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76" r:id="rId3"/>
    <p:sldId id="274" r:id="rId4"/>
    <p:sldId id="290" r:id="rId5"/>
    <p:sldId id="291" r:id="rId6"/>
    <p:sldId id="284" r:id="rId7"/>
    <p:sldId id="292" r:id="rId8"/>
    <p:sldId id="285" r:id="rId9"/>
    <p:sldId id="286" r:id="rId10"/>
    <p:sldId id="293" r:id="rId11"/>
    <p:sldId id="294" r:id="rId12"/>
    <p:sldId id="287" r:id="rId13"/>
    <p:sldId id="296" r:id="rId14"/>
    <p:sldId id="297" r:id="rId15"/>
    <p:sldId id="29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18/3/2023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7921-8BBF-4EF2-9280-05B467D02E00}"/>
              </a:ext>
            </a:extLst>
          </p:cNvPr>
          <p:cNvSpPr txBox="1"/>
          <p:nvPr/>
        </p:nvSpPr>
        <p:spPr>
          <a:xfrm>
            <a:off x="2630465" y="857274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05239"/>
              </p:ext>
            </p:extLst>
          </p:nvPr>
        </p:nvGraphicFramePr>
        <p:xfrm>
          <a:off x="706907" y="3489646"/>
          <a:ext cx="6364453" cy="148877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81447"/>
              </p:ext>
            </p:extLst>
          </p:nvPr>
        </p:nvGraphicFramePr>
        <p:xfrm>
          <a:off x="862149" y="548640"/>
          <a:ext cx="10806460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36639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0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tiếp?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325258" y="142083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986923" y="915017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0" y="27285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447098" y="781300"/>
            <a:ext cx="10221376" cy="586810"/>
            <a:chOff x="1302569" y="3878998"/>
            <a:chExt cx="10221376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87265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272344" y="1612376"/>
            <a:ext cx="10309058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80456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0" y="2464815"/>
            <a:ext cx="12112668" cy="803005"/>
            <a:chOff x="504803" y="3875389"/>
            <a:chExt cx="11783841" cy="32427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04803" y="3875389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271342" y="3386548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6122521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84528" y="4238987"/>
            <a:ext cx="10573639" cy="697826"/>
            <a:chOff x="1037988" y="3866794"/>
            <a:chExt cx="10573639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037988" y="3866794"/>
              <a:ext cx="923379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358</Words>
  <Application>Microsoft Office PowerPoint</Application>
  <PresentationFormat>Widescreen</PresentationFormat>
  <Paragraphs>51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Arial</vt:lpstr>
      <vt:lpstr>Arial-Rounded</vt:lpstr>
      <vt:lpstr>Ariston</vt:lpstr>
      <vt:lpstr>Calibri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2022-08-29T02:02:20Z</dcterms:created>
  <dcterms:modified xsi:type="dcterms:W3CDTF">2023-03-18T02:23:44Z</dcterms:modified>
</cp:coreProperties>
</file>