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9"/>
  </p:notesMasterIdLst>
  <p:sldIdLst>
    <p:sldId id="651" r:id="rId2"/>
    <p:sldId id="647" r:id="rId3"/>
    <p:sldId id="648" r:id="rId4"/>
    <p:sldId id="653" r:id="rId5"/>
    <p:sldId id="654" r:id="rId6"/>
    <p:sldId id="655" r:id="rId7"/>
    <p:sldId id="656" r:id="rId8"/>
    <p:sldId id="657" r:id="rId9"/>
    <p:sldId id="658" r:id="rId10"/>
    <p:sldId id="659" r:id="rId11"/>
    <p:sldId id="660" r:id="rId12"/>
    <p:sldId id="661" r:id="rId13"/>
    <p:sldId id="662" r:id="rId14"/>
    <p:sldId id="663" r:id="rId15"/>
    <p:sldId id="664" r:id="rId16"/>
    <p:sldId id="665" r:id="rId17"/>
    <p:sldId id="666" r:id="rId18"/>
  </p:sldIdLst>
  <p:sldSz cx="12161838" cy="6858000"/>
  <p:notesSz cx="6858000" cy="9144000"/>
  <p:embeddedFontLst>
    <p:embeddedFont>
      <p:font typeface="宋体" panose="02010600030101010101" pitchFamily="2" charset="-122"/>
      <p:regular r:id="rId20"/>
    </p:embeddedFont>
    <p:embeddedFont>
      <p:font typeface="Gloria Hallelujah" panose="020B0604020202020204" charset="0"/>
      <p:regular r:id="rId21"/>
    </p:embeddedFont>
    <p:embeddedFont>
      <p:font typeface="Fira Sans Extra Condensed" panose="020B0604020202020204" charset="0"/>
      <p:regular r:id="rId22"/>
      <p:bold r:id="rId23"/>
      <p:italic r:id="rId24"/>
      <p:boldItalic r:id="rId25"/>
    </p:embeddedFont>
    <p:embeddedFont>
      <p:font typeface="Raleway SemiBold" panose="020B0604020202020204" charset="0"/>
      <p:regular r:id="rId26"/>
      <p:bold r:id="rId27"/>
      <p:italic r:id="rId28"/>
      <p:boldItalic r:id="rId29"/>
    </p:embeddedFont>
    <p:embeddedFont>
      <p:font typeface="Annifont" panose="020B0604020202020204"/>
      <p:italic r:id="rId30"/>
    </p:embeddedFont>
    <p:embeddedFont>
      <p:font typeface="Nunito"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Maven Pro" panose="020B0604020202020204" charset="0"/>
      <p:regular r:id="rId39"/>
      <p:bold r:id="rId40"/>
    </p:embeddedFont>
    <p:embeddedFont>
      <p:font typeface="Cambria" panose="02040503050406030204" pitchFamily="18" charset="0"/>
      <p:regular r:id="rId41"/>
      <p:bold r:id="rId42"/>
      <p:italic r:id="rId43"/>
      <p:boldItalic r:id="rId44"/>
    </p:embeddedFont>
    <p:embeddedFont>
      <p:font typeface="等线" panose="02010600030101010101" pitchFamily="2" charset="-122"/>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097"/>
    <a:srgbClr val="FF53FF"/>
    <a:srgbClr val="FF9FFF"/>
    <a:srgbClr val="CC00CC"/>
    <a:srgbClr val="CDFFCD"/>
    <a:srgbClr val="9FFF9F"/>
    <a:srgbClr val="A3FFA3"/>
    <a:srgbClr val="97F3E8"/>
    <a:srgbClr val="D2F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931963-40AD-4E1E-9959-6DFCE9967D4C}">
  <a:tblStyle styleId="{16931963-40AD-4E1E-9959-6DFCE9967D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5" autoAdjust="0"/>
    <p:restoredTop sz="89981" autoAdjust="0"/>
  </p:normalViewPr>
  <p:slideViewPr>
    <p:cSldViewPr snapToGrid="0">
      <p:cViewPr varScale="1">
        <p:scale>
          <a:sx n="66" d="100"/>
          <a:sy n="66" d="100"/>
        </p:scale>
        <p:origin x="834" y="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98441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0169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1885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1806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404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1876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30623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78155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72897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3968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hree columns">
  <p:cSld name="CUSTOM_1_1">
    <p:spTree>
      <p:nvGrpSpPr>
        <p:cNvPr id="1" name="Shape 531"/>
        <p:cNvGrpSpPr/>
        <p:nvPr/>
      </p:nvGrpSpPr>
      <p:grpSpPr>
        <a:xfrm>
          <a:off x="0" y="0"/>
          <a:ext cx="0" cy="0"/>
          <a:chOff x="0" y="0"/>
          <a:chExt cx="0" cy="0"/>
        </a:xfrm>
      </p:grpSpPr>
      <p:sp>
        <p:nvSpPr>
          <p:cNvPr id="532" name="Google Shape;532;p21"/>
          <p:cNvSpPr/>
          <p:nvPr/>
        </p:nvSpPr>
        <p:spPr>
          <a:xfrm>
            <a:off x="-600058" y="3868491"/>
            <a:ext cx="3439653" cy="3593324"/>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3" name="Google Shape;533;p21"/>
          <p:cNvSpPr/>
          <p:nvPr/>
        </p:nvSpPr>
        <p:spPr>
          <a:xfrm>
            <a:off x="8609475" y="5542353"/>
            <a:ext cx="3898372" cy="1610867"/>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4" name="Google Shape;534;p21"/>
          <p:cNvSpPr/>
          <p:nvPr/>
        </p:nvSpPr>
        <p:spPr>
          <a:xfrm>
            <a:off x="-391816" y="-106839"/>
            <a:ext cx="5393673" cy="1457932"/>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5" name="Google Shape;535;p21"/>
          <p:cNvSpPr/>
          <p:nvPr/>
        </p:nvSpPr>
        <p:spPr>
          <a:xfrm>
            <a:off x="7880521" y="-295733"/>
            <a:ext cx="4660522" cy="3727300"/>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6" name="Google Shape;536;p21"/>
          <p:cNvSpPr txBox="1">
            <a:spLocks noGrp="1"/>
          </p:cNvSpPr>
          <p:nvPr>
            <p:ph type="title"/>
          </p:nvPr>
        </p:nvSpPr>
        <p:spPr>
          <a:xfrm>
            <a:off x="3611942" y="1011936"/>
            <a:ext cx="4937754"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793">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7" name="Google Shape;537;p21"/>
          <p:cNvSpPr txBox="1">
            <a:spLocks noGrp="1"/>
          </p:cNvSpPr>
          <p:nvPr>
            <p:ph type="title" idx="2"/>
          </p:nvPr>
        </p:nvSpPr>
        <p:spPr>
          <a:xfrm>
            <a:off x="936610"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38" name="Google Shape;538;p21"/>
          <p:cNvSpPr txBox="1">
            <a:spLocks noGrp="1"/>
          </p:cNvSpPr>
          <p:nvPr>
            <p:ph type="subTitle" idx="1"/>
          </p:nvPr>
        </p:nvSpPr>
        <p:spPr>
          <a:xfrm>
            <a:off x="937508" y="4018400"/>
            <a:ext cx="3320166"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39" name="Google Shape;539;p21"/>
          <p:cNvSpPr txBox="1">
            <a:spLocks noGrp="1"/>
          </p:cNvSpPr>
          <p:nvPr>
            <p:ph type="title" idx="3"/>
          </p:nvPr>
        </p:nvSpPr>
        <p:spPr>
          <a:xfrm>
            <a:off x="4420837"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0" name="Google Shape;540;p21"/>
          <p:cNvSpPr txBox="1">
            <a:spLocks noGrp="1"/>
          </p:cNvSpPr>
          <p:nvPr>
            <p:ph type="subTitle" idx="4"/>
          </p:nvPr>
        </p:nvSpPr>
        <p:spPr>
          <a:xfrm>
            <a:off x="4422335" y="4018400"/>
            <a:ext cx="3319767"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541" name="Google Shape;541;p21"/>
          <p:cNvSpPr txBox="1">
            <a:spLocks noGrp="1"/>
          </p:cNvSpPr>
          <p:nvPr>
            <p:ph type="title" idx="5"/>
          </p:nvPr>
        </p:nvSpPr>
        <p:spPr>
          <a:xfrm>
            <a:off x="7905064" y="3377667"/>
            <a:ext cx="3320166"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394"/>
            </a:lvl1pPr>
            <a:lvl2pPr lvl="1" algn="ctr" rtl="0">
              <a:spcBef>
                <a:spcPts val="0"/>
              </a:spcBef>
              <a:spcAft>
                <a:spcPts val="0"/>
              </a:spcAft>
              <a:buSzPts val="2500"/>
              <a:buNone/>
              <a:defRPr sz="3325"/>
            </a:lvl2pPr>
            <a:lvl3pPr lvl="2" algn="ctr" rtl="0">
              <a:spcBef>
                <a:spcPts val="0"/>
              </a:spcBef>
              <a:spcAft>
                <a:spcPts val="0"/>
              </a:spcAft>
              <a:buSzPts val="2500"/>
              <a:buNone/>
              <a:defRPr sz="3325"/>
            </a:lvl3pPr>
            <a:lvl4pPr lvl="3" algn="ctr" rtl="0">
              <a:spcBef>
                <a:spcPts val="0"/>
              </a:spcBef>
              <a:spcAft>
                <a:spcPts val="0"/>
              </a:spcAft>
              <a:buSzPts val="2500"/>
              <a:buNone/>
              <a:defRPr sz="3325"/>
            </a:lvl4pPr>
            <a:lvl5pPr lvl="4" algn="ctr" rtl="0">
              <a:spcBef>
                <a:spcPts val="0"/>
              </a:spcBef>
              <a:spcAft>
                <a:spcPts val="0"/>
              </a:spcAft>
              <a:buSzPts val="2500"/>
              <a:buNone/>
              <a:defRPr sz="3325"/>
            </a:lvl5pPr>
            <a:lvl6pPr lvl="5" algn="ctr" rtl="0">
              <a:spcBef>
                <a:spcPts val="0"/>
              </a:spcBef>
              <a:spcAft>
                <a:spcPts val="0"/>
              </a:spcAft>
              <a:buSzPts val="2500"/>
              <a:buNone/>
              <a:defRPr sz="3325"/>
            </a:lvl6pPr>
            <a:lvl7pPr lvl="6" algn="ctr" rtl="0">
              <a:spcBef>
                <a:spcPts val="0"/>
              </a:spcBef>
              <a:spcAft>
                <a:spcPts val="0"/>
              </a:spcAft>
              <a:buSzPts val="2500"/>
              <a:buNone/>
              <a:defRPr sz="3325"/>
            </a:lvl7pPr>
            <a:lvl8pPr lvl="7" algn="ctr" rtl="0">
              <a:spcBef>
                <a:spcPts val="0"/>
              </a:spcBef>
              <a:spcAft>
                <a:spcPts val="0"/>
              </a:spcAft>
              <a:buSzPts val="2500"/>
              <a:buNone/>
              <a:defRPr sz="3325"/>
            </a:lvl8pPr>
            <a:lvl9pPr lvl="8" algn="ctr" rtl="0">
              <a:spcBef>
                <a:spcPts val="0"/>
              </a:spcBef>
              <a:spcAft>
                <a:spcPts val="0"/>
              </a:spcAft>
              <a:buSzPts val="2500"/>
              <a:buNone/>
              <a:defRPr sz="3325"/>
            </a:lvl9pPr>
          </a:lstStyle>
          <a:p>
            <a:endParaRPr/>
          </a:p>
        </p:txBody>
      </p:sp>
      <p:sp>
        <p:nvSpPr>
          <p:cNvPr id="542" name="Google Shape;542;p21"/>
          <p:cNvSpPr txBox="1">
            <a:spLocks noGrp="1"/>
          </p:cNvSpPr>
          <p:nvPr>
            <p:ph type="subTitle" idx="6"/>
          </p:nvPr>
        </p:nvSpPr>
        <p:spPr>
          <a:xfrm>
            <a:off x="7906761" y="4018400"/>
            <a:ext cx="3316974" cy="150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2">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543" name="Google Shape;543;p21"/>
          <p:cNvGrpSpPr/>
          <p:nvPr/>
        </p:nvGrpSpPr>
        <p:grpSpPr>
          <a:xfrm rot="899970">
            <a:off x="11385598" y="5429217"/>
            <a:ext cx="287197" cy="260807"/>
            <a:chOff x="1640475" y="1197075"/>
            <a:chExt cx="55475" cy="50250"/>
          </a:xfrm>
        </p:grpSpPr>
        <p:sp>
          <p:nvSpPr>
            <p:cNvPr id="544" name="Google Shape;54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5" name="Google Shape;54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6" name="Google Shape;54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47" name="Google Shape;547;p21"/>
          <p:cNvGrpSpPr/>
          <p:nvPr/>
        </p:nvGrpSpPr>
        <p:grpSpPr>
          <a:xfrm rot="-4275570">
            <a:off x="11196064" y="3308150"/>
            <a:ext cx="372824" cy="336890"/>
            <a:chOff x="1640475" y="1197075"/>
            <a:chExt cx="55475" cy="50250"/>
          </a:xfrm>
        </p:grpSpPr>
        <p:sp>
          <p:nvSpPr>
            <p:cNvPr id="548" name="Google Shape;548;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9" name="Google Shape;549;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0" name="Google Shape;550;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1" name="Google Shape;551;p21"/>
          <p:cNvSpPr/>
          <p:nvPr/>
        </p:nvSpPr>
        <p:spPr>
          <a:xfrm rot="8678282" flipH="1">
            <a:off x="1889949" y="6237795"/>
            <a:ext cx="1181208" cy="27739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2" name="Google Shape;552;p21"/>
          <p:cNvSpPr/>
          <p:nvPr/>
        </p:nvSpPr>
        <p:spPr>
          <a:xfrm rot="117" flipH="1">
            <a:off x="11019911" y="249903"/>
            <a:ext cx="725104"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53" name="Google Shape;553;p21"/>
          <p:cNvGrpSpPr/>
          <p:nvPr/>
        </p:nvGrpSpPr>
        <p:grpSpPr>
          <a:xfrm rot="-4499988">
            <a:off x="238703" y="1232244"/>
            <a:ext cx="387720" cy="350347"/>
            <a:chOff x="1640475" y="1197075"/>
            <a:chExt cx="55475" cy="50250"/>
          </a:xfrm>
        </p:grpSpPr>
        <p:sp>
          <p:nvSpPr>
            <p:cNvPr id="554" name="Google Shape;554;p2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5" name="Google Shape;555;p2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6" name="Google Shape;556;p2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57" name="Google Shape;557;p21"/>
          <p:cNvSpPr/>
          <p:nvPr/>
        </p:nvSpPr>
        <p:spPr>
          <a:xfrm>
            <a:off x="2729388" y="314092"/>
            <a:ext cx="1552914"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8" name="Google Shape;558;p21"/>
          <p:cNvSpPr/>
          <p:nvPr/>
        </p:nvSpPr>
        <p:spPr>
          <a:xfrm rot="368157">
            <a:off x="11412861" y="5886744"/>
            <a:ext cx="692924"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7267090" y="-228666"/>
            <a:ext cx="4942397" cy="2527372"/>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5" name="Google Shape;775;p29"/>
          <p:cNvSpPr/>
          <p:nvPr/>
        </p:nvSpPr>
        <p:spPr>
          <a:xfrm flipH="1">
            <a:off x="8392729" y="4453999"/>
            <a:ext cx="4165992" cy="2766635"/>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6" name="Google Shape;776;p29"/>
          <p:cNvSpPr/>
          <p:nvPr/>
        </p:nvSpPr>
        <p:spPr>
          <a:xfrm flipH="1">
            <a:off x="-405700" y="4668132"/>
            <a:ext cx="4657788" cy="2423544"/>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7" name="Google Shape;777;p29"/>
          <p:cNvSpPr/>
          <p:nvPr/>
        </p:nvSpPr>
        <p:spPr>
          <a:xfrm flipH="1">
            <a:off x="-230051" y="-461966"/>
            <a:ext cx="5157166" cy="2672269"/>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78" name="Google Shape;778;p29"/>
          <p:cNvGrpSpPr/>
          <p:nvPr/>
        </p:nvGrpSpPr>
        <p:grpSpPr>
          <a:xfrm rot="899994">
            <a:off x="1351943" y="269176"/>
            <a:ext cx="604057" cy="548555"/>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2" name="Google Shape;782;p29"/>
          <p:cNvGrpSpPr/>
          <p:nvPr/>
        </p:nvGrpSpPr>
        <p:grpSpPr>
          <a:xfrm rot="-765977">
            <a:off x="10975432" y="2028966"/>
            <a:ext cx="371899" cy="337725"/>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86" name="Google Shape;786;p29"/>
          <p:cNvSpPr/>
          <p:nvPr/>
        </p:nvSpPr>
        <p:spPr>
          <a:xfrm rot="-1686808" flipH="1">
            <a:off x="4248579" y="6095818"/>
            <a:ext cx="924439" cy="21710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7" name="Google Shape;787;p29"/>
          <p:cNvSpPr/>
          <p:nvPr/>
        </p:nvSpPr>
        <p:spPr>
          <a:xfrm rot="117" flipH="1">
            <a:off x="10472959" y="200179"/>
            <a:ext cx="725104" cy="170291"/>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88" name="Google Shape;788;p29"/>
          <p:cNvGrpSpPr/>
          <p:nvPr/>
        </p:nvGrpSpPr>
        <p:grpSpPr>
          <a:xfrm rot="-4475517">
            <a:off x="9885479" y="5923262"/>
            <a:ext cx="263693" cy="284375"/>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2" name="Google Shape;792;p29"/>
          <p:cNvSpPr/>
          <p:nvPr/>
        </p:nvSpPr>
        <p:spPr>
          <a:xfrm>
            <a:off x="1185875" y="5495984"/>
            <a:ext cx="1552914" cy="11389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3" name="Google Shape;793;p29"/>
          <p:cNvSpPr/>
          <p:nvPr/>
        </p:nvSpPr>
        <p:spPr>
          <a:xfrm rot="368157">
            <a:off x="10998215" y="5660185"/>
            <a:ext cx="692924" cy="1088385"/>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94" name="Google Shape;794;p29"/>
          <p:cNvGrpSpPr/>
          <p:nvPr/>
        </p:nvGrpSpPr>
        <p:grpSpPr>
          <a:xfrm rot="-765935">
            <a:off x="365266" y="4065178"/>
            <a:ext cx="294951" cy="267847"/>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9277527" y="3731314"/>
            <a:ext cx="3545789" cy="370420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7" name="Google Shape;827;p31"/>
          <p:cNvSpPr/>
          <p:nvPr/>
        </p:nvSpPr>
        <p:spPr>
          <a:xfrm flipH="1">
            <a:off x="-688944" y="5456811"/>
            <a:ext cx="4018662" cy="1660572"/>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8" name="Google Shape;828;p31"/>
          <p:cNvSpPr/>
          <p:nvPr/>
        </p:nvSpPr>
        <p:spPr>
          <a:xfrm flipH="1">
            <a:off x="7048548" y="-261913"/>
            <a:ext cx="5560103" cy="150291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29" name="Google Shape;829;p31"/>
          <p:cNvSpPr/>
          <p:nvPr/>
        </p:nvSpPr>
        <p:spPr>
          <a:xfrm flipH="1">
            <a:off x="-723172" y="-561368"/>
            <a:ext cx="4804329" cy="3842311"/>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0" name="Google Shape;830;p31"/>
          <p:cNvSpPr/>
          <p:nvPr/>
        </p:nvSpPr>
        <p:spPr>
          <a:xfrm>
            <a:off x="2587351" y="2802867"/>
            <a:ext cx="16725" cy="540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1" name="Google Shape;831;p31"/>
          <p:cNvSpPr/>
          <p:nvPr/>
        </p:nvSpPr>
        <p:spPr>
          <a:xfrm>
            <a:off x="2898047" y="2252567"/>
            <a:ext cx="14531" cy="11467"/>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2" name="Google Shape;832;p31"/>
          <p:cNvSpPr/>
          <p:nvPr/>
        </p:nvSpPr>
        <p:spPr>
          <a:xfrm>
            <a:off x="2354128" y="3416334"/>
            <a:ext cx="982297" cy="720433"/>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33" name="Google Shape;833;p31"/>
          <p:cNvSpPr/>
          <p:nvPr/>
        </p:nvSpPr>
        <p:spPr>
          <a:xfrm rot="-906775">
            <a:off x="9425741" y="394933"/>
            <a:ext cx="805730" cy="18924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4" name="Google Shape;834;p31"/>
          <p:cNvGrpSpPr/>
          <p:nvPr/>
        </p:nvGrpSpPr>
        <p:grpSpPr>
          <a:xfrm rot="-5400000">
            <a:off x="11499348" y="1337251"/>
            <a:ext cx="295696" cy="267183"/>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38" name="Google Shape;838;p31"/>
          <p:cNvSpPr/>
          <p:nvPr/>
        </p:nvSpPr>
        <p:spPr>
          <a:xfrm rot="9965797">
            <a:off x="-673421" y="5146259"/>
            <a:ext cx="1321874" cy="2076284"/>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39" name="Google Shape;839;p31"/>
          <p:cNvGrpSpPr/>
          <p:nvPr/>
        </p:nvGrpSpPr>
        <p:grpSpPr>
          <a:xfrm rot="-6145098">
            <a:off x="500159" y="641130"/>
            <a:ext cx="578189" cy="522470"/>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43" name="Google Shape;843;p31"/>
          <p:cNvGrpSpPr/>
          <p:nvPr/>
        </p:nvGrpSpPr>
        <p:grpSpPr>
          <a:xfrm rot="-5400000">
            <a:off x="2338385" y="6286178"/>
            <a:ext cx="326429" cy="294966"/>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47" name="Google Shape;847;p31"/>
          <p:cNvSpPr/>
          <p:nvPr/>
        </p:nvSpPr>
        <p:spPr>
          <a:xfrm rot="-308323">
            <a:off x="1575948" y="327181"/>
            <a:ext cx="771642" cy="1812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48" name="Google Shape;848;p31"/>
          <p:cNvGrpSpPr/>
          <p:nvPr/>
        </p:nvGrpSpPr>
        <p:grpSpPr>
          <a:xfrm rot="-5400000">
            <a:off x="10894580" y="6155394"/>
            <a:ext cx="295696" cy="267183"/>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611"/>
        <p:cNvGrpSpPr/>
        <p:nvPr/>
      </p:nvGrpSpPr>
      <p:grpSpPr>
        <a:xfrm>
          <a:off x="0" y="0"/>
          <a:ext cx="0" cy="0"/>
          <a:chOff x="0" y="0"/>
          <a:chExt cx="0" cy="0"/>
        </a:xfrm>
      </p:grpSpPr>
      <p:sp>
        <p:nvSpPr>
          <p:cNvPr id="1612" name="Google Shape;1612;p7"/>
          <p:cNvSpPr/>
          <p:nvPr/>
        </p:nvSpPr>
        <p:spPr>
          <a:xfrm>
            <a:off x="6988602" y="6099067"/>
            <a:ext cx="5250026"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13" name="Google Shape;1613;p7"/>
          <p:cNvSpPr txBox="1">
            <a:spLocks noGrp="1"/>
          </p:cNvSpPr>
          <p:nvPr>
            <p:ph type="title"/>
          </p:nvPr>
        </p:nvSpPr>
        <p:spPr>
          <a:xfrm>
            <a:off x="6529973" y="2287233"/>
            <a:ext cx="3734738" cy="7272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3192"/>
            </a:lvl2pPr>
            <a:lvl3pPr lvl="2">
              <a:spcBef>
                <a:spcPts val="0"/>
              </a:spcBef>
              <a:spcAft>
                <a:spcPts val="0"/>
              </a:spcAft>
              <a:buSzPts val="2400"/>
              <a:buNone/>
              <a:defRPr sz="3192"/>
            </a:lvl3pPr>
            <a:lvl4pPr lvl="3">
              <a:spcBef>
                <a:spcPts val="0"/>
              </a:spcBef>
              <a:spcAft>
                <a:spcPts val="0"/>
              </a:spcAft>
              <a:buSzPts val="2400"/>
              <a:buNone/>
              <a:defRPr sz="3192"/>
            </a:lvl4pPr>
            <a:lvl5pPr lvl="4">
              <a:spcBef>
                <a:spcPts val="0"/>
              </a:spcBef>
              <a:spcAft>
                <a:spcPts val="0"/>
              </a:spcAft>
              <a:buSzPts val="2400"/>
              <a:buNone/>
              <a:defRPr sz="3192"/>
            </a:lvl5pPr>
            <a:lvl6pPr lvl="5">
              <a:spcBef>
                <a:spcPts val="0"/>
              </a:spcBef>
              <a:spcAft>
                <a:spcPts val="0"/>
              </a:spcAft>
              <a:buSzPts val="2400"/>
              <a:buNone/>
              <a:defRPr sz="3192"/>
            </a:lvl6pPr>
            <a:lvl7pPr lvl="6">
              <a:spcBef>
                <a:spcPts val="0"/>
              </a:spcBef>
              <a:spcAft>
                <a:spcPts val="0"/>
              </a:spcAft>
              <a:buSzPts val="2400"/>
              <a:buNone/>
              <a:defRPr sz="3192"/>
            </a:lvl7pPr>
            <a:lvl8pPr lvl="7">
              <a:spcBef>
                <a:spcPts val="0"/>
              </a:spcBef>
              <a:spcAft>
                <a:spcPts val="0"/>
              </a:spcAft>
              <a:buSzPts val="2400"/>
              <a:buNone/>
              <a:defRPr sz="3192"/>
            </a:lvl8pPr>
            <a:lvl9pPr lvl="8">
              <a:spcBef>
                <a:spcPts val="0"/>
              </a:spcBef>
              <a:spcAft>
                <a:spcPts val="0"/>
              </a:spcAft>
              <a:buSzPts val="2400"/>
              <a:buNone/>
              <a:defRPr sz="3192"/>
            </a:lvl9pPr>
          </a:lstStyle>
          <a:p>
            <a:endParaRPr/>
          </a:p>
        </p:txBody>
      </p:sp>
      <p:sp>
        <p:nvSpPr>
          <p:cNvPr id="1614" name="Google Shape;1614;p7"/>
          <p:cNvSpPr txBox="1">
            <a:spLocks noGrp="1"/>
          </p:cNvSpPr>
          <p:nvPr>
            <p:ph type="body" idx="1"/>
          </p:nvPr>
        </p:nvSpPr>
        <p:spPr>
          <a:xfrm>
            <a:off x="6295754" y="3014433"/>
            <a:ext cx="3968957" cy="1662400"/>
          </a:xfrm>
          <a:prstGeom prst="rect">
            <a:avLst/>
          </a:prstGeom>
        </p:spPr>
        <p:txBody>
          <a:bodyPr spcFirstLastPara="1" wrap="square" lIns="91425" tIns="91425" rIns="91425" bIns="91425" anchor="t" anchorCtr="0">
            <a:noAutofit/>
          </a:bodyPr>
          <a:lstStyle>
            <a:lvl1pPr marL="608076" lvl="0" indent="-405384" algn="r">
              <a:spcBef>
                <a:spcPts val="0"/>
              </a:spcBef>
              <a:spcAft>
                <a:spcPts val="0"/>
              </a:spcAft>
              <a:buSzPts val="1200"/>
              <a:buChar char="●"/>
              <a:defRPr>
                <a:latin typeface="Nunito"/>
                <a:ea typeface="Nunito"/>
                <a:cs typeface="Nunito"/>
                <a:sym typeface="Nunito"/>
              </a:defRPr>
            </a:lvl1pPr>
            <a:lvl2pPr marL="1216152" lvl="1" indent="-405384">
              <a:spcBef>
                <a:spcPts val="0"/>
              </a:spcBef>
              <a:spcAft>
                <a:spcPts val="0"/>
              </a:spcAft>
              <a:buSzPts val="1200"/>
              <a:buChar char="○"/>
              <a:defRPr sz="1596"/>
            </a:lvl2pPr>
            <a:lvl3pPr marL="1824228" lvl="2" indent="-405384">
              <a:spcBef>
                <a:spcPts val="0"/>
              </a:spcBef>
              <a:spcAft>
                <a:spcPts val="0"/>
              </a:spcAft>
              <a:buSzPts val="1200"/>
              <a:buChar char="■"/>
              <a:defRPr sz="1596"/>
            </a:lvl3pPr>
            <a:lvl4pPr marL="2432304" lvl="3" indent="-405384">
              <a:spcBef>
                <a:spcPts val="0"/>
              </a:spcBef>
              <a:spcAft>
                <a:spcPts val="0"/>
              </a:spcAft>
              <a:buSzPts val="1200"/>
              <a:buChar char="●"/>
              <a:defRPr sz="1596"/>
            </a:lvl4pPr>
            <a:lvl5pPr marL="3040380" lvl="4" indent="-405384">
              <a:spcBef>
                <a:spcPts val="0"/>
              </a:spcBef>
              <a:spcAft>
                <a:spcPts val="0"/>
              </a:spcAft>
              <a:buSzPts val="1200"/>
              <a:buChar char="○"/>
              <a:defRPr sz="1596"/>
            </a:lvl5pPr>
            <a:lvl6pPr marL="3648456" lvl="5" indent="-405384">
              <a:spcBef>
                <a:spcPts val="0"/>
              </a:spcBef>
              <a:spcAft>
                <a:spcPts val="0"/>
              </a:spcAft>
              <a:buSzPts val="1200"/>
              <a:buChar char="■"/>
              <a:defRPr sz="1596"/>
            </a:lvl6pPr>
            <a:lvl7pPr marL="4256532" lvl="6" indent="-405384">
              <a:spcBef>
                <a:spcPts val="0"/>
              </a:spcBef>
              <a:spcAft>
                <a:spcPts val="0"/>
              </a:spcAft>
              <a:buSzPts val="1200"/>
              <a:buChar char="●"/>
              <a:defRPr sz="1596"/>
            </a:lvl7pPr>
            <a:lvl8pPr marL="4864608" lvl="7" indent="-405384">
              <a:spcBef>
                <a:spcPts val="0"/>
              </a:spcBef>
              <a:spcAft>
                <a:spcPts val="0"/>
              </a:spcAft>
              <a:buSzPts val="1200"/>
              <a:buChar char="○"/>
              <a:defRPr sz="1596"/>
            </a:lvl8pPr>
            <a:lvl9pPr marL="5472684" lvl="8" indent="-405384">
              <a:spcBef>
                <a:spcPts val="0"/>
              </a:spcBef>
              <a:spcAft>
                <a:spcPts val="0"/>
              </a:spcAft>
              <a:buSzPts val="1200"/>
              <a:buChar char="■"/>
              <a:defRPr sz="1596"/>
            </a:lvl9pPr>
          </a:lstStyle>
          <a:p>
            <a:endParaRPr/>
          </a:p>
        </p:txBody>
      </p:sp>
      <p:sp>
        <p:nvSpPr>
          <p:cNvPr id="1615" name="Google Shape;1615;p7"/>
          <p:cNvSpPr/>
          <p:nvPr/>
        </p:nvSpPr>
        <p:spPr>
          <a:xfrm flipH="1">
            <a:off x="-269302" y="-119310"/>
            <a:ext cx="4492375"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16" name="Google Shape;1616;p7"/>
          <p:cNvGrpSpPr/>
          <p:nvPr/>
        </p:nvGrpSpPr>
        <p:grpSpPr>
          <a:xfrm flipH="1">
            <a:off x="10667068" y="-225529"/>
            <a:ext cx="1428656" cy="915695"/>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25" name="Google Shape;1625;p7"/>
          <p:cNvGrpSpPr/>
          <p:nvPr/>
        </p:nvGrpSpPr>
        <p:grpSpPr>
          <a:xfrm>
            <a:off x="10524194" y="5162843"/>
            <a:ext cx="1714433" cy="1882509"/>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76" name="Google Shape;1676;p7"/>
          <p:cNvGrpSpPr/>
          <p:nvPr/>
        </p:nvGrpSpPr>
        <p:grpSpPr>
          <a:xfrm flipH="1">
            <a:off x="-269221" y="6180597"/>
            <a:ext cx="1160975" cy="52228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86" name="Google Shape;1686;p7"/>
          <p:cNvGrpSpPr/>
          <p:nvPr/>
        </p:nvGrpSpPr>
        <p:grpSpPr>
          <a:xfrm flipH="1">
            <a:off x="-185554" y="-101851"/>
            <a:ext cx="1077300" cy="1107545"/>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48" name="Google Shape;1748;p7"/>
          <p:cNvGrpSpPr/>
          <p:nvPr/>
        </p:nvGrpSpPr>
        <p:grpSpPr>
          <a:xfrm rot="5400000" flipH="1">
            <a:off x="1758867" y="17015"/>
            <a:ext cx="156581" cy="140762"/>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52" name="Google Shape;1752;p7"/>
          <p:cNvSpPr txBox="1">
            <a:spLocks noGrp="1"/>
          </p:cNvSpPr>
          <p:nvPr>
            <p:ph type="subTitle" idx="2"/>
          </p:nvPr>
        </p:nvSpPr>
        <p:spPr>
          <a:xfrm>
            <a:off x="2451067" y="4676832"/>
            <a:ext cx="2696113" cy="558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227786" y="-225509"/>
            <a:ext cx="913791" cy="918956"/>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81" name="Google Shape;1781;p7"/>
          <p:cNvGrpSpPr/>
          <p:nvPr/>
        </p:nvGrpSpPr>
        <p:grpSpPr>
          <a:xfrm>
            <a:off x="817583" y="-260977"/>
            <a:ext cx="663937" cy="643609"/>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01" name="Google Shape;1801;p7"/>
          <p:cNvGrpSpPr/>
          <p:nvPr/>
        </p:nvGrpSpPr>
        <p:grpSpPr>
          <a:xfrm flipH="1">
            <a:off x="2050971" y="-236825"/>
            <a:ext cx="528835" cy="741032"/>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4" name="Google Shape;1824;p7"/>
          <p:cNvGrpSpPr/>
          <p:nvPr/>
        </p:nvGrpSpPr>
        <p:grpSpPr>
          <a:xfrm flipH="1">
            <a:off x="11446674" y="-90176"/>
            <a:ext cx="690545" cy="1084192"/>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47" name="Google Shape;1847;p7"/>
          <p:cNvGrpSpPr/>
          <p:nvPr/>
        </p:nvGrpSpPr>
        <p:grpSpPr>
          <a:xfrm flipH="1">
            <a:off x="11105069" y="1178146"/>
            <a:ext cx="1171068" cy="889837"/>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67" name="Google Shape;1867;p7"/>
          <p:cNvGrpSpPr/>
          <p:nvPr/>
        </p:nvGrpSpPr>
        <p:grpSpPr>
          <a:xfrm rot="5400000" flipH="1">
            <a:off x="11713662" y="1129582"/>
            <a:ext cx="156581" cy="140762"/>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300194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6126" y="6356351"/>
            <a:ext cx="2736414" cy="365125"/>
          </a:xfrm>
          <a:prstGeom prst="rect">
            <a:avLst/>
          </a:prstGeom>
        </p:spPr>
        <p:txBody>
          <a:bodyPr/>
          <a:lstStyle/>
          <a:p>
            <a:fld id="{D997B5FA-0921-464F-AAE1-844C04324D75}" type="datetimeFigureOut">
              <a:rPr lang="zh-CN" altLang="en-US" smtClean="0"/>
              <a:t>2023/3/18</a:t>
            </a:fld>
            <a:endParaRPr lang="zh-CN" altLang="en-US"/>
          </a:p>
        </p:txBody>
      </p:sp>
      <p:sp>
        <p:nvSpPr>
          <p:cNvPr id="3" name="页脚占位符 2"/>
          <p:cNvSpPr>
            <a:spLocks noGrp="1"/>
          </p:cNvSpPr>
          <p:nvPr>
            <p:ph type="ftr" sz="quarter" idx="11"/>
          </p:nvPr>
        </p:nvSpPr>
        <p:spPr>
          <a:xfrm>
            <a:off x="4028609" y="6356351"/>
            <a:ext cx="410462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589298" y="6356351"/>
            <a:ext cx="2736414"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61838"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59">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15822" y="26637"/>
            <a:ext cx="1978750" cy="2217027"/>
          </a:xfrm>
          <a:prstGeom prst="rect">
            <a:avLst/>
          </a:prstGeom>
        </p:spPr>
      </p:pic>
    </p:spTree>
    <p:extLst>
      <p:ext uri="{BB962C8B-B14F-4D97-AF65-F5344CB8AC3E}">
        <p14:creationId xmlns:p14="http://schemas.microsoft.com/office/powerpoint/2010/main" val="350890732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
        <p:nvSpPr>
          <p:cNvPr id="2" name="TextBox 1">
            <a:extLst>
              <a:ext uri="{FF2B5EF4-FFF2-40B4-BE49-F238E27FC236}">
                <a16:creationId xmlns:a16="http://schemas.microsoft.com/office/drawing/2014/main" id="{6105906A-549A-48CE-7B3E-F4B8B2298E0B}"/>
              </a:ext>
            </a:extLst>
          </p:cNvPr>
          <p:cNvSpPr txBox="1"/>
          <p:nvPr userDrawn="1"/>
        </p:nvSpPr>
        <p:spPr>
          <a:xfrm>
            <a:off x="2778202" y="7189224"/>
            <a:ext cx="6605434" cy="461665"/>
          </a:xfrm>
          <a:prstGeom prst="rect">
            <a:avLst/>
          </a:prstGeom>
          <a:noFill/>
        </p:spPr>
        <p:txBody>
          <a:bodyPr wrap="square" rtlCol="0">
            <a:spAutoFit/>
          </a:bodyPr>
          <a:lstStyle/>
          <a:p>
            <a:pPr algn="ctr"/>
            <a:r>
              <a:rPr lang="en-US" sz="3600" baseline="-25000">
                <a:solidFill>
                  <a:srgbClr val="00B050"/>
                </a:solidFill>
                <a:latin typeface="Annifont" panose="020B0603050302020204" pitchFamily="34" charset="0"/>
              </a:rPr>
              <a:t>Kho ppt Phan Linh_0916.604.268</a:t>
            </a:r>
          </a:p>
        </p:txBody>
      </p:sp>
    </p:spTree>
  </p:cSld>
  <p:clrMap bg1="lt1" tx1="dk1" bg2="dk2" tx2="lt2" accent1="accent1" accent2="accent2" accent3="accent3" accent4="accent4" accent5="accent5" accent6="accent6" hlink="hlink" folHlink="folHlink"/>
  <p:sldLayoutIdLst>
    <p:sldLayoutId id="2147483667" r:id="rId1"/>
    <p:sldLayoutId id="2147483675" r:id="rId2"/>
    <p:sldLayoutId id="2147483677" r:id="rId3"/>
    <p:sldLayoutId id="2147483683" r:id="rId4"/>
    <p:sldLayoutId id="214748368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4727AE0-E047-474C-8C51-CDEF3FBF99D8}"/>
              </a:ext>
            </a:extLst>
          </p:cNvPr>
          <p:cNvPicPr>
            <a:picLocks noChangeAspect="1"/>
          </p:cNvPicPr>
          <p:nvPr/>
        </p:nvPicPr>
        <p:blipFill>
          <a:blip r:embed="rId3"/>
          <a:stretch>
            <a:fillRect/>
          </a:stretch>
        </p:blipFill>
        <p:spPr>
          <a:xfrm>
            <a:off x="0" y="8483"/>
            <a:ext cx="12161838" cy="6841033"/>
          </a:xfrm>
          <a:prstGeom prst="rect">
            <a:avLst/>
          </a:prstGeom>
        </p:spPr>
      </p:pic>
      <p:pic>
        <p:nvPicPr>
          <p:cNvPr id="15" name="图片 14">
            <a:extLst>
              <a:ext uri="{FF2B5EF4-FFF2-40B4-BE49-F238E27FC236}">
                <a16:creationId xmlns:a16="http://schemas.microsoft.com/office/drawing/2014/main" id="{ECE3D2D9-0FF8-4FD0-8B83-9A3A06CC4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225" y="1960101"/>
            <a:ext cx="3959393" cy="5011034"/>
          </a:xfrm>
          <a:prstGeom prst="rect">
            <a:avLst/>
          </a:prstGeom>
        </p:spPr>
      </p:pic>
      <p:pic>
        <p:nvPicPr>
          <p:cNvPr id="2" name="Picture 1">
            <a:extLst>
              <a:ext uri="{FF2B5EF4-FFF2-40B4-BE49-F238E27FC236}">
                <a16:creationId xmlns:a16="http://schemas.microsoft.com/office/drawing/2014/main" id="{DE4C42B1-133B-480F-A711-BCCE39D74E7B}"/>
              </a:ext>
            </a:extLst>
          </p:cNvPr>
          <p:cNvPicPr>
            <a:picLocks noChangeAspect="1"/>
          </p:cNvPicPr>
          <p:nvPr/>
        </p:nvPicPr>
        <p:blipFill>
          <a:blip r:embed="rId5"/>
          <a:stretch>
            <a:fillRect/>
          </a:stretch>
        </p:blipFill>
        <p:spPr>
          <a:xfrm>
            <a:off x="1162579" y="2554037"/>
            <a:ext cx="9152576" cy="1635909"/>
          </a:xfrm>
          <a:prstGeom prst="rect">
            <a:avLst/>
          </a:prstGeom>
        </p:spPr>
      </p:pic>
    </p:spTree>
    <p:extLst>
      <p:ext uri="{BB962C8B-B14F-4D97-AF65-F5344CB8AC3E}">
        <p14:creationId xmlns:p14="http://schemas.microsoft.com/office/powerpoint/2010/main" val="1367132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DE8D05-9C04-4232-80B1-83CA5ECD9545}"/>
              </a:ext>
            </a:extLst>
          </p:cNvPr>
          <p:cNvPicPr>
            <a:picLocks noChangeAspect="1"/>
          </p:cNvPicPr>
          <p:nvPr/>
        </p:nvPicPr>
        <p:blipFill>
          <a:blip r:embed="rId2"/>
          <a:stretch>
            <a:fillRect/>
          </a:stretch>
        </p:blipFill>
        <p:spPr>
          <a:xfrm>
            <a:off x="2413365" y="1510748"/>
            <a:ext cx="7601148" cy="5010495"/>
          </a:xfrm>
          <a:prstGeom prst="rect">
            <a:avLst/>
          </a:prstGeom>
        </p:spPr>
      </p:pic>
      <p:sp>
        <p:nvSpPr>
          <p:cNvPr id="10" name="TextBox 9">
            <a:extLst>
              <a:ext uri="{FF2B5EF4-FFF2-40B4-BE49-F238E27FC236}">
                <a16:creationId xmlns:a16="http://schemas.microsoft.com/office/drawing/2014/main" id="{2FD2E326-B603-4E23-9C3A-E820A8788C83}"/>
              </a:ext>
            </a:extLst>
          </p:cNvPr>
          <p:cNvSpPr txBox="1"/>
          <p:nvPr/>
        </p:nvSpPr>
        <p:spPr>
          <a:xfrm>
            <a:off x="2590725" y="336756"/>
            <a:ext cx="7246428" cy="706135"/>
          </a:xfrm>
          <a:prstGeom prst="rect">
            <a:avLst/>
          </a:prstGeom>
          <a:noFill/>
        </p:spPr>
        <p:txBody>
          <a:bodyPr wrap="square" rtlCol="0">
            <a:spAutoFit/>
          </a:bodyPr>
          <a:lstStyle/>
          <a:p>
            <a:pPr algn="ctr"/>
            <a:r>
              <a:rPr lang="en-US" sz="3990" b="1" dirty="0" err="1">
                <a:solidFill>
                  <a:srgbClr val="FF0000"/>
                </a:solidFill>
                <a:latin typeface="Calibri" panose="020F0502020204030204" pitchFamily="34" charset="0"/>
                <a:cs typeface="Calibri" panose="020F0502020204030204" pitchFamily="34" charset="0"/>
              </a:rPr>
              <a:t>Các</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bước</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viết</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thư</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điện</a:t>
            </a:r>
            <a:r>
              <a:rPr lang="en-US" sz="3990" b="1" dirty="0">
                <a:solidFill>
                  <a:srgbClr val="FF0000"/>
                </a:solidFill>
                <a:latin typeface="Calibri" panose="020F0502020204030204" pitchFamily="34" charset="0"/>
                <a:cs typeface="Calibri" panose="020F0502020204030204" pitchFamily="34" charset="0"/>
              </a:rPr>
              <a:t> </a:t>
            </a:r>
            <a:r>
              <a:rPr lang="en-US" sz="3990" b="1" dirty="0" err="1">
                <a:solidFill>
                  <a:srgbClr val="FF0000"/>
                </a:solidFill>
                <a:latin typeface="Calibri" panose="020F0502020204030204" pitchFamily="34" charset="0"/>
                <a:cs typeface="Calibri" panose="020F0502020204030204" pitchFamily="34" charset="0"/>
              </a:rPr>
              <a:t>tử</a:t>
            </a:r>
            <a:endParaRPr lang="en-US" sz="399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2976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pic>
        <p:nvPicPr>
          <p:cNvPr id="2" name="Picture 1">
            <a:extLst>
              <a:ext uri="{FF2B5EF4-FFF2-40B4-BE49-F238E27FC236}">
                <a16:creationId xmlns:a16="http://schemas.microsoft.com/office/drawing/2014/main" id="{DE85B90E-0E53-46C2-B945-D0495EB93B72}"/>
              </a:ext>
            </a:extLst>
          </p:cNvPr>
          <p:cNvPicPr>
            <a:picLocks noChangeAspect="1"/>
          </p:cNvPicPr>
          <p:nvPr/>
        </p:nvPicPr>
        <p:blipFill>
          <a:blip r:embed="rId5"/>
          <a:stretch>
            <a:fillRect/>
          </a:stretch>
        </p:blipFill>
        <p:spPr>
          <a:xfrm>
            <a:off x="2277367" y="2200182"/>
            <a:ext cx="7322061" cy="2134587"/>
          </a:xfrm>
          <a:prstGeom prst="rect">
            <a:avLst/>
          </a:prstGeom>
        </p:spPr>
      </p:pic>
    </p:spTree>
    <p:extLst>
      <p:ext uri="{BB962C8B-B14F-4D97-AF65-F5344CB8AC3E}">
        <p14:creationId xmlns:p14="http://schemas.microsoft.com/office/powerpoint/2010/main" val="3573470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ình chữ nhật: Góc Gập 1">
            <a:extLst>
              <a:ext uri="{FF2B5EF4-FFF2-40B4-BE49-F238E27FC236}">
                <a16:creationId xmlns:a16="http://schemas.microsoft.com/office/drawing/2014/main" id="{C1228EEF-E6A3-4C0C-8C7E-BA5AD7DB0FAA}"/>
              </a:ext>
            </a:extLst>
          </p:cNvPr>
          <p:cNvSpPr/>
          <p:nvPr/>
        </p:nvSpPr>
        <p:spPr>
          <a:xfrm>
            <a:off x="2017760" y="533653"/>
            <a:ext cx="9535986" cy="6219122"/>
          </a:xfrm>
          <a:prstGeom prst="foldedCorner">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6057">
              <a:buClrTx/>
              <a:defRPr/>
            </a:pPr>
            <a:endParaRPr lang="vi-VN" sz="3192" b="1" kern="1200" dirty="0">
              <a:solidFill>
                <a:srgbClr val="002060"/>
              </a:solidFill>
              <a:latin typeface="Calibri" panose="020F0502020204030204" pitchFamily="34" charset="0"/>
              <a:cs typeface="Calibri" panose="020F0502020204030204" pitchFamily="34" charset="0"/>
            </a:endParaRPr>
          </a:p>
          <a:p>
            <a:pPr defTabSz="456057">
              <a:buClrTx/>
              <a:defRPr/>
            </a:pPr>
            <a:endParaRPr lang="vi-VN" sz="3192" b="1" kern="1200" dirty="0">
              <a:solidFill>
                <a:srgbClr val="002060"/>
              </a:solidFill>
              <a:latin typeface="Calibri" panose="020F0502020204030204" pitchFamily="34" charset="0"/>
              <a:cs typeface="Calibri" panose="020F0502020204030204" pitchFamily="34" charset="0"/>
            </a:endParaRPr>
          </a:p>
          <a:p>
            <a:pPr defTabSz="456057">
              <a:buClrTx/>
              <a:defRPr/>
            </a:pPr>
            <a:endParaRPr lang="vi-VN" sz="3192" b="1" kern="1200" dirty="0">
              <a:solidFill>
                <a:srgbClr val="002060"/>
              </a:solidFill>
              <a:latin typeface="Calibri" panose="020F0502020204030204" pitchFamily="34" charset="0"/>
              <a:cs typeface="Calibri" panose="020F0502020204030204" pitchFamily="34" charset="0"/>
            </a:endParaRPr>
          </a:p>
          <a:p>
            <a:pPr defTabSz="456057"/>
            <a:r>
              <a:rPr lang="vi-VN" sz="3192" b="1" kern="1200" dirty="0">
                <a:solidFill>
                  <a:srgbClr val="002060"/>
                </a:solidFill>
                <a:latin typeface="Calibri" panose="020F0502020204030204" pitchFamily="34" charset="0"/>
                <a:cs typeface="Calibri" panose="020F0502020204030204" pitchFamily="34" charset="0"/>
              </a:rPr>
              <a:t>Đến             </a:t>
            </a:r>
            <a:r>
              <a:rPr lang="en-US" sz="3192" dirty="0">
                <a:solidFill>
                  <a:srgbClr val="002060"/>
                </a:solidFill>
                <a:latin typeface="Calibri" panose="020F0502020204030204" pitchFamily="34" charset="0"/>
                <a:cs typeface="Calibri" panose="020F0502020204030204" pitchFamily="34" charset="0"/>
              </a:rPr>
              <a:t>Son@gmail.com</a:t>
            </a:r>
            <a:endParaRPr lang="vi-VN" sz="3192" b="1" kern="1200" dirty="0">
              <a:solidFill>
                <a:srgbClr val="002060"/>
              </a:solidFill>
              <a:latin typeface="Calibri" panose="020F0502020204030204" pitchFamily="34" charset="0"/>
              <a:cs typeface="Calibri" panose="020F0502020204030204" pitchFamily="34" charset="0"/>
            </a:endParaRPr>
          </a:p>
          <a:p>
            <a:pPr defTabSz="456057"/>
            <a:r>
              <a:rPr lang="vi-VN" sz="3192" b="1" kern="1200" dirty="0">
                <a:solidFill>
                  <a:srgbClr val="002060"/>
                </a:solidFill>
                <a:latin typeface="Calibri" panose="020F0502020204030204" pitchFamily="34" charset="0"/>
                <a:cs typeface="Calibri" panose="020F0502020204030204" pitchFamily="34" charset="0"/>
              </a:rPr>
              <a:t>Chủ đề       </a:t>
            </a:r>
            <a:r>
              <a:rPr lang="vi-VN" sz="3192" dirty="0">
                <a:solidFill>
                  <a:srgbClr val="002060"/>
                </a:solidFill>
                <a:latin typeface="Calibri" panose="020F0502020204030204" pitchFamily="34" charset="0"/>
                <a:cs typeface="Calibri" panose="020F0502020204030204" pitchFamily="34" charset="0"/>
              </a:rPr>
              <a:t>Hoạt động chào mừng ngày 8/3</a:t>
            </a:r>
            <a:endParaRPr lang="vi-VN" sz="3192" kern="1200" dirty="0">
              <a:solidFill>
                <a:srgbClr val="002060"/>
              </a:solidFill>
              <a:latin typeface="Calibri" panose="020F0502020204030204" pitchFamily="34" charset="0"/>
              <a:cs typeface="Calibri" panose="020F0502020204030204" pitchFamily="34" charset="0"/>
            </a:endParaRPr>
          </a:p>
          <a:p>
            <a:pPr defTabSz="456057">
              <a:buClrTx/>
              <a:defRPr/>
            </a:pPr>
            <a:endParaRPr lang="en-US" sz="3192" kern="1200" dirty="0">
              <a:solidFill>
                <a:srgbClr val="002060"/>
              </a:solidFill>
              <a:latin typeface="Calibri" panose="020F0502020204030204" pitchFamily="34" charset="0"/>
              <a:cs typeface="Calibri" panose="020F0502020204030204" pitchFamily="34" charset="0"/>
            </a:endParaRPr>
          </a:p>
          <a:p>
            <a:pPr defTabSz="456057">
              <a:buClrTx/>
              <a:defRPr/>
            </a:pPr>
            <a:r>
              <a:rPr lang="en-US" sz="3192" kern="1200" dirty="0">
                <a:solidFill>
                  <a:srgbClr val="002060"/>
                </a:solidFill>
                <a:latin typeface="Calibri" panose="020F0502020204030204" pitchFamily="34" charset="0"/>
                <a:cs typeface="Calibri" panose="020F0502020204030204" pitchFamily="34" charset="0"/>
              </a:rPr>
              <a:t>   </a:t>
            </a:r>
            <a:r>
              <a:rPr lang="en-US" sz="3192" kern="1200" dirty="0" err="1">
                <a:solidFill>
                  <a:srgbClr val="002060"/>
                </a:solidFill>
                <a:latin typeface="Calibri" panose="020F0502020204030204" pitchFamily="34" charset="0"/>
                <a:cs typeface="Calibri" panose="020F0502020204030204" pitchFamily="34" charset="0"/>
              </a:rPr>
              <a:t>Sơn</a:t>
            </a:r>
            <a:r>
              <a:rPr lang="en-US" sz="3192" kern="1200" dirty="0">
                <a:solidFill>
                  <a:srgbClr val="002060"/>
                </a:solidFill>
                <a:latin typeface="Calibri" panose="020F0502020204030204" pitchFamily="34" charset="0"/>
                <a:cs typeface="Calibri" panose="020F0502020204030204" pitchFamily="34" charset="0"/>
              </a:rPr>
              <a:t> </a:t>
            </a:r>
            <a:r>
              <a:rPr lang="vi-VN" sz="3192" kern="1200" dirty="0">
                <a:solidFill>
                  <a:srgbClr val="002060"/>
                </a:solidFill>
                <a:latin typeface="Calibri" panose="020F0502020204030204" pitchFamily="34" charset="0"/>
                <a:cs typeface="Calibri" panose="020F0502020204030204" pitchFamily="34" charset="0"/>
              </a:rPr>
              <a:t>thân mến!</a:t>
            </a:r>
          </a:p>
          <a:p>
            <a:pPr algn="just"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Hoạt động 8/3 tuần sau, tổ của Dương đã phụ trách trang trí lớp học và mua quà cho cô giáo với các bạn nữ trong lớp. Nếu Sơn cần, tổ của Dương sẽ hỗ trợ các bạn trang trí báo tường cùng. Chúng mình cùng cố gắng để cô và các bạn có một ngày 8/3 ý nghĩ nhé.</a:t>
            </a:r>
            <a:r>
              <a:rPr lang="en-US" sz="3192" dirty="0">
                <a:solidFill>
                  <a:srgbClr val="002060"/>
                </a:solidFill>
                <a:latin typeface="Calibri" panose="020F0502020204030204" pitchFamily="34" charset="0"/>
                <a:cs typeface="Calibri" panose="020F0502020204030204" pitchFamily="34" charset="0"/>
              </a:rPr>
              <a:t> </a:t>
            </a:r>
          </a:p>
          <a:p>
            <a:pPr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Tớ </a:t>
            </a:r>
            <a:r>
              <a:rPr lang="vi-VN" sz="3192" kern="1200" dirty="0">
                <a:solidFill>
                  <a:srgbClr val="002060"/>
                </a:solidFill>
                <a:latin typeface="Calibri" panose="020F0502020204030204" pitchFamily="34" charset="0"/>
                <a:cs typeface="Calibri" panose="020F0502020204030204" pitchFamily="34" charset="0"/>
              </a:rPr>
              <a:t>cảm ơn cậu đã thông báo cho lớp tớ cùng tham gia.</a:t>
            </a:r>
            <a:endParaRPr lang="en-US" sz="3192" kern="1200" dirty="0">
              <a:solidFill>
                <a:srgbClr val="002060"/>
              </a:solidFill>
              <a:latin typeface="Calibri" panose="020F0502020204030204" pitchFamily="34" charset="0"/>
              <a:cs typeface="Calibri" panose="020F0502020204030204" pitchFamily="34" charset="0"/>
            </a:endParaRPr>
          </a:p>
          <a:p>
            <a:pPr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Tạm biệt Sơn. Chúc bạn buổi tối vui vẻ.</a:t>
            </a:r>
          </a:p>
          <a:p>
            <a:pPr defTabSz="456057"/>
            <a:r>
              <a:rPr lang="en-US" sz="3192" dirty="0">
                <a:solidFill>
                  <a:srgbClr val="002060"/>
                </a:solidFill>
                <a:latin typeface="Calibri" panose="020F0502020204030204" pitchFamily="34" charset="0"/>
                <a:cs typeface="Calibri" panose="020F0502020204030204" pitchFamily="34" charset="0"/>
              </a:rPr>
              <a:t>   </a:t>
            </a:r>
            <a:r>
              <a:rPr lang="vi-VN" sz="3192" dirty="0">
                <a:solidFill>
                  <a:srgbClr val="002060"/>
                </a:solidFill>
                <a:latin typeface="Calibri" panose="020F0502020204030204" pitchFamily="34" charset="0"/>
                <a:cs typeface="Calibri" panose="020F0502020204030204" pitchFamily="34" charset="0"/>
              </a:rPr>
              <a:t>Dương.</a:t>
            </a:r>
            <a:endParaRPr lang="vi-VN" sz="3192" kern="1200" dirty="0">
              <a:solidFill>
                <a:srgbClr val="002060"/>
              </a:solidFill>
              <a:latin typeface="Calibri" panose="020F0502020204030204" pitchFamily="34" charset="0"/>
              <a:cs typeface="Calibri" panose="020F0502020204030204" pitchFamily="34" charset="0"/>
            </a:endParaRPr>
          </a:p>
        </p:txBody>
      </p:sp>
      <p:sp>
        <p:nvSpPr>
          <p:cNvPr id="3" name="Hình chữ nhật 2">
            <a:extLst>
              <a:ext uri="{FF2B5EF4-FFF2-40B4-BE49-F238E27FC236}">
                <a16:creationId xmlns:a16="http://schemas.microsoft.com/office/drawing/2014/main" id="{63A2ACBF-E100-4B65-90CE-7A16CBF9C364}"/>
              </a:ext>
            </a:extLst>
          </p:cNvPr>
          <p:cNvSpPr/>
          <p:nvPr/>
        </p:nvSpPr>
        <p:spPr>
          <a:xfrm>
            <a:off x="2017761" y="3620"/>
            <a:ext cx="9218119" cy="663373"/>
          </a:xfrm>
          <a:prstGeom prst="rect">
            <a:avLst/>
          </a:prstGeom>
          <a:solidFill>
            <a:srgbClr val="34BEAA"/>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6057">
              <a:buClrTx/>
              <a:defRPr/>
            </a:pPr>
            <a:r>
              <a:rPr lang="vi-VN" sz="2494" b="1" kern="1200">
                <a:solidFill>
                  <a:sysClr val="windowText" lastClr="000000"/>
                </a:solidFill>
                <a:latin typeface="字魂35号-经典雅黑"/>
              </a:rPr>
              <a:t>Thư </a:t>
            </a:r>
            <a:r>
              <a:rPr lang="vi-VN" sz="2494" b="1" kern="1200" dirty="0" err="1">
                <a:solidFill>
                  <a:sysClr val="windowText" lastClr="000000"/>
                </a:solidFill>
                <a:latin typeface="字魂35号-经典雅黑"/>
              </a:rPr>
              <a:t>mới</a:t>
            </a:r>
            <a:endParaRPr lang="en-US" sz="2494" b="1" kern="1200" dirty="0">
              <a:solidFill>
                <a:sysClr val="windowText" lastClr="000000"/>
              </a:solidFill>
              <a:latin typeface="字魂35号-经典雅黑"/>
            </a:endParaRPr>
          </a:p>
        </p:txBody>
      </p:sp>
      <p:cxnSp>
        <p:nvCxnSpPr>
          <p:cNvPr id="4" name="Đường nối Thẳng 7">
            <a:extLst>
              <a:ext uri="{FF2B5EF4-FFF2-40B4-BE49-F238E27FC236}">
                <a16:creationId xmlns:a16="http://schemas.microsoft.com/office/drawing/2014/main" id="{C94065DF-27DD-4013-AFAA-07CE9F423731}"/>
              </a:ext>
            </a:extLst>
          </p:cNvPr>
          <p:cNvCxnSpPr>
            <a:cxnSpLocks/>
          </p:cNvCxnSpPr>
          <p:nvPr/>
        </p:nvCxnSpPr>
        <p:spPr>
          <a:xfrm>
            <a:off x="2031581" y="1387917"/>
            <a:ext cx="9204298"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Đường nối Thẳng 9">
            <a:extLst>
              <a:ext uri="{FF2B5EF4-FFF2-40B4-BE49-F238E27FC236}">
                <a16:creationId xmlns:a16="http://schemas.microsoft.com/office/drawing/2014/main" id="{BDCE846A-6AFD-4E3B-A2C4-273C3D2C25B3}"/>
              </a:ext>
            </a:extLst>
          </p:cNvPr>
          <p:cNvCxnSpPr>
            <a:cxnSpLocks/>
          </p:cNvCxnSpPr>
          <p:nvPr/>
        </p:nvCxnSpPr>
        <p:spPr>
          <a:xfrm>
            <a:off x="2107592" y="1872490"/>
            <a:ext cx="9204298"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Box 20">
            <a:extLst>
              <a:ext uri="{FF2B5EF4-FFF2-40B4-BE49-F238E27FC236}">
                <a16:creationId xmlns:a16="http://schemas.microsoft.com/office/drawing/2014/main" id="{17FD0AA4-DA82-483B-8BBE-C496CB07673F}"/>
              </a:ext>
            </a:extLst>
          </p:cNvPr>
          <p:cNvSpPr txBox="1">
            <a:spLocks noChangeArrowheads="1"/>
          </p:cNvSpPr>
          <p:nvPr/>
        </p:nvSpPr>
        <p:spPr bwMode="auto">
          <a:xfrm>
            <a:off x="0" y="2849508"/>
            <a:ext cx="2071313" cy="76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2114">
              <a:spcBef>
                <a:spcPct val="50000"/>
              </a:spcBef>
              <a:buClrTx/>
              <a:buNone/>
              <a:defRPr/>
            </a:pPr>
            <a:r>
              <a:rPr lang="en-US" altLang="en-US" sz="4389" b="1" kern="1200" dirty="0">
                <a:solidFill>
                  <a:srgbClr val="C00000"/>
                </a:solidFill>
              </a:rPr>
              <a:t>MẪU:</a:t>
            </a:r>
            <a:endParaRPr lang="vi-VN" altLang="en-US" sz="4389" b="1" kern="1200" dirty="0">
              <a:solidFill>
                <a:srgbClr val="C00000"/>
              </a:solidFill>
            </a:endParaRPr>
          </a:p>
        </p:txBody>
      </p:sp>
    </p:spTree>
    <p:extLst>
      <p:ext uri="{BB962C8B-B14F-4D97-AF65-F5344CB8AC3E}">
        <p14:creationId xmlns:p14="http://schemas.microsoft.com/office/powerpoint/2010/main" val="3768079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C0C3AF-503C-4F93-9B31-D22A0EF4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554" y="2451612"/>
            <a:ext cx="5460730" cy="4397905"/>
          </a:xfrm>
          <a:prstGeom prst="rect">
            <a:avLst/>
          </a:prstGeom>
        </p:spPr>
      </p:pic>
      <p:sp>
        <p:nvSpPr>
          <p:cNvPr id="3" name="TextBox 2">
            <a:extLst>
              <a:ext uri="{FF2B5EF4-FFF2-40B4-BE49-F238E27FC236}">
                <a16:creationId xmlns:a16="http://schemas.microsoft.com/office/drawing/2014/main" id="{E78C94F1-EFCA-5381-E6E0-8B51D3DEB8EC}"/>
              </a:ext>
            </a:extLst>
          </p:cNvPr>
          <p:cNvSpPr txBox="1"/>
          <p:nvPr/>
        </p:nvSpPr>
        <p:spPr>
          <a:xfrm>
            <a:off x="4293704" y="848138"/>
            <a:ext cx="4903304" cy="646331"/>
          </a:xfrm>
          <a:prstGeom prst="rect">
            <a:avLst/>
          </a:prstGeom>
          <a:noFill/>
        </p:spPr>
        <p:txBody>
          <a:bodyPr wrap="square" rtlCol="0">
            <a:spAutoFit/>
          </a:bodyPr>
          <a:lstStyle/>
          <a:p>
            <a:r>
              <a:rPr lang="en-US" sz="3600">
                <a:solidFill>
                  <a:srgbClr val="FF0000"/>
                </a:solidFill>
              </a:rPr>
              <a:t>VIẾT THƯ VÀO VỞ</a:t>
            </a:r>
            <a:endParaRPr lang="vi-VN" sz="3600" dirty="0">
              <a:solidFill>
                <a:srgbClr val="FF0000"/>
              </a:solidFill>
            </a:endParaRPr>
          </a:p>
        </p:txBody>
      </p:sp>
    </p:spTree>
    <p:extLst>
      <p:ext uri="{BB962C8B-B14F-4D97-AF65-F5344CB8AC3E}">
        <p14:creationId xmlns:p14="http://schemas.microsoft.com/office/powerpoint/2010/main" val="251701729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clothing&#10;&#10;Description automatically generated with low confidence">
            <a:extLst>
              <a:ext uri="{FF2B5EF4-FFF2-40B4-BE49-F238E27FC236}">
                <a16:creationId xmlns:a16="http://schemas.microsoft.com/office/drawing/2014/main" id="{D0DFE831-F0E8-4DD4-A8D7-CBEDEA9AEE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8195" y="2872250"/>
            <a:ext cx="6372816" cy="4010374"/>
          </a:xfrm>
          <a:prstGeom prst="rect">
            <a:avLst/>
          </a:prstGeom>
        </p:spPr>
      </p:pic>
      <p:grpSp>
        <p:nvGrpSpPr>
          <p:cNvPr id="3" name="Group 2">
            <a:extLst>
              <a:ext uri="{FF2B5EF4-FFF2-40B4-BE49-F238E27FC236}">
                <a16:creationId xmlns:a16="http://schemas.microsoft.com/office/drawing/2014/main" id="{BB4BDCC3-6D1A-42BE-B2B0-DA65D939C044}"/>
              </a:ext>
            </a:extLst>
          </p:cNvPr>
          <p:cNvGrpSpPr/>
          <p:nvPr/>
        </p:nvGrpSpPr>
        <p:grpSpPr>
          <a:xfrm>
            <a:off x="1091989" y="206918"/>
            <a:ext cx="3633208" cy="3231984"/>
            <a:chOff x="1189829" y="291094"/>
            <a:chExt cx="3642219" cy="3240000"/>
          </a:xfrm>
        </p:grpSpPr>
        <p:pic>
          <p:nvPicPr>
            <p:cNvPr id="4" name="Picture 3" descr="A picture containing text&#10;&#10;Description automatically generated">
              <a:extLst>
                <a:ext uri="{FF2B5EF4-FFF2-40B4-BE49-F238E27FC236}">
                  <a16:creationId xmlns:a16="http://schemas.microsoft.com/office/drawing/2014/main" id="{A561793C-58E2-4D8C-B246-D128376058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5" name="TextBox 4">
              <a:extLst>
                <a:ext uri="{FF2B5EF4-FFF2-40B4-BE49-F238E27FC236}">
                  <a16:creationId xmlns:a16="http://schemas.microsoft.com/office/drawing/2014/main" id="{3FF6A272-748B-4733-B6EB-46977B94061A}"/>
                </a:ext>
              </a:extLst>
            </p:cNvPr>
            <p:cNvSpPr txBox="1"/>
            <p:nvPr/>
          </p:nvSpPr>
          <p:spPr>
            <a:xfrm rot="20088135" flipH="1">
              <a:off x="1896516" y="1123897"/>
              <a:ext cx="2259756" cy="1320361"/>
            </a:xfrm>
            <a:prstGeom prst="rect">
              <a:avLst/>
            </a:prstGeom>
            <a:noFill/>
          </p:spPr>
          <p:txBody>
            <a:bodyPr wrap="square" rtlCol="0">
              <a:spAutoFit/>
            </a:bodyPr>
            <a:lstStyle/>
            <a:p>
              <a:pPr algn="ctr" defTabSz="456057">
                <a:buClrTx/>
                <a:defRPr/>
              </a:pPr>
              <a:r>
                <a:rPr lang="en-US" sz="3990" b="1" kern="1200" dirty="0" err="1">
                  <a:solidFill>
                    <a:srgbClr val="CC00CC"/>
                  </a:solidFill>
                  <a:latin typeface="字魂35号-经典雅黑"/>
                  <a:cs typeface="+mn-cs"/>
                </a:rPr>
                <a:t>Trình</a:t>
              </a:r>
              <a:r>
                <a:rPr lang="en-US" sz="3990" b="1" kern="1200" dirty="0">
                  <a:solidFill>
                    <a:srgbClr val="CC00CC"/>
                  </a:solidFill>
                  <a:latin typeface="字魂35号-经典雅黑"/>
                  <a:cs typeface="+mn-cs"/>
                </a:rPr>
                <a:t> </a:t>
              </a:r>
              <a:r>
                <a:rPr lang="en-US" sz="3990" b="1" kern="1200" dirty="0" err="1">
                  <a:solidFill>
                    <a:srgbClr val="CC00CC"/>
                  </a:solidFill>
                  <a:latin typeface="字魂35号-经典雅黑"/>
                  <a:cs typeface="+mn-cs"/>
                </a:rPr>
                <a:t>bày</a:t>
              </a:r>
              <a:endParaRPr lang="en-US" sz="3990" b="1" kern="1200" dirty="0">
                <a:solidFill>
                  <a:srgbClr val="CC00CC"/>
                </a:solidFill>
                <a:latin typeface="字魂35号-经典雅黑"/>
                <a:cs typeface="+mn-cs"/>
              </a:endParaRPr>
            </a:p>
          </p:txBody>
        </p:sp>
      </p:grpSp>
      <p:grpSp>
        <p:nvGrpSpPr>
          <p:cNvPr id="6" name="Group 5">
            <a:extLst>
              <a:ext uri="{FF2B5EF4-FFF2-40B4-BE49-F238E27FC236}">
                <a16:creationId xmlns:a16="http://schemas.microsoft.com/office/drawing/2014/main" id="{D50B6CBD-D54A-4B3F-B670-81BA51C4808B}"/>
              </a:ext>
            </a:extLst>
          </p:cNvPr>
          <p:cNvGrpSpPr/>
          <p:nvPr/>
        </p:nvGrpSpPr>
        <p:grpSpPr>
          <a:xfrm>
            <a:off x="7279252" y="80215"/>
            <a:ext cx="3633208" cy="3231984"/>
            <a:chOff x="7359952" y="291095"/>
            <a:chExt cx="3642219" cy="3240000"/>
          </a:xfrm>
        </p:grpSpPr>
        <p:pic>
          <p:nvPicPr>
            <p:cNvPr id="7" name="Picture 6" descr="A picture containing text&#10;&#10;Description automatically generated">
              <a:extLst>
                <a:ext uri="{FF2B5EF4-FFF2-40B4-BE49-F238E27FC236}">
                  <a16:creationId xmlns:a16="http://schemas.microsoft.com/office/drawing/2014/main" id="{878F321D-7EA7-4954-9F5E-1855B9D818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8" name="TextBox 7">
              <a:extLst>
                <a:ext uri="{FF2B5EF4-FFF2-40B4-BE49-F238E27FC236}">
                  <a16:creationId xmlns:a16="http://schemas.microsoft.com/office/drawing/2014/main" id="{2A0E9BDF-D5A1-4197-9A31-8E9C2A8BEB02}"/>
                </a:ext>
              </a:extLst>
            </p:cNvPr>
            <p:cNvSpPr txBox="1"/>
            <p:nvPr/>
          </p:nvSpPr>
          <p:spPr>
            <a:xfrm rot="1511865">
              <a:off x="8079777" y="1125608"/>
              <a:ext cx="2221399" cy="1320361"/>
            </a:xfrm>
            <a:prstGeom prst="rect">
              <a:avLst/>
            </a:prstGeom>
            <a:noFill/>
          </p:spPr>
          <p:txBody>
            <a:bodyPr wrap="square" rtlCol="0">
              <a:spAutoFit/>
            </a:bodyPr>
            <a:lstStyle/>
            <a:p>
              <a:pPr algn="ctr" defTabSz="456057">
                <a:buClrTx/>
                <a:defRPr/>
              </a:pPr>
              <a:r>
                <a:rPr lang="en-US" sz="3990" b="1" kern="1200">
                  <a:solidFill>
                    <a:srgbClr val="FF3399"/>
                  </a:solidFill>
                  <a:latin typeface="字魂35号-经典雅黑"/>
                  <a:cs typeface="+mn-cs"/>
                </a:rPr>
                <a:t>Nhận xét</a:t>
              </a:r>
            </a:p>
          </p:txBody>
        </p:sp>
      </p:grpSp>
    </p:spTree>
    <p:extLst>
      <p:ext uri="{BB962C8B-B14F-4D97-AF65-F5344CB8AC3E}">
        <p14:creationId xmlns:p14="http://schemas.microsoft.com/office/powerpoint/2010/main" val="3631544682"/>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40000">
                                          <p:cBhvr additive="base">
                                            <p:cTn id="17"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14:presetBounceEnd="4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40000">
                                          <p:cBhvr additive="base">
                                            <p:cTn id="2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392839-AFA1-4CA9-9CF9-3152DFAC6BB5}"/>
              </a:ext>
            </a:extLst>
          </p:cNvPr>
          <p:cNvGrpSpPr/>
          <p:nvPr/>
        </p:nvGrpSpPr>
        <p:grpSpPr>
          <a:xfrm>
            <a:off x="-881517" y="643769"/>
            <a:ext cx="6310436" cy="6310436"/>
            <a:chOff x="5493176" y="224576"/>
            <a:chExt cx="6326086" cy="6326086"/>
          </a:xfrm>
        </p:grpSpPr>
        <p:grpSp>
          <p:nvGrpSpPr>
            <p:cNvPr id="4" name="Group 3">
              <a:extLst>
                <a:ext uri="{FF2B5EF4-FFF2-40B4-BE49-F238E27FC236}">
                  <a16:creationId xmlns:a16="http://schemas.microsoft.com/office/drawing/2014/main" id="{7A8DBA2A-7608-453C-8D5E-BD71F069E91B}"/>
                </a:ext>
              </a:extLst>
            </p:cNvPr>
            <p:cNvGrpSpPr/>
            <p:nvPr/>
          </p:nvGrpSpPr>
          <p:grpSpPr>
            <a:xfrm>
              <a:off x="5493176" y="224576"/>
              <a:ext cx="6326086" cy="6326086"/>
              <a:chOff x="5188376" y="-556888"/>
              <a:chExt cx="6326086" cy="6326086"/>
            </a:xfrm>
          </p:grpSpPr>
          <p:pic>
            <p:nvPicPr>
              <p:cNvPr id="6" name="Picture 5" descr="Shape&#10;&#10;Description automatically generated with medium confidence">
                <a:extLst>
                  <a:ext uri="{FF2B5EF4-FFF2-40B4-BE49-F238E27FC236}">
                    <a16:creationId xmlns:a16="http://schemas.microsoft.com/office/drawing/2014/main" id="{94F110C8-1666-4C2C-99E8-EB94A4460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8376" y="-556888"/>
                <a:ext cx="6326086" cy="6326086"/>
              </a:xfrm>
              <a:prstGeom prst="rect">
                <a:avLst/>
              </a:prstGeom>
            </p:spPr>
          </p:pic>
          <p:sp>
            <p:nvSpPr>
              <p:cNvPr id="7" name="TextBox 6">
                <a:extLst>
                  <a:ext uri="{FF2B5EF4-FFF2-40B4-BE49-F238E27FC236}">
                    <a16:creationId xmlns:a16="http://schemas.microsoft.com/office/drawing/2014/main" id="{BACFB9DE-32FC-42F1-BA7D-F1FA4FD8C39C}"/>
                  </a:ext>
                </a:extLst>
              </p:cNvPr>
              <p:cNvSpPr txBox="1"/>
              <p:nvPr/>
            </p:nvSpPr>
            <p:spPr>
              <a:xfrm>
                <a:off x="6547970" y="693621"/>
                <a:ext cx="3668094" cy="2246769"/>
              </a:xfrm>
              <a:prstGeom prst="rect">
                <a:avLst/>
              </a:prstGeom>
              <a:noFill/>
            </p:spPr>
            <p:txBody>
              <a:bodyPr wrap="square">
                <a:spAutoFit/>
              </a:bodyPr>
              <a:lstStyle/>
              <a:p>
                <a:pPr algn="ctr" defTabSz="456057">
                  <a:buClrTx/>
                  <a:defRPr/>
                </a:pPr>
                <a:r>
                  <a:rPr lang="en-US" sz="3491" b="1" kern="1200" dirty="0" err="1">
                    <a:solidFill>
                      <a:srgbClr val="FF0000"/>
                    </a:solidFill>
                    <a:latin typeface="字魂35号-经典雅黑"/>
                    <a:cs typeface="+mn-cs"/>
                  </a:rPr>
                  <a:t>Bài</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viết</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đã</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đúng</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yêu</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cầu</a:t>
                </a:r>
                <a:endParaRPr lang="en-US" sz="3491" b="1" kern="1200" dirty="0">
                  <a:solidFill>
                    <a:srgbClr val="FF0000"/>
                  </a:solidFill>
                  <a:latin typeface="字魂35号-经典雅黑"/>
                  <a:cs typeface="+mn-cs"/>
                </a:endParaRPr>
              </a:p>
              <a:p>
                <a:pPr algn="ctr" defTabSz="456057">
                  <a:buClrTx/>
                  <a:defRPr/>
                </a:pPr>
                <a:r>
                  <a:rPr lang="en-US" sz="3491" kern="1200" dirty="0">
                    <a:solidFill>
                      <a:prstClr val="black"/>
                    </a:solidFill>
                    <a:latin typeface="字魂35号-经典雅黑"/>
                    <a:cs typeface="+mn-cs"/>
                  </a:rPr>
                  <a:t>(</a:t>
                </a:r>
                <a:r>
                  <a:rPr lang="en-US" sz="3491" kern="1200" dirty="0" err="1">
                    <a:solidFill>
                      <a:prstClr val="black"/>
                    </a:solidFill>
                    <a:latin typeface="字魂35号-经典雅黑"/>
                    <a:cs typeface="+mn-cs"/>
                  </a:rPr>
                  <a:t>đủ</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các</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phần</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của</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thư</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điện</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tử</a:t>
                </a:r>
                <a:r>
                  <a:rPr lang="en-US" sz="3491" kern="1200" dirty="0">
                    <a:solidFill>
                      <a:prstClr val="black"/>
                    </a:solidFill>
                    <a:latin typeface="字魂35号-经典雅黑"/>
                    <a:cs typeface="+mn-cs"/>
                  </a:rPr>
                  <a:t>)</a:t>
                </a:r>
              </a:p>
            </p:txBody>
          </p:sp>
        </p:grpSp>
        <p:pic>
          <p:nvPicPr>
            <p:cNvPr id="5" name="Picture 4" descr="Icon&#10;&#10;Description automatically generated">
              <a:extLst>
                <a:ext uri="{FF2B5EF4-FFF2-40B4-BE49-F238E27FC236}">
                  <a16:creationId xmlns:a16="http://schemas.microsoft.com/office/drawing/2014/main" id="{3199C86C-5404-4B12-9B13-33AA4F034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180279" y="3701474"/>
              <a:ext cx="1362666" cy="1746184"/>
            </a:xfrm>
            <a:prstGeom prst="rect">
              <a:avLst/>
            </a:prstGeom>
          </p:spPr>
        </p:pic>
      </p:grpSp>
      <p:grpSp>
        <p:nvGrpSpPr>
          <p:cNvPr id="8" name="Group 7">
            <a:extLst>
              <a:ext uri="{FF2B5EF4-FFF2-40B4-BE49-F238E27FC236}">
                <a16:creationId xmlns:a16="http://schemas.microsoft.com/office/drawing/2014/main" id="{B23BD3CD-6BF7-4A48-B241-EC2E177680A2}"/>
              </a:ext>
            </a:extLst>
          </p:cNvPr>
          <p:cNvGrpSpPr/>
          <p:nvPr/>
        </p:nvGrpSpPr>
        <p:grpSpPr>
          <a:xfrm>
            <a:off x="3390834" y="1816471"/>
            <a:ext cx="5507018" cy="5492520"/>
            <a:chOff x="5494074" y="-76580"/>
            <a:chExt cx="6577773" cy="6577773"/>
          </a:xfrm>
        </p:grpSpPr>
        <p:grpSp>
          <p:nvGrpSpPr>
            <p:cNvPr id="9" name="Group 8">
              <a:extLst>
                <a:ext uri="{FF2B5EF4-FFF2-40B4-BE49-F238E27FC236}">
                  <a16:creationId xmlns:a16="http://schemas.microsoft.com/office/drawing/2014/main" id="{A0780B85-C788-4EF0-8B05-09DBCFADBF58}"/>
                </a:ext>
              </a:extLst>
            </p:cNvPr>
            <p:cNvGrpSpPr/>
            <p:nvPr/>
          </p:nvGrpSpPr>
          <p:grpSpPr>
            <a:xfrm>
              <a:off x="5494074" y="-76580"/>
              <a:ext cx="6577773" cy="6577773"/>
              <a:chOff x="5189274" y="-858044"/>
              <a:chExt cx="6577773" cy="6577773"/>
            </a:xfrm>
          </p:grpSpPr>
          <p:pic>
            <p:nvPicPr>
              <p:cNvPr id="11" name="Picture 10" descr="Shape&#10;&#10;Description automatically generated with medium confidence">
                <a:extLst>
                  <a:ext uri="{FF2B5EF4-FFF2-40B4-BE49-F238E27FC236}">
                    <a16:creationId xmlns:a16="http://schemas.microsoft.com/office/drawing/2014/main" id="{10EFB0D0-8F66-416D-BE54-A69178EA88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2" name="TextBox 11">
                <a:extLst>
                  <a:ext uri="{FF2B5EF4-FFF2-40B4-BE49-F238E27FC236}">
                    <a16:creationId xmlns:a16="http://schemas.microsoft.com/office/drawing/2014/main" id="{D8DF2D95-C4B0-4A3A-85CC-7B08210E7283}"/>
                  </a:ext>
                </a:extLst>
              </p:cNvPr>
              <p:cNvSpPr txBox="1"/>
              <p:nvPr/>
            </p:nvSpPr>
            <p:spPr>
              <a:xfrm>
                <a:off x="6367421" y="647318"/>
                <a:ext cx="4221478" cy="2040610"/>
              </a:xfrm>
              <a:prstGeom prst="rect">
                <a:avLst/>
              </a:prstGeom>
              <a:noFill/>
            </p:spPr>
            <p:txBody>
              <a:bodyPr wrap="square">
                <a:spAutoFit/>
              </a:bodyPr>
              <a:lstStyle/>
              <a:p>
                <a:pPr algn="ctr" defTabSz="456057">
                  <a:buClrTx/>
                  <a:defRPr/>
                </a:pPr>
                <a:r>
                  <a:rPr lang="en-US" sz="3491" b="1" kern="1200" dirty="0" err="1">
                    <a:solidFill>
                      <a:srgbClr val="FF0000"/>
                    </a:solidFill>
                    <a:latin typeface="字魂35号-经典雅黑"/>
                    <a:cs typeface="+mn-cs"/>
                  </a:rPr>
                  <a:t>Bài</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viết</a:t>
                </a:r>
                <a:r>
                  <a:rPr lang="en-US" sz="3491" b="1" kern="1200" dirty="0">
                    <a:solidFill>
                      <a:srgbClr val="FF0000"/>
                    </a:solidFill>
                    <a:latin typeface="字魂35号-经典雅黑"/>
                    <a:cs typeface="+mn-cs"/>
                  </a:rPr>
                  <a:t> </a:t>
                </a:r>
                <a:r>
                  <a:rPr lang="en-US" sz="3491" b="1" kern="1200" err="1">
                    <a:solidFill>
                      <a:srgbClr val="FF0000"/>
                    </a:solidFill>
                    <a:latin typeface="字魂35号-经典雅黑"/>
                    <a:cs typeface="+mn-cs"/>
                  </a:rPr>
                  <a:t>có</a:t>
                </a:r>
                <a:r>
                  <a:rPr lang="en-US" sz="3491" b="1" kern="1200">
                    <a:solidFill>
                      <a:srgbClr val="FF0000"/>
                    </a:solidFill>
                    <a:latin typeface="字魂35号-经典雅黑"/>
                    <a:cs typeface="+mn-cs"/>
                  </a:rPr>
                  <a:t> nội dung trả lời hay</a:t>
                </a:r>
                <a:endParaRPr lang="en-US" sz="3491" b="1" kern="1200" dirty="0">
                  <a:solidFill>
                    <a:srgbClr val="FF0000"/>
                  </a:solidFill>
                  <a:latin typeface="字魂35号-经典雅黑"/>
                  <a:cs typeface="+mn-cs"/>
                </a:endParaRPr>
              </a:p>
              <a:p>
                <a:pPr algn="ctr" defTabSz="456057">
                  <a:buClrTx/>
                  <a:defRPr/>
                </a:pPr>
                <a:r>
                  <a:rPr lang="en-US" sz="3491" kern="1200" dirty="0">
                    <a:solidFill>
                      <a:prstClr val="black"/>
                    </a:solidFill>
                    <a:latin typeface="字魂35号-经典雅黑"/>
                    <a:cs typeface="+mn-cs"/>
                  </a:rPr>
                  <a:t>(</a:t>
                </a:r>
                <a:r>
                  <a:rPr lang="en-US" sz="3491" kern="1200" dirty="0" err="1">
                    <a:solidFill>
                      <a:prstClr val="black"/>
                    </a:solidFill>
                    <a:latin typeface="字魂35号-经典雅黑"/>
                    <a:cs typeface="+mn-cs"/>
                  </a:rPr>
                  <a:t>dùng</a:t>
                </a:r>
                <a:r>
                  <a:rPr lang="en-US" sz="3491" kern="1200" dirty="0">
                    <a:solidFill>
                      <a:prstClr val="black"/>
                    </a:solidFill>
                    <a:latin typeface="字魂35号-经典雅黑"/>
                    <a:cs typeface="+mn-cs"/>
                  </a:rPr>
                  <a:t> </a:t>
                </a:r>
                <a:r>
                  <a:rPr lang="en-US" sz="3491" kern="1200" dirty="0" err="1">
                    <a:solidFill>
                      <a:prstClr val="black"/>
                    </a:solidFill>
                    <a:latin typeface="字魂35号-经典雅黑"/>
                    <a:cs typeface="+mn-cs"/>
                  </a:rPr>
                  <a:t>từ</a:t>
                </a:r>
                <a:r>
                  <a:rPr lang="en-US" sz="3491" kern="1200" dirty="0">
                    <a:solidFill>
                      <a:prstClr val="black"/>
                    </a:solidFill>
                    <a:latin typeface="字魂35号-经典雅黑"/>
                    <a:cs typeface="+mn-cs"/>
                  </a:rPr>
                  <a:t> hay)</a:t>
                </a:r>
              </a:p>
            </p:txBody>
          </p:sp>
        </p:grpSp>
        <p:pic>
          <p:nvPicPr>
            <p:cNvPr id="10" name="Picture 9" descr="Icon&#10;&#10;Description automatically generated">
              <a:extLst>
                <a:ext uri="{FF2B5EF4-FFF2-40B4-BE49-F238E27FC236}">
                  <a16:creationId xmlns:a16="http://schemas.microsoft.com/office/drawing/2014/main" id="{D2857AB3-15A5-466E-9DEB-BE4ACB434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3" name="Group 12">
            <a:extLst>
              <a:ext uri="{FF2B5EF4-FFF2-40B4-BE49-F238E27FC236}">
                <a16:creationId xmlns:a16="http://schemas.microsoft.com/office/drawing/2014/main" id="{53A55AF1-91A8-48B7-B020-99DF1B340F25}"/>
              </a:ext>
            </a:extLst>
          </p:cNvPr>
          <p:cNvGrpSpPr/>
          <p:nvPr/>
        </p:nvGrpSpPr>
        <p:grpSpPr>
          <a:xfrm>
            <a:off x="7695215" y="1439625"/>
            <a:ext cx="4985710" cy="4971619"/>
            <a:chOff x="5494074" y="-76580"/>
            <a:chExt cx="6577773" cy="6577773"/>
          </a:xfrm>
        </p:grpSpPr>
        <p:grpSp>
          <p:nvGrpSpPr>
            <p:cNvPr id="14" name="Group 13">
              <a:extLst>
                <a:ext uri="{FF2B5EF4-FFF2-40B4-BE49-F238E27FC236}">
                  <a16:creationId xmlns:a16="http://schemas.microsoft.com/office/drawing/2014/main" id="{7A806664-EDDE-4BD1-A001-507DEEB46216}"/>
                </a:ext>
              </a:extLst>
            </p:cNvPr>
            <p:cNvGrpSpPr/>
            <p:nvPr/>
          </p:nvGrpSpPr>
          <p:grpSpPr>
            <a:xfrm>
              <a:off x="5494074" y="-76580"/>
              <a:ext cx="6577773" cy="6577773"/>
              <a:chOff x="5189274" y="-858044"/>
              <a:chExt cx="6577773" cy="6577773"/>
            </a:xfrm>
          </p:grpSpPr>
          <p:pic>
            <p:nvPicPr>
              <p:cNvPr id="16" name="Picture 15" descr="Shape&#10;&#10;Description automatically generated with medium confidence">
                <a:extLst>
                  <a:ext uri="{FF2B5EF4-FFF2-40B4-BE49-F238E27FC236}">
                    <a16:creationId xmlns:a16="http://schemas.microsoft.com/office/drawing/2014/main" id="{D3C59286-7867-4753-965F-B0F80BF193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9274" y="-858044"/>
                <a:ext cx="6577773" cy="6577773"/>
              </a:xfrm>
              <a:prstGeom prst="rect">
                <a:avLst/>
              </a:prstGeom>
            </p:spPr>
          </p:pic>
          <p:sp>
            <p:nvSpPr>
              <p:cNvPr id="17" name="TextBox 16">
                <a:extLst>
                  <a:ext uri="{FF2B5EF4-FFF2-40B4-BE49-F238E27FC236}">
                    <a16:creationId xmlns:a16="http://schemas.microsoft.com/office/drawing/2014/main" id="{389CDC8E-FE50-423A-83AE-5841DB8C442A}"/>
                  </a:ext>
                </a:extLst>
              </p:cNvPr>
              <p:cNvSpPr txBox="1"/>
              <p:nvPr/>
            </p:nvSpPr>
            <p:spPr>
              <a:xfrm>
                <a:off x="6506717" y="636220"/>
                <a:ext cx="3942887" cy="2248830"/>
              </a:xfrm>
              <a:prstGeom prst="rect">
                <a:avLst/>
              </a:prstGeom>
              <a:noFill/>
            </p:spPr>
            <p:txBody>
              <a:bodyPr wrap="square">
                <a:spAutoFit/>
              </a:bodyPr>
              <a:lstStyle/>
              <a:p>
                <a:pPr algn="ctr" defTabSz="456057">
                  <a:buClrTx/>
                  <a:defRPr/>
                </a:pPr>
                <a:r>
                  <a:rPr lang="en-US" sz="3491" b="1" kern="1200" dirty="0" err="1">
                    <a:solidFill>
                      <a:srgbClr val="FF0000"/>
                    </a:solidFill>
                    <a:latin typeface="字魂35号-经典雅黑"/>
                    <a:cs typeface="+mn-cs"/>
                  </a:rPr>
                  <a:t>Bài</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viết</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có</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sáng</a:t>
                </a:r>
                <a:r>
                  <a:rPr lang="en-US" sz="3491" b="1" kern="1200" dirty="0">
                    <a:solidFill>
                      <a:srgbClr val="FF0000"/>
                    </a:solidFill>
                    <a:latin typeface="字魂35号-经典雅黑"/>
                    <a:cs typeface="+mn-cs"/>
                  </a:rPr>
                  <a:t> </a:t>
                </a:r>
                <a:r>
                  <a:rPr lang="en-US" sz="3491" b="1" kern="1200" dirty="0" err="1">
                    <a:solidFill>
                      <a:srgbClr val="FF0000"/>
                    </a:solidFill>
                    <a:latin typeface="字魂35号-经典雅黑"/>
                    <a:cs typeface="+mn-cs"/>
                  </a:rPr>
                  <a:t>tạo</a:t>
                </a:r>
                <a:endParaRPr lang="en-US" sz="3491" b="1" kern="1200" dirty="0">
                  <a:solidFill>
                    <a:srgbClr val="FF0000"/>
                  </a:solidFill>
                  <a:latin typeface="字魂35号-经典雅黑"/>
                  <a:cs typeface="+mn-cs"/>
                </a:endParaRPr>
              </a:p>
              <a:p>
                <a:pPr algn="ctr" defTabSz="456057">
                  <a:buClrTx/>
                  <a:defRPr/>
                </a:pPr>
                <a:r>
                  <a:rPr lang="en-US" sz="3491" kern="1200" dirty="0">
                    <a:solidFill>
                      <a:prstClr val="black"/>
                    </a:solidFill>
                    <a:latin typeface="字魂35号-经典雅黑"/>
                    <a:cs typeface="+mn-cs"/>
                  </a:rPr>
                  <a:t>(</a:t>
                </a:r>
                <a:r>
                  <a:rPr lang="en-US" sz="3491" kern="1200" dirty="0" err="1">
                    <a:solidFill>
                      <a:prstClr val="black"/>
                    </a:solidFill>
                    <a:latin typeface="字魂35号-经典雅黑"/>
                    <a:cs typeface="+mn-cs"/>
                  </a:rPr>
                  <a:t>thêm</a:t>
                </a:r>
                <a:r>
                  <a:rPr lang="en-US" sz="3491" kern="1200" dirty="0">
                    <a:solidFill>
                      <a:prstClr val="black"/>
                    </a:solidFill>
                    <a:latin typeface="字魂35号-经典雅黑"/>
                    <a:cs typeface="+mn-cs"/>
                  </a:rPr>
                  <a:t> ý </a:t>
                </a:r>
                <a:r>
                  <a:rPr lang="en-US" sz="3491" kern="1200" dirty="0" err="1">
                    <a:solidFill>
                      <a:prstClr val="black"/>
                    </a:solidFill>
                    <a:latin typeface="字魂35号-经典雅黑"/>
                    <a:cs typeface="+mn-cs"/>
                  </a:rPr>
                  <a:t>mới</a:t>
                </a:r>
                <a:r>
                  <a:rPr lang="en-US" sz="3491" kern="1200" dirty="0">
                    <a:solidFill>
                      <a:prstClr val="black"/>
                    </a:solidFill>
                    <a:latin typeface="字魂35号-经典雅黑"/>
                    <a:cs typeface="+mn-cs"/>
                  </a:rPr>
                  <a:t>)</a:t>
                </a:r>
              </a:p>
            </p:txBody>
          </p:sp>
        </p:grpSp>
        <p:pic>
          <p:nvPicPr>
            <p:cNvPr id="15" name="Picture 14" descr="Icon&#10;&#10;Description automatically generated">
              <a:extLst>
                <a:ext uri="{FF2B5EF4-FFF2-40B4-BE49-F238E27FC236}">
                  <a16:creationId xmlns:a16="http://schemas.microsoft.com/office/drawing/2014/main" id="{A829743C-2CFC-405F-A08F-174DEE0F6F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8" name="Group 17">
            <a:extLst>
              <a:ext uri="{FF2B5EF4-FFF2-40B4-BE49-F238E27FC236}">
                <a16:creationId xmlns:a16="http://schemas.microsoft.com/office/drawing/2014/main" id="{E46A8BC1-FE76-4C8C-B2E6-A36C8209C5F6}"/>
              </a:ext>
            </a:extLst>
          </p:cNvPr>
          <p:cNvGrpSpPr/>
          <p:nvPr/>
        </p:nvGrpSpPr>
        <p:grpSpPr>
          <a:xfrm>
            <a:off x="4609466" y="141745"/>
            <a:ext cx="2595727" cy="1727327"/>
            <a:chOff x="84595" y="2353938"/>
            <a:chExt cx="2340000" cy="1620000"/>
          </a:xfrm>
        </p:grpSpPr>
        <p:sp>
          <p:nvSpPr>
            <p:cNvPr id="19" name="Speech Bubble: Oval 18">
              <a:extLst>
                <a:ext uri="{FF2B5EF4-FFF2-40B4-BE49-F238E27FC236}">
                  <a16:creationId xmlns:a16="http://schemas.microsoft.com/office/drawing/2014/main" id="{D53A6420-221E-47C9-8821-76D0B9EE9DC8}"/>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456057">
                <a:buClrTx/>
                <a:defRPr/>
              </a:pPr>
              <a:endParaRPr lang="en-US" sz="1995" b="1" kern="1200">
                <a:solidFill>
                  <a:prstClr val="black"/>
                </a:solidFill>
                <a:latin typeface="字魂35号-经典雅黑"/>
              </a:endParaRPr>
            </a:p>
          </p:txBody>
        </p:sp>
        <p:sp>
          <p:nvSpPr>
            <p:cNvPr id="20" name="TextBox 19">
              <a:extLst>
                <a:ext uri="{FF2B5EF4-FFF2-40B4-BE49-F238E27FC236}">
                  <a16:creationId xmlns:a16="http://schemas.microsoft.com/office/drawing/2014/main" id="{277A3872-AB4B-4ACB-9000-D5E57CF41228}"/>
                </a:ext>
              </a:extLst>
            </p:cNvPr>
            <p:cNvSpPr txBox="1"/>
            <p:nvPr/>
          </p:nvSpPr>
          <p:spPr>
            <a:xfrm>
              <a:off x="154825" y="2775657"/>
              <a:ext cx="2116815" cy="835023"/>
            </a:xfrm>
            <a:prstGeom prst="rect">
              <a:avLst/>
            </a:prstGeom>
            <a:noFill/>
          </p:spPr>
          <p:txBody>
            <a:bodyPr wrap="square">
              <a:spAutoFit/>
            </a:bodyPr>
            <a:lstStyle/>
            <a:p>
              <a:pPr algn="ctr" defTabSz="456057">
                <a:buClrTx/>
                <a:defRPr/>
              </a:pPr>
              <a:r>
                <a:rPr lang="en-US" sz="2594" b="1" kern="1200" dirty="0" err="1">
                  <a:solidFill>
                    <a:srgbClr val="CC00CC"/>
                  </a:solidFill>
                  <a:latin typeface="字魂35号-经典雅黑"/>
                  <a:cs typeface="+mn-cs"/>
                </a:rPr>
                <a:t>Trao</a:t>
              </a:r>
              <a:r>
                <a:rPr lang="en-US" sz="2594" b="1" kern="1200" dirty="0">
                  <a:solidFill>
                    <a:srgbClr val="CC00CC"/>
                  </a:solidFill>
                  <a:latin typeface="字魂35号-经典雅黑"/>
                  <a:cs typeface="+mn-cs"/>
                </a:rPr>
                <a:t> </a:t>
              </a:r>
              <a:r>
                <a:rPr lang="en-US" sz="2594" b="1" kern="1200" dirty="0" err="1">
                  <a:solidFill>
                    <a:srgbClr val="CC00CC"/>
                  </a:solidFill>
                  <a:latin typeface="字魂35号-经典雅黑"/>
                  <a:cs typeface="+mn-cs"/>
                </a:rPr>
                <a:t>đổi</a:t>
              </a:r>
              <a:r>
                <a:rPr lang="en-US" sz="2594" b="1" kern="1200" dirty="0">
                  <a:solidFill>
                    <a:srgbClr val="CC00CC"/>
                  </a:solidFill>
                  <a:latin typeface="字魂35号-经典雅黑"/>
                  <a:cs typeface="+mn-cs"/>
                </a:rPr>
                <a:t> </a:t>
              </a:r>
              <a:r>
                <a:rPr lang="en-US" sz="2594" b="1" kern="1200" dirty="0" err="1">
                  <a:solidFill>
                    <a:srgbClr val="CC00CC"/>
                  </a:solidFill>
                  <a:latin typeface="字魂35号-经典雅黑"/>
                  <a:cs typeface="+mn-cs"/>
                </a:rPr>
                <a:t>bài</a:t>
              </a:r>
              <a:r>
                <a:rPr lang="en-US" sz="2594" b="1" kern="1200" dirty="0">
                  <a:solidFill>
                    <a:srgbClr val="CC00CC"/>
                  </a:solidFill>
                  <a:latin typeface="字魂35号-经典雅黑"/>
                  <a:cs typeface="+mn-cs"/>
                </a:rPr>
                <a:t> </a:t>
              </a:r>
              <a:r>
                <a:rPr lang="en-US" sz="2594" b="1" kern="1200" dirty="0" err="1">
                  <a:solidFill>
                    <a:srgbClr val="CC00CC"/>
                  </a:solidFill>
                  <a:latin typeface="字魂35号-经典雅黑"/>
                  <a:cs typeface="+mn-cs"/>
                </a:rPr>
                <a:t>viết</a:t>
              </a:r>
              <a:endParaRPr lang="en-US" sz="2594" b="1" kern="1200" dirty="0">
                <a:solidFill>
                  <a:srgbClr val="CC00CC"/>
                </a:solidFill>
                <a:latin typeface="字魂35号-经典雅黑"/>
                <a:cs typeface="+mn-cs"/>
              </a:endParaRPr>
            </a:p>
          </p:txBody>
        </p:sp>
      </p:grpSp>
      <p:grpSp>
        <p:nvGrpSpPr>
          <p:cNvPr id="21" name="Group 20">
            <a:extLst>
              <a:ext uri="{FF2B5EF4-FFF2-40B4-BE49-F238E27FC236}">
                <a16:creationId xmlns:a16="http://schemas.microsoft.com/office/drawing/2014/main" id="{03EF3B9A-0F16-4AB2-9B85-8FD8A8BBEAEA}"/>
              </a:ext>
            </a:extLst>
          </p:cNvPr>
          <p:cNvGrpSpPr/>
          <p:nvPr/>
        </p:nvGrpSpPr>
        <p:grpSpPr>
          <a:xfrm>
            <a:off x="7137277" y="8483"/>
            <a:ext cx="2334211" cy="1926707"/>
            <a:chOff x="0" y="2686369"/>
            <a:chExt cx="5455920" cy="4503431"/>
          </a:xfrm>
        </p:grpSpPr>
        <p:pic>
          <p:nvPicPr>
            <p:cNvPr id="22" name="Picture 21" descr="A picture containing icon&#10;&#10;Description automatically generated">
              <a:extLst>
                <a:ext uri="{FF2B5EF4-FFF2-40B4-BE49-F238E27FC236}">
                  <a16:creationId xmlns:a16="http://schemas.microsoft.com/office/drawing/2014/main" id="{3812DA66-4725-494D-9237-3952A03A00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3" name="Picture 22" descr="Icon&#10;&#10;Description automatically generated">
              <a:extLst>
                <a:ext uri="{FF2B5EF4-FFF2-40B4-BE49-F238E27FC236}">
                  <a16:creationId xmlns:a16="http://schemas.microsoft.com/office/drawing/2014/main" id="{8D4390CC-2C3D-438F-A6D3-0B1C7C7330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693080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9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1">
            <a:extLst>
              <a:ext uri="{FF2B5EF4-FFF2-40B4-BE49-F238E27FC236}">
                <a16:creationId xmlns:a16="http://schemas.microsoft.com/office/drawing/2014/main" id="{4B3BF4C0-FA8B-4744-AC2A-E5C7573EE3A5}"/>
              </a:ext>
            </a:extLst>
          </p:cNvPr>
          <p:cNvPicPr>
            <a:picLocks noChangeAspect="1"/>
          </p:cNvPicPr>
          <p:nvPr/>
        </p:nvPicPr>
        <p:blipFill>
          <a:blip r:embed="rId2">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2" name="Rectangle: Rounded Corners 1">
            <a:extLst>
              <a:ext uri="{FF2B5EF4-FFF2-40B4-BE49-F238E27FC236}">
                <a16:creationId xmlns:a16="http://schemas.microsoft.com/office/drawing/2014/main" id="{3CF2C350-9A63-49AC-BD80-E8AAFDEBC737}"/>
              </a:ext>
            </a:extLst>
          </p:cNvPr>
          <p:cNvSpPr/>
          <p:nvPr/>
        </p:nvSpPr>
        <p:spPr>
          <a:xfrm>
            <a:off x="869336" y="826476"/>
            <a:ext cx="10423166" cy="53104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pitchFamily="34" charset="0"/>
              <a:ea typeface="字魂35号-经典雅黑"/>
              <a:cs typeface="Calibri" panose="020F0502020204030204" pitchFamily="34" charset="0"/>
            </a:endParaRPr>
          </a:p>
        </p:txBody>
      </p:sp>
      <p:sp>
        <p:nvSpPr>
          <p:cNvPr id="15" name="Text Box 4">
            <a:extLst>
              <a:ext uri="{FF2B5EF4-FFF2-40B4-BE49-F238E27FC236}">
                <a16:creationId xmlns:a16="http://schemas.microsoft.com/office/drawing/2014/main" id="{7E793470-B545-4BBE-A9C5-0A6166DD8B1A}"/>
              </a:ext>
            </a:extLst>
          </p:cNvPr>
          <p:cNvSpPr txBox="1">
            <a:spLocks noChangeArrowheads="1"/>
          </p:cNvSpPr>
          <p:nvPr/>
        </p:nvSpPr>
        <p:spPr bwMode="auto">
          <a:xfrm>
            <a:off x="1724423" y="2293553"/>
            <a:ext cx="9568079" cy="408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2114">
              <a:spcBef>
                <a:spcPct val="50000"/>
              </a:spcBef>
              <a:buClrTx/>
              <a:buNone/>
              <a:defRPr/>
            </a:pPr>
            <a:r>
              <a:rPr lang="vi-VN" altLang="en-US" sz="3990" b="1" kern="1200">
                <a:solidFill>
                  <a:srgbClr val="3C72BE"/>
                </a:solidFill>
                <a:latin typeface="Calibri" panose="020F0502020204030204" pitchFamily="34" charset="0"/>
                <a:ea typeface="字魂35号-经典雅黑"/>
                <a:cs typeface="Calibri" panose="020F0502020204030204" pitchFamily="34" charset="0"/>
              </a:rPr>
              <a:t>- </a:t>
            </a:r>
            <a:r>
              <a:rPr lang="en-US" altLang="en-US" sz="3990" b="1" kern="1200">
                <a:solidFill>
                  <a:srgbClr val="3C72BE"/>
                </a:solidFill>
                <a:latin typeface="Calibri" panose="020F0502020204030204" pitchFamily="34" charset="0"/>
                <a:ea typeface="字魂35号-经典雅黑"/>
                <a:cs typeface="Calibri" panose="020F0502020204030204" pitchFamily="34" charset="0"/>
              </a:rPr>
              <a:t>Xem lại </a:t>
            </a:r>
            <a:r>
              <a:rPr lang="vi-VN" altLang="en-US" sz="3990" b="1" kern="1200">
                <a:solidFill>
                  <a:srgbClr val="3C72BE"/>
                </a:solidFill>
                <a:latin typeface="Calibri" panose="020F0502020204030204" pitchFamily="34" charset="0"/>
                <a:ea typeface="字魂35号-经典雅黑"/>
                <a:cs typeface="Calibri" panose="020F0502020204030204" pitchFamily="34" charset="0"/>
              </a:rPr>
              <a:t>bài</a:t>
            </a:r>
            <a:r>
              <a:rPr lang="en-US" altLang="en-US" sz="3990" b="1" kern="1200">
                <a:solidFill>
                  <a:srgbClr val="3C72BE"/>
                </a:solidFill>
                <a:latin typeface="Calibri" panose="020F0502020204030204" pitchFamily="34" charset="0"/>
                <a:ea typeface="字魂35号-经典雅黑"/>
                <a:cs typeface="Calibri" panose="020F0502020204030204" pitchFamily="34" charset="0"/>
              </a:rPr>
              <a:t> học hôm nay</a:t>
            </a:r>
          </a:p>
          <a:p>
            <a:pPr defTabSz="912114">
              <a:spcBef>
                <a:spcPct val="50000"/>
              </a:spcBef>
              <a:buClrTx/>
              <a:buFontTx/>
              <a:buChar char="-"/>
              <a:defRPr/>
            </a:pPr>
            <a:r>
              <a:rPr lang="en-US" altLang="en-US" sz="3990" b="1" kern="1200">
                <a:solidFill>
                  <a:srgbClr val="3C72BE"/>
                </a:solidFill>
                <a:latin typeface="Calibri" panose="020F0502020204030204" pitchFamily="34" charset="0"/>
                <a:ea typeface="字魂35号-经典雅黑"/>
                <a:cs typeface="Calibri" panose="020F0502020204030204" pitchFamily="34" charset="0"/>
              </a:rPr>
              <a:t> Viết thư điện tử cho 1 người thân của em thông báo tình hình học tập.</a:t>
            </a:r>
          </a:p>
          <a:p>
            <a:pPr defTabSz="912114">
              <a:spcBef>
                <a:spcPct val="50000"/>
              </a:spcBef>
              <a:buClrTx/>
              <a:buFontTx/>
              <a:buChar char="-"/>
              <a:defRPr/>
            </a:pPr>
            <a:r>
              <a:rPr lang="en-US" altLang="en-US" sz="3990" b="1" kern="1200">
                <a:solidFill>
                  <a:srgbClr val="3C72BE"/>
                </a:solidFill>
                <a:latin typeface="Calibri" panose="020F0502020204030204" pitchFamily="34" charset="0"/>
                <a:ea typeface="字魂35号-经典雅黑"/>
                <a:cs typeface="Calibri" panose="020F0502020204030204" pitchFamily="34" charset="0"/>
              </a:rPr>
              <a:t> Chuẩn bị: bài học tiếp theo</a:t>
            </a:r>
          </a:p>
          <a:p>
            <a:pPr defTabSz="912114">
              <a:spcBef>
                <a:spcPct val="50000"/>
              </a:spcBef>
              <a:buClrTx/>
              <a:buNone/>
              <a:defRPr/>
            </a:pPr>
            <a:endParaRPr lang="en-US" altLang="en-US" sz="3990" b="1" kern="1200">
              <a:solidFill>
                <a:srgbClr val="3C72BE"/>
              </a:solidFill>
              <a:latin typeface="Calibri" panose="020F0502020204030204" pitchFamily="34" charset="0"/>
              <a:ea typeface="字魂35号-经典雅黑"/>
              <a:cs typeface="Calibri" panose="020F0502020204030204" pitchFamily="34" charset="0"/>
            </a:endParaRPr>
          </a:p>
        </p:txBody>
      </p:sp>
      <p:sp>
        <p:nvSpPr>
          <p:cNvPr id="16" name="Text Box 19">
            <a:extLst>
              <a:ext uri="{FF2B5EF4-FFF2-40B4-BE49-F238E27FC236}">
                <a16:creationId xmlns:a16="http://schemas.microsoft.com/office/drawing/2014/main" id="{5A113784-358C-4A12-A1BD-A66EB2AB9D3B}"/>
              </a:ext>
            </a:extLst>
          </p:cNvPr>
          <p:cNvSpPr txBox="1">
            <a:spLocks noChangeArrowheads="1"/>
          </p:cNvSpPr>
          <p:nvPr/>
        </p:nvSpPr>
        <p:spPr bwMode="auto">
          <a:xfrm>
            <a:off x="4191269" y="1066375"/>
            <a:ext cx="7759819" cy="132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912114">
              <a:spcBef>
                <a:spcPct val="0"/>
              </a:spcBef>
              <a:buClrTx/>
              <a:buNone/>
              <a:defRPr/>
            </a:pPr>
            <a:r>
              <a:rPr lang="vi-VN" altLang="en-US" sz="7980" b="1" kern="1200" dirty="0">
                <a:solidFill>
                  <a:srgbClr val="FF9933"/>
                </a:solidFill>
                <a:effectLst>
                  <a:outerShdw blurRad="38100" dist="38100" dir="2700000" algn="tl">
                    <a:srgbClr val="000000">
                      <a:alpha val="43137"/>
                    </a:srgbClr>
                  </a:outerShdw>
                </a:effectLst>
                <a:latin typeface="Calibri" panose="020F0502020204030204" pitchFamily="34" charset="0"/>
                <a:ea typeface="字魂35号-经典雅黑"/>
                <a:cs typeface="Calibri" panose="020F0502020204030204" pitchFamily="34" charset="0"/>
              </a:rPr>
              <a:t>DẶN DÒ</a:t>
            </a:r>
            <a:endParaRPr lang="en-US" altLang="en-US" sz="7980" b="1" kern="1200" dirty="0">
              <a:solidFill>
                <a:srgbClr val="FF9933"/>
              </a:solidFill>
              <a:effectLst>
                <a:outerShdw blurRad="38100" dist="38100" dir="2700000" algn="tl">
                  <a:srgbClr val="000000">
                    <a:alpha val="43137"/>
                  </a:srgbClr>
                </a:outerShdw>
              </a:effectLst>
              <a:latin typeface="Calibri" panose="020F0502020204030204" pitchFamily="34" charset="0"/>
              <a:ea typeface="字魂35号-经典雅黑"/>
              <a:cs typeface="Calibri" panose="020F0502020204030204" pitchFamily="34" charset="0"/>
            </a:endParaRPr>
          </a:p>
        </p:txBody>
      </p:sp>
    </p:spTree>
    <p:extLst>
      <p:ext uri="{BB962C8B-B14F-4D97-AF65-F5344CB8AC3E}">
        <p14:creationId xmlns:p14="http://schemas.microsoft.com/office/powerpoint/2010/main" val="689660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6"/>
                                        </p:tgtEl>
                                        <p:attrNameLst>
                                          <p:attrName>style.visibility</p:attrName>
                                        </p:attrNameLst>
                                      </p:cBhvr>
                                      <p:to>
                                        <p:strVal val="visible"/>
                                      </p:to>
                                    </p:set>
                                    <p:anim calcmode="discrete" valueType="clr">
                                      <p:cBhvr override="childStyle">
                                        <p:cTn id="1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6"/>
                                        </p:tgtEl>
                                        <p:attrNameLst>
                                          <p:attrName>fillcolor</p:attrName>
                                        </p:attrNameLst>
                                      </p:cBhvr>
                                      <p:tavLst>
                                        <p:tav tm="0">
                                          <p:val>
                                            <p:clrVal>
                                              <a:schemeClr val="accent2"/>
                                            </p:clrVal>
                                          </p:val>
                                        </p:tav>
                                        <p:tav tm="50000">
                                          <p:val>
                                            <p:clrVal>
                                              <a:schemeClr val="hlink"/>
                                            </p:clrVal>
                                          </p:val>
                                        </p:tav>
                                      </p:tavLst>
                                    </p:anim>
                                    <p:set>
                                      <p:cBhvr>
                                        <p:cTn id="12"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a:solidFill>
            <a:srgbClr val="3C72BE"/>
          </a:solidFill>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3701" y="561441"/>
            <a:ext cx="1965006" cy="1676804"/>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8464" y="3170025"/>
            <a:ext cx="1032503" cy="17741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6066" y="4581333"/>
            <a:ext cx="3026004" cy="1650974"/>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4299" y="3429000"/>
            <a:ext cx="2077941" cy="2548633"/>
          </a:xfrm>
          <a:prstGeom prst="rect">
            <a:avLst/>
          </a:prstGeom>
        </p:spPr>
      </p:pic>
      <p:pic>
        <p:nvPicPr>
          <p:cNvPr id="2" name="Picture 1">
            <a:extLst>
              <a:ext uri="{FF2B5EF4-FFF2-40B4-BE49-F238E27FC236}">
                <a16:creationId xmlns:a16="http://schemas.microsoft.com/office/drawing/2014/main" id="{634137AE-C49F-4230-85A3-34639B840328}"/>
              </a:ext>
            </a:extLst>
          </p:cNvPr>
          <p:cNvPicPr>
            <a:picLocks noChangeAspect="1"/>
          </p:cNvPicPr>
          <p:nvPr/>
        </p:nvPicPr>
        <p:blipFill>
          <a:blip r:embed="rId8"/>
          <a:stretch>
            <a:fillRect/>
          </a:stretch>
        </p:blipFill>
        <p:spPr>
          <a:xfrm>
            <a:off x="1587103" y="2455989"/>
            <a:ext cx="9158658" cy="1489954"/>
          </a:xfrm>
          <a:prstGeom prst="rect">
            <a:avLst/>
          </a:prstGeom>
        </p:spPr>
      </p:pic>
    </p:spTree>
    <p:extLst>
      <p:ext uri="{BB962C8B-B14F-4D97-AF65-F5344CB8AC3E}">
        <p14:creationId xmlns:p14="http://schemas.microsoft.com/office/powerpoint/2010/main" val="16009560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3701" y="561441"/>
            <a:ext cx="1965006" cy="1676804"/>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8464" y="3170025"/>
            <a:ext cx="1032503" cy="17741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6066" y="4581333"/>
            <a:ext cx="3026004" cy="1650974"/>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14299" y="3429000"/>
            <a:ext cx="2077941" cy="2548633"/>
          </a:xfrm>
          <a:prstGeom prst="rect">
            <a:avLst/>
          </a:prstGeom>
        </p:spPr>
      </p:pic>
      <p:pic>
        <p:nvPicPr>
          <p:cNvPr id="2" name="Picture 1">
            <a:extLst>
              <a:ext uri="{FF2B5EF4-FFF2-40B4-BE49-F238E27FC236}">
                <a16:creationId xmlns:a16="http://schemas.microsoft.com/office/drawing/2014/main" id="{626C74AC-124C-4358-BCE4-4436A74A4742}"/>
              </a:ext>
            </a:extLst>
          </p:cNvPr>
          <p:cNvPicPr>
            <a:picLocks noChangeAspect="1"/>
          </p:cNvPicPr>
          <p:nvPr/>
        </p:nvPicPr>
        <p:blipFill>
          <a:blip r:embed="rId8"/>
          <a:stretch>
            <a:fillRect/>
          </a:stretch>
        </p:blipFill>
        <p:spPr>
          <a:xfrm>
            <a:off x="1273556" y="2006027"/>
            <a:ext cx="9158658" cy="869647"/>
          </a:xfrm>
          <a:prstGeom prst="rect">
            <a:avLst/>
          </a:prstGeom>
        </p:spPr>
      </p:pic>
      <p:pic>
        <p:nvPicPr>
          <p:cNvPr id="3" name="Picture 2">
            <a:extLst>
              <a:ext uri="{FF2B5EF4-FFF2-40B4-BE49-F238E27FC236}">
                <a16:creationId xmlns:a16="http://schemas.microsoft.com/office/drawing/2014/main" id="{969990CA-491E-4AD2-9995-23AD3AC5FDD2}"/>
              </a:ext>
            </a:extLst>
          </p:cNvPr>
          <p:cNvPicPr>
            <a:picLocks noChangeAspect="1"/>
          </p:cNvPicPr>
          <p:nvPr/>
        </p:nvPicPr>
        <p:blipFill>
          <a:blip r:embed="rId9"/>
          <a:stretch>
            <a:fillRect/>
          </a:stretch>
        </p:blipFill>
        <p:spPr>
          <a:xfrm>
            <a:off x="2242023" y="2867990"/>
            <a:ext cx="7297735" cy="1046009"/>
          </a:xfrm>
          <a:prstGeom prst="rect">
            <a:avLst/>
          </a:prstGeom>
        </p:spPr>
      </p:pic>
    </p:spTree>
    <p:extLst>
      <p:ext uri="{BB962C8B-B14F-4D97-AF65-F5344CB8AC3E}">
        <p14:creationId xmlns:p14="http://schemas.microsoft.com/office/powerpoint/2010/main" val="615635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8">
            <a:extLst>
              <a:ext uri="{FF2B5EF4-FFF2-40B4-BE49-F238E27FC236}">
                <a16:creationId xmlns:a16="http://schemas.microsoft.com/office/drawing/2014/main" id="{3364F248-F932-4496-8A3F-3D207E603331}"/>
              </a:ext>
            </a:extLst>
          </p:cNvPr>
          <p:cNvSpPr/>
          <p:nvPr/>
        </p:nvSpPr>
        <p:spPr>
          <a:xfrm>
            <a:off x="1298959" y="1883783"/>
            <a:ext cx="934478" cy="934478"/>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r>
              <a:rPr lang="en-US" altLang="zh-CN"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rPr>
              <a:t>1</a:t>
            </a:r>
            <a:endParaRPr lang="zh-CN" altLang="en-US"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6" name="矩形: 圆角 29">
            <a:extLst>
              <a:ext uri="{FF2B5EF4-FFF2-40B4-BE49-F238E27FC236}">
                <a16:creationId xmlns:a16="http://schemas.microsoft.com/office/drawing/2014/main" id="{0CF00119-919F-4BC3-A2F0-AAE596DAB771}"/>
              </a:ext>
            </a:extLst>
          </p:cNvPr>
          <p:cNvSpPr/>
          <p:nvPr/>
        </p:nvSpPr>
        <p:spPr>
          <a:xfrm>
            <a:off x="1623985" y="4070346"/>
            <a:ext cx="946693" cy="889211"/>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r>
              <a:rPr lang="en-US" altLang="zh-CN"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rPr>
              <a:t>2</a:t>
            </a:r>
            <a:endParaRPr lang="zh-CN" altLang="en-US" sz="5985" kern="1200" dirty="0">
              <a:solidFill>
                <a:prstClr val="white"/>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9" name="TextBox 28">
            <a:extLst>
              <a:ext uri="{FF2B5EF4-FFF2-40B4-BE49-F238E27FC236}">
                <a16:creationId xmlns:a16="http://schemas.microsoft.com/office/drawing/2014/main" id="{D4C57102-E524-4078-847B-3093F720BE0D}"/>
              </a:ext>
            </a:extLst>
          </p:cNvPr>
          <p:cNvSpPr txBox="1"/>
          <p:nvPr/>
        </p:nvSpPr>
        <p:spPr>
          <a:xfrm>
            <a:off x="2258624" y="1760837"/>
            <a:ext cx="8492075" cy="1320165"/>
          </a:xfrm>
          <a:prstGeom prst="rect">
            <a:avLst/>
          </a:prstGeom>
          <a:noFill/>
        </p:spPr>
        <p:txBody>
          <a:bodyPr wrap="square">
            <a:spAutoFit/>
          </a:bodyPr>
          <a:lstStyle/>
          <a:p>
            <a:pPr indent="456057" algn="just"/>
            <a:r>
              <a:rPr lang="en-US" sz="399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V</a:t>
            </a:r>
            <a:r>
              <a:rPr lang="vi-VN" sz="399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iết được lá thư gửi bạn bè theo hình thức thư điện tử.</a:t>
            </a:r>
            <a:endParaRPr lang="vi-VN" sz="3990" b="1" kern="1200"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0" name="TextBox 29">
            <a:extLst>
              <a:ext uri="{FF2B5EF4-FFF2-40B4-BE49-F238E27FC236}">
                <a16:creationId xmlns:a16="http://schemas.microsoft.com/office/drawing/2014/main" id="{E1882421-30AB-4E33-8B15-7B49A2A5ECA0}"/>
              </a:ext>
            </a:extLst>
          </p:cNvPr>
          <p:cNvSpPr txBox="1"/>
          <p:nvPr/>
        </p:nvSpPr>
        <p:spPr>
          <a:xfrm>
            <a:off x="2532124" y="3956330"/>
            <a:ext cx="8492075" cy="1320165"/>
          </a:xfrm>
          <a:prstGeom prst="rect">
            <a:avLst/>
          </a:prstGeom>
          <a:noFill/>
        </p:spPr>
        <p:txBody>
          <a:bodyPr wrap="square">
            <a:spAutoFit/>
          </a:bodyPr>
          <a:lstStyle/>
          <a:p>
            <a:pPr indent="456057" algn="just"/>
            <a:r>
              <a:rPr lang="vi-VN" sz="3990" b="1" dirty="0">
                <a:solidFill>
                  <a:srgbClr val="FF6600"/>
                </a:solidFill>
                <a:latin typeface="Calibri" panose="020F0502020204030204" pitchFamily="34" charset="0"/>
                <a:ea typeface="Times New Roman" panose="02020603050405020304" pitchFamily="18" charset="0"/>
                <a:cs typeface="Calibri" panose="020F0502020204030204" pitchFamily="34" charset="0"/>
              </a:rPr>
              <a:t>Bước đầu biết thể hiện tình cảm với bạn bè qua bức thư.</a:t>
            </a:r>
            <a:endParaRPr lang="vi-VN" sz="3990" b="1" kern="1200" dirty="0">
              <a:solidFill>
                <a:srgbClr val="FF66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4" name="Rectangle 33">
            <a:extLst>
              <a:ext uri="{FF2B5EF4-FFF2-40B4-BE49-F238E27FC236}">
                <a16:creationId xmlns:a16="http://schemas.microsoft.com/office/drawing/2014/main" id="{B435EA64-AE15-420C-A399-79781356637F}"/>
              </a:ext>
            </a:extLst>
          </p:cNvPr>
          <p:cNvSpPr/>
          <p:nvPr/>
        </p:nvSpPr>
        <p:spPr>
          <a:xfrm>
            <a:off x="822101" y="829407"/>
            <a:ext cx="10517637" cy="524986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pitchFamily="34" charset="0"/>
              <a:ea typeface="字魂35号-经典雅黑"/>
              <a:cs typeface="Calibri" panose="020F0502020204030204" pitchFamily="34" charset="0"/>
            </a:endParaRPr>
          </a:p>
        </p:txBody>
      </p:sp>
      <p:sp>
        <p:nvSpPr>
          <p:cNvPr id="5" name="Rectangle: Rounded Corners 4">
            <a:extLst>
              <a:ext uri="{FF2B5EF4-FFF2-40B4-BE49-F238E27FC236}">
                <a16:creationId xmlns:a16="http://schemas.microsoft.com/office/drawing/2014/main" id="{E5437765-17E4-4F0A-8140-9646A74CEE08}"/>
              </a:ext>
            </a:extLst>
          </p:cNvPr>
          <p:cNvSpPr/>
          <p:nvPr/>
        </p:nvSpPr>
        <p:spPr>
          <a:xfrm>
            <a:off x="2233437" y="249187"/>
            <a:ext cx="7694964" cy="113165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libri" panose="020F0502020204030204" pitchFamily="34" charset="0"/>
              <a:ea typeface="字魂35号-经典雅黑"/>
              <a:cs typeface="Calibri" panose="020F0502020204030204" pitchFamily="34" charset="0"/>
            </a:endParaRPr>
          </a:p>
        </p:txBody>
      </p:sp>
      <p:pic>
        <p:nvPicPr>
          <p:cNvPr id="3" name="图片 2">
            <a:extLst>
              <a:ext uri="{FF2B5EF4-FFF2-40B4-BE49-F238E27FC236}">
                <a16:creationId xmlns:a16="http://schemas.microsoft.com/office/drawing/2014/main" id="{10E09F8A-38DF-4E06-9880-C02E865D3E7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45" r="66534" b="93093"/>
          <a:stretch/>
        </p:blipFill>
        <p:spPr>
          <a:xfrm>
            <a:off x="2258624" y="405190"/>
            <a:ext cx="998352" cy="831059"/>
          </a:xfrm>
          <a:prstGeom prst="rect">
            <a:avLst/>
          </a:prstGeom>
        </p:spPr>
      </p:pic>
      <p:sp>
        <p:nvSpPr>
          <p:cNvPr id="7" name="椭圆 6">
            <a:extLst>
              <a:ext uri="{FF2B5EF4-FFF2-40B4-BE49-F238E27FC236}">
                <a16:creationId xmlns:a16="http://schemas.microsoft.com/office/drawing/2014/main" id="{46B849DC-C41D-4307-8C27-97E609FA7374}"/>
              </a:ext>
            </a:extLst>
          </p:cNvPr>
          <p:cNvSpPr/>
          <p:nvPr/>
        </p:nvSpPr>
        <p:spPr>
          <a:xfrm>
            <a:off x="9886561" y="4561571"/>
            <a:ext cx="2275277" cy="2275277"/>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zh-CN" altLang="en-US" sz="1795" kern="1200">
              <a:solidFill>
                <a:prstClr val="white"/>
              </a:solidFill>
              <a:latin typeface="Calibri" panose="020F0502020204030204" pitchFamily="34" charset="0"/>
              <a:ea typeface="字魂35号-经典雅黑"/>
              <a:cs typeface="Calibri" panose="020F0502020204030204" pitchFamily="34" charset="0"/>
              <a:sym typeface="+mn-lt"/>
            </a:endParaRPr>
          </a:p>
        </p:txBody>
      </p:sp>
      <p:pic>
        <p:nvPicPr>
          <p:cNvPr id="4" name="Picture 3">
            <a:extLst>
              <a:ext uri="{FF2B5EF4-FFF2-40B4-BE49-F238E27FC236}">
                <a16:creationId xmlns:a16="http://schemas.microsoft.com/office/drawing/2014/main" id="{754F0B9F-6E3C-4FA7-B6AA-4182B6F24192}"/>
              </a:ext>
            </a:extLst>
          </p:cNvPr>
          <p:cNvPicPr>
            <a:picLocks noChangeAspect="1"/>
          </p:cNvPicPr>
          <p:nvPr/>
        </p:nvPicPr>
        <p:blipFill>
          <a:blip r:embed="rId5"/>
          <a:stretch>
            <a:fillRect/>
          </a:stretch>
        </p:blipFill>
        <p:spPr>
          <a:xfrm>
            <a:off x="3450667" y="292715"/>
            <a:ext cx="5868595" cy="1179801"/>
          </a:xfrm>
          <a:prstGeom prst="rect">
            <a:avLst/>
          </a:prstGeom>
        </p:spPr>
      </p:pic>
    </p:spTree>
    <p:extLst>
      <p:ext uri="{BB962C8B-B14F-4D97-AF65-F5344CB8AC3E}">
        <p14:creationId xmlns:p14="http://schemas.microsoft.com/office/powerpoint/2010/main" val="1368283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pic>
        <p:nvPicPr>
          <p:cNvPr id="2" name="Picture 1">
            <a:extLst>
              <a:ext uri="{FF2B5EF4-FFF2-40B4-BE49-F238E27FC236}">
                <a16:creationId xmlns:a16="http://schemas.microsoft.com/office/drawing/2014/main" id="{F28942AF-563D-4004-B5C9-C290AE461E28}"/>
              </a:ext>
            </a:extLst>
          </p:cNvPr>
          <p:cNvPicPr>
            <a:picLocks noChangeAspect="1"/>
          </p:cNvPicPr>
          <p:nvPr/>
        </p:nvPicPr>
        <p:blipFill>
          <a:blip r:embed="rId5"/>
          <a:stretch>
            <a:fillRect/>
          </a:stretch>
        </p:blipFill>
        <p:spPr>
          <a:xfrm>
            <a:off x="2229860" y="2299787"/>
            <a:ext cx="7322061" cy="1441302"/>
          </a:xfrm>
          <a:prstGeom prst="rect">
            <a:avLst/>
          </a:prstGeom>
        </p:spPr>
      </p:pic>
    </p:spTree>
    <p:extLst>
      <p:ext uri="{BB962C8B-B14F-4D97-AF65-F5344CB8AC3E}">
        <p14:creationId xmlns:p14="http://schemas.microsoft.com/office/powerpoint/2010/main" val="3944169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sp>
        <p:nvSpPr>
          <p:cNvPr id="13" name="TextBox 79">
            <a:extLst>
              <a:ext uri="{FF2B5EF4-FFF2-40B4-BE49-F238E27FC236}">
                <a16:creationId xmlns:a16="http://schemas.microsoft.com/office/drawing/2014/main" id="{2D51DD9C-65AC-4108-A06A-38E8F2A0A7EA}"/>
              </a:ext>
            </a:extLst>
          </p:cNvPr>
          <p:cNvSpPr txBox="1">
            <a:spLocks noChangeArrowheads="1"/>
          </p:cNvSpPr>
          <p:nvPr/>
        </p:nvSpPr>
        <p:spPr bwMode="auto">
          <a:xfrm>
            <a:off x="2418597" y="1861680"/>
            <a:ext cx="7324644" cy="313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583"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rPr>
              <a:t>1. </a:t>
            </a:r>
            <a:r>
              <a:rPr lang="vi-VN" altLang="en-US" sz="6583"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rPr>
              <a:t>Đọc bức thư điện tử và trả lời câu hỏi</a:t>
            </a:r>
            <a:endParaRPr lang="vi-VN" altLang="en-US" sz="6583" kern="1200"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5467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E3177FE-7AFD-4FC4-8D67-77CE3B3DC92D}"/>
              </a:ext>
            </a:extLst>
          </p:cNvPr>
          <p:cNvSpPr/>
          <p:nvPr/>
        </p:nvSpPr>
        <p:spPr>
          <a:xfrm>
            <a:off x="8161733" y="2215119"/>
            <a:ext cx="3620047" cy="32566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DFD5F9C3-F977-4E0E-A849-8B3AD1A80EBA}"/>
              </a:ext>
            </a:extLst>
          </p:cNvPr>
          <p:cNvSpPr/>
          <p:nvPr/>
        </p:nvSpPr>
        <p:spPr>
          <a:xfrm>
            <a:off x="7278100" y="251898"/>
            <a:ext cx="4503680" cy="114650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7544951" y="354554"/>
            <a:ext cx="4131448" cy="10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it-IT" altLang="en-US" sz="3092" b="1" dirty="0">
                <a:solidFill>
                  <a:srgbClr val="C00000"/>
                </a:solidFill>
                <a:latin typeface="Cambria" panose="02040503050406030204" pitchFamily="18" charset="0"/>
                <a:ea typeface="Cambria" panose="02040503050406030204" pitchFamily="18" charset="0"/>
              </a:rPr>
              <a:t>a. Bức thư trên do ai viết, gửi cho ai?</a:t>
            </a:r>
            <a:endParaRPr lang="vi-VN" altLang="en-US" sz="3092" b="1" kern="1200" dirty="0">
              <a:solidFill>
                <a:srgbClr val="C00000"/>
              </a:solidFill>
              <a:latin typeface="Cambria" panose="02040503050406030204" pitchFamily="18" charset="0"/>
              <a:ea typeface="Cambria" panose="02040503050406030204" pitchFamily="18" charset="0"/>
            </a:endParaRPr>
          </a:p>
        </p:txBody>
      </p:sp>
      <p:sp>
        <p:nvSpPr>
          <p:cNvPr id="11" name="Hộp Văn bản 14">
            <a:extLst>
              <a:ext uri="{FF2B5EF4-FFF2-40B4-BE49-F238E27FC236}">
                <a16:creationId xmlns:a16="http://schemas.microsoft.com/office/drawing/2014/main" id="{9C9C9290-F6FC-4C31-99EC-BB1A9FC6DD82}"/>
              </a:ext>
            </a:extLst>
          </p:cNvPr>
          <p:cNvSpPr txBox="1"/>
          <p:nvPr/>
        </p:nvSpPr>
        <p:spPr>
          <a:xfrm>
            <a:off x="8247246" y="2417618"/>
            <a:ext cx="3429153" cy="2793838"/>
          </a:xfrm>
          <a:prstGeom prst="rect">
            <a:avLst/>
          </a:prstGeom>
          <a:noFill/>
        </p:spPr>
        <p:txBody>
          <a:bodyPr wrap="square">
            <a:spAutoFit/>
          </a:bodyPr>
          <a:lstStyle/>
          <a:p>
            <a:pPr algn="ctr" defTabSz="456057"/>
            <a:r>
              <a:rPr lang="vi-VN" sz="4389"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Lá thư do bạn Sơn viết và gửi cho bạn Dương.</a:t>
            </a:r>
            <a:endParaRPr lang="en-US" sz="4389" b="1" kern="1200"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589B5798-6207-44A6-885A-C56D0AA46609}"/>
              </a:ext>
            </a:extLst>
          </p:cNvPr>
          <p:cNvPicPr>
            <a:picLocks noChangeAspect="1"/>
          </p:cNvPicPr>
          <p:nvPr/>
        </p:nvPicPr>
        <p:blipFill>
          <a:blip r:embed="rId3"/>
          <a:stretch>
            <a:fillRect/>
          </a:stretch>
        </p:blipFill>
        <p:spPr>
          <a:xfrm>
            <a:off x="57820" y="825151"/>
            <a:ext cx="7487131" cy="6039620"/>
          </a:xfrm>
          <a:prstGeom prst="rect">
            <a:avLst/>
          </a:prstGeom>
        </p:spPr>
      </p:pic>
      <p:cxnSp>
        <p:nvCxnSpPr>
          <p:cNvPr id="5" name="Straight Connector 4">
            <a:extLst>
              <a:ext uri="{FF2B5EF4-FFF2-40B4-BE49-F238E27FC236}">
                <a16:creationId xmlns:a16="http://schemas.microsoft.com/office/drawing/2014/main" id="{5105A413-B49A-41F9-AFB6-E7132015FD7B}"/>
              </a:ext>
            </a:extLst>
          </p:cNvPr>
          <p:cNvCxnSpPr/>
          <p:nvPr/>
        </p:nvCxnSpPr>
        <p:spPr>
          <a:xfrm>
            <a:off x="2840929" y="3124954"/>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A26531-17FF-491E-8005-D759C2A7EE02}"/>
              </a:ext>
            </a:extLst>
          </p:cNvPr>
          <p:cNvCxnSpPr>
            <a:cxnSpLocks/>
          </p:cNvCxnSpPr>
          <p:nvPr/>
        </p:nvCxnSpPr>
        <p:spPr>
          <a:xfrm>
            <a:off x="2694369" y="5471809"/>
            <a:ext cx="3800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8566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304047" y="26923"/>
            <a:ext cx="4503680" cy="114650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0" y="26923"/>
            <a:ext cx="4131448" cy="10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vi-VN" altLang="en-US" sz="3092" b="1" dirty="0">
                <a:solidFill>
                  <a:srgbClr val="C00000"/>
                </a:solidFill>
                <a:latin typeface="Cambria" panose="02040503050406030204" pitchFamily="18" charset="0"/>
                <a:ea typeface="Cambria" panose="02040503050406030204" pitchFamily="18" charset="0"/>
              </a:rPr>
              <a:t>b. Thư gồm những phần nào?</a:t>
            </a:r>
            <a:endParaRPr lang="vi-VN" altLang="en-US" sz="3092" b="1" kern="1200" dirty="0">
              <a:solidFill>
                <a:srgbClr val="C0000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89B5798-6207-44A6-885A-C56D0AA46609}"/>
              </a:ext>
            </a:extLst>
          </p:cNvPr>
          <p:cNvPicPr>
            <a:picLocks noChangeAspect="1"/>
          </p:cNvPicPr>
          <p:nvPr/>
        </p:nvPicPr>
        <p:blipFill>
          <a:blip r:embed="rId3"/>
          <a:stretch>
            <a:fillRect/>
          </a:stretch>
        </p:blipFill>
        <p:spPr>
          <a:xfrm>
            <a:off x="2794426" y="1173430"/>
            <a:ext cx="8076220" cy="5657646"/>
          </a:xfrm>
          <a:prstGeom prst="rect">
            <a:avLst/>
          </a:prstGeom>
        </p:spPr>
      </p:pic>
      <p:cxnSp>
        <p:nvCxnSpPr>
          <p:cNvPr id="5" name="Straight Connector 4">
            <a:extLst>
              <a:ext uri="{FF2B5EF4-FFF2-40B4-BE49-F238E27FC236}">
                <a16:creationId xmlns:a16="http://schemas.microsoft.com/office/drawing/2014/main" id="{5105A413-B49A-41F9-AFB6-E7132015FD7B}"/>
              </a:ext>
            </a:extLst>
          </p:cNvPr>
          <p:cNvCxnSpPr/>
          <p:nvPr/>
        </p:nvCxnSpPr>
        <p:spPr>
          <a:xfrm>
            <a:off x="1996305" y="2046787"/>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C47EF88-97E4-4382-87A7-C8241E6ECA17}"/>
              </a:ext>
            </a:extLst>
          </p:cNvPr>
          <p:cNvCxnSpPr/>
          <p:nvPr/>
        </p:nvCxnSpPr>
        <p:spPr>
          <a:xfrm>
            <a:off x="1871783" y="2621876"/>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184A47-97F1-467D-AF53-6A854BBE3393}"/>
              </a:ext>
            </a:extLst>
          </p:cNvPr>
          <p:cNvCxnSpPr/>
          <p:nvPr/>
        </p:nvCxnSpPr>
        <p:spPr>
          <a:xfrm>
            <a:off x="1871783" y="3181963"/>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D673E7-1039-44F9-956A-0DBA6871C9F9}"/>
              </a:ext>
            </a:extLst>
          </p:cNvPr>
          <p:cNvCxnSpPr/>
          <p:nvPr/>
        </p:nvCxnSpPr>
        <p:spPr>
          <a:xfrm>
            <a:off x="1871783" y="3790055"/>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C597E8-62CB-45BE-9209-F0E488D8E8D0}"/>
              </a:ext>
            </a:extLst>
          </p:cNvPr>
          <p:cNvCxnSpPr/>
          <p:nvPr/>
        </p:nvCxnSpPr>
        <p:spPr>
          <a:xfrm>
            <a:off x="1871783" y="5027996"/>
            <a:ext cx="798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024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C0C3AF-503C-4F93-9B31-D22A0EF4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81" y="3172461"/>
            <a:ext cx="3834224" cy="3087967"/>
          </a:xfrm>
          <a:prstGeom prst="rect">
            <a:avLst/>
          </a:prstGeom>
        </p:spPr>
      </p:pic>
      <p:sp>
        <p:nvSpPr>
          <p:cNvPr id="3" name="TextBox 79">
            <a:extLst>
              <a:ext uri="{FF2B5EF4-FFF2-40B4-BE49-F238E27FC236}">
                <a16:creationId xmlns:a16="http://schemas.microsoft.com/office/drawing/2014/main" id="{08E711A1-45B8-4FCD-9B47-DF719E7AA970}"/>
              </a:ext>
            </a:extLst>
          </p:cNvPr>
          <p:cNvSpPr txBox="1">
            <a:spLocks noChangeArrowheads="1"/>
          </p:cNvSpPr>
          <p:nvPr/>
        </p:nvSpPr>
        <p:spPr bwMode="auto">
          <a:xfrm>
            <a:off x="1520230" y="1025553"/>
            <a:ext cx="9330409" cy="132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vi-VN" altLang="en-US" sz="3990"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rPr>
              <a:t>c. Muốn viết thư điện tử cần có phương tiện gì?</a:t>
            </a:r>
            <a:endParaRPr lang="en-US" altLang="en-US" sz="3990" kern="1200" dirty="0">
              <a:ln w="22225">
                <a:solidFill>
                  <a:schemeClr val="accent2"/>
                </a:solidFill>
                <a:prstDash val="solid"/>
              </a:ln>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811E2B46-6B7E-4371-B4B2-7C9AD8977203}"/>
              </a:ext>
            </a:extLst>
          </p:cNvPr>
          <p:cNvSpPr/>
          <p:nvPr/>
        </p:nvSpPr>
        <p:spPr>
          <a:xfrm>
            <a:off x="5073768" y="2756701"/>
            <a:ext cx="6033411" cy="325669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Tx/>
              <a:defRPr/>
            </a:pPr>
            <a:endParaRPr lang="en-US" sz="1795" kern="120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5" name="Hộp Văn bản 14">
            <a:extLst>
              <a:ext uri="{FF2B5EF4-FFF2-40B4-BE49-F238E27FC236}">
                <a16:creationId xmlns:a16="http://schemas.microsoft.com/office/drawing/2014/main" id="{411FBC9A-A348-4369-BB2E-B9466430C4CF}"/>
              </a:ext>
            </a:extLst>
          </p:cNvPr>
          <p:cNvSpPr txBox="1"/>
          <p:nvPr/>
        </p:nvSpPr>
        <p:spPr>
          <a:xfrm>
            <a:off x="5358810" y="2959199"/>
            <a:ext cx="5578515" cy="2855241"/>
          </a:xfrm>
          <a:prstGeom prst="rect">
            <a:avLst/>
          </a:prstGeom>
          <a:noFill/>
        </p:spPr>
        <p:txBody>
          <a:bodyPr wrap="square">
            <a:spAutoFit/>
          </a:bodyPr>
          <a:lstStyle/>
          <a:p>
            <a:pPr algn="ctr" defTabSz="456057"/>
            <a:r>
              <a:rPr lang="vi-VN" sz="3591" b="1"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rPr>
              <a:t>Muốn viết thư điện tử thì cần có máy tính, máy tính bảng hoặc điện thoại thông minh có kết nối internet.</a:t>
            </a:r>
            <a:endParaRPr lang="en-US" sz="3591" b="1" kern="1200" dirty="0">
              <a:solidFill>
                <a:srgbClr val="44546A">
                  <a:lumMod val="50000"/>
                </a:srgbClr>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224663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20" y="2369798"/>
            <a:ext cx="3405315" cy="4651486"/>
          </a:xfrm>
          <a:prstGeom prst="rect">
            <a:avLst/>
          </a:prstGeom>
        </p:spPr>
      </p:pic>
      <p:sp>
        <p:nvSpPr>
          <p:cNvPr id="13" name="TextBox 79">
            <a:extLst>
              <a:ext uri="{FF2B5EF4-FFF2-40B4-BE49-F238E27FC236}">
                <a16:creationId xmlns:a16="http://schemas.microsoft.com/office/drawing/2014/main" id="{2D51DD9C-65AC-4108-A06A-38E8F2A0A7EA}"/>
              </a:ext>
            </a:extLst>
          </p:cNvPr>
          <p:cNvSpPr txBox="1">
            <a:spLocks noChangeArrowheads="1"/>
          </p:cNvSpPr>
          <p:nvPr/>
        </p:nvSpPr>
        <p:spPr bwMode="auto">
          <a:xfrm>
            <a:off x="2418597" y="1861680"/>
            <a:ext cx="7324644" cy="313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sz="4800" b="1">
                <a:solidFill>
                  <a:srgbClr val="0000CC"/>
                </a:solidFill>
                <a:latin typeface="VNI-Times" pitchFamily="2" charset="0"/>
              </a:defRPr>
            </a:lvl1pPr>
            <a:lvl2pPr marL="742950" indent="-285750" defTabSz="685800">
              <a:defRPr sz="4800" b="1">
                <a:solidFill>
                  <a:srgbClr val="0000CC"/>
                </a:solidFill>
                <a:latin typeface="VNI-Times" pitchFamily="2" charset="0"/>
              </a:defRPr>
            </a:lvl2pPr>
            <a:lvl3pPr marL="1143000" indent="-228600" defTabSz="685800">
              <a:defRPr sz="4800" b="1">
                <a:solidFill>
                  <a:srgbClr val="0000CC"/>
                </a:solidFill>
                <a:latin typeface="VNI-Times" pitchFamily="2" charset="0"/>
              </a:defRPr>
            </a:lvl3pPr>
            <a:lvl4pPr marL="1600200" indent="-228600" defTabSz="685800">
              <a:defRPr sz="4800" b="1">
                <a:solidFill>
                  <a:srgbClr val="0000CC"/>
                </a:solidFill>
                <a:latin typeface="VNI-Times" pitchFamily="2" charset="0"/>
              </a:defRPr>
            </a:lvl4pPr>
            <a:lvl5pPr marL="2057400" indent="-228600" defTabSz="685800">
              <a:defRPr sz="4800" b="1">
                <a:solidFill>
                  <a:srgbClr val="0000CC"/>
                </a:solidFill>
                <a:latin typeface="VNI-Times" pitchFamily="2" charset="0"/>
              </a:defRPr>
            </a:lvl5pPr>
            <a:lvl6pPr marL="2514600" indent="-228600" defTabSz="685800" eaLnBrk="0" fontAlgn="base" hangingPunct="0">
              <a:spcBef>
                <a:spcPct val="0"/>
              </a:spcBef>
              <a:spcAft>
                <a:spcPct val="0"/>
              </a:spcAft>
              <a:defRPr sz="4800" b="1">
                <a:solidFill>
                  <a:srgbClr val="0000CC"/>
                </a:solidFill>
                <a:latin typeface="VNI-Times" pitchFamily="2" charset="0"/>
              </a:defRPr>
            </a:lvl6pPr>
            <a:lvl7pPr marL="2971800" indent="-228600" defTabSz="685800" eaLnBrk="0" fontAlgn="base" hangingPunct="0">
              <a:spcBef>
                <a:spcPct val="0"/>
              </a:spcBef>
              <a:spcAft>
                <a:spcPct val="0"/>
              </a:spcAft>
              <a:defRPr sz="4800" b="1">
                <a:solidFill>
                  <a:srgbClr val="0000CC"/>
                </a:solidFill>
                <a:latin typeface="VNI-Times" pitchFamily="2" charset="0"/>
              </a:defRPr>
            </a:lvl7pPr>
            <a:lvl8pPr marL="3429000" indent="-228600" defTabSz="685800" eaLnBrk="0" fontAlgn="base" hangingPunct="0">
              <a:spcBef>
                <a:spcPct val="0"/>
              </a:spcBef>
              <a:spcAft>
                <a:spcPct val="0"/>
              </a:spcAft>
              <a:defRPr sz="4800" b="1">
                <a:solidFill>
                  <a:srgbClr val="0000CC"/>
                </a:solidFill>
                <a:latin typeface="VNI-Times" pitchFamily="2" charset="0"/>
              </a:defRPr>
            </a:lvl8pPr>
            <a:lvl9pPr marL="3886200" indent="-228600" defTabSz="685800" eaLnBrk="0" fontAlgn="base" hangingPunct="0">
              <a:spcBef>
                <a:spcPct val="0"/>
              </a:spcBef>
              <a:spcAft>
                <a:spcPct val="0"/>
              </a:spcAft>
              <a:defRPr sz="4800" b="1">
                <a:solidFill>
                  <a:srgbClr val="0000CC"/>
                </a:solidFill>
                <a:latin typeface="VNI-Times" pitchFamily="2" charset="0"/>
              </a:defRPr>
            </a:lvl9pPr>
          </a:lstStyle>
          <a:p>
            <a:pPr lvl="0" algn="ctr"/>
            <a:r>
              <a:rPr lang="en-US" altLang="en-US" sz="6583"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rPr>
              <a:t>2. </a:t>
            </a:r>
            <a:r>
              <a:rPr lang="vi-VN" altLang="en-US" sz="6583"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rPr>
              <a:t>Thảo luận về các bước viết thư điện tử</a:t>
            </a:r>
            <a:endParaRPr lang="vi-VN" altLang="en-US" sz="6583" kern="1200" dirty="0">
              <a:ln w="22225">
                <a:solidFill>
                  <a:srgbClr val="ED7D31"/>
                </a:solidFill>
                <a:prstDash val="solid"/>
              </a:ln>
              <a:solidFill>
                <a:srgbClr val="ED7D31">
                  <a:lumMod val="40000"/>
                  <a:lumOff val="60000"/>
                </a:srgbClr>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66427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1495</TotalTime>
  <Words>340</Words>
  <Application>Microsoft Office PowerPoint</Application>
  <PresentationFormat>Custom</PresentationFormat>
  <Paragraphs>49</Paragraphs>
  <Slides>17</Slides>
  <Notes>10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宋体</vt:lpstr>
      <vt:lpstr>Gloria Hallelujah</vt:lpstr>
      <vt:lpstr>Fira Sans Extra Condensed</vt:lpstr>
      <vt:lpstr>Raleway SemiBold</vt:lpstr>
      <vt:lpstr>Annifont</vt:lpstr>
      <vt:lpstr>Nunito</vt:lpstr>
      <vt:lpstr>Calibri</vt:lpstr>
      <vt:lpstr>Maven Pro</vt:lpstr>
      <vt:lpstr>Arial</vt:lpstr>
      <vt:lpstr>字魂35号-经典雅黑</vt:lpstr>
      <vt:lpstr>字魂80号-萌趣小鱼体</vt:lpstr>
      <vt:lpstr>Cambria</vt:lpstr>
      <vt:lpstr>等线</vt:lpstr>
      <vt:lpstr>Times New Roman</vt:lpstr>
      <vt:lpstr>Team Building Class for Elementary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Building Class</dc:title>
  <dc:creator>PC</dc:creator>
  <cp:lastModifiedBy>Admin</cp:lastModifiedBy>
  <cp:revision>196</cp:revision>
  <dcterms:modified xsi:type="dcterms:W3CDTF">2023-03-18T02:22:48Z</dcterms:modified>
</cp:coreProperties>
</file>