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4" r:id="rId5"/>
    <p:sldId id="261" r:id="rId6"/>
    <p:sldId id="273" r:id="rId7"/>
    <p:sldId id="266" r:id="rId8"/>
    <p:sldId id="265" r:id="rId9"/>
    <p:sldId id="268" r:id="rId10"/>
    <p:sldId id="271" r:id="rId11"/>
    <p:sldId id="272" r:id="rId12"/>
    <p:sldId id="269" r:id="rId13"/>
    <p:sldId id="270" r:id="rId14"/>
    <p:sldId id="262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71" y="-17646"/>
            <a:ext cx="8347640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Bốn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		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		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ám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 		        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C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hín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		    -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nghìn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765" y="13379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209" y="288597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4036" y="288597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37" y="443403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1789" y="443403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337" y="5982097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49048" y="962525"/>
            <a:ext cx="11842928" cy="229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378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636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223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84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929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" y="304730"/>
            <a:ext cx="11547723" cy="4400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5747" y="1039528"/>
            <a:ext cx="1915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8029" y="1491915"/>
            <a:ext cx="283945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140" y="4408815"/>
            <a:ext cx="4702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436" y="4431901"/>
            <a:ext cx="240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2311" y="2117558"/>
            <a:ext cx="606391" cy="122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140" y="4978163"/>
            <a:ext cx="5248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329" y="5512587"/>
            <a:ext cx="63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8395" y="5524706"/>
            <a:ext cx="505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smtClean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435782"/>
            <a:ext cx="554905" cy="46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96" y="2075839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1435782"/>
            <a:ext cx="554905" cy="46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21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799197"/>
            <a:ext cx="554905" cy="469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435782"/>
            <a:ext cx="554905" cy="46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1700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799197"/>
            <a:ext cx="554905" cy="4695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12598"/>
            <a:ext cx="554905" cy="46953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4" y="16623"/>
            <a:ext cx="525614" cy="283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4201" y="2681011"/>
            <a:ext cx="2406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4" y="3562845"/>
            <a:ext cx="534801" cy="264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22" y="6211669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6" y="3532059"/>
            <a:ext cx="534801" cy="26471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57" y="3562845"/>
            <a:ext cx="534801" cy="26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5302" y="6210394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thanh chục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9" y="3532059"/>
            <a:ext cx="534801" cy="264712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0" y="3528758"/>
            <a:ext cx="534801" cy="264712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1" y="3406435"/>
            <a:ext cx="2715172" cy="2891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010" y="6151380"/>
            <a:ext cx="247155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4" y="66675"/>
            <a:ext cx="9756955" cy="669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100" y="647699"/>
            <a:ext cx="1685925" cy="22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346" y="904874"/>
            <a:ext cx="1685925" cy="139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9346" y="2295525"/>
            <a:ext cx="16859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6592" y="904874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592" y="2438399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1586">
            <a:off x="2482943" y="3187751"/>
            <a:ext cx="7423702" cy="172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8217" y="4856471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9229" y="5569587"/>
            <a:ext cx="3273646" cy="40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029" y="5985192"/>
            <a:ext cx="7883746" cy="5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365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238</Words>
  <Application>Microsoft Office PowerPoint</Application>
  <PresentationFormat>Widescreen</PresentationFormat>
  <Paragraphs>55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14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22</cp:revision>
  <dcterms:created xsi:type="dcterms:W3CDTF">2022-03-05T09:08:38Z</dcterms:created>
  <dcterms:modified xsi:type="dcterms:W3CDTF">2023-03-16T04:45:52Z</dcterms:modified>
</cp:coreProperties>
</file>