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37"/>
  </p:notesMasterIdLst>
  <p:sldIdLst>
    <p:sldId id="339" r:id="rId2"/>
    <p:sldId id="300" r:id="rId3"/>
    <p:sldId id="303" r:id="rId4"/>
    <p:sldId id="291" r:id="rId5"/>
    <p:sldId id="283" r:id="rId6"/>
    <p:sldId id="304" r:id="rId7"/>
    <p:sldId id="317" r:id="rId8"/>
    <p:sldId id="306" r:id="rId9"/>
    <p:sldId id="318" r:id="rId10"/>
    <p:sldId id="308" r:id="rId11"/>
    <p:sldId id="319" r:id="rId12"/>
    <p:sldId id="320" r:id="rId13"/>
    <p:sldId id="321" r:id="rId14"/>
    <p:sldId id="322" r:id="rId15"/>
    <p:sldId id="309" r:id="rId16"/>
    <p:sldId id="315" r:id="rId17"/>
    <p:sldId id="323" r:id="rId18"/>
    <p:sldId id="312" r:id="rId19"/>
    <p:sldId id="324" r:id="rId20"/>
    <p:sldId id="326" r:id="rId21"/>
    <p:sldId id="327" r:id="rId22"/>
    <p:sldId id="328" r:id="rId23"/>
    <p:sldId id="329" r:id="rId24"/>
    <p:sldId id="314" r:id="rId25"/>
    <p:sldId id="280" r:id="rId26"/>
    <p:sldId id="330" r:id="rId27"/>
    <p:sldId id="331" r:id="rId28"/>
    <p:sldId id="332" r:id="rId29"/>
    <p:sldId id="333" r:id="rId30"/>
    <p:sldId id="334" r:id="rId31"/>
    <p:sldId id="335" r:id="rId32"/>
    <p:sldId id="313" r:id="rId33"/>
    <p:sldId id="338" r:id="rId34"/>
    <p:sldId id="336" r:id="rId35"/>
    <p:sldId id="337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55" autoAdjust="0"/>
    <p:restoredTop sz="94624" autoAdjust="0"/>
  </p:normalViewPr>
  <p:slideViewPr>
    <p:cSldViewPr>
      <p:cViewPr varScale="1">
        <p:scale>
          <a:sx n="69" d="100"/>
          <a:sy n="69" d="100"/>
        </p:scale>
        <p:origin x="558" y="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CA3B9F-45CF-4574-AF14-3DA4C2CB2CC0}" type="datetimeFigureOut">
              <a:rPr lang="en-US" smtClean="0"/>
              <a:t>17/03/2023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186B06-96B8-4F45-8E31-6230ECDB7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115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390381-2FBA-4638-A15A-0298CD7DF47F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67427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390381-2FBA-4638-A15A-0298CD7DF47F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57123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390381-2FBA-4638-A15A-0298CD7DF47F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96142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390381-2FBA-4638-A15A-0298CD7DF47F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42933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390381-2FBA-4638-A15A-0298CD7DF47F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9815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390381-2FBA-4638-A15A-0298CD7DF47F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87930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390381-2FBA-4638-A15A-0298CD7DF47F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58987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390381-2FBA-4638-A15A-0298CD7DF47F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9781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B0054-A278-43F1-846F-46E7C6011B76}" type="datetimeFigureOut">
              <a:rPr lang="en-US" smtClean="0"/>
              <a:pPr/>
              <a:t>17/03/2023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CC711-1CBD-402C-95A0-127DE6DCA3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204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B0054-A278-43F1-846F-46E7C6011B76}" type="datetimeFigureOut">
              <a:rPr lang="en-US" smtClean="0"/>
              <a:pPr/>
              <a:t>17/03/2023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CC711-1CBD-402C-95A0-127DE6DCA3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180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B0054-A278-43F1-846F-46E7C6011B76}" type="datetimeFigureOut">
              <a:rPr lang="en-US" smtClean="0"/>
              <a:pPr/>
              <a:t>17/03/2023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CC711-1CBD-402C-95A0-127DE6DCA3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5584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1035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stelsSmooth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3" y="246064"/>
            <a:ext cx="1483783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-82549"/>
            <a:ext cx="1344084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8121" y="-26504"/>
            <a:ext cx="3365024" cy="1307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276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B0054-A278-43F1-846F-46E7C6011B76}" type="datetimeFigureOut">
              <a:rPr lang="en-US" smtClean="0"/>
              <a:pPr/>
              <a:t>17/03/2023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CC711-1CBD-402C-95A0-127DE6DCA3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881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B0054-A278-43F1-846F-46E7C6011B76}" type="datetimeFigureOut">
              <a:rPr lang="en-US" smtClean="0"/>
              <a:pPr/>
              <a:t>17/03/2023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CC711-1CBD-402C-95A0-127DE6DCA3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113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B0054-A278-43F1-846F-46E7C6011B76}" type="datetimeFigureOut">
              <a:rPr lang="en-US" smtClean="0"/>
              <a:pPr/>
              <a:t>17/03/2023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CC711-1CBD-402C-95A0-127DE6DCA3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47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B0054-A278-43F1-846F-46E7C6011B76}" type="datetimeFigureOut">
              <a:rPr lang="en-US" smtClean="0"/>
              <a:pPr/>
              <a:t>17/03/2023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CC711-1CBD-402C-95A0-127DE6DCA3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604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B0054-A278-43F1-846F-46E7C6011B76}" type="datetimeFigureOut">
              <a:rPr lang="en-US" smtClean="0"/>
              <a:pPr/>
              <a:t>17/03/2023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CC711-1CBD-402C-95A0-127DE6DCA3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843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B0054-A278-43F1-846F-46E7C6011B76}" type="datetimeFigureOut">
              <a:rPr lang="en-US" smtClean="0"/>
              <a:pPr/>
              <a:t>17/03/2023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CC711-1CBD-402C-95A0-127DE6DCA3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643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B0054-A278-43F1-846F-46E7C6011B76}" type="datetimeFigureOut">
              <a:rPr lang="en-US" smtClean="0"/>
              <a:pPr/>
              <a:t>17/03/2023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CC711-1CBD-402C-95A0-127DE6DCA3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576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B0054-A278-43F1-846F-46E7C6011B76}" type="datetimeFigureOut">
              <a:rPr lang="en-US" smtClean="0"/>
              <a:pPr/>
              <a:t>17/03/2023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CC711-1CBD-402C-95A0-127DE6DCA3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997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BB0054-A278-43F1-846F-46E7C6011B76}" type="datetimeFigureOut">
              <a:rPr lang="en-US" smtClean="0"/>
              <a:pPr/>
              <a:t>17/03/2023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DCC711-1CBD-402C-95A0-127DE6DCA3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122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7" Type="http://schemas.openxmlformats.org/officeDocument/2006/relationships/image" Target="../media/image2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emf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7" Type="http://schemas.openxmlformats.org/officeDocument/2006/relationships/image" Target="../media/image2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emf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png"/><Relationship Id="rId4" Type="http://schemas.openxmlformats.org/officeDocument/2006/relationships/image" Target="../media/image47.g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slideLayout" Target="../slideLayouts/slideLayout7.xml"/><Relationship Id="rId1" Type="http://schemas.openxmlformats.org/officeDocument/2006/relationships/audio" Target="viet%20nam%20que%20huong%20toi.MP3" TargetMode="External"/><Relationship Id="rId4" Type="http://schemas.openxmlformats.org/officeDocument/2006/relationships/image" Target="../media/image5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gif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62982623-F549-4A30-8BAF-06B51D0669F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831"/>
            <a:ext cx="12192000" cy="684917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BF4F961-4129-47E6-A1C1-72C20196074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8800" y="519178"/>
            <a:ext cx="8871096" cy="581964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89203" y="2683599"/>
            <a:ext cx="936024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 ĐỌC LỚP 4</a:t>
            </a:r>
          </a:p>
        </p:txBody>
      </p:sp>
      <p:grpSp>
        <p:nvGrpSpPr>
          <p:cNvPr id="6" name="组合 7"/>
          <p:cNvGrpSpPr/>
          <p:nvPr/>
        </p:nvGrpSpPr>
        <p:grpSpPr>
          <a:xfrm>
            <a:off x="5824998" y="-268374"/>
            <a:ext cx="2343341" cy="1653300"/>
            <a:chOff x="3868360" y="-324446"/>
            <a:chExt cx="2579477" cy="1653300"/>
          </a:xfrm>
        </p:grpSpPr>
        <p:sp>
          <p:nvSpPr>
            <p:cNvPr id="7" name="任意多边形 6"/>
            <p:cNvSpPr/>
            <p:nvPr/>
          </p:nvSpPr>
          <p:spPr>
            <a:xfrm>
              <a:off x="3962397" y="-324446"/>
              <a:ext cx="2338251" cy="1539292"/>
            </a:xfrm>
            <a:custGeom>
              <a:avLst/>
              <a:gdLst>
                <a:gd name="connsiteX0" fmla="*/ 0 w 2338251"/>
                <a:gd name="connsiteY0" fmla="*/ 1254180 h 1254180"/>
                <a:gd name="connsiteX1" fmla="*/ 1188720 w 2338251"/>
                <a:gd name="connsiteY1" fmla="*/ 145 h 1254180"/>
                <a:gd name="connsiteX2" fmla="*/ 2338251 w 2338251"/>
                <a:gd name="connsiteY2" fmla="*/ 1188865 h 1254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38251" h="1254180">
                  <a:moveTo>
                    <a:pt x="0" y="1254180"/>
                  </a:moveTo>
                  <a:cubicBezTo>
                    <a:pt x="399506" y="632605"/>
                    <a:pt x="799012" y="11031"/>
                    <a:pt x="1188720" y="145"/>
                  </a:cubicBezTo>
                  <a:cubicBezTo>
                    <a:pt x="1578428" y="-10741"/>
                    <a:pt x="1958339" y="589062"/>
                    <a:pt x="2338251" y="1188865"/>
                  </a:cubicBezTo>
                </a:path>
              </a:pathLst>
            </a:cu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9" name="椭圆 4"/>
            <p:cNvSpPr/>
            <p:nvPr/>
          </p:nvSpPr>
          <p:spPr>
            <a:xfrm>
              <a:off x="3868360" y="1112854"/>
              <a:ext cx="216000" cy="21600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10" name="椭圆 5"/>
            <p:cNvSpPr/>
            <p:nvPr/>
          </p:nvSpPr>
          <p:spPr>
            <a:xfrm>
              <a:off x="6231837" y="1106846"/>
              <a:ext cx="216000" cy="21600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6831" y="102778"/>
            <a:ext cx="1079144" cy="97595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408" y="1735901"/>
            <a:ext cx="1120797" cy="87265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" y="4364275"/>
            <a:ext cx="2937345" cy="2536576"/>
          </a:xfrm>
          <a:prstGeom prst="rect">
            <a:avLst/>
          </a:prstGeom>
        </p:spPr>
      </p:pic>
      <p:sp>
        <p:nvSpPr>
          <p:cNvPr id="15" name="Freeform 576">
            <a:extLst>
              <a:ext uri="{FF2B5EF4-FFF2-40B4-BE49-F238E27FC236}">
                <a16:creationId xmlns:a16="http://schemas.microsoft.com/office/drawing/2014/main" id="{CA1EE368-162B-45E5-A5D0-655337C2D5DD}"/>
              </a:ext>
            </a:extLst>
          </p:cNvPr>
          <p:cNvSpPr>
            <a:spLocks/>
          </p:cNvSpPr>
          <p:nvPr/>
        </p:nvSpPr>
        <p:spPr bwMode="auto">
          <a:xfrm rot="10800000">
            <a:off x="11102665" y="866869"/>
            <a:ext cx="1118539" cy="682345"/>
          </a:xfrm>
          <a:custGeom>
            <a:avLst/>
            <a:gdLst>
              <a:gd name="T0" fmla="*/ 158 w 181"/>
              <a:gd name="T1" fmla="*/ 11 h 89"/>
              <a:gd name="T2" fmla="*/ 141 w 181"/>
              <a:gd name="T3" fmla="*/ 19 h 89"/>
              <a:gd name="T4" fmla="*/ 142 w 181"/>
              <a:gd name="T5" fmla="*/ 19 h 89"/>
              <a:gd name="T6" fmla="*/ 117 w 181"/>
              <a:gd name="T7" fmla="*/ 0 h 89"/>
              <a:gd name="T8" fmla="*/ 95 w 181"/>
              <a:gd name="T9" fmla="*/ 11 h 89"/>
              <a:gd name="T10" fmla="*/ 66 w 181"/>
              <a:gd name="T11" fmla="*/ 4 h 89"/>
              <a:gd name="T12" fmla="*/ 24 w 181"/>
              <a:gd name="T13" fmla="*/ 24 h 89"/>
              <a:gd name="T14" fmla="*/ 14 w 181"/>
              <a:gd name="T15" fmla="*/ 20 h 89"/>
              <a:gd name="T16" fmla="*/ 0 w 181"/>
              <a:gd name="T17" fmla="*/ 35 h 89"/>
              <a:gd name="T18" fmla="*/ 14 w 181"/>
              <a:gd name="T19" fmla="*/ 50 h 89"/>
              <a:gd name="T20" fmla="*/ 24 w 181"/>
              <a:gd name="T21" fmla="*/ 46 h 89"/>
              <a:gd name="T22" fmla="*/ 62 w 181"/>
              <a:gd name="T23" fmla="*/ 64 h 89"/>
              <a:gd name="T24" fmla="*/ 108 w 181"/>
              <a:gd name="T25" fmla="*/ 89 h 89"/>
              <a:gd name="T26" fmla="*/ 157 w 181"/>
              <a:gd name="T27" fmla="*/ 57 h 89"/>
              <a:gd name="T28" fmla="*/ 158 w 181"/>
              <a:gd name="T29" fmla="*/ 57 h 89"/>
              <a:gd name="T30" fmla="*/ 181 w 181"/>
              <a:gd name="T31" fmla="*/ 34 h 89"/>
              <a:gd name="T32" fmla="*/ 158 w 181"/>
              <a:gd name="T33" fmla="*/ 11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81" h="89">
                <a:moveTo>
                  <a:pt x="158" y="11"/>
                </a:moveTo>
                <a:cubicBezTo>
                  <a:pt x="152" y="11"/>
                  <a:pt x="146" y="14"/>
                  <a:pt x="141" y="19"/>
                </a:cubicBezTo>
                <a:cubicBezTo>
                  <a:pt x="141" y="19"/>
                  <a:pt x="142" y="19"/>
                  <a:pt x="142" y="19"/>
                </a:cubicBezTo>
                <a:cubicBezTo>
                  <a:pt x="142" y="8"/>
                  <a:pt x="131" y="0"/>
                  <a:pt x="117" y="0"/>
                </a:cubicBezTo>
                <a:cubicBezTo>
                  <a:pt x="107" y="0"/>
                  <a:pt x="99" y="5"/>
                  <a:pt x="95" y="11"/>
                </a:cubicBezTo>
                <a:cubicBezTo>
                  <a:pt x="87" y="7"/>
                  <a:pt x="77" y="4"/>
                  <a:pt x="66" y="4"/>
                </a:cubicBezTo>
                <a:cubicBezTo>
                  <a:pt x="47" y="4"/>
                  <a:pt x="30" y="12"/>
                  <a:pt x="24" y="24"/>
                </a:cubicBezTo>
                <a:cubicBezTo>
                  <a:pt x="21" y="21"/>
                  <a:pt x="18" y="20"/>
                  <a:pt x="14" y="20"/>
                </a:cubicBezTo>
                <a:cubicBezTo>
                  <a:pt x="6" y="20"/>
                  <a:pt x="0" y="27"/>
                  <a:pt x="0" y="35"/>
                </a:cubicBezTo>
                <a:cubicBezTo>
                  <a:pt x="0" y="43"/>
                  <a:pt x="6" y="50"/>
                  <a:pt x="14" y="50"/>
                </a:cubicBezTo>
                <a:cubicBezTo>
                  <a:pt x="18" y="50"/>
                  <a:pt x="22" y="48"/>
                  <a:pt x="24" y="46"/>
                </a:cubicBezTo>
                <a:cubicBezTo>
                  <a:pt x="31" y="56"/>
                  <a:pt x="45" y="63"/>
                  <a:pt x="62" y="64"/>
                </a:cubicBezTo>
                <a:cubicBezTo>
                  <a:pt x="69" y="79"/>
                  <a:pt x="87" y="89"/>
                  <a:pt x="108" y="89"/>
                </a:cubicBezTo>
                <a:cubicBezTo>
                  <a:pt x="133" y="89"/>
                  <a:pt x="153" y="75"/>
                  <a:pt x="157" y="57"/>
                </a:cubicBezTo>
                <a:cubicBezTo>
                  <a:pt x="158" y="57"/>
                  <a:pt x="158" y="57"/>
                  <a:pt x="158" y="57"/>
                </a:cubicBezTo>
                <a:cubicBezTo>
                  <a:pt x="171" y="57"/>
                  <a:pt x="181" y="47"/>
                  <a:pt x="181" y="34"/>
                </a:cubicBezTo>
                <a:cubicBezTo>
                  <a:pt x="181" y="22"/>
                  <a:pt x="171" y="11"/>
                  <a:pt x="158" y="11"/>
                </a:cubicBezTo>
                <a:close/>
              </a:path>
            </a:pathLst>
          </a:custGeom>
          <a:solidFill>
            <a:srgbClr val="A4DCCB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400"/>
          </a:p>
        </p:txBody>
      </p:sp>
      <p:sp>
        <p:nvSpPr>
          <p:cNvPr id="16" name="Freeform 6">
            <a:extLst>
              <a:ext uri="{FF2B5EF4-FFF2-40B4-BE49-F238E27FC236}">
                <a16:creationId xmlns:a16="http://schemas.microsoft.com/office/drawing/2014/main" id="{5A9A565C-D48C-4C20-8D3C-B235233B29D6}"/>
              </a:ext>
            </a:extLst>
          </p:cNvPr>
          <p:cNvSpPr>
            <a:spLocks/>
          </p:cNvSpPr>
          <p:nvPr/>
        </p:nvSpPr>
        <p:spPr bwMode="auto">
          <a:xfrm>
            <a:off x="9544031" y="-34017"/>
            <a:ext cx="2155047" cy="798047"/>
          </a:xfrm>
          <a:custGeom>
            <a:avLst/>
            <a:gdLst>
              <a:gd name="T0" fmla="*/ 159 w 818"/>
              <a:gd name="T1" fmla="*/ 145 h 303"/>
              <a:gd name="T2" fmla="*/ 184 w 818"/>
              <a:gd name="T3" fmla="*/ 127 h 303"/>
              <a:gd name="T4" fmla="*/ 215 w 818"/>
              <a:gd name="T5" fmla="*/ 132 h 303"/>
              <a:gd name="T6" fmla="*/ 233 w 818"/>
              <a:gd name="T7" fmla="*/ 117 h 303"/>
              <a:gd name="T8" fmla="*/ 249 w 818"/>
              <a:gd name="T9" fmla="*/ 117 h 303"/>
              <a:gd name="T10" fmla="*/ 282 w 818"/>
              <a:gd name="T11" fmla="*/ 61 h 303"/>
              <a:gd name="T12" fmla="*/ 336 w 818"/>
              <a:gd name="T13" fmla="*/ 64 h 303"/>
              <a:gd name="T14" fmla="*/ 403 w 818"/>
              <a:gd name="T15" fmla="*/ 10 h 303"/>
              <a:gd name="T16" fmla="*/ 460 w 818"/>
              <a:gd name="T17" fmla="*/ 53 h 303"/>
              <a:gd name="T18" fmla="*/ 541 w 818"/>
              <a:gd name="T19" fmla="*/ 34 h 303"/>
              <a:gd name="T20" fmla="*/ 595 w 818"/>
              <a:gd name="T21" fmla="*/ 72 h 303"/>
              <a:gd name="T22" fmla="*/ 669 w 818"/>
              <a:gd name="T23" fmla="*/ 77 h 303"/>
              <a:gd name="T24" fmla="*/ 707 w 818"/>
              <a:gd name="T25" fmla="*/ 115 h 303"/>
              <a:gd name="T26" fmla="*/ 795 w 818"/>
              <a:gd name="T27" fmla="*/ 133 h 303"/>
              <a:gd name="T28" fmla="*/ 802 w 818"/>
              <a:gd name="T29" fmla="*/ 191 h 303"/>
              <a:gd name="T30" fmla="*/ 772 w 818"/>
              <a:gd name="T31" fmla="*/ 249 h 303"/>
              <a:gd name="T32" fmla="*/ 705 w 818"/>
              <a:gd name="T33" fmla="*/ 253 h 303"/>
              <a:gd name="T34" fmla="*/ 667 w 818"/>
              <a:gd name="T35" fmla="*/ 275 h 303"/>
              <a:gd name="T36" fmla="*/ 603 w 818"/>
              <a:gd name="T37" fmla="*/ 264 h 303"/>
              <a:gd name="T38" fmla="*/ 561 w 818"/>
              <a:gd name="T39" fmla="*/ 290 h 303"/>
              <a:gd name="T40" fmla="*/ 518 w 818"/>
              <a:gd name="T41" fmla="*/ 284 h 303"/>
              <a:gd name="T42" fmla="*/ 450 w 818"/>
              <a:gd name="T43" fmla="*/ 302 h 303"/>
              <a:gd name="T44" fmla="*/ 388 w 818"/>
              <a:gd name="T45" fmla="*/ 277 h 303"/>
              <a:gd name="T46" fmla="*/ 331 w 818"/>
              <a:gd name="T47" fmla="*/ 298 h 303"/>
              <a:gd name="T48" fmla="*/ 285 w 818"/>
              <a:gd name="T49" fmla="*/ 278 h 303"/>
              <a:gd name="T50" fmla="*/ 242 w 818"/>
              <a:gd name="T51" fmla="*/ 286 h 303"/>
              <a:gd name="T52" fmla="*/ 194 w 818"/>
              <a:gd name="T53" fmla="*/ 252 h 303"/>
              <a:gd name="T54" fmla="*/ 131 w 818"/>
              <a:gd name="T55" fmla="*/ 263 h 303"/>
              <a:gd name="T56" fmla="*/ 92 w 818"/>
              <a:gd name="T57" fmla="*/ 228 h 303"/>
              <a:gd name="T58" fmla="*/ 21 w 818"/>
              <a:gd name="T59" fmla="*/ 224 h 303"/>
              <a:gd name="T60" fmla="*/ 56 w 818"/>
              <a:gd name="T61" fmla="*/ 171 h 303"/>
              <a:gd name="T62" fmla="*/ 88 w 818"/>
              <a:gd name="T63" fmla="*/ 172 h 303"/>
              <a:gd name="T64" fmla="*/ 107 w 818"/>
              <a:gd name="T65" fmla="*/ 148 h 303"/>
              <a:gd name="T66" fmla="*/ 159 w 818"/>
              <a:gd name="T67" fmla="*/ 145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818" h="303">
                <a:moveTo>
                  <a:pt x="159" y="145"/>
                </a:moveTo>
                <a:cubicBezTo>
                  <a:pt x="159" y="145"/>
                  <a:pt x="166" y="131"/>
                  <a:pt x="184" y="127"/>
                </a:cubicBezTo>
                <a:cubicBezTo>
                  <a:pt x="200" y="123"/>
                  <a:pt x="215" y="132"/>
                  <a:pt x="215" y="132"/>
                </a:cubicBezTo>
                <a:cubicBezTo>
                  <a:pt x="215" y="132"/>
                  <a:pt x="225" y="120"/>
                  <a:pt x="233" y="117"/>
                </a:cubicBezTo>
                <a:cubicBezTo>
                  <a:pt x="240" y="115"/>
                  <a:pt x="249" y="117"/>
                  <a:pt x="249" y="117"/>
                </a:cubicBezTo>
                <a:cubicBezTo>
                  <a:pt x="249" y="117"/>
                  <a:pt x="246" y="71"/>
                  <a:pt x="282" y="61"/>
                </a:cubicBezTo>
                <a:cubicBezTo>
                  <a:pt x="315" y="51"/>
                  <a:pt x="336" y="64"/>
                  <a:pt x="336" y="64"/>
                </a:cubicBezTo>
                <a:cubicBezTo>
                  <a:pt x="336" y="64"/>
                  <a:pt x="353" y="0"/>
                  <a:pt x="403" y="10"/>
                </a:cubicBezTo>
                <a:cubicBezTo>
                  <a:pt x="453" y="20"/>
                  <a:pt x="460" y="53"/>
                  <a:pt x="460" y="53"/>
                </a:cubicBezTo>
                <a:cubicBezTo>
                  <a:pt x="460" y="53"/>
                  <a:pt x="495" y="21"/>
                  <a:pt x="541" y="34"/>
                </a:cubicBezTo>
                <a:cubicBezTo>
                  <a:pt x="577" y="45"/>
                  <a:pt x="595" y="72"/>
                  <a:pt x="595" y="72"/>
                </a:cubicBezTo>
                <a:cubicBezTo>
                  <a:pt x="595" y="72"/>
                  <a:pt x="640" y="61"/>
                  <a:pt x="669" y="77"/>
                </a:cubicBezTo>
                <a:cubicBezTo>
                  <a:pt x="698" y="92"/>
                  <a:pt x="707" y="115"/>
                  <a:pt x="707" y="115"/>
                </a:cubicBezTo>
                <a:cubicBezTo>
                  <a:pt x="707" y="115"/>
                  <a:pt x="773" y="95"/>
                  <a:pt x="795" y="133"/>
                </a:cubicBezTo>
                <a:cubicBezTo>
                  <a:pt x="818" y="171"/>
                  <a:pt x="802" y="191"/>
                  <a:pt x="802" y="191"/>
                </a:cubicBezTo>
                <a:cubicBezTo>
                  <a:pt x="802" y="191"/>
                  <a:pt x="808" y="237"/>
                  <a:pt x="772" y="249"/>
                </a:cubicBezTo>
                <a:cubicBezTo>
                  <a:pt x="728" y="264"/>
                  <a:pt x="705" y="253"/>
                  <a:pt x="705" y="253"/>
                </a:cubicBezTo>
                <a:cubicBezTo>
                  <a:pt x="705" y="253"/>
                  <a:pt x="703" y="267"/>
                  <a:pt x="667" y="275"/>
                </a:cubicBezTo>
                <a:cubicBezTo>
                  <a:pt x="631" y="283"/>
                  <a:pt x="603" y="264"/>
                  <a:pt x="603" y="264"/>
                </a:cubicBezTo>
                <a:cubicBezTo>
                  <a:pt x="603" y="264"/>
                  <a:pt x="596" y="290"/>
                  <a:pt x="561" y="290"/>
                </a:cubicBezTo>
                <a:cubicBezTo>
                  <a:pt x="526" y="290"/>
                  <a:pt x="518" y="284"/>
                  <a:pt x="518" y="284"/>
                </a:cubicBezTo>
                <a:cubicBezTo>
                  <a:pt x="518" y="284"/>
                  <a:pt x="485" y="303"/>
                  <a:pt x="450" y="302"/>
                </a:cubicBezTo>
                <a:cubicBezTo>
                  <a:pt x="418" y="301"/>
                  <a:pt x="388" y="277"/>
                  <a:pt x="388" y="277"/>
                </a:cubicBezTo>
                <a:cubicBezTo>
                  <a:pt x="388" y="277"/>
                  <a:pt x="369" y="300"/>
                  <a:pt x="331" y="298"/>
                </a:cubicBezTo>
                <a:cubicBezTo>
                  <a:pt x="291" y="296"/>
                  <a:pt x="293" y="280"/>
                  <a:pt x="285" y="278"/>
                </a:cubicBezTo>
                <a:cubicBezTo>
                  <a:pt x="278" y="277"/>
                  <a:pt x="260" y="290"/>
                  <a:pt x="242" y="286"/>
                </a:cubicBezTo>
                <a:cubicBezTo>
                  <a:pt x="220" y="282"/>
                  <a:pt x="194" y="252"/>
                  <a:pt x="194" y="252"/>
                </a:cubicBezTo>
                <a:cubicBezTo>
                  <a:pt x="194" y="252"/>
                  <a:pt x="154" y="270"/>
                  <a:pt x="131" y="263"/>
                </a:cubicBezTo>
                <a:cubicBezTo>
                  <a:pt x="108" y="256"/>
                  <a:pt x="92" y="228"/>
                  <a:pt x="92" y="228"/>
                </a:cubicBezTo>
                <a:cubicBezTo>
                  <a:pt x="80" y="238"/>
                  <a:pt x="42" y="233"/>
                  <a:pt x="21" y="224"/>
                </a:cubicBezTo>
                <a:cubicBezTo>
                  <a:pt x="0" y="215"/>
                  <a:pt x="16" y="172"/>
                  <a:pt x="56" y="171"/>
                </a:cubicBezTo>
                <a:cubicBezTo>
                  <a:pt x="71" y="170"/>
                  <a:pt x="88" y="172"/>
                  <a:pt x="88" y="172"/>
                </a:cubicBezTo>
                <a:cubicBezTo>
                  <a:pt x="88" y="172"/>
                  <a:pt x="101" y="155"/>
                  <a:pt x="107" y="148"/>
                </a:cubicBezTo>
                <a:cubicBezTo>
                  <a:pt x="118" y="138"/>
                  <a:pt x="140" y="136"/>
                  <a:pt x="159" y="145"/>
                </a:cubicBezTo>
              </a:path>
            </a:pathLst>
          </a:custGeom>
          <a:solidFill>
            <a:srgbClr val="A4DCCB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400"/>
          </a:p>
        </p:txBody>
      </p:sp>
      <p:pic>
        <p:nvPicPr>
          <p:cNvPr id="17" name="CẤM BUÔN BÁN, CẤM REUP">
            <a:hlinkClick r:id="" action="ppaction://noaction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388" y="1964444"/>
            <a:ext cx="1574155" cy="27984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28985" y="1717420"/>
            <a:ext cx="84396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TRƯỜNG TIỂU HỌC ÁI MỘ A </a:t>
            </a:r>
          </a:p>
        </p:txBody>
      </p:sp>
      <p:sp>
        <p:nvSpPr>
          <p:cNvPr id="18" name="Text Box 13"/>
          <p:cNvSpPr txBox="1">
            <a:spLocks noChangeArrowheads="1"/>
          </p:cNvSpPr>
          <p:nvPr/>
        </p:nvSpPr>
        <p:spPr bwMode="auto">
          <a:xfrm>
            <a:off x="52795" y="3861038"/>
            <a:ext cx="12191999" cy="2241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US" alt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5867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867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THẮNG BIỂN</a:t>
            </a:r>
            <a:r>
              <a:rPr lang="en-US" sz="5867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5867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0474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1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0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11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4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35" restart="whenNotActive" fill="hold" evtFilter="cancelBubble" nodeType="interactiveSeq">
                    <p:stCondLst>
                      <p:cond evt="onClick" delay="0">
                        <p:tgtEl>
                          <p:spTgt spid="1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6" fill="hold">
                          <p:stCondLst>
                            <p:cond delay="0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0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375E-6 2.22222E-6 L -4.375E-6 0.00046 C 0.00105 -0.00371 0.00196 -0.00741 0.00313 -0.01088 C 0.00378 -0.01297 0.00482 -0.01459 0.00547 -0.01667 C 0.00573 -0.01783 0.00573 -0.01945 0.00612 -0.0206 C 0.00665 -0.02246 0.00717 -0.02408 0.00769 -0.02616 C 0.00834 -0.02894 0.0086 -0.03195 0.00925 -0.03472 C 0.00977 -0.03634 0.01029 -0.0382 0.01081 -0.04005 C 0.01107 -0.04121 0.01133 -0.04259 0.01159 -0.04422 C 0.01368 -0.06158 0.01342 -0.05949 0.01472 -0.07315 C 0.01407 -0.09213 0.0142 -0.11111 0.01316 -0.12963 C 0.0129 -0.13264 0.01133 -0.13426 0.01081 -0.13658 C 0.01016 -0.13889 0.01042 -0.14144 0.01003 -0.14352 C 0.00925 -0.14653 0.00782 -0.14908 0.00704 -0.15185 C 0.00651 -0.15324 0.00651 -0.15486 0.00612 -0.15602 C 0.00547 -0.15834 0.00469 -0.16065 0.00391 -0.16297 C 0.00248 -0.16713 0.0017 -0.16852 -4.375E-6 -0.17246 C -0.00156 -0.18102 -0.00182 -0.18403 -0.00364 -0.19074 C -0.00416 -0.19236 -0.00481 -0.19329 -0.0052 -0.19468 C -0.00585 -0.19884 -0.00612 -0.20301 -0.00677 -0.20718 C -0.00716 -0.20834 -0.00807 -0.20972 -0.00833 -0.21134 C -0.00937 -0.21621 -0.00872 -0.22014 -0.00976 -0.22523 C -0.01315 -0.23843 -0.00976 -0.21713 -0.01289 -0.23611 C -0.01328 -0.23843 -0.01354 -0.24074 -0.01367 -0.24306 C -0.01406 -0.24491 -0.01445 -0.24676 -0.01445 -0.24861 C -0.01484 -0.25185 -0.01497 -0.25602 -0.01523 -0.25996 C -0.01549 -0.26297 -0.01588 -0.26621 -0.01588 -0.26922 C -0.01549 -0.28611 -0.01523 -0.30324 -0.01445 -0.32037 C -0.01419 -0.32801 -0.01328 -0.32801 -0.01132 -0.33542 C -0.01015 -0.34051 -0.0108 -0.34144 -0.00976 -0.34792 C -0.00937 -0.35255 -0.00794 -0.35857 -0.00677 -0.3632 C -0.00677 -0.36412 -0.0052 -0.38148 -0.00455 -0.38634 C -0.00429 -0.38797 -0.00403 -0.38935 -0.00364 -0.39051 C -0.00065 -0.42778 -0.0013 -0.41343 -0.00299 -0.47639 C -0.00325 -0.48102 -0.00416 -0.48542 -0.00455 -0.49005 C -0.00559 -0.50278 -0.00559 -0.5206 -0.00755 -0.53148 L -0.00911 -0.53982 L -0.01132 -0.53426 " pathEditMode="relative" rAng="0" ptsTypes="AAAAAAAAAAAAAAAAAAAAAAAAAAAAAAAAAAAAAA">
                                          <p:cBhvr>
                                            <p:cTn id="39" dur="5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5" y="-2696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7"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15" grpId="0" animBg="1"/>
          <p:bldP spid="1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4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35" restart="whenNotActive" fill="hold" evtFilter="cancelBubble" nodeType="interactiveSeq">
                    <p:stCondLst>
                      <p:cond evt="onClick" delay="0">
                        <p:tgtEl>
                          <p:spTgt spid="1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6" fill="hold">
                          <p:stCondLst>
                            <p:cond delay="0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0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375E-6 2.22222E-6 L -4.375E-6 0.00046 C 0.00105 -0.00371 0.00196 -0.00741 0.00313 -0.01088 C 0.00378 -0.01297 0.00482 -0.01459 0.00547 -0.01667 C 0.00573 -0.01783 0.00573 -0.01945 0.00612 -0.0206 C 0.00665 -0.02246 0.00717 -0.02408 0.00769 -0.02616 C 0.00834 -0.02894 0.0086 -0.03195 0.00925 -0.03472 C 0.00977 -0.03634 0.01029 -0.0382 0.01081 -0.04005 C 0.01107 -0.04121 0.01133 -0.04259 0.01159 -0.04422 C 0.01368 -0.06158 0.01342 -0.05949 0.01472 -0.07315 C 0.01407 -0.09213 0.0142 -0.11111 0.01316 -0.12963 C 0.0129 -0.13264 0.01133 -0.13426 0.01081 -0.13658 C 0.01016 -0.13889 0.01042 -0.14144 0.01003 -0.14352 C 0.00925 -0.14653 0.00782 -0.14908 0.00704 -0.15185 C 0.00651 -0.15324 0.00651 -0.15486 0.00612 -0.15602 C 0.00547 -0.15834 0.00469 -0.16065 0.00391 -0.16297 C 0.00248 -0.16713 0.0017 -0.16852 -4.375E-6 -0.17246 C -0.00156 -0.18102 -0.00182 -0.18403 -0.00364 -0.19074 C -0.00416 -0.19236 -0.00481 -0.19329 -0.0052 -0.19468 C -0.00585 -0.19884 -0.00612 -0.20301 -0.00677 -0.20718 C -0.00716 -0.20834 -0.00807 -0.20972 -0.00833 -0.21134 C -0.00937 -0.21621 -0.00872 -0.22014 -0.00976 -0.22523 C -0.01315 -0.23843 -0.00976 -0.21713 -0.01289 -0.23611 C -0.01328 -0.23843 -0.01354 -0.24074 -0.01367 -0.24306 C -0.01406 -0.24491 -0.01445 -0.24676 -0.01445 -0.24861 C -0.01484 -0.25185 -0.01497 -0.25602 -0.01523 -0.25996 C -0.01549 -0.26297 -0.01588 -0.26621 -0.01588 -0.26922 C -0.01549 -0.28611 -0.01523 -0.30324 -0.01445 -0.32037 C -0.01419 -0.32801 -0.01328 -0.32801 -0.01132 -0.33542 C -0.01015 -0.34051 -0.0108 -0.34144 -0.00976 -0.34792 C -0.00937 -0.35255 -0.00794 -0.35857 -0.00677 -0.3632 C -0.00677 -0.36412 -0.0052 -0.38148 -0.00455 -0.38634 C -0.00429 -0.38797 -0.00403 -0.38935 -0.00364 -0.39051 C -0.00065 -0.42778 -0.0013 -0.41343 -0.00299 -0.47639 C -0.00325 -0.48102 -0.00416 -0.48542 -0.00455 -0.49005 C -0.00559 -0.50278 -0.00559 -0.5206 -0.00755 -0.53148 L -0.00911 -0.53982 L -0.01132 -0.53426 " pathEditMode="relative" rAng="0" ptsTypes="AAAAAAAAAAAAAAAAAAAAAAAAAAAAAAAAAAAAAA">
                                          <p:cBhvr>
                                            <p:cTn id="39" dur="5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5" y="-2696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7"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15" grpId="0" animBg="1"/>
          <p:bldP spid="16" grpId="0" animBg="1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1" y="42334"/>
            <a:ext cx="12153900" cy="6773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5" r="34399" b="5898"/>
          <a:stretch>
            <a:fillRect/>
          </a:stretch>
        </p:blipFill>
        <p:spPr bwMode="auto">
          <a:xfrm>
            <a:off x="228601" y="152401"/>
            <a:ext cx="11648017" cy="6322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Hộp_Văn_Bản 7"/>
          <p:cNvSpPr txBox="1">
            <a:spLocks noChangeArrowheads="1"/>
          </p:cNvSpPr>
          <p:nvPr/>
        </p:nvSpPr>
        <p:spPr bwMode="auto">
          <a:xfrm>
            <a:off x="2589742" y="1432004"/>
            <a:ext cx="6925733" cy="10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80" tIns="45089" rIns="90180" bIns="45089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endParaRPr lang="en-US" alt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476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Lần đầu, kích thước đầy đủ của cá mập khổng lồ thời tiền sử được tiết lộ |  Tin tức mới nhất 24h - Đọc Báo Lao Động online - Laodong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529" y="1124744"/>
            <a:ext cx="6008757" cy="5400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23392" y="332656"/>
            <a:ext cx="54318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+mn-ea"/>
              </a:rPr>
              <a:t>Mập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  <a:ea typeface="+mn-ea"/>
              </a:rPr>
              <a:t>: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+mn-ea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HP001 4 hàng" panose="020B0603050302020204" pitchFamily="34" charset="0"/>
                <a:ea typeface="+mn-ea"/>
              </a:rPr>
              <a:t>c</a:t>
            </a:r>
            <a:r>
              <a:rPr lang="en-US" sz="3200" b="1" dirty="0" err="1" smtClean="0">
                <a:solidFill>
                  <a:prstClr val="black"/>
                </a:solidFill>
                <a:latin typeface="HP001 4 hàng" panose="020B0603050302020204" pitchFamily="34" charset="0"/>
                <a:ea typeface="+mn-ea"/>
              </a:rPr>
              <a:t>á</a:t>
            </a:r>
            <a:r>
              <a:rPr lang="en-US" sz="3200" b="1" dirty="0" smtClean="0">
                <a:solidFill>
                  <a:prstClr val="black"/>
                </a:solidFill>
                <a:latin typeface="HP001 4 hàng" panose="020B0603050302020204" pitchFamily="34" charset="0"/>
                <a:ea typeface="+mn-ea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HP001 4 hàng" panose="020B0603050302020204" pitchFamily="34" charset="0"/>
                <a:ea typeface="+mn-ea"/>
              </a:rPr>
              <a:t>mập</a:t>
            </a:r>
            <a:r>
              <a:rPr lang="en-US" sz="3200" b="1" dirty="0" smtClean="0">
                <a:solidFill>
                  <a:prstClr val="black"/>
                </a:solidFill>
                <a:latin typeface="HP001 4 hàng" panose="020B0603050302020204" pitchFamily="34" charset="0"/>
                <a:ea typeface="+mn-ea"/>
              </a:rPr>
              <a:t> (</a:t>
            </a:r>
            <a:r>
              <a:rPr lang="en-US" sz="3200" b="1" dirty="0" err="1" smtClean="0">
                <a:solidFill>
                  <a:prstClr val="black"/>
                </a:solidFill>
                <a:latin typeface="HP001 4 hàng" panose="020B0603050302020204" pitchFamily="34" charset="0"/>
                <a:ea typeface="+mn-ea"/>
              </a:rPr>
              <a:t>nói</a:t>
            </a:r>
            <a:r>
              <a:rPr lang="en-US" sz="3200" b="1" dirty="0" smtClean="0">
                <a:solidFill>
                  <a:prstClr val="black"/>
                </a:solidFill>
                <a:latin typeface="HP001 4 hàng" panose="020B0603050302020204" pitchFamily="34" charset="0"/>
                <a:ea typeface="+mn-ea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HP001 4 hàng" panose="020B0603050302020204" pitchFamily="34" charset="0"/>
                <a:ea typeface="+mn-ea"/>
              </a:rPr>
              <a:t>tắt</a:t>
            </a:r>
            <a:r>
              <a:rPr lang="en-US" sz="3200" b="1" dirty="0" smtClean="0">
                <a:solidFill>
                  <a:prstClr val="black"/>
                </a:solidFill>
                <a:latin typeface="HP001 4 hàng" panose="020B0603050302020204" pitchFamily="34" charset="0"/>
                <a:ea typeface="+mn-ea"/>
              </a:rPr>
              <a:t>)</a:t>
            </a:r>
            <a:endParaRPr lang="en-US" sz="3200" b="1" dirty="0">
              <a:solidFill>
                <a:prstClr val="black"/>
              </a:solidFill>
              <a:latin typeface="HP001 4 hàng" panose="020B0603050302020204" pitchFamily="34" charset="0"/>
              <a:ea typeface="+mn-ea"/>
            </a:endParaRPr>
          </a:p>
        </p:txBody>
      </p:sp>
      <p:pic>
        <p:nvPicPr>
          <p:cNvPr id="6" name="Picture 2" descr="Cá mập trắng lớn đã quét sạch siêu cá mập Megalodon khổng lồ? | Báo Dân trí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81" y="1124744"/>
            <a:ext cx="6066127" cy="5400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7585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1384" y="404664"/>
            <a:ext cx="1152128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Cây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vẹt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: </a:t>
            </a:r>
            <a:r>
              <a:rPr lang="en-US" sz="3200" b="1" dirty="0" err="1" smtClean="0">
                <a:latin typeface="HP001 4 hàng" panose="020B0603050302020204" pitchFamily="34" charset="0"/>
              </a:rPr>
              <a:t>cây</a:t>
            </a:r>
            <a:r>
              <a:rPr lang="en-US" sz="3200" b="1" dirty="0" smtClean="0"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latin typeface="HP001 4 hàng" panose="020B0603050302020204" pitchFamily="34" charset="0"/>
              </a:rPr>
              <a:t>sống</a:t>
            </a:r>
            <a:r>
              <a:rPr lang="en-US" sz="3200" b="1" dirty="0" smtClean="0">
                <a:latin typeface="HP001 4 hàng" panose="020B0603050302020204" pitchFamily="34" charset="0"/>
              </a:rPr>
              <a:t> ở </a:t>
            </a:r>
            <a:r>
              <a:rPr lang="en-US" sz="3200" b="1" dirty="0" err="1" smtClean="0">
                <a:latin typeface="HP001 4 hàng" panose="020B0603050302020204" pitchFamily="34" charset="0"/>
              </a:rPr>
              <a:t>vùng</a:t>
            </a:r>
            <a:r>
              <a:rPr lang="en-US" sz="3200" b="1" dirty="0" smtClean="0"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latin typeface="HP001 4 hàng" panose="020B0603050302020204" pitchFamily="34" charset="0"/>
              </a:rPr>
              <a:t>nước</a:t>
            </a:r>
            <a:r>
              <a:rPr lang="en-US" sz="3200" b="1" dirty="0" smtClean="0"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latin typeface="HP001 4 hàng" panose="020B0603050302020204" pitchFamily="34" charset="0"/>
              </a:rPr>
              <a:t>mặn</a:t>
            </a:r>
            <a:r>
              <a:rPr lang="en-US" sz="3200" b="1" dirty="0" smtClean="0">
                <a:latin typeface="HP001 4 hàng" panose="020B0603050302020204" pitchFamily="34" charset="0"/>
              </a:rPr>
              <a:t>, </a:t>
            </a:r>
            <a:r>
              <a:rPr lang="en-US" sz="3200" b="1" dirty="0" err="1" smtClean="0">
                <a:latin typeface="HP001 4 hàng" panose="020B0603050302020204" pitchFamily="34" charset="0"/>
              </a:rPr>
              <a:t>lá</a:t>
            </a:r>
            <a:r>
              <a:rPr lang="en-US" sz="3200" b="1" dirty="0" smtClean="0"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latin typeface="HP001 4 hàng" panose="020B0603050302020204" pitchFamily="34" charset="0"/>
              </a:rPr>
              <a:t>dày</a:t>
            </a:r>
            <a:r>
              <a:rPr lang="en-US" sz="3200" b="1" dirty="0" smtClean="0"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latin typeface="HP001 4 hàng" panose="020B0603050302020204" pitchFamily="34" charset="0"/>
              </a:rPr>
              <a:t>và</a:t>
            </a:r>
            <a:r>
              <a:rPr lang="en-US" sz="3200" b="1" dirty="0" smtClean="0"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latin typeface="HP001 4 hàng" panose="020B0603050302020204" pitchFamily="34" charset="0"/>
              </a:rPr>
              <a:t>nhẵn</a:t>
            </a:r>
            <a:endParaRPr lang="en-US" sz="3200" b="1" dirty="0">
              <a:latin typeface="HP001 4 hàng" panose="020B0603050302020204" pitchFamily="34" charset="0"/>
            </a:endParaRPr>
          </a:p>
        </p:txBody>
      </p:sp>
      <p:pic>
        <p:nvPicPr>
          <p:cNvPr id="5" name="Picture 4" descr="Bờ biển cây sú (vẹt) là gì - Bách Khoa Tri Thứ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4" y="1163632"/>
            <a:ext cx="8784976" cy="54726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Loài cây kỳ lạ có khả năng 'sinh con' được phát hiện tại Việt Nam - DKN.New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996"/>
          <a:stretch/>
        </p:blipFill>
        <p:spPr bwMode="auto">
          <a:xfrm>
            <a:off x="9192344" y="1163632"/>
            <a:ext cx="2842164" cy="2481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Loài cây kỳ lạ có khả năng 'sinh con' được phát hiện tại Việt Nam - DKN.New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51"/>
          <a:stretch/>
        </p:blipFill>
        <p:spPr bwMode="auto">
          <a:xfrm>
            <a:off x="9186345" y="3899936"/>
            <a:ext cx="2848163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8357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NHỮNG CON ĐÊ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2" y="1484784"/>
            <a:ext cx="5775083" cy="51125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Đầu tư hơn 980 triệu đồng sửa chữa khẩn cấp mái kè đê bờ biển Hiệ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024" y="1484784"/>
            <a:ext cx="5616624" cy="51125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335360" y="404664"/>
            <a:ext cx="11737304" cy="817352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Đê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: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Là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lũy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đất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nhân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tạo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hay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tự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nhiên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kéo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dài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dọc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theo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các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bờ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sông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hoặc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bờ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biển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18899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360" y="332656"/>
            <a:ext cx="106498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+mn-ea"/>
              </a:rPr>
              <a:t>Xung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  <a:ea typeface="+mn-ea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+mn-ea"/>
              </a:rPr>
              <a:t>kích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  <a:ea typeface="+mn-ea"/>
              </a:rPr>
              <a:t>: </a:t>
            </a:r>
            <a:r>
              <a:rPr lang="en-US" sz="3200" b="1" dirty="0" err="1" smtClean="0">
                <a:solidFill>
                  <a:prstClr val="black"/>
                </a:solidFill>
                <a:latin typeface="HP001 4 hàng" panose="020B0603050302020204" pitchFamily="34" charset="0"/>
                <a:ea typeface="+mn-ea"/>
              </a:rPr>
              <a:t>đi</a:t>
            </a:r>
            <a:r>
              <a:rPr lang="en-US" sz="3200" b="1" dirty="0" smtClean="0">
                <a:solidFill>
                  <a:prstClr val="black"/>
                </a:solidFill>
                <a:latin typeface="HP001 4 hàng" panose="020B0603050302020204" pitchFamily="34" charset="0"/>
                <a:ea typeface="+mn-ea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HP001 4 hàng" panose="020B0603050302020204" pitchFamily="34" charset="0"/>
                <a:ea typeface="+mn-ea"/>
              </a:rPr>
              <a:t>đầu</a:t>
            </a:r>
            <a:r>
              <a:rPr lang="en-US" sz="3200" b="1" dirty="0" smtClean="0">
                <a:solidFill>
                  <a:prstClr val="black"/>
                </a:solidFill>
                <a:latin typeface="HP001 4 hàng" panose="020B0603050302020204" pitchFamily="34" charset="0"/>
                <a:ea typeface="+mn-ea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HP001 4 hàng" panose="020B0603050302020204" pitchFamily="34" charset="0"/>
                <a:ea typeface="+mn-ea"/>
              </a:rPr>
              <a:t>làm</a:t>
            </a:r>
            <a:r>
              <a:rPr lang="en-US" sz="3200" b="1" dirty="0" smtClean="0">
                <a:solidFill>
                  <a:prstClr val="black"/>
                </a:solidFill>
                <a:latin typeface="HP001 4 hàng" panose="020B0603050302020204" pitchFamily="34" charset="0"/>
                <a:ea typeface="+mn-ea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HP001 4 hàng" panose="020B0603050302020204" pitchFamily="34" charset="0"/>
                <a:ea typeface="+mn-ea"/>
              </a:rPr>
              <a:t>nhiệm</a:t>
            </a:r>
            <a:r>
              <a:rPr lang="en-US" sz="3200" b="1" dirty="0" smtClean="0">
                <a:solidFill>
                  <a:prstClr val="black"/>
                </a:solidFill>
                <a:latin typeface="HP001 4 hàng" panose="020B0603050302020204" pitchFamily="34" charset="0"/>
                <a:ea typeface="+mn-ea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HP001 4 hàng" panose="020B0603050302020204" pitchFamily="34" charset="0"/>
                <a:ea typeface="+mn-ea"/>
              </a:rPr>
              <a:t>vụ</a:t>
            </a:r>
            <a:r>
              <a:rPr lang="en-US" sz="3200" b="1" dirty="0" smtClean="0">
                <a:solidFill>
                  <a:prstClr val="black"/>
                </a:solidFill>
                <a:latin typeface="HP001 4 hàng" panose="020B0603050302020204" pitchFamily="34" charset="0"/>
                <a:ea typeface="+mn-ea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HP001 4 hàng" panose="020B0603050302020204" pitchFamily="34" charset="0"/>
                <a:ea typeface="+mn-ea"/>
              </a:rPr>
              <a:t>khó</a:t>
            </a:r>
            <a:r>
              <a:rPr lang="en-US" sz="3200" b="1" dirty="0" smtClean="0">
                <a:solidFill>
                  <a:prstClr val="black"/>
                </a:solidFill>
                <a:latin typeface="HP001 4 hàng" panose="020B0603050302020204" pitchFamily="34" charset="0"/>
                <a:ea typeface="+mn-ea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HP001 4 hàng" panose="020B0603050302020204" pitchFamily="34" charset="0"/>
                <a:ea typeface="+mn-ea"/>
              </a:rPr>
              <a:t>khăn</a:t>
            </a:r>
            <a:r>
              <a:rPr lang="en-US" sz="3200" b="1" dirty="0" smtClean="0">
                <a:solidFill>
                  <a:prstClr val="black"/>
                </a:solidFill>
                <a:latin typeface="HP001 4 hàng" panose="020B0603050302020204" pitchFamily="34" charset="0"/>
                <a:ea typeface="+mn-ea"/>
              </a:rPr>
              <a:t>, gay go </a:t>
            </a:r>
            <a:r>
              <a:rPr lang="en-US" sz="3200" b="1" dirty="0" err="1" smtClean="0">
                <a:solidFill>
                  <a:prstClr val="black"/>
                </a:solidFill>
                <a:latin typeface="HP001 4 hàng" panose="020B0603050302020204" pitchFamily="34" charset="0"/>
                <a:ea typeface="+mn-ea"/>
              </a:rPr>
              <a:t>nhất</a:t>
            </a:r>
            <a:endParaRPr lang="en-US" sz="3200" b="1" dirty="0">
              <a:solidFill>
                <a:prstClr val="black"/>
              </a:solidFill>
              <a:latin typeface="HP001 4 hàng" panose="020B0603050302020204" pitchFamily="34" charset="0"/>
              <a:ea typeface="+mn-e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5360" y="1261817"/>
            <a:ext cx="70662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+mn-ea"/>
              </a:rPr>
              <a:t>Chão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  <a:ea typeface="+mn-ea"/>
              </a:rPr>
              <a:t>: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+mn-ea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HP001 4 hàng" panose="020B0603050302020204" pitchFamily="34" charset="0"/>
                <a:ea typeface="+mn-ea"/>
              </a:rPr>
              <a:t>dây</a:t>
            </a:r>
            <a:r>
              <a:rPr lang="en-US" sz="3200" b="1" dirty="0" smtClean="0">
                <a:solidFill>
                  <a:prstClr val="black"/>
                </a:solidFill>
                <a:latin typeface="HP001 4 hàng" panose="020B0603050302020204" pitchFamily="34" charset="0"/>
                <a:ea typeface="+mn-ea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HP001 4 hàng" panose="020B0603050302020204" pitchFamily="34" charset="0"/>
                <a:ea typeface="+mn-ea"/>
              </a:rPr>
              <a:t>thừng</a:t>
            </a:r>
            <a:r>
              <a:rPr lang="en-US" sz="3200" b="1" dirty="0" smtClean="0">
                <a:solidFill>
                  <a:prstClr val="black"/>
                </a:solidFill>
                <a:latin typeface="HP001 4 hàng" panose="020B0603050302020204" pitchFamily="34" charset="0"/>
                <a:ea typeface="+mn-ea"/>
              </a:rPr>
              <a:t> to, </a:t>
            </a:r>
            <a:r>
              <a:rPr lang="en-US" sz="3200" b="1" dirty="0" err="1" smtClean="0">
                <a:solidFill>
                  <a:prstClr val="black"/>
                </a:solidFill>
                <a:latin typeface="HP001 4 hàng" panose="020B0603050302020204" pitchFamily="34" charset="0"/>
                <a:ea typeface="+mn-ea"/>
              </a:rPr>
              <a:t>rất</a:t>
            </a:r>
            <a:r>
              <a:rPr lang="en-US" sz="3200" b="1" dirty="0" smtClean="0">
                <a:solidFill>
                  <a:prstClr val="black"/>
                </a:solidFill>
                <a:latin typeface="HP001 4 hàng" panose="020B0603050302020204" pitchFamily="34" charset="0"/>
                <a:ea typeface="+mn-ea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HP001 4 hàng" panose="020B0603050302020204" pitchFamily="34" charset="0"/>
                <a:ea typeface="+mn-ea"/>
              </a:rPr>
              <a:t>bền</a:t>
            </a:r>
            <a:endParaRPr lang="en-US" sz="3200" b="1" dirty="0">
              <a:solidFill>
                <a:prstClr val="black"/>
              </a:solidFill>
              <a:latin typeface="HP001 4 hàng" panose="020B0603050302020204" pitchFamily="34" charset="0"/>
              <a:ea typeface="+mn-ea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84" y="1988840"/>
            <a:ext cx="540060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Dây Thừng, Dây Dù, Dây Chão, Dây PP - danh sách công ty Dây Thừng, Dây Dù, Dây  Chão, Dây PP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86" b="16143"/>
          <a:stretch/>
        </p:blipFill>
        <p:spPr bwMode="auto">
          <a:xfrm>
            <a:off x="6312024" y="1988840"/>
            <a:ext cx="5800644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6166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1" y="42334"/>
            <a:ext cx="12153900" cy="6773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5" r="34399" b="5898"/>
          <a:stretch>
            <a:fillRect/>
          </a:stretch>
        </p:blipFill>
        <p:spPr bwMode="auto">
          <a:xfrm>
            <a:off x="230672" y="183196"/>
            <a:ext cx="11648017" cy="6322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Hộp_Văn_Bản 7"/>
          <p:cNvSpPr txBox="1">
            <a:spLocks noChangeArrowheads="1"/>
          </p:cNvSpPr>
          <p:nvPr/>
        </p:nvSpPr>
        <p:spPr bwMode="auto">
          <a:xfrm>
            <a:off x="2633134" y="1498600"/>
            <a:ext cx="6925733" cy="10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80" tIns="45089" rIns="90180" bIns="45089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alt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991544" y="2982984"/>
            <a:ext cx="8568952" cy="1526136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>
              <a:spcAft>
                <a:spcPts val="0"/>
              </a:spcAft>
              <a:buFontTx/>
              <a:buNone/>
            </a:pP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ngàn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fontAlgn="auto">
              <a:spcAft>
                <a:spcPts val="0"/>
              </a:spcAft>
            </a:pPr>
            <a:endParaRPr lang="en-US" altLang="en-US" sz="3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8256240" y="3049801"/>
            <a:ext cx="120650" cy="3508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2783632" y="3570633"/>
            <a:ext cx="120650" cy="3508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4720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1" y="42334"/>
            <a:ext cx="12153900" cy="6773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5" r="34399" b="5898"/>
          <a:stretch>
            <a:fillRect/>
          </a:stretch>
        </p:blipFill>
        <p:spPr bwMode="auto">
          <a:xfrm>
            <a:off x="230672" y="183196"/>
            <a:ext cx="11648017" cy="6322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Hộp_Văn_Bản 7"/>
          <p:cNvSpPr txBox="1">
            <a:spLocks noChangeArrowheads="1"/>
          </p:cNvSpPr>
          <p:nvPr/>
        </p:nvSpPr>
        <p:spPr bwMode="auto">
          <a:xfrm>
            <a:off x="2633134" y="2054572"/>
            <a:ext cx="6925733" cy="10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80" tIns="45089" rIns="90180" bIns="45089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endParaRPr lang="en-US" alt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5330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2458"/>
            <a:ext cx="12192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Thắng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biển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5360" y="620688"/>
            <a:ext cx="11593288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hangingPunct="1">
              <a:spcBef>
                <a:spcPts val="600"/>
              </a:spcBef>
              <a:buFont typeface="Arial" charset="0"/>
              <a:buNone/>
              <a:defRPr/>
            </a:pPr>
            <a:r>
              <a:rPr lang="en-US" sz="2300" b="1" dirty="0" smtClean="0">
                <a:latin typeface="Arial"/>
                <a:cs typeface="Times New Roman" pitchFamily="18" charset="0"/>
              </a:rPr>
              <a:t>        </a:t>
            </a:r>
            <a:r>
              <a:rPr lang="en-US" sz="2300" b="1" dirty="0" err="1" smtClean="0">
                <a:solidFill>
                  <a:srgbClr val="0000FF"/>
                </a:solidFill>
                <a:latin typeface="Arial"/>
                <a:cs typeface="Times New Roman" pitchFamily="18" charset="0"/>
              </a:rPr>
              <a:t>Mặt</a:t>
            </a:r>
            <a:r>
              <a:rPr lang="en-US" sz="2300" b="1" dirty="0" smtClean="0">
                <a:solidFill>
                  <a:srgbClr val="0000FF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00FF"/>
                </a:solidFill>
                <a:latin typeface="Arial"/>
                <a:cs typeface="Times New Roman" pitchFamily="18" charset="0"/>
              </a:rPr>
              <a:t>trời</a:t>
            </a:r>
            <a:r>
              <a:rPr lang="en-US" sz="2300" b="1" dirty="0" smtClean="0">
                <a:solidFill>
                  <a:srgbClr val="0000FF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00FF"/>
                </a:solidFill>
                <a:latin typeface="Arial"/>
                <a:cs typeface="Times New Roman" pitchFamily="18" charset="0"/>
              </a:rPr>
              <a:t>lên</a:t>
            </a:r>
            <a:r>
              <a:rPr lang="en-US" sz="2300" b="1" dirty="0" smtClean="0">
                <a:solidFill>
                  <a:srgbClr val="0000FF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00FF"/>
                </a:solidFill>
                <a:latin typeface="Arial"/>
                <a:cs typeface="Times New Roman" pitchFamily="18" charset="0"/>
              </a:rPr>
              <a:t>cao</a:t>
            </a:r>
            <a:r>
              <a:rPr lang="en-US" sz="2300" b="1" dirty="0" smtClean="0">
                <a:solidFill>
                  <a:srgbClr val="0000FF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00FF"/>
                </a:solidFill>
                <a:latin typeface="Arial"/>
                <a:cs typeface="Times New Roman" pitchFamily="18" charset="0"/>
              </a:rPr>
              <a:t>dần</a:t>
            </a:r>
            <a:r>
              <a:rPr lang="en-US" sz="2300" b="1" dirty="0" smtClean="0">
                <a:solidFill>
                  <a:srgbClr val="0000FF"/>
                </a:solidFill>
                <a:latin typeface="Arial"/>
                <a:cs typeface="Times New Roman" pitchFamily="18" charset="0"/>
              </a:rPr>
              <a:t>. </a:t>
            </a:r>
            <a:r>
              <a:rPr lang="en-US" sz="2300" b="1" dirty="0" err="1" smtClean="0">
                <a:solidFill>
                  <a:srgbClr val="0000FF"/>
                </a:solidFill>
                <a:latin typeface="Arial"/>
                <a:cs typeface="Times New Roman" pitchFamily="18" charset="0"/>
              </a:rPr>
              <a:t>Gió</a:t>
            </a:r>
            <a:r>
              <a:rPr lang="en-US" sz="2300" b="1" dirty="0" smtClean="0">
                <a:solidFill>
                  <a:srgbClr val="0000FF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00FF"/>
                </a:solidFill>
                <a:latin typeface="Arial"/>
                <a:cs typeface="Times New Roman" pitchFamily="18" charset="0"/>
              </a:rPr>
              <a:t>bắt</a:t>
            </a:r>
            <a:r>
              <a:rPr lang="en-US" sz="2300" b="1" dirty="0" smtClean="0">
                <a:solidFill>
                  <a:srgbClr val="0000FF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00FF"/>
                </a:solidFill>
                <a:latin typeface="Arial"/>
                <a:cs typeface="Times New Roman" pitchFamily="18" charset="0"/>
              </a:rPr>
              <a:t>đầu</a:t>
            </a:r>
            <a:r>
              <a:rPr lang="en-US" sz="2300" b="1" dirty="0" smtClean="0">
                <a:solidFill>
                  <a:srgbClr val="0000FF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00FF"/>
                </a:solidFill>
                <a:latin typeface="Arial"/>
                <a:cs typeface="Times New Roman" pitchFamily="18" charset="0"/>
              </a:rPr>
              <a:t>mạnh</a:t>
            </a:r>
            <a:r>
              <a:rPr lang="en-US" sz="2300" b="1" dirty="0" smtClean="0">
                <a:solidFill>
                  <a:srgbClr val="0000FF"/>
                </a:solidFill>
                <a:latin typeface="Arial"/>
                <a:cs typeface="Times New Roman" pitchFamily="18" charset="0"/>
              </a:rPr>
              <a:t>. </a:t>
            </a:r>
            <a:r>
              <a:rPr lang="en-US" sz="2300" b="1" dirty="0" err="1" smtClean="0">
                <a:solidFill>
                  <a:srgbClr val="0000FF"/>
                </a:solidFill>
                <a:latin typeface="Arial"/>
                <a:cs typeface="Times New Roman" pitchFamily="18" charset="0"/>
              </a:rPr>
              <a:t>Gió</a:t>
            </a:r>
            <a:r>
              <a:rPr lang="en-US" sz="2300" b="1" dirty="0" smtClean="0">
                <a:solidFill>
                  <a:srgbClr val="0000FF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00FF"/>
                </a:solidFill>
                <a:latin typeface="Arial"/>
                <a:cs typeface="Times New Roman" pitchFamily="18" charset="0"/>
              </a:rPr>
              <a:t>lên</a:t>
            </a:r>
            <a:r>
              <a:rPr lang="en-US" sz="2300" b="1" dirty="0" smtClean="0">
                <a:solidFill>
                  <a:srgbClr val="0000FF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00FF"/>
                </a:solidFill>
                <a:latin typeface="Arial"/>
                <a:cs typeface="Times New Roman" pitchFamily="18" charset="0"/>
              </a:rPr>
              <a:t>nước</a:t>
            </a:r>
            <a:r>
              <a:rPr lang="en-US" sz="2300" b="1" dirty="0" smtClean="0">
                <a:solidFill>
                  <a:srgbClr val="0000FF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00FF"/>
                </a:solidFill>
                <a:latin typeface="Arial"/>
                <a:cs typeface="Times New Roman" pitchFamily="18" charset="0"/>
              </a:rPr>
              <a:t>biển</a:t>
            </a:r>
            <a:r>
              <a:rPr lang="en-US" sz="2300" b="1" dirty="0" smtClean="0">
                <a:solidFill>
                  <a:srgbClr val="0000FF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00FF"/>
                </a:solidFill>
                <a:latin typeface="Arial"/>
                <a:cs typeface="Times New Roman" pitchFamily="18" charset="0"/>
              </a:rPr>
              <a:t>càng</a:t>
            </a:r>
            <a:r>
              <a:rPr lang="en-US" sz="2300" b="1" dirty="0" smtClean="0">
                <a:solidFill>
                  <a:srgbClr val="0000FF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00FF"/>
                </a:solidFill>
                <a:latin typeface="Arial"/>
                <a:cs typeface="Times New Roman" pitchFamily="18" charset="0"/>
              </a:rPr>
              <a:t>dữ</a:t>
            </a:r>
            <a:r>
              <a:rPr lang="en-US" sz="2300" b="1" dirty="0" smtClean="0">
                <a:solidFill>
                  <a:srgbClr val="0000FF"/>
                </a:solidFill>
                <a:latin typeface="Arial"/>
                <a:cs typeface="Times New Roman" pitchFamily="18" charset="0"/>
              </a:rPr>
              <a:t>. </a:t>
            </a:r>
            <a:r>
              <a:rPr lang="en-US" sz="2300" b="1" dirty="0" err="1" smtClean="0">
                <a:solidFill>
                  <a:srgbClr val="0000FF"/>
                </a:solidFill>
                <a:latin typeface="Arial"/>
                <a:cs typeface="Times New Roman" pitchFamily="18" charset="0"/>
              </a:rPr>
              <a:t>Khoảng</a:t>
            </a:r>
            <a:r>
              <a:rPr lang="en-US" sz="2300" b="1" dirty="0" smtClean="0">
                <a:solidFill>
                  <a:srgbClr val="0000FF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00FF"/>
                </a:solidFill>
                <a:latin typeface="Arial"/>
                <a:cs typeface="Times New Roman" pitchFamily="18" charset="0"/>
              </a:rPr>
              <a:t>mênh</a:t>
            </a:r>
            <a:r>
              <a:rPr lang="en-US" sz="2300" b="1" dirty="0" smtClean="0">
                <a:solidFill>
                  <a:srgbClr val="0000FF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00FF"/>
                </a:solidFill>
                <a:latin typeface="Arial"/>
                <a:cs typeface="Times New Roman" pitchFamily="18" charset="0"/>
              </a:rPr>
              <a:t>mông</a:t>
            </a:r>
            <a:r>
              <a:rPr lang="en-US" sz="2300" b="1" dirty="0" smtClean="0">
                <a:solidFill>
                  <a:srgbClr val="0000FF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00FF"/>
                </a:solidFill>
                <a:latin typeface="Arial"/>
                <a:cs typeface="Times New Roman" pitchFamily="18" charset="0"/>
              </a:rPr>
              <a:t>ầm</a:t>
            </a:r>
            <a:r>
              <a:rPr lang="en-US" sz="2300" b="1" dirty="0" smtClean="0">
                <a:solidFill>
                  <a:srgbClr val="0000FF"/>
                </a:solidFill>
                <a:latin typeface="Arial"/>
                <a:cs typeface="Times New Roman" pitchFamily="18" charset="0"/>
              </a:rPr>
              <a:t> ĩ </a:t>
            </a:r>
            <a:r>
              <a:rPr lang="en-US" sz="2300" b="1" dirty="0" err="1" smtClean="0">
                <a:solidFill>
                  <a:srgbClr val="0000FF"/>
                </a:solidFill>
                <a:latin typeface="Arial"/>
                <a:cs typeface="Times New Roman" pitchFamily="18" charset="0"/>
              </a:rPr>
              <a:t>càng</a:t>
            </a:r>
            <a:r>
              <a:rPr lang="en-US" sz="2300" b="1" dirty="0" smtClean="0">
                <a:solidFill>
                  <a:srgbClr val="0000FF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00FF"/>
                </a:solidFill>
                <a:latin typeface="Arial"/>
                <a:cs typeface="Times New Roman" pitchFamily="18" charset="0"/>
              </a:rPr>
              <a:t>lan</a:t>
            </a:r>
            <a:r>
              <a:rPr lang="en-US" sz="2300" b="1" dirty="0" smtClean="0">
                <a:solidFill>
                  <a:srgbClr val="0000FF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00FF"/>
                </a:solidFill>
                <a:latin typeface="Arial"/>
                <a:cs typeface="Times New Roman" pitchFamily="18" charset="0"/>
              </a:rPr>
              <a:t>rộng</a:t>
            </a:r>
            <a:r>
              <a:rPr lang="en-US" sz="2300" b="1" dirty="0" smtClean="0">
                <a:solidFill>
                  <a:srgbClr val="0000FF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00FF"/>
                </a:solidFill>
                <a:latin typeface="Arial"/>
                <a:cs typeface="Times New Roman" pitchFamily="18" charset="0"/>
              </a:rPr>
              <a:t>mãi</a:t>
            </a:r>
            <a:r>
              <a:rPr lang="en-US" sz="2300" b="1" dirty="0" smtClean="0">
                <a:solidFill>
                  <a:srgbClr val="0000FF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00FF"/>
                </a:solidFill>
                <a:latin typeface="Arial"/>
                <a:cs typeface="Times New Roman" pitchFamily="18" charset="0"/>
              </a:rPr>
              <a:t>vào</a:t>
            </a:r>
            <a:r>
              <a:rPr lang="en-US" sz="2300" b="1" dirty="0" smtClean="0">
                <a:solidFill>
                  <a:srgbClr val="0000FF"/>
                </a:solidFill>
                <a:latin typeface="Arial"/>
                <a:cs typeface="Times New Roman" pitchFamily="18" charset="0"/>
              </a:rPr>
              <a:t>. </a:t>
            </a:r>
            <a:r>
              <a:rPr lang="en-US" sz="2300" b="1" dirty="0" err="1" smtClean="0">
                <a:solidFill>
                  <a:srgbClr val="0000FF"/>
                </a:solidFill>
                <a:latin typeface="Arial"/>
                <a:cs typeface="Times New Roman" pitchFamily="18" charset="0"/>
              </a:rPr>
              <a:t>Biển</a:t>
            </a:r>
            <a:r>
              <a:rPr lang="en-US" sz="2300" b="1" dirty="0" smtClean="0">
                <a:solidFill>
                  <a:srgbClr val="0000FF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00FF"/>
                </a:solidFill>
                <a:latin typeface="Arial"/>
                <a:cs typeface="Times New Roman" pitchFamily="18" charset="0"/>
              </a:rPr>
              <a:t>cả</a:t>
            </a:r>
            <a:r>
              <a:rPr lang="en-US" sz="2300" b="1" dirty="0" smtClean="0">
                <a:solidFill>
                  <a:srgbClr val="0000FF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00FF"/>
                </a:solidFill>
                <a:latin typeface="Arial"/>
                <a:cs typeface="Times New Roman" pitchFamily="18" charset="0"/>
              </a:rPr>
              <a:t>muốn</a:t>
            </a:r>
            <a:r>
              <a:rPr lang="en-US" sz="2300" b="1" dirty="0" smtClean="0">
                <a:solidFill>
                  <a:srgbClr val="0000FF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00FF"/>
                </a:solidFill>
                <a:latin typeface="Arial"/>
                <a:cs typeface="Times New Roman" pitchFamily="18" charset="0"/>
              </a:rPr>
              <a:t>nuốt</a:t>
            </a:r>
            <a:r>
              <a:rPr lang="en-US" sz="2300" b="1" dirty="0" smtClean="0">
                <a:solidFill>
                  <a:srgbClr val="0000FF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00FF"/>
                </a:solidFill>
                <a:latin typeface="Arial"/>
                <a:cs typeface="Times New Roman" pitchFamily="18" charset="0"/>
              </a:rPr>
              <a:t>tươi</a:t>
            </a:r>
            <a:r>
              <a:rPr lang="en-US" sz="2300" b="1" dirty="0" smtClean="0">
                <a:solidFill>
                  <a:srgbClr val="0000FF"/>
                </a:solidFill>
                <a:latin typeface="Arial"/>
                <a:cs typeface="Times New Roman" pitchFamily="18" charset="0"/>
              </a:rPr>
              <a:t> con </a:t>
            </a:r>
            <a:r>
              <a:rPr lang="en-US" sz="2300" b="1" dirty="0" err="1" smtClean="0">
                <a:solidFill>
                  <a:srgbClr val="0000FF"/>
                </a:solidFill>
                <a:latin typeface="Arial"/>
                <a:cs typeface="Times New Roman" pitchFamily="18" charset="0"/>
              </a:rPr>
              <a:t>đê</a:t>
            </a:r>
            <a:r>
              <a:rPr lang="en-US" sz="2300" b="1" dirty="0" smtClean="0">
                <a:solidFill>
                  <a:srgbClr val="0000FF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00FF"/>
                </a:solidFill>
                <a:latin typeface="Arial"/>
                <a:cs typeface="Times New Roman" pitchFamily="18" charset="0"/>
              </a:rPr>
              <a:t>mỏng</a:t>
            </a:r>
            <a:r>
              <a:rPr lang="en-US" sz="2300" b="1" dirty="0" smtClean="0">
                <a:solidFill>
                  <a:srgbClr val="0000FF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00FF"/>
                </a:solidFill>
                <a:latin typeface="Arial"/>
                <a:cs typeface="Times New Roman" pitchFamily="18" charset="0"/>
              </a:rPr>
              <a:t>manh</a:t>
            </a:r>
            <a:r>
              <a:rPr lang="en-US" sz="2300" b="1" dirty="0" smtClean="0">
                <a:solidFill>
                  <a:srgbClr val="0000FF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00FF"/>
                </a:solidFill>
                <a:latin typeface="Arial"/>
                <a:cs typeface="Times New Roman" pitchFamily="18" charset="0"/>
              </a:rPr>
              <a:t>như</a:t>
            </a:r>
            <a:r>
              <a:rPr lang="en-US" sz="2300" b="1" dirty="0" smtClean="0">
                <a:solidFill>
                  <a:srgbClr val="0000FF"/>
                </a:solidFill>
                <a:latin typeface="Arial"/>
                <a:cs typeface="Times New Roman" pitchFamily="18" charset="0"/>
              </a:rPr>
              <a:t> con </a:t>
            </a:r>
            <a:r>
              <a:rPr lang="en-US" sz="2300" b="1" dirty="0" err="1" smtClean="0">
                <a:solidFill>
                  <a:srgbClr val="0000FF"/>
                </a:solidFill>
                <a:latin typeface="Arial"/>
                <a:cs typeface="Times New Roman" pitchFamily="18" charset="0"/>
              </a:rPr>
              <a:t>mập</a:t>
            </a:r>
            <a:r>
              <a:rPr lang="en-US" sz="2300" b="1" dirty="0" smtClean="0">
                <a:solidFill>
                  <a:srgbClr val="0000FF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00FF"/>
                </a:solidFill>
                <a:latin typeface="Arial"/>
                <a:cs typeface="Times New Roman" pitchFamily="18" charset="0"/>
              </a:rPr>
              <a:t>đớp</a:t>
            </a:r>
            <a:r>
              <a:rPr lang="en-US" sz="2300" b="1" dirty="0" smtClean="0">
                <a:solidFill>
                  <a:srgbClr val="0000FF"/>
                </a:solidFill>
                <a:latin typeface="Arial"/>
                <a:cs typeface="Times New Roman" pitchFamily="18" charset="0"/>
              </a:rPr>
              <a:t> con </a:t>
            </a:r>
            <a:r>
              <a:rPr lang="en-US" sz="2300" b="1" dirty="0" err="1" smtClean="0">
                <a:solidFill>
                  <a:srgbClr val="0000FF"/>
                </a:solidFill>
                <a:latin typeface="Arial"/>
                <a:cs typeface="Times New Roman" pitchFamily="18" charset="0"/>
              </a:rPr>
              <a:t>cá</a:t>
            </a:r>
            <a:r>
              <a:rPr lang="en-US" sz="2300" b="1" dirty="0" smtClean="0">
                <a:solidFill>
                  <a:srgbClr val="0000FF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00FF"/>
                </a:solidFill>
                <a:latin typeface="Arial"/>
                <a:cs typeface="Times New Roman" pitchFamily="18" charset="0"/>
              </a:rPr>
              <a:t>chim</a:t>
            </a:r>
            <a:r>
              <a:rPr lang="en-US" sz="2300" b="1" dirty="0" smtClean="0">
                <a:solidFill>
                  <a:srgbClr val="0000FF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00FF"/>
                </a:solidFill>
                <a:latin typeface="Arial"/>
                <a:cs typeface="Times New Roman" pitchFamily="18" charset="0"/>
              </a:rPr>
              <a:t>nhỏ</a:t>
            </a:r>
            <a:r>
              <a:rPr lang="en-US" sz="2300" b="1" dirty="0" smtClean="0">
                <a:solidFill>
                  <a:srgbClr val="0000FF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00FF"/>
                </a:solidFill>
                <a:latin typeface="Arial"/>
                <a:cs typeface="Times New Roman" pitchFamily="18" charset="0"/>
              </a:rPr>
              <a:t>bé</a:t>
            </a:r>
            <a:r>
              <a:rPr lang="en-US" sz="2300" b="1" dirty="0" smtClean="0">
                <a:solidFill>
                  <a:srgbClr val="0000FF"/>
                </a:solidFill>
                <a:latin typeface="Arial"/>
                <a:cs typeface="Times New Roman" pitchFamily="18" charset="0"/>
              </a:rPr>
              <a:t>.</a:t>
            </a:r>
          </a:p>
          <a:p>
            <a:pPr marL="0" indent="0" algn="just" eaLnBrk="1" hangingPunct="1">
              <a:spcBef>
                <a:spcPts val="600"/>
              </a:spcBef>
              <a:buFont typeface="Arial" charset="0"/>
              <a:buNone/>
              <a:defRPr/>
            </a:pPr>
            <a:r>
              <a:rPr lang="en-US" sz="2300" b="1" dirty="0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        </a:t>
            </a:r>
            <a:r>
              <a:rPr lang="en-US" sz="2300" b="1" dirty="0" err="1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Một</a:t>
            </a:r>
            <a:r>
              <a:rPr lang="en-US" sz="2300" b="1" dirty="0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tiếng</a:t>
            </a:r>
            <a:r>
              <a:rPr lang="en-US" sz="2300" b="1" dirty="0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ào</a:t>
            </a:r>
            <a:r>
              <a:rPr lang="en-US" sz="2300" b="1" dirty="0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dữ</a:t>
            </a:r>
            <a:r>
              <a:rPr lang="en-US" sz="2300" b="1" dirty="0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dội</a:t>
            </a:r>
            <a:r>
              <a:rPr lang="en-US" sz="2300" b="1" dirty="0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. </a:t>
            </a:r>
            <a:r>
              <a:rPr lang="en-US" sz="2300" b="1" dirty="0" err="1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Như</a:t>
            </a:r>
            <a:r>
              <a:rPr lang="en-US" sz="2300" b="1" dirty="0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một</a:t>
            </a:r>
            <a:r>
              <a:rPr lang="en-US" sz="2300" b="1" dirty="0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đàn</a:t>
            </a:r>
            <a:r>
              <a:rPr lang="en-US" sz="2300" b="1" dirty="0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cá</a:t>
            </a:r>
            <a:r>
              <a:rPr lang="en-US" sz="2300" b="1" dirty="0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voi</a:t>
            </a:r>
            <a:r>
              <a:rPr lang="en-US" sz="2300" b="1" dirty="0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lớn</a:t>
            </a:r>
            <a:r>
              <a:rPr lang="en-US" sz="2300" b="1" dirty="0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, </a:t>
            </a:r>
            <a:r>
              <a:rPr lang="en-US" sz="2300" b="1" dirty="0" err="1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sóng</a:t>
            </a:r>
            <a:r>
              <a:rPr lang="en-US" sz="2300" b="1" dirty="0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trào</a:t>
            </a:r>
            <a:r>
              <a:rPr lang="en-US" sz="2300" b="1" dirty="0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 qua </a:t>
            </a:r>
            <a:r>
              <a:rPr lang="en-US" sz="2300" b="1" dirty="0" err="1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những</a:t>
            </a:r>
            <a:r>
              <a:rPr lang="en-US" sz="2300" b="1" dirty="0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cây</a:t>
            </a:r>
            <a:r>
              <a:rPr lang="en-US" sz="2300" b="1" dirty="0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vẹt</a:t>
            </a:r>
            <a:r>
              <a:rPr lang="en-US" sz="2300" b="1" dirty="0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cao</a:t>
            </a:r>
            <a:r>
              <a:rPr lang="en-US" sz="2300" b="1" dirty="0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nhất</a:t>
            </a:r>
            <a:r>
              <a:rPr lang="en-US" sz="2300" b="1" dirty="0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, </a:t>
            </a:r>
            <a:r>
              <a:rPr lang="en-US" sz="2300" b="1" dirty="0" err="1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vụt</a:t>
            </a:r>
            <a:r>
              <a:rPr lang="en-US" sz="2300" b="1" dirty="0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vào</a:t>
            </a:r>
            <a:r>
              <a:rPr lang="en-US" sz="2300" b="1" dirty="0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thân</a:t>
            </a:r>
            <a:r>
              <a:rPr lang="en-US" sz="2300" b="1" dirty="0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đê</a:t>
            </a:r>
            <a:r>
              <a:rPr lang="en-US" sz="2300" b="1" dirty="0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rào</a:t>
            </a:r>
            <a:r>
              <a:rPr lang="en-US" sz="2300" b="1" dirty="0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rào</a:t>
            </a:r>
            <a:r>
              <a:rPr lang="en-US" sz="2300" b="1" dirty="0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. </a:t>
            </a:r>
            <a:r>
              <a:rPr lang="en-US" sz="2300" b="1" dirty="0" err="1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Một</a:t>
            </a:r>
            <a:r>
              <a:rPr lang="en-US" sz="2300" b="1" dirty="0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cuộc</a:t>
            </a:r>
            <a:r>
              <a:rPr lang="en-US" sz="2300" b="1" dirty="0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vật</a:t>
            </a:r>
            <a:r>
              <a:rPr lang="en-US" sz="2300" b="1" dirty="0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lộn</a:t>
            </a:r>
            <a:r>
              <a:rPr lang="en-US" sz="2300" b="1" dirty="0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dữ</a:t>
            </a:r>
            <a:r>
              <a:rPr lang="en-US" sz="2300" b="1" dirty="0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dội</a:t>
            </a:r>
            <a:r>
              <a:rPr lang="en-US" sz="2300" b="1" dirty="0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diễn</a:t>
            </a:r>
            <a:r>
              <a:rPr lang="en-US" sz="2300" b="1" dirty="0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ra</a:t>
            </a:r>
            <a:r>
              <a:rPr lang="en-US" sz="2300" b="1" dirty="0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. </a:t>
            </a:r>
            <a:r>
              <a:rPr lang="en-US" sz="2300" b="1" dirty="0" err="1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Một</a:t>
            </a:r>
            <a:r>
              <a:rPr lang="en-US" sz="2300" b="1" dirty="0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bên</a:t>
            </a:r>
            <a:r>
              <a:rPr lang="en-US" sz="2300" b="1" dirty="0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là</a:t>
            </a:r>
            <a:r>
              <a:rPr lang="en-US" sz="2300" b="1" dirty="0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biển</a:t>
            </a:r>
            <a:r>
              <a:rPr lang="en-US" sz="2300" b="1" dirty="0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, </a:t>
            </a:r>
            <a:r>
              <a:rPr lang="en-US" sz="2300" b="1" dirty="0" err="1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là</a:t>
            </a:r>
            <a:r>
              <a:rPr lang="en-US" sz="2300" b="1" dirty="0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gió</a:t>
            </a:r>
            <a:r>
              <a:rPr lang="en-US" sz="2300" b="1" dirty="0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, </a:t>
            </a:r>
            <a:r>
              <a:rPr lang="en-US" sz="2300" b="1" dirty="0" err="1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trong</a:t>
            </a:r>
            <a:r>
              <a:rPr lang="en-US" sz="2300" b="1" dirty="0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một</a:t>
            </a:r>
            <a:r>
              <a:rPr lang="en-US" sz="2300" b="1" dirty="0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cơn</a:t>
            </a:r>
            <a:r>
              <a:rPr lang="en-US" sz="2300" b="1" dirty="0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giận</a:t>
            </a:r>
            <a:r>
              <a:rPr lang="en-US" sz="2300" b="1" dirty="0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dữ</a:t>
            </a:r>
            <a:r>
              <a:rPr lang="en-US" sz="2300" b="1" dirty="0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điên</a:t>
            </a:r>
            <a:r>
              <a:rPr lang="en-US" sz="2300" b="1" dirty="0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cuồng</a:t>
            </a:r>
            <a:r>
              <a:rPr lang="en-US" sz="2300" b="1" dirty="0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. </a:t>
            </a:r>
            <a:r>
              <a:rPr lang="en-US" sz="2300" b="1" dirty="0" err="1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Một</a:t>
            </a:r>
            <a:r>
              <a:rPr lang="en-US" sz="2300" b="1" dirty="0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bên</a:t>
            </a:r>
            <a:r>
              <a:rPr lang="en-US" sz="2300" b="1" dirty="0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là</a:t>
            </a:r>
            <a:r>
              <a:rPr lang="en-US" sz="2300" b="1" dirty="0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hàng</a:t>
            </a:r>
            <a:r>
              <a:rPr lang="en-US" sz="2300" b="1" dirty="0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ngàn</a:t>
            </a:r>
            <a:r>
              <a:rPr lang="en-US" sz="2300" b="1" dirty="0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người</a:t>
            </a:r>
            <a:r>
              <a:rPr lang="en-US" sz="2300" b="1" dirty="0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với</a:t>
            </a:r>
            <a:r>
              <a:rPr lang="en-US" sz="2300" b="1" dirty="0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hai</a:t>
            </a:r>
            <a:r>
              <a:rPr lang="en-US" sz="2300" b="1" dirty="0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bàn</a:t>
            </a:r>
            <a:r>
              <a:rPr lang="en-US" sz="2300" b="1" dirty="0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tay</a:t>
            </a:r>
            <a:r>
              <a:rPr lang="en-US" sz="2300" b="1" dirty="0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và</a:t>
            </a:r>
            <a:r>
              <a:rPr lang="en-US" sz="2300" b="1" dirty="0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những</a:t>
            </a:r>
            <a:r>
              <a:rPr lang="en-US" sz="2300" b="1" dirty="0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dụng</a:t>
            </a:r>
            <a:r>
              <a:rPr lang="en-US" sz="2300" b="1" dirty="0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cụ</a:t>
            </a:r>
            <a:r>
              <a:rPr lang="en-US" sz="2300" b="1" dirty="0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thô</a:t>
            </a:r>
            <a:r>
              <a:rPr lang="en-US" sz="2300" b="1" dirty="0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sơ</a:t>
            </a:r>
            <a:r>
              <a:rPr lang="en-US" sz="2300" b="1" dirty="0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, </a:t>
            </a:r>
            <a:r>
              <a:rPr lang="en-US" sz="2300" b="1" dirty="0" err="1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với</a:t>
            </a:r>
            <a:r>
              <a:rPr lang="en-US" sz="2300" b="1" dirty="0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tinh</a:t>
            </a:r>
            <a:r>
              <a:rPr lang="en-US" sz="2300" b="1" dirty="0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thần</a:t>
            </a:r>
            <a:r>
              <a:rPr lang="en-US" sz="2300" b="1" dirty="0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quyết</a:t>
            </a:r>
            <a:r>
              <a:rPr lang="en-US" sz="2300" b="1" dirty="0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tâm</a:t>
            </a:r>
            <a:r>
              <a:rPr lang="en-US" sz="2300" b="1" dirty="0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chống</a:t>
            </a:r>
            <a:r>
              <a:rPr lang="en-US" sz="2300" b="1" dirty="0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giữ</a:t>
            </a:r>
            <a:r>
              <a:rPr lang="en-US" sz="2300" b="1" dirty="0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.</a:t>
            </a:r>
          </a:p>
          <a:p>
            <a:pPr marL="0" indent="0" algn="just" eaLnBrk="1" hangingPunct="1">
              <a:spcBef>
                <a:spcPts val="600"/>
              </a:spcBef>
              <a:buFont typeface="Arial" charset="0"/>
              <a:buNone/>
              <a:defRPr/>
            </a:pPr>
            <a:r>
              <a:rPr lang="en-US" sz="2300" b="1" dirty="0" smtClean="0">
                <a:latin typeface="Arial"/>
                <a:cs typeface="Times New Roman" pitchFamily="18" charset="0"/>
              </a:rPr>
              <a:t>        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Một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tiếng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reo to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nổi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lên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,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rồi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ầm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ầm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,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hơn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hai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chục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thanh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niên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cả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nam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lẫn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nữ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,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mỗi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người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vác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một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củi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vẹt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,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nhảy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xuống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dòng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nước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đang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cuốn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dữ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.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Họ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khoác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vai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nhau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thành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một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sợi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dây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dài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,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lấy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thân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mình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ngăn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dòng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nước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mặn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.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Nước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quật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vào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mặt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,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vào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ngực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,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trào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qua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đầu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hàng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rào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sống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.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Họ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ngụp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xuống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,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trồi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lên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,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ngụp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xuống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.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Trong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đám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thanh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niên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xung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kích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có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người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ngã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,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có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người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ngạt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.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Nhưng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những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bàn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tay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khoác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vai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nhau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vẫn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cứng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như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sắt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,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và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thân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hình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họ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cột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chặt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lấy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những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cọc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tre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đóng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chắc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,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dẻo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như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chão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.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Tóc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dài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các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cô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quấn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chặt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vào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cổ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các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cậu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con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trai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,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mồ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hôi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như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suối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,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hòa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lẫn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với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nước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chát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mặn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.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Đám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người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không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sợ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chết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đã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cứu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được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quãng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đê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sống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lại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.</a:t>
            </a:r>
          </a:p>
          <a:p>
            <a:r>
              <a:rPr lang="en-US" sz="2400" dirty="0" smtClean="0"/>
              <a:t>									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075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1" y="42334"/>
            <a:ext cx="12153900" cy="6773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5" r="34399" b="5898"/>
          <a:stretch>
            <a:fillRect/>
          </a:stretch>
        </p:blipFill>
        <p:spPr bwMode="auto">
          <a:xfrm>
            <a:off x="239184" y="194734"/>
            <a:ext cx="11648016" cy="6320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Hộp_Văn_Bản 7"/>
          <p:cNvSpPr txBox="1">
            <a:spLocks noChangeArrowheads="1"/>
          </p:cNvSpPr>
          <p:nvPr/>
        </p:nvSpPr>
        <p:spPr bwMode="auto">
          <a:xfrm>
            <a:off x="2819400" y="2846918"/>
            <a:ext cx="6925733" cy="10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80" tIns="45089" rIns="90180" bIns="45089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 bài</a:t>
            </a:r>
          </a:p>
        </p:txBody>
      </p:sp>
    </p:spTree>
    <p:extLst>
      <p:ext uri="{BB962C8B-B14F-4D97-AF65-F5344CB8AC3E}">
        <p14:creationId xmlns:p14="http://schemas.microsoft.com/office/powerpoint/2010/main" val="2821545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13" y="4129087"/>
            <a:ext cx="1601787" cy="2419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9" y="6240464"/>
            <a:ext cx="844551" cy="61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0712" y="4244975"/>
            <a:ext cx="1411288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图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600931"/>
            <a:ext cx="539751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图片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749" y="6373813"/>
            <a:ext cx="730251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760386" y="549401"/>
            <a:ext cx="1045625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1. </a:t>
            </a:r>
            <a:r>
              <a:rPr lang="vi-VN" sz="3200" b="1" dirty="0"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Cuộc chiến đấu</a:t>
            </a:r>
            <a:r>
              <a:rPr lang="en-US" sz="3200" b="1" dirty="0"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giữa</a:t>
            </a:r>
            <a:r>
              <a:rPr lang="vi-VN" sz="3200" b="1" dirty="0"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con người v</a:t>
            </a:r>
            <a:r>
              <a:rPr lang="en-US" sz="3200" b="1" dirty="0" err="1"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ới</a:t>
            </a:r>
            <a:r>
              <a:rPr lang="vi-VN" sz="3200" b="1" dirty="0"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cơn bão</a:t>
            </a:r>
            <a:r>
              <a:rPr lang="en-US" sz="3200" b="1" dirty="0"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biển</a:t>
            </a:r>
            <a:r>
              <a:rPr lang="vi-VN" sz="3200" b="1" dirty="0"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được diễn ra theo trình tự nào</a:t>
            </a:r>
            <a:r>
              <a:rPr lang="en-US" sz="3200" b="1" dirty="0"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77123" y="2122849"/>
            <a:ext cx="9051725" cy="913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Con </a:t>
            </a:r>
            <a:r>
              <a:rPr lang="en-US" sz="2667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6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6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6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67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6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26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cơn</a:t>
            </a:r>
            <a:r>
              <a:rPr lang="en-US" sz="26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bão</a:t>
            </a:r>
            <a:r>
              <a:rPr lang="en-US" sz="26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6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 </a:t>
            </a:r>
            <a:r>
              <a:rPr lang="en-US" sz="2667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Sự</a:t>
            </a:r>
            <a:r>
              <a:rPr lang="en-US" sz="26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667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đe</a:t>
            </a:r>
            <a:r>
              <a:rPr lang="en-US" sz="26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667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dọa</a:t>
            </a:r>
            <a:r>
              <a:rPr lang="en-US" sz="26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667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của</a:t>
            </a:r>
            <a:r>
              <a:rPr lang="en-US" sz="26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667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cơn</a:t>
            </a:r>
            <a:r>
              <a:rPr lang="en-US" sz="26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667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bão</a:t>
            </a:r>
            <a:r>
              <a:rPr lang="en-US" sz="26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667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biển</a:t>
            </a:r>
            <a:r>
              <a:rPr lang="en-US" sz="26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 </a:t>
            </a:r>
            <a:r>
              <a:rPr lang="en-US" sz="2667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Sự</a:t>
            </a:r>
            <a:r>
              <a:rPr lang="en-US" sz="26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667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tấn</a:t>
            </a:r>
            <a:r>
              <a:rPr lang="en-US" sz="26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667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công</a:t>
            </a:r>
            <a:r>
              <a:rPr lang="en-US" sz="26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667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của</a:t>
            </a:r>
            <a:r>
              <a:rPr lang="en-US" sz="26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667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cơn</a:t>
            </a:r>
            <a:r>
              <a:rPr lang="en-US" sz="26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667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bão</a:t>
            </a:r>
            <a:r>
              <a:rPr lang="en-US" sz="26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667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biển</a:t>
            </a:r>
            <a:r>
              <a:rPr lang="en-US" sz="26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  <a:endParaRPr lang="en-US" sz="2667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379082" y="4350836"/>
            <a:ext cx="8401631" cy="913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667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6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r>
              <a:rPr lang="en-US" sz="26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6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cơn</a:t>
            </a:r>
            <a:r>
              <a:rPr lang="en-US" sz="26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bão</a:t>
            </a:r>
            <a:r>
              <a:rPr lang="en-US" sz="26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6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667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Sự</a:t>
            </a:r>
            <a:r>
              <a:rPr lang="en-US" sz="26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667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đe</a:t>
            </a:r>
            <a:r>
              <a:rPr lang="en-US" sz="26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667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dọa</a:t>
            </a:r>
            <a:r>
              <a:rPr lang="en-US" sz="26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667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của</a:t>
            </a:r>
            <a:r>
              <a:rPr lang="en-US" sz="26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667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cơn</a:t>
            </a:r>
            <a:r>
              <a:rPr lang="en-US" sz="26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667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bão</a:t>
            </a:r>
            <a:r>
              <a:rPr lang="en-US" sz="26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667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biển</a:t>
            </a:r>
            <a:r>
              <a:rPr lang="en-US" sz="26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 Con </a:t>
            </a:r>
            <a:r>
              <a:rPr lang="en-US" sz="2667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người</a:t>
            </a:r>
            <a:r>
              <a:rPr lang="en-US" sz="26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667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quyết</a:t>
            </a:r>
            <a:r>
              <a:rPr lang="en-US" sz="26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667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chiến</a:t>
            </a:r>
            <a:r>
              <a:rPr lang="en-US" sz="26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sz="2667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quyết</a:t>
            </a:r>
            <a:r>
              <a:rPr lang="en-US" sz="26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667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thắng</a:t>
            </a:r>
            <a:r>
              <a:rPr lang="en-US" sz="26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667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cơn</a:t>
            </a:r>
            <a:r>
              <a:rPr lang="en-US" sz="26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667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bão</a:t>
            </a:r>
            <a:r>
              <a:rPr lang="en-US" sz="26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  <a:endParaRPr lang="en-US" sz="2667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640589" y="3119879"/>
            <a:ext cx="8757892" cy="913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667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6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</a:t>
            </a:r>
            <a:r>
              <a:rPr lang="en-US" sz="26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dọa</a:t>
            </a:r>
            <a:r>
              <a:rPr lang="en-US" sz="26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cơn</a:t>
            </a:r>
            <a:r>
              <a:rPr lang="en-US" sz="26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bão</a:t>
            </a:r>
            <a:r>
              <a:rPr lang="en-US" sz="26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6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667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Sự</a:t>
            </a:r>
            <a:r>
              <a:rPr lang="en-US" sz="26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667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tấn</a:t>
            </a:r>
            <a:r>
              <a:rPr lang="en-US" sz="26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667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công</a:t>
            </a:r>
            <a:r>
              <a:rPr lang="en-US" sz="26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667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của</a:t>
            </a:r>
            <a:r>
              <a:rPr lang="en-US" sz="26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667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cơn</a:t>
            </a:r>
            <a:r>
              <a:rPr lang="en-US" sz="26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667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bão</a:t>
            </a:r>
            <a:r>
              <a:rPr lang="en-US" sz="26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667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biển</a:t>
            </a:r>
            <a:r>
              <a:rPr lang="en-US" sz="26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 Con </a:t>
            </a:r>
            <a:r>
              <a:rPr lang="en-US" sz="2667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người</a:t>
            </a:r>
            <a:r>
              <a:rPr lang="en-US" sz="26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667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quyết</a:t>
            </a:r>
            <a:r>
              <a:rPr lang="en-US" sz="26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667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chiến</a:t>
            </a:r>
            <a:r>
              <a:rPr lang="en-US" sz="26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sz="2667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quyết</a:t>
            </a:r>
            <a:r>
              <a:rPr lang="en-US" sz="26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667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thắng</a:t>
            </a:r>
            <a:r>
              <a:rPr lang="en-US" sz="26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667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cơn</a:t>
            </a:r>
            <a:r>
              <a:rPr lang="en-US" sz="26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667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bão</a:t>
            </a:r>
            <a:r>
              <a:rPr lang="en-US" sz="26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667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biển</a:t>
            </a:r>
            <a:r>
              <a:rPr lang="en-US" sz="26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  <a:endParaRPr lang="en-US" sz="2667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 flipH="1">
            <a:off x="1609563" y="3162270"/>
            <a:ext cx="465223" cy="42953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666591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1" y="42334"/>
            <a:ext cx="12153900" cy="6773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5" r="34399" b="5898"/>
          <a:stretch>
            <a:fillRect/>
          </a:stretch>
        </p:blipFill>
        <p:spPr bwMode="auto">
          <a:xfrm>
            <a:off x="228601" y="152401"/>
            <a:ext cx="11648017" cy="6322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Hộp_Văn_Bản 7"/>
          <p:cNvSpPr txBox="1">
            <a:spLocks noChangeArrowheads="1"/>
          </p:cNvSpPr>
          <p:nvPr/>
        </p:nvSpPr>
        <p:spPr bwMode="auto">
          <a:xfrm>
            <a:off x="1727201" y="1612677"/>
            <a:ext cx="8737600" cy="10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180" tIns="45089" rIns="90180" bIns="45089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alt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alt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214016" y="2729449"/>
            <a:ext cx="8130456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3200" dirty="0" smtClean="0">
                <a:solidFill>
                  <a:srgbClr val="0000FF"/>
                </a:solidFill>
                <a:cs typeface="Times New Roman" pitchFamily="18" charset="0"/>
              </a:rPr>
              <a:t>- </a:t>
            </a:r>
            <a:r>
              <a:rPr lang="en-US" sz="3200" dirty="0" err="1" smtClean="0">
                <a:solidFill>
                  <a:srgbClr val="0000FF"/>
                </a:solidFill>
                <a:cs typeface="Times New Roman" pitchFamily="18" charset="0"/>
              </a:rPr>
              <a:t>Đọc</a:t>
            </a:r>
            <a:r>
              <a:rPr lang="en-US" sz="3200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cs typeface="Times New Roman" pitchFamily="18" charset="0"/>
              </a:rPr>
              <a:t>thuộc</a:t>
            </a:r>
            <a:r>
              <a:rPr lang="en-US" sz="3200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cs typeface="Times New Roman" pitchFamily="18" charset="0"/>
              </a:rPr>
              <a:t>lòng</a:t>
            </a:r>
            <a:r>
              <a:rPr lang="en-US" sz="3200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cs typeface="Times New Roman" pitchFamily="18" charset="0"/>
              </a:rPr>
              <a:t>bài</a:t>
            </a:r>
            <a:r>
              <a:rPr lang="en-US" sz="3200" dirty="0" smtClean="0">
                <a:solidFill>
                  <a:srgbClr val="0000FF"/>
                </a:solidFill>
                <a:cs typeface="Times New Roman" pitchFamily="18" charset="0"/>
              </a:rPr>
              <a:t>: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3200" dirty="0" err="1" smtClean="0">
                <a:solidFill>
                  <a:srgbClr val="00B050"/>
                </a:solidFill>
                <a:cs typeface="Times New Roman" pitchFamily="18" charset="0"/>
              </a:rPr>
              <a:t>Bài</a:t>
            </a:r>
            <a:r>
              <a:rPr lang="en-US" sz="3200" dirty="0" smtClean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cs typeface="Times New Roman" pitchFamily="18" charset="0"/>
              </a:rPr>
              <a:t>thơ</a:t>
            </a:r>
            <a:r>
              <a:rPr lang="en-US" sz="3200" dirty="0" smtClean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cs typeface="Times New Roman" pitchFamily="18" charset="0"/>
              </a:rPr>
              <a:t>về</a:t>
            </a:r>
            <a:r>
              <a:rPr lang="en-US" sz="3200" dirty="0" smtClean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cs typeface="Times New Roman" pitchFamily="18" charset="0"/>
              </a:rPr>
              <a:t>tiểu</a:t>
            </a:r>
            <a:r>
              <a:rPr lang="en-US" sz="3200" dirty="0" smtClean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cs typeface="Times New Roman" pitchFamily="18" charset="0"/>
              </a:rPr>
              <a:t>đội</a:t>
            </a:r>
            <a:r>
              <a:rPr lang="en-US" sz="3200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cs typeface="Times New Roman" pitchFamily="18" charset="0"/>
              </a:rPr>
              <a:t>xe</a:t>
            </a:r>
            <a:r>
              <a:rPr lang="en-US" sz="3200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cs typeface="Times New Roman" pitchFamily="18" charset="0"/>
              </a:rPr>
              <a:t>không</a:t>
            </a:r>
            <a:r>
              <a:rPr lang="en-US" sz="3200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cs typeface="Times New Roman" pitchFamily="18" charset="0"/>
              </a:rPr>
              <a:t>kính</a:t>
            </a:r>
            <a:endParaRPr lang="en-US" sz="3200" dirty="0" smtClean="0">
              <a:solidFill>
                <a:srgbClr val="00B050"/>
              </a:solidFill>
              <a:cs typeface="Times New Roman" pitchFamily="18" charset="0"/>
            </a:endParaRPr>
          </a:p>
          <a:p>
            <a:pPr algn="just" eaLnBrk="1" hangingPunct="1">
              <a:spcBef>
                <a:spcPct val="50000"/>
              </a:spcBef>
            </a:pPr>
            <a:r>
              <a:rPr lang="en-US" sz="3200" dirty="0" smtClean="0">
                <a:solidFill>
                  <a:srgbClr val="0000FF"/>
                </a:solidFill>
                <a:cs typeface="Times New Roman" pitchFamily="18" charset="0"/>
              </a:rPr>
              <a:t>- </a:t>
            </a:r>
            <a:r>
              <a:rPr lang="en-US" sz="3200" dirty="0" err="1">
                <a:solidFill>
                  <a:srgbClr val="0000FF"/>
                </a:solidFill>
                <a:cs typeface="Times New Roman" pitchFamily="18" charset="0"/>
              </a:rPr>
              <a:t>Nêu</a:t>
            </a:r>
            <a:r>
              <a:rPr lang="en-US" sz="32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cs typeface="Times New Roman" pitchFamily="18" charset="0"/>
              </a:rPr>
              <a:t>nội</a:t>
            </a:r>
            <a:r>
              <a:rPr lang="en-US" sz="3200" dirty="0">
                <a:solidFill>
                  <a:srgbClr val="0000FF"/>
                </a:solidFill>
                <a:cs typeface="Times New Roman" pitchFamily="18" charset="0"/>
              </a:rPr>
              <a:t> dung </a:t>
            </a:r>
            <a:r>
              <a:rPr lang="en-US" sz="3200" dirty="0" err="1">
                <a:solidFill>
                  <a:srgbClr val="0000FF"/>
                </a:solidFill>
                <a:cs typeface="Times New Roman" pitchFamily="18" charset="0"/>
              </a:rPr>
              <a:t>chính</a:t>
            </a:r>
            <a:r>
              <a:rPr lang="en-US" sz="32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cs typeface="Times New Roman" pitchFamily="18" charset="0"/>
              </a:rPr>
              <a:t>bài</a:t>
            </a:r>
            <a:r>
              <a:rPr lang="en-US" sz="32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cs typeface="Times New Roman" pitchFamily="18" charset="0"/>
              </a:rPr>
              <a:t>thơ</a:t>
            </a:r>
            <a:r>
              <a:rPr lang="en-US" sz="3200" dirty="0" smtClean="0">
                <a:solidFill>
                  <a:srgbClr val="0000FF"/>
                </a:solidFill>
                <a:cs typeface="Times New Roman" pitchFamily="18" charset="0"/>
              </a:rPr>
              <a:t>. </a:t>
            </a:r>
            <a:endParaRPr lang="en-US" sz="3200" dirty="0">
              <a:solidFill>
                <a:srgbClr val="0000FF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299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20" y="4384617"/>
            <a:ext cx="1601787" cy="2419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9" y="6240464"/>
            <a:ext cx="844551" cy="61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0712" y="4244975"/>
            <a:ext cx="1411288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图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600931"/>
            <a:ext cx="539751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图片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749" y="6373813"/>
            <a:ext cx="730251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37549" y="537428"/>
            <a:ext cx="11144852" cy="1241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1) </a:t>
            </a:r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dọa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cơn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bão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67748" y="2813823"/>
            <a:ext cx="1157657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585" indent="-609585"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nuốt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đê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mỏng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manh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mập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đớp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67749" y="2177190"/>
            <a:ext cx="1135095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585" indent="-609585">
              <a:buFont typeface="Wingdings" panose="05000000000000000000" pitchFamily="2" charset="2"/>
              <a:buChar char="Ø"/>
            </a:pP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1920364" y="4755396"/>
            <a:ext cx="8742589" cy="107721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ta thấy cơn bão biển rất mạnh, hung dữ, nó có thể cuốn con đê m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ỏng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manh bất cứ lúc nào. 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0734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3" y="6307138"/>
            <a:ext cx="844551" cy="61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7275" y="6373813"/>
            <a:ext cx="730251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37549" y="537428"/>
            <a:ext cx="11144852" cy="1241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dội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cơn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bão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2?</a:t>
            </a:r>
          </a:p>
        </p:txBody>
      </p:sp>
      <p:sp>
        <p:nvSpPr>
          <p:cNvPr id="2" name="Rectangle 1"/>
          <p:cNvSpPr/>
          <p:nvPr/>
        </p:nvSpPr>
        <p:spPr>
          <a:xfrm>
            <a:off x="437547" y="2041848"/>
            <a:ext cx="1102293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/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vi-V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 tấn công được miêu tả rất rõ nét và sinh động, cơn bão có sức phá hủy tưởng như không gì tưởng nổi:</a:t>
            </a:r>
            <a:endParaRPr lang="en-US" alt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- N</a:t>
            </a:r>
            <a:r>
              <a:rPr lang="vi-V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 một đàn cá voi lớn, sóng tràn qua những cây vẹt cao nhất, vụt vào thân đê rào rào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/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lộn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dội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ra.</a:t>
            </a:r>
            <a:r>
              <a:rPr lang="vi-V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Một bên là biển, là gió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trong một cơn giận dữ điên cuồng. Một bên là hàng ngàn người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với tinh thần quyết tâm chống giữ.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alt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6870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3" y="6307138"/>
            <a:ext cx="844551" cy="61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7275" y="6373813"/>
            <a:ext cx="730251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23392" y="332656"/>
            <a:ext cx="11144852" cy="1815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733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733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Rectangle 2"/>
          <p:cNvSpPr/>
          <p:nvPr/>
        </p:nvSpPr>
        <p:spPr>
          <a:xfrm>
            <a:off x="437547" y="2553255"/>
            <a:ext cx="11112679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0990" indent="-380990" algn="just"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ác giả sử dụng biện pháp nghệ thuật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vi-VN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sánh </a:t>
            </a:r>
            <a:r>
              <a:rPr lang="vi-VN" sz="32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(như con mập đớp con cá chim nhỏ bé</a:t>
            </a:r>
            <a:r>
              <a:rPr lang="en-US" sz="32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vi-VN" sz="32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như một đàn cá voi lớn)</a:t>
            </a:r>
            <a:endParaRPr lang="en-US" sz="3200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hân hóa </a:t>
            </a:r>
            <a:r>
              <a:rPr lang="vi-VN" sz="32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(biển cả như muốn nuốt tươi con đê mỏng manh; biển, gió giận dữ điên cuồng)</a:t>
            </a:r>
            <a:endParaRPr lang="en-US" sz="3200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0990" indent="-380990" algn="just">
              <a:buFont typeface="Wingdings" panose="05000000000000000000" pitchFamily="2" charset="2"/>
              <a:buChar char="Ø"/>
            </a:pPr>
            <a:r>
              <a:rPr 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thấy cơn bão biển hung dữ, làm người đọc hình dung được cụ thể, rõ né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về cơn bão biển và gây ấn tượng mạnh mẽ cho người đọc.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2943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3" y="6307138"/>
            <a:ext cx="844551" cy="61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7275" y="6373813"/>
            <a:ext cx="730251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532375" y="260648"/>
            <a:ext cx="11144852" cy="1815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3) </a:t>
            </a:r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cơn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bão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Rectangle 2"/>
          <p:cNvSpPr/>
          <p:nvPr/>
        </p:nvSpPr>
        <p:spPr>
          <a:xfrm>
            <a:off x="532374" y="2560509"/>
            <a:ext cx="1114485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indent="-457189" algn="just">
              <a:buFontTx/>
              <a:buChar char="-"/>
            </a:pPr>
            <a:r>
              <a:rPr lang="vi-V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 hai chục thanh niên mỗi người 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vi-V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ác một vác củi vẹt, nh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ảy</a:t>
            </a:r>
            <a:r>
              <a:rPr lang="vi-V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xuống dòng nước đang cuốn dữ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189" indent="-457189" algn="just">
              <a:buFontTx/>
              <a:buChar char="-"/>
            </a:pP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vi-V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hoác vai nhau thành sợi dây d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ài</a:t>
            </a:r>
            <a:r>
              <a:rPr lang="vi-V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lấy thân mình ngăn dòng nước mạnh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189" indent="-457189" algn="just">
              <a:buFontTx/>
              <a:buChar char="-"/>
            </a:pP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rào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189" indent="-457189" algn="just">
              <a:buFontTx/>
              <a:buChar char="-"/>
            </a:pP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 như sắt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dẻo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 ch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ão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189" indent="-457189" algn="just">
              <a:buFontTx/>
              <a:buChar char="-"/>
            </a:pP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ám người không sợ chết đã cứu được quãng đê sống lại.</a:t>
            </a:r>
          </a:p>
        </p:txBody>
      </p:sp>
    </p:spTree>
    <p:extLst>
      <p:ext uri="{BB962C8B-B14F-4D97-AF65-F5344CB8AC3E}">
        <p14:creationId xmlns:p14="http://schemas.microsoft.com/office/powerpoint/2010/main" val="4263092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Line 6"/>
          <p:cNvSpPr>
            <a:spLocks noChangeShapeType="1"/>
          </p:cNvSpPr>
          <p:nvPr/>
        </p:nvSpPr>
        <p:spPr bwMode="auto">
          <a:xfrm flipH="1">
            <a:off x="5356568" y="404664"/>
            <a:ext cx="55311" cy="3911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80808"/>
              </a:solidFill>
            </a:endParaRPr>
          </a:p>
        </p:txBody>
      </p:sp>
      <p:sp>
        <p:nvSpPr>
          <p:cNvPr id="6147" name="Text Box 7"/>
          <p:cNvSpPr txBox="1">
            <a:spLocks noChangeArrowheads="1"/>
          </p:cNvSpPr>
          <p:nvPr/>
        </p:nvSpPr>
        <p:spPr bwMode="auto">
          <a:xfrm>
            <a:off x="1227212" y="116632"/>
            <a:ext cx="4076700" cy="584775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8" name="Text Box 8"/>
          <p:cNvSpPr txBox="1">
            <a:spLocks noChangeArrowheads="1"/>
          </p:cNvSpPr>
          <p:nvPr/>
        </p:nvSpPr>
        <p:spPr bwMode="auto">
          <a:xfrm>
            <a:off x="7067872" y="116632"/>
            <a:ext cx="3276600" cy="584775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5534175" y="2348880"/>
            <a:ext cx="639447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219170">
              <a:defRPr/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Ý 2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Sự</a:t>
            </a:r>
            <a:r>
              <a:rPr lang="en-US" sz="32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tấn</a:t>
            </a:r>
            <a:r>
              <a:rPr lang="en-US" sz="32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công</a:t>
            </a:r>
            <a:r>
              <a:rPr lang="en-US" sz="32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của</a:t>
            </a:r>
            <a:r>
              <a:rPr lang="en-US" sz="32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cơn</a:t>
            </a:r>
            <a:r>
              <a:rPr lang="en-US" sz="32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bão</a:t>
            </a:r>
            <a:r>
              <a:rPr lang="en-US" sz="32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biển</a:t>
            </a:r>
            <a:r>
              <a:rPr lang="en-US" sz="32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5560609" y="1416271"/>
            <a:ext cx="636804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Ý 1: </a:t>
            </a:r>
            <a:r>
              <a:rPr lang="en-US" sz="3200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</a:t>
            </a:r>
            <a:r>
              <a:rPr lang="en-US" sz="32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dọa</a:t>
            </a:r>
            <a:r>
              <a:rPr lang="en-US" sz="32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cơn</a:t>
            </a:r>
            <a:r>
              <a:rPr lang="en-US" sz="32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bão</a:t>
            </a:r>
            <a:r>
              <a:rPr lang="en-US" sz="32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3200" b="1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kern="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5560608" y="3284984"/>
            <a:ext cx="636804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219170">
              <a:defRPr/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Ý 3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Con </a:t>
            </a:r>
            <a:r>
              <a:rPr lang="en-US" sz="3200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người</a:t>
            </a:r>
            <a:r>
              <a:rPr lang="en-US" sz="32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quyết</a:t>
            </a:r>
            <a:r>
              <a:rPr lang="en-US" sz="32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chiến</a:t>
            </a:r>
            <a:r>
              <a:rPr lang="en-US" sz="32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sz="3200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quyết</a:t>
            </a:r>
            <a:r>
              <a:rPr lang="en-US" sz="32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thắng</a:t>
            </a:r>
            <a:r>
              <a:rPr lang="en-US" sz="32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cơn</a:t>
            </a:r>
            <a:r>
              <a:rPr lang="en-US" sz="32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bão</a:t>
            </a:r>
            <a:r>
              <a:rPr lang="en-US" sz="32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biển</a:t>
            </a:r>
            <a:endParaRPr lang="en-US" sz="3200" b="1" kern="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1"/>
          <p:cNvSpPr>
            <a:spLocks noChangeArrowheads="1"/>
          </p:cNvSpPr>
          <p:nvPr/>
        </p:nvSpPr>
        <p:spPr bwMode="auto">
          <a:xfrm>
            <a:off x="191344" y="5027692"/>
            <a:ext cx="11644009" cy="156966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 defTabSz="1219170">
              <a:defRPr/>
            </a:pPr>
            <a:r>
              <a:rPr lang="en-US" sz="3200" b="1" dirty="0">
                <a:ln w="0"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b="1" dirty="0" err="1" smtClean="0">
                <a:ln w="0"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ln w="0"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0"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 smtClean="0">
                <a:ln w="0"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en-US" sz="3200" b="1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3200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ngợi</a:t>
            </a:r>
            <a:r>
              <a:rPr lang="en-US" sz="32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32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r>
              <a:rPr lang="en-US" sz="32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ý </a:t>
            </a:r>
            <a:r>
              <a:rPr lang="en-US" sz="3200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32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32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32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2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sz="32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32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32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tai, </a:t>
            </a:r>
            <a:r>
              <a:rPr lang="en-US" sz="3200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2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</a:t>
            </a:r>
            <a:r>
              <a:rPr lang="en-US" sz="32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2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2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2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sz="32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522342" y="1297695"/>
            <a:ext cx="4680520" cy="2818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8788" tIns="54395" rIns="108788" bIns="54395">
            <a:spAutoFit/>
          </a:bodyPr>
          <a:lstStyle>
            <a:lvl1pPr marL="550863" indent="-550863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marL="0" indent="0">
              <a:spcBef>
                <a:spcPct val="50000"/>
              </a:spcBef>
              <a:buNone/>
              <a:defRPr/>
            </a:pP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endParaRPr lang="en-US" sz="32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ct val="50000"/>
              </a:spcBef>
              <a:buNone/>
              <a:defRPr/>
            </a:pP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nuốt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endParaRPr lang="en-US" alt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ct val="50000"/>
              </a:spcBef>
              <a:buClrTx/>
              <a:buSzTx/>
              <a:buNone/>
              <a:defRPr/>
            </a:pP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cọc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endParaRPr lang="en-US" alt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ct val="50000"/>
              </a:spcBef>
              <a:buClrTx/>
              <a:buSzTx/>
              <a:buNone/>
              <a:defRPr/>
            </a:pP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endParaRPr lang="en-US" altLang="vi-VN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191344" y="4437112"/>
            <a:ext cx="11644009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defTabSz="1219170">
              <a:defRPr/>
            </a:pPr>
            <a:r>
              <a:rPr lang="en-US" altLang="en-US" sz="3200" b="1" u="sng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altLang="en-US" sz="3200" b="1" u="sng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dung</a:t>
            </a:r>
            <a:r>
              <a:rPr lang="en-US" altLang="en-US" sz="3200" b="1" dirty="0" smtClean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3200" b="1" kern="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740202"/>
      </p:ext>
    </p:extLst>
  </p:cSld>
  <p:clrMapOvr>
    <a:masterClrMapping/>
  </p:clrMapOvr>
  <p:transition spd="slow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1847528" y="260648"/>
            <a:ext cx="712879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Luyện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đọc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diễn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cảm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1123990" y="1159204"/>
            <a:ext cx="10156586" cy="4862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51525" tIns="75763" rIns="151525" bIns="75763"/>
          <a:lstStyle>
            <a:lvl1pPr marL="566738" indent="-566738"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r>
              <a:rPr lang="en-US" altLang="en-US" sz="2400" b="1" dirty="0" smtClean="0">
                <a:solidFill>
                  <a:srgbClr val="C0504D"/>
                </a:solidFill>
                <a:latin typeface="Times New Roman" panose="02020603050405020304" pitchFamily="18" charset="0"/>
                <a:ea typeface="+mn-ea"/>
              </a:rPr>
              <a:t>        </a:t>
            </a:r>
            <a:r>
              <a:rPr lang="en-US" alt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</a:rPr>
              <a:t>Một</a:t>
            </a:r>
            <a:r>
              <a:rPr lang="en-US" alt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</a:rPr>
              <a:t> </a:t>
            </a:r>
            <a:r>
              <a:rPr lang="en-US" alt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</a:rPr>
              <a:t>tiếng</a:t>
            </a:r>
            <a:r>
              <a:rPr lang="en-US" alt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</a:rPr>
              <a:t> </a:t>
            </a:r>
            <a:r>
              <a:rPr lang="en-US" altLang="en-US" sz="3600" b="1" dirty="0" err="1" smtClean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</a:rPr>
              <a:t>ào</a:t>
            </a:r>
            <a:r>
              <a:rPr lang="en-US" altLang="en-US" sz="3600" b="1" dirty="0" smtClean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</a:rPr>
              <a:t> </a:t>
            </a:r>
            <a:r>
              <a:rPr lang="en-US" alt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</a:rPr>
              <a:t>dữ</a:t>
            </a:r>
            <a:r>
              <a:rPr lang="en-US" alt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</a:rPr>
              <a:t> </a:t>
            </a:r>
            <a:r>
              <a:rPr lang="en-US" alt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</a:rPr>
              <a:t>dội</a:t>
            </a:r>
            <a:r>
              <a:rPr lang="en-US" alt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</a:rPr>
              <a:t>. </a:t>
            </a:r>
            <a:r>
              <a:rPr lang="en-US" altLang="en-US" sz="3600" b="1" dirty="0" err="1" smtClean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</a:rPr>
              <a:t>Như</a:t>
            </a:r>
            <a:r>
              <a:rPr lang="en-US" altLang="en-US" sz="3600" b="1" dirty="0" smtClean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</a:rPr>
              <a:t> </a:t>
            </a:r>
            <a:r>
              <a:rPr lang="en-US" altLang="en-US" sz="3600" b="1" dirty="0" err="1" smtClean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</a:rPr>
              <a:t>một</a:t>
            </a:r>
            <a:r>
              <a:rPr lang="en-US" altLang="en-US" sz="3600" b="1" dirty="0" smtClean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</a:rPr>
              <a:t> </a:t>
            </a:r>
            <a:r>
              <a:rPr lang="en-US" altLang="en-US" sz="3600" b="1" dirty="0" err="1" smtClean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</a:rPr>
              <a:t>đàn</a:t>
            </a:r>
            <a:r>
              <a:rPr lang="en-US" altLang="en-US" sz="3600" b="1" dirty="0" smtClean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</a:rPr>
              <a:t> </a:t>
            </a:r>
            <a:r>
              <a:rPr lang="en-US" altLang="en-US" sz="3600" b="1" dirty="0" err="1" smtClean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</a:rPr>
              <a:t>cá</a:t>
            </a:r>
            <a:r>
              <a:rPr lang="en-US" altLang="en-US" sz="3600" b="1" dirty="0" smtClean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</a:rPr>
              <a:t> </a:t>
            </a:r>
            <a:r>
              <a:rPr lang="en-US" altLang="en-US" sz="3600" b="1" dirty="0" err="1" smtClean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</a:rPr>
              <a:t>voi</a:t>
            </a:r>
            <a:r>
              <a:rPr lang="en-US" altLang="en-US" sz="3600" b="1" dirty="0" smtClean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</a:rPr>
              <a:t> </a:t>
            </a:r>
            <a:r>
              <a:rPr lang="en-US" altLang="en-US" sz="3600" b="1" dirty="0" err="1" smtClean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</a:rPr>
              <a:t>lớn</a:t>
            </a:r>
            <a:r>
              <a:rPr lang="en-US" altLang="en-US" sz="3600" b="1" dirty="0" smtClean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</a:rPr>
              <a:t>, </a:t>
            </a:r>
            <a:r>
              <a:rPr lang="en-US" alt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</a:rPr>
              <a:t>/ </a:t>
            </a:r>
            <a:r>
              <a:rPr lang="en-US" altLang="en-US" sz="3600" b="1" dirty="0" err="1" smtClean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</a:rPr>
              <a:t>sóng</a:t>
            </a:r>
            <a:r>
              <a:rPr lang="en-US" altLang="en-US" sz="3600" b="1" dirty="0" smtClean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</a:rPr>
              <a:t> </a:t>
            </a:r>
            <a:r>
              <a:rPr lang="en-US" altLang="en-US" sz="3600" b="1" dirty="0" err="1" smtClean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</a:rPr>
              <a:t>trào</a:t>
            </a:r>
            <a:r>
              <a:rPr lang="en-US" altLang="en-US" sz="3600" b="1" dirty="0" smtClean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</a:rPr>
              <a:t> qua</a:t>
            </a:r>
            <a:r>
              <a:rPr lang="en-US" alt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</a:rPr>
              <a:t> </a:t>
            </a:r>
            <a:r>
              <a:rPr lang="en-US" alt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</a:rPr>
              <a:t>những</a:t>
            </a:r>
            <a:r>
              <a:rPr lang="en-US" alt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</a:rPr>
              <a:t> </a:t>
            </a:r>
            <a:r>
              <a:rPr lang="en-US" alt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</a:rPr>
              <a:t>cây</a:t>
            </a:r>
            <a:r>
              <a:rPr lang="en-US" alt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</a:rPr>
              <a:t> </a:t>
            </a:r>
            <a:r>
              <a:rPr lang="en-US" alt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</a:rPr>
              <a:t>vẹt</a:t>
            </a:r>
            <a:r>
              <a:rPr lang="en-US" alt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</a:rPr>
              <a:t> </a:t>
            </a:r>
            <a:r>
              <a:rPr lang="en-US" alt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</a:rPr>
              <a:t>cao</a:t>
            </a:r>
            <a:r>
              <a:rPr lang="en-US" alt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</a:rPr>
              <a:t> </a:t>
            </a:r>
            <a:r>
              <a:rPr lang="en-US" alt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</a:rPr>
              <a:t>nhất</a:t>
            </a:r>
            <a:r>
              <a:rPr lang="en-US" alt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</a:rPr>
              <a:t> / </a:t>
            </a:r>
            <a:r>
              <a:rPr lang="en-US" altLang="en-US" sz="3600" b="1" dirty="0" err="1" smtClean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</a:rPr>
              <a:t>vụt</a:t>
            </a:r>
            <a:r>
              <a:rPr lang="en-US" altLang="en-US" sz="3600" b="1" dirty="0" smtClean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</a:rPr>
              <a:t> </a:t>
            </a:r>
            <a:r>
              <a:rPr lang="en-US" altLang="en-US" sz="3600" b="1" dirty="0" err="1" smtClean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</a:rPr>
              <a:t>vào</a:t>
            </a:r>
            <a:r>
              <a:rPr lang="en-US" alt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</a:rPr>
              <a:t> </a:t>
            </a:r>
            <a:r>
              <a:rPr lang="en-US" alt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</a:rPr>
              <a:t>thân</a:t>
            </a:r>
            <a:r>
              <a:rPr lang="en-US" alt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</a:rPr>
              <a:t> </a:t>
            </a:r>
            <a:r>
              <a:rPr lang="en-US" alt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</a:rPr>
              <a:t>đê</a:t>
            </a:r>
            <a:r>
              <a:rPr lang="en-US" alt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</a:rPr>
              <a:t> </a:t>
            </a:r>
            <a:r>
              <a:rPr lang="en-US" alt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</a:rPr>
              <a:t>rào</a:t>
            </a:r>
            <a:r>
              <a:rPr lang="en-US" alt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</a:rPr>
              <a:t> </a:t>
            </a:r>
            <a:r>
              <a:rPr lang="en-US" alt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</a:rPr>
              <a:t>rào</a:t>
            </a:r>
            <a:r>
              <a:rPr lang="en-US" alt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</a:rPr>
              <a:t>. </a:t>
            </a:r>
            <a:r>
              <a:rPr lang="en-US" alt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</a:rPr>
              <a:t>Một</a:t>
            </a:r>
            <a:r>
              <a:rPr lang="en-US" alt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</a:rPr>
              <a:t> </a:t>
            </a:r>
            <a:r>
              <a:rPr lang="en-US" alt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</a:rPr>
              <a:t>cuộc</a:t>
            </a:r>
            <a:r>
              <a:rPr lang="en-US" alt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</a:rPr>
              <a:t> </a:t>
            </a:r>
            <a:r>
              <a:rPr lang="en-US" altLang="en-US" sz="3600" b="1" dirty="0" err="1" smtClean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</a:rPr>
              <a:t>vật</a:t>
            </a:r>
            <a:r>
              <a:rPr lang="en-US" altLang="en-US" sz="3600" b="1" dirty="0" smtClean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</a:rPr>
              <a:t> </a:t>
            </a:r>
            <a:r>
              <a:rPr lang="en-US" altLang="en-US" sz="3600" b="1" dirty="0" err="1" smtClean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</a:rPr>
              <a:t>lộn</a:t>
            </a:r>
            <a:r>
              <a:rPr lang="en-US" altLang="en-US" sz="3600" b="1" dirty="0" smtClean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</a:rPr>
              <a:t> </a:t>
            </a:r>
            <a:r>
              <a:rPr lang="en-US" altLang="en-US" sz="3600" b="1" dirty="0" err="1" smtClean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</a:rPr>
              <a:t>dữ</a:t>
            </a:r>
            <a:r>
              <a:rPr lang="en-US" altLang="en-US" sz="3600" b="1" dirty="0" smtClean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</a:rPr>
              <a:t> </a:t>
            </a:r>
            <a:r>
              <a:rPr lang="en-US" altLang="en-US" sz="3600" b="1" dirty="0" err="1" smtClean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</a:rPr>
              <a:t>dội</a:t>
            </a:r>
            <a:r>
              <a:rPr lang="en-US" alt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</a:rPr>
              <a:t> </a:t>
            </a:r>
            <a:r>
              <a:rPr lang="en-US" alt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</a:rPr>
              <a:t>diễn</a:t>
            </a:r>
            <a:r>
              <a:rPr lang="en-US" alt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</a:rPr>
              <a:t> </a:t>
            </a:r>
            <a:r>
              <a:rPr lang="en-US" alt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</a:rPr>
              <a:t>ra.</a:t>
            </a:r>
            <a:r>
              <a:rPr lang="en-US" alt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</a:rPr>
              <a:t> </a:t>
            </a:r>
            <a:r>
              <a:rPr lang="en-US" alt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</a:rPr>
              <a:t>Một</a:t>
            </a:r>
            <a:r>
              <a:rPr lang="en-US" alt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</a:rPr>
              <a:t> </a:t>
            </a:r>
            <a:r>
              <a:rPr lang="en-US" alt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</a:rPr>
              <a:t>bên</a:t>
            </a:r>
            <a:r>
              <a:rPr lang="en-US" alt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</a:rPr>
              <a:t> </a:t>
            </a:r>
            <a:r>
              <a:rPr lang="en-US" alt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</a:rPr>
              <a:t>là</a:t>
            </a:r>
            <a:r>
              <a:rPr lang="en-US" alt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</a:rPr>
              <a:t> </a:t>
            </a:r>
            <a:r>
              <a:rPr lang="en-US" alt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</a:rPr>
              <a:t>biển</a:t>
            </a:r>
            <a:r>
              <a:rPr lang="en-US" alt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</a:rPr>
              <a:t>, </a:t>
            </a:r>
            <a:r>
              <a:rPr lang="en-US" alt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</a:rPr>
              <a:t>là</a:t>
            </a:r>
            <a:r>
              <a:rPr lang="en-US" alt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</a:rPr>
              <a:t> </a:t>
            </a:r>
            <a:r>
              <a:rPr lang="en-US" alt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</a:rPr>
              <a:t>gió</a:t>
            </a:r>
            <a:r>
              <a:rPr lang="en-US" alt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</a:rPr>
              <a:t>, / </a:t>
            </a:r>
            <a:r>
              <a:rPr lang="en-US" alt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</a:rPr>
              <a:t>trong</a:t>
            </a:r>
            <a:r>
              <a:rPr lang="en-US" alt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</a:rPr>
              <a:t> </a:t>
            </a:r>
            <a:r>
              <a:rPr lang="en-US" alt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</a:rPr>
              <a:t>một</a:t>
            </a:r>
            <a:r>
              <a:rPr lang="en-US" alt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</a:rPr>
              <a:t> </a:t>
            </a:r>
            <a:r>
              <a:rPr lang="en-US" alt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</a:rPr>
              <a:t>cơn</a:t>
            </a:r>
            <a:r>
              <a:rPr lang="en-US" alt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</a:rPr>
              <a:t> </a:t>
            </a:r>
            <a:r>
              <a:rPr lang="en-US" altLang="en-US" sz="3600" b="1" dirty="0" err="1" smtClean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</a:rPr>
              <a:t>giận</a:t>
            </a:r>
            <a:r>
              <a:rPr lang="en-US" altLang="en-US" sz="3600" b="1" dirty="0" smtClean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</a:rPr>
              <a:t> </a:t>
            </a:r>
            <a:r>
              <a:rPr lang="en-US" altLang="en-US" sz="3600" b="1" dirty="0" err="1" smtClean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</a:rPr>
              <a:t>dữ</a:t>
            </a:r>
            <a:r>
              <a:rPr lang="en-US" altLang="en-US" sz="3600" b="1" dirty="0" smtClean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</a:rPr>
              <a:t> </a:t>
            </a:r>
            <a:r>
              <a:rPr lang="en-US" altLang="en-US" sz="3600" b="1" dirty="0" err="1" smtClean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</a:rPr>
              <a:t>điên</a:t>
            </a:r>
            <a:r>
              <a:rPr lang="en-US" altLang="en-US" sz="3600" b="1" dirty="0" smtClean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</a:rPr>
              <a:t> </a:t>
            </a:r>
            <a:r>
              <a:rPr lang="en-US" altLang="en-US" sz="3600" b="1" dirty="0" err="1" smtClean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</a:rPr>
              <a:t>cuồng</a:t>
            </a:r>
            <a:r>
              <a:rPr lang="en-US" altLang="en-US" sz="3600" b="1" dirty="0" smtClean="0">
                <a:solidFill>
                  <a:srgbClr val="C0504D"/>
                </a:solidFill>
                <a:latin typeface="Times New Roman" panose="02020603050405020304" pitchFamily="18" charset="0"/>
                <a:ea typeface="+mn-ea"/>
              </a:rPr>
              <a:t>.</a:t>
            </a:r>
            <a:r>
              <a:rPr lang="en-US" alt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</a:rPr>
              <a:t> </a:t>
            </a:r>
            <a:r>
              <a:rPr lang="en-US" alt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</a:rPr>
              <a:t>Một</a:t>
            </a:r>
            <a:r>
              <a:rPr lang="en-US" alt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</a:rPr>
              <a:t> </a:t>
            </a:r>
            <a:r>
              <a:rPr lang="en-US" alt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</a:rPr>
              <a:t>bên</a:t>
            </a:r>
            <a:r>
              <a:rPr lang="en-US" alt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</a:rPr>
              <a:t> </a:t>
            </a:r>
            <a:r>
              <a:rPr lang="en-US" alt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</a:rPr>
              <a:t>là</a:t>
            </a:r>
            <a:r>
              <a:rPr lang="en-US" alt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</a:rPr>
              <a:t> </a:t>
            </a:r>
            <a:r>
              <a:rPr lang="en-US" altLang="en-US" sz="3600" b="1" dirty="0" err="1" smtClean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</a:rPr>
              <a:t>hàng</a:t>
            </a:r>
            <a:r>
              <a:rPr lang="en-US" altLang="en-US" sz="3600" b="1" dirty="0" smtClean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</a:rPr>
              <a:t> </a:t>
            </a:r>
            <a:r>
              <a:rPr lang="en-US" altLang="en-US" sz="3600" b="1" dirty="0" err="1" smtClean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</a:rPr>
              <a:t>ngàn</a:t>
            </a:r>
            <a:r>
              <a:rPr lang="en-US" altLang="en-US" sz="3600" b="1" dirty="0" smtClean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</a:rPr>
              <a:t> </a:t>
            </a:r>
            <a:r>
              <a:rPr lang="en-US" altLang="en-US" sz="3600" b="1" dirty="0" err="1" smtClean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</a:rPr>
              <a:t>người</a:t>
            </a:r>
            <a:r>
              <a:rPr lang="en-US" altLang="en-US" sz="3600" b="1" dirty="0" smtClean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</a:rPr>
              <a:t> </a:t>
            </a:r>
            <a:r>
              <a:rPr lang="en-US" alt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</a:rPr>
              <a:t>/ </a:t>
            </a:r>
            <a:r>
              <a:rPr lang="en-US" alt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</a:rPr>
              <a:t>với</a:t>
            </a:r>
            <a:r>
              <a:rPr lang="en-US" alt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</a:rPr>
              <a:t> </a:t>
            </a:r>
            <a:r>
              <a:rPr lang="en-US" alt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</a:rPr>
              <a:t>hai</a:t>
            </a:r>
            <a:r>
              <a:rPr lang="en-US" alt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</a:rPr>
              <a:t> </a:t>
            </a:r>
            <a:r>
              <a:rPr lang="en-US" alt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</a:rPr>
              <a:t>bàn</a:t>
            </a:r>
            <a:r>
              <a:rPr lang="en-US" alt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</a:rPr>
              <a:t> </a:t>
            </a:r>
            <a:r>
              <a:rPr lang="en-US" alt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</a:rPr>
              <a:t>tay</a:t>
            </a:r>
            <a:r>
              <a:rPr lang="en-US" alt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</a:rPr>
              <a:t> </a:t>
            </a:r>
            <a:r>
              <a:rPr lang="en-US" alt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</a:rPr>
              <a:t>và</a:t>
            </a:r>
            <a:r>
              <a:rPr lang="en-US" alt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</a:rPr>
              <a:t> </a:t>
            </a:r>
            <a:r>
              <a:rPr lang="en-US" alt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</a:rPr>
              <a:t>những</a:t>
            </a:r>
            <a:r>
              <a:rPr lang="en-US" alt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</a:rPr>
              <a:t> </a:t>
            </a:r>
            <a:r>
              <a:rPr lang="en-US" alt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</a:rPr>
              <a:t>dụng</a:t>
            </a:r>
            <a:r>
              <a:rPr lang="en-US" alt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</a:rPr>
              <a:t> </a:t>
            </a:r>
            <a:r>
              <a:rPr lang="en-US" alt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</a:rPr>
              <a:t>cụ</a:t>
            </a:r>
            <a:r>
              <a:rPr lang="en-US" alt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</a:rPr>
              <a:t> </a:t>
            </a:r>
            <a:r>
              <a:rPr lang="en-US" alt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</a:rPr>
              <a:t>thô</a:t>
            </a:r>
            <a:r>
              <a:rPr lang="en-US" alt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</a:rPr>
              <a:t> </a:t>
            </a:r>
            <a:r>
              <a:rPr lang="en-US" alt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</a:rPr>
              <a:t>sơ</a:t>
            </a:r>
            <a:r>
              <a:rPr lang="en-US" alt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</a:rPr>
              <a:t>, / </a:t>
            </a:r>
            <a:r>
              <a:rPr lang="en-US" alt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</a:rPr>
              <a:t>với</a:t>
            </a:r>
            <a:r>
              <a:rPr lang="en-US" alt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</a:rPr>
              <a:t> </a:t>
            </a:r>
            <a:r>
              <a:rPr lang="en-US" alt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</a:rPr>
              <a:t>tinh</a:t>
            </a:r>
            <a:r>
              <a:rPr lang="en-US" alt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</a:rPr>
              <a:t> </a:t>
            </a:r>
            <a:r>
              <a:rPr lang="en-US" alt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</a:rPr>
              <a:t>thần</a:t>
            </a:r>
            <a:r>
              <a:rPr lang="en-US" alt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</a:rPr>
              <a:t> </a:t>
            </a:r>
            <a:r>
              <a:rPr lang="en-US" altLang="en-US" sz="3600" b="1" dirty="0" err="1" smtClean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</a:rPr>
              <a:t>quyết</a:t>
            </a:r>
            <a:r>
              <a:rPr lang="en-US" altLang="en-US" sz="3600" b="1" dirty="0" smtClean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</a:rPr>
              <a:t> </a:t>
            </a:r>
            <a:r>
              <a:rPr lang="en-US" altLang="en-US" sz="3600" b="1" dirty="0" err="1" smtClean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</a:rPr>
              <a:t>tâm</a:t>
            </a:r>
            <a:r>
              <a:rPr lang="en-US" altLang="en-US" sz="3600" b="1" dirty="0" smtClean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</a:rPr>
              <a:t> </a:t>
            </a:r>
            <a:r>
              <a:rPr lang="en-US" altLang="en-US" sz="3600" b="1" dirty="0" err="1" smtClean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</a:rPr>
              <a:t>chống</a:t>
            </a:r>
            <a:r>
              <a:rPr lang="en-US" altLang="en-US" sz="3600" b="1" dirty="0" smtClean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</a:rPr>
              <a:t> </a:t>
            </a:r>
            <a:r>
              <a:rPr lang="en-US" altLang="en-US" sz="3600" b="1" dirty="0" err="1" smtClean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</a:rPr>
              <a:t>giữ</a:t>
            </a:r>
            <a:r>
              <a:rPr lang="en-US" altLang="en-US" sz="3600" b="1" dirty="0" smtClean="0">
                <a:solidFill>
                  <a:srgbClr val="C0504D"/>
                </a:solidFill>
                <a:latin typeface="Times New Roman" panose="02020603050405020304" pitchFamily="18" charset="0"/>
                <a:ea typeface="+mn-ea"/>
              </a:rPr>
              <a:t>.</a:t>
            </a:r>
            <a:endParaRPr lang="en-US" altLang="en-US" sz="3600" b="1" dirty="0" smtClean="0">
              <a:solidFill>
                <a:prstClr val="black"/>
              </a:solidFill>
              <a:latin typeface="Times New Roman" panose="02020603050405020304" pitchFamily="18" charset="0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7973" y="2663245"/>
            <a:ext cx="2534691" cy="3839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loud Callout 1"/>
          <p:cNvSpPr/>
          <p:nvPr/>
        </p:nvSpPr>
        <p:spPr>
          <a:xfrm>
            <a:off x="3467947" y="582507"/>
            <a:ext cx="7084907" cy="3860800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733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733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cơn</a:t>
            </a:r>
            <a:r>
              <a:rPr lang="en-US" sz="3733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bão</a:t>
            </a:r>
            <a:r>
              <a:rPr lang="en-US" sz="3733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3733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733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733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3733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733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vi-VN" sz="3733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733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7452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òi rồng nước khổng lồ xuất hiện trên bờ biển nước 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28" y="154323"/>
            <a:ext cx="5266656" cy="3118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lip: Kinh hoàng sức huỷ diệt của sóng thần, kẻ thù số 1 của thiên nhiê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5324" y="154324"/>
            <a:ext cx="5669249" cy="3188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Sương Mù Biển Thuyền - Ảnh miễn phí trên Pixaba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28" y="3545305"/>
            <a:ext cx="5266656" cy="3176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ảnh báo dông, tố lốc và mưa đá ở Thanh Hóa (ngày 29/12) - Đài Phát thanh  và Truyền hình Thanh Hó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5322" y="3577387"/>
            <a:ext cx="5669249" cy="3144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1872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hiệt hại do bão số 12: Hàng loạt tàu cá đang bị mất liên lạc, hỏng máy  trôi trên biển | Tin tức mới nhất 24h - Đọc Báo Lao Động online - Laodong.v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6265964" cy="329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ác tỉnh miền Trung tiếp tục gánh nhiều thiệt hại do bão số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965" y="0"/>
            <a:ext cx="5926287" cy="329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291840"/>
            <a:ext cx="6265964" cy="356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811" y="3291840"/>
            <a:ext cx="5914189" cy="356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7496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3467947" y="582507"/>
            <a:ext cx="8236373" cy="3860800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733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733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733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733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733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733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733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733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733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3733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733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vi-VN" sz="3733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733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493" y="2041698"/>
            <a:ext cx="3180080" cy="4803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9893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1" y="42334"/>
            <a:ext cx="12153900" cy="6773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5" r="34399" b="5898"/>
          <a:stretch>
            <a:fillRect/>
          </a:stretch>
        </p:blipFill>
        <p:spPr bwMode="auto">
          <a:xfrm>
            <a:off x="228601" y="152401"/>
            <a:ext cx="11648017" cy="6322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Hộp_Văn_Bản 7"/>
          <p:cNvSpPr txBox="1">
            <a:spLocks noChangeArrowheads="1"/>
          </p:cNvSpPr>
          <p:nvPr/>
        </p:nvSpPr>
        <p:spPr bwMode="auto">
          <a:xfrm>
            <a:off x="1727201" y="1612677"/>
            <a:ext cx="8737600" cy="10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180" tIns="45089" rIns="90180" bIns="45089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alt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en-US" alt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WordArt 7"/>
          <p:cNvSpPr>
            <a:spLocks noChangeArrowheads="1" noChangeShapeType="1" noTextEdit="1"/>
          </p:cNvSpPr>
          <p:nvPr/>
        </p:nvSpPr>
        <p:spPr bwMode="auto">
          <a:xfrm>
            <a:off x="3733800" y="3005708"/>
            <a:ext cx="4953000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Thắng</a:t>
            </a:r>
            <a:r>
              <a:rPr lang="en-US" sz="3600" b="1" kern="10" dirty="0" smtClean="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3600" b="1" kern="10" dirty="0" err="1" smtClean="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biển</a:t>
            </a:r>
            <a:endParaRPr lang="en-US" sz="3600" b="1" kern="10" dirty="0">
              <a:ln w="12700">
                <a:solidFill>
                  <a:schemeClr val="tx2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9553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3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5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09" y="1083"/>
            <a:ext cx="5798344" cy="3656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254" y="3657383"/>
            <a:ext cx="5423837" cy="3200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09" y="3657384"/>
            <a:ext cx="5798344" cy="3200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440" y="-55202"/>
            <a:ext cx="5447651" cy="3712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71549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op 101+ Hình nền máy tính đẹp nhất thế giới Chuẩn HD | Du lịch, Hình ảnh,  Phong cản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717" y="163773"/>
            <a:ext cx="5309937" cy="3189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an hô là động vật hay thực vật? - KhoaHoc.t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8295" y="163773"/>
            <a:ext cx="5630947" cy="3189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he underwater spectacle of the Bora Bora lagoon by ChrisMcLennan |  ePHOTOz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03" y="3657602"/>
            <a:ext cx="5232151" cy="3015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Những bãi biển đẹp nhất thế giới làm mê mẩn lòng người- iVIVU.co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8295" y="3657600"/>
            <a:ext cx="5630947" cy="3015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40692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5362" name="Picture 4" descr="Beache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Text Box 9"/>
            <p:cNvSpPr txBox="1">
              <a:spLocks noChangeArrowheads="1"/>
            </p:cNvSpPr>
            <p:nvPr/>
          </p:nvSpPr>
          <p:spPr bwMode="auto">
            <a:xfrm>
              <a:off x="2743200" y="990600"/>
              <a:ext cx="4724400" cy="1384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3600" b="1" dirty="0" err="1">
                  <a:solidFill>
                    <a:srgbClr val="FFFF00"/>
                  </a:solidFill>
                  <a:latin typeface="HP001 4 hàng" panose="020B0603050302020204" pitchFamily="34" charset="0"/>
                </a:rPr>
                <a:t>Tạm</a:t>
              </a:r>
              <a:r>
                <a:rPr lang="en-US" altLang="en-US" sz="3600" b="1" dirty="0">
                  <a:solidFill>
                    <a:srgbClr val="FFFF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altLang="en-US" sz="3600" b="1" dirty="0" err="1">
                  <a:solidFill>
                    <a:srgbClr val="FFFF00"/>
                  </a:solidFill>
                  <a:latin typeface="HP001 4 hàng" panose="020B0603050302020204" pitchFamily="34" charset="0"/>
                </a:rPr>
                <a:t>biệt</a:t>
              </a:r>
              <a:r>
                <a:rPr lang="en-US" altLang="en-US" sz="3600" b="1" dirty="0">
                  <a:solidFill>
                    <a:srgbClr val="FFFF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altLang="en-US" sz="3600" b="1" dirty="0" err="1">
                  <a:solidFill>
                    <a:srgbClr val="FFFF00"/>
                  </a:solidFill>
                  <a:latin typeface="HP001 4 hàng" panose="020B0603050302020204" pitchFamily="34" charset="0"/>
                </a:rPr>
                <a:t>các</a:t>
              </a:r>
              <a:r>
                <a:rPr lang="en-US" altLang="en-US" sz="3600" b="1" dirty="0">
                  <a:solidFill>
                    <a:srgbClr val="FFFF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altLang="en-US" sz="3600" b="1" dirty="0" err="1">
                  <a:solidFill>
                    <a:srgbClr val="FFFF00"/>
                  </a:solidFill>
                  <a:latin typeface="HP001 4 hàng" panose="020B0603050302020204" pitchFamily="34" charset="0"/>
                </a:rPr>
                <a:t>em</a:t>
              </a:r>
              <a:r>
                <a:rPr lang="en-US" altLang="en-US" sz="3600" b="1" dirty="0">
                  <a:solidFill>
                    <a:srgbClr val="FFFF00"/>
                  </a:solidFill>
                  <a:latin typeface="HP001 4 hàng" panose="020B0603050302020204" pitchFamily="34" charset="0"/>
                </a:rPr>
                <a:t>,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3600" b="1" dirty="0" err="1">
                  <a:solidFill>
                    <a:srgbClr val="FFFF00"/>
                  </a:solidFill>
                  <a:latin typeface="HP001 4 hàng" panose="020B0603050302020204" pitchFamily="34" charset="0"/>
                </a:rPr>
                <a:t>hẹn</a:t>
              </a:r>
              <a:r>
                <a:rPr lang="en-US" altLang="en-US" sz="3600" b="1" dirty="0">
                  <a:solidFill>
                    <a:srgbClr val="FFFF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altLang="en-US" sz="3600" b="1" dirty="0" err="1">
                  <a:solidFill>
                    <a:srgbClr val="FFFF00"/>
                  </a:solidFill>
                  <a:latin typeface="HP001 4 hàng" panose="020B0603050302020204" pitchFamily="34" charset="0"/>
                </a:rPr>
                <a:t>gặp</a:t>
              </a:r>
              <a:r>
                <a:rPr lang="en-US" altLang="en-US" sz="3600" b="1" dirty="0">
                  <a:solidFill>
                    <a:srgbClr val="FFFF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altLang="en-US" sz="3600" b="1" dirty="0" err="1">
                  <a:solidFill>
                    <a:srgbClr val="FFFF00"/>
                  </a:solidFill>
                  <a:latin typeface="HP001 4 hàng" panose="020B0603050302020204" pitchFamily="34" charset="0"/>
                </a:rPr>
                <a:t>lại</a:t>
              </a:r>
              <a:r>
                <a:rPr lang="en-US" altLang="en-US" sz="3600" b="1" dirty="0">
                  <a:solidFill>
                    <a:srgbClr val="FFFF00"/>
                  </a:solidFill>
                  <a:latin typeface="HP001 4 hàng" panose="020B0603050302020204" pitchFamily="34" charset="0"/>
                </a:rPr>
                <a:t>!</a:t>
              </a:r>
            </a:p>
          </p:txBody>
        </p:sp>
        <p:sp>
          <p:nvSpPr>
            <p:cNvPr id="4" name="Text Box 9"/>
            <p:cNvSpPr txBox="1">
              <a:spLocks noChangeArrowheads="1"/>
            </p:cNvSpPr>
            <p:nvPr/>
          </p:nvSpPr>
          <p:spPr bwMode="auto">
            <a:xfrm>
              <a:off x="8005159" y="188640"/>
              <a:ext cx="244827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 i="1" dirty="0" err="1" smtClean="0">
                  <a:solidFill>
                    <a:srgbClr val="0000FF"/>
                  </a:solidFill>
                  <a:latin typeface="HP001 4 hàng" panose="020B0603050302020204" pitchFamily="34" charset="0"/>
                </a:rPr>
                <a:t>Giáo</a:t>
              </a:r>
              <a:r>
                <a:rPr lang="en-US" altLang="en-US" sz="1400" b="1" i="1" dirty="0" smtClean="0">
                  <a:solidFill>
                    <a:srgbClr val="0000FF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altLang="en-US" sz="1400" b="1" i="1" dirty="0" err="1" smtClean="0">
                  <a:solidFill>
                    <a:srgbClr val="0000FF"/>
                  </a:solidFill>
                  <a:latin typeface="HP001 4 hàng" panose="020B0603050302020204" pitchFamily="34" charset="0"/>
                </a:rPr>
                <a:t>viên</a:t>
              </a:r>
              <a:r>
                <a:rPr lang="en-US" altLang="en-US" sz="1400" b="1" i="1" dirty="0" smtClean="0">
                  <a:solidFill>
                    <a:srgbClr val="0000FF"/>
                  </a:solidFill>
                  <a:latin typeface="HP001 4 hàng" panose="020B0603050302020204" pitchFamily="34" charset="0"/>
                </a:rPr>
                <a:t>: </a:t>
              </a:r>
              <a:r>
                <a:rPr lang="en-US" altLang="en-US" sz="1400" b="1" i="1" dirty="0" err="1" smtClean="0">
                  <a:solidFill>
                    <a:srgbClr val="0000FF"/>
                  </a:solidFill>
                  <a:latin typeface="HP001 4 hàng" panose="020B0603050302020204" pitchFamily="34" charset="0"/>
                </a:rPr>
                <a:t>Trần</a:t>
              </a:r>
              <a:r>
                <a:rPr lang="en-US" altLang="en-US" sz="1400" b="1" i="1" dirty="0" smtClean="0">
                  <a:solidFill>
                    <a:srgbClr val="0000FF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altLang="en-US" sz="1400" b="1" i="1" dirty="0" err="1" smtClean="0">
                  <a:solidFill>
                    <a:srgbClr val="0000FF"/>
                  </a:solidFill>
                  <a:latin typeface="HP001 4 hàng" panose="020B0603050302020204" pitchFamily="34" charset="0"/>
                </a:rPr>
                <a:t>Công</a:t>
              </a:r>
              <a:r>
                <a:rPr lang="en-US" altLang="en-US" sz="1400" b="1" i="1" dirty="0" smtClean="0">
                  <a:solidFill>
                    <a:srgbClr val="0000FF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altLang="en-US" sz="1400" b="1" i="1" dirty="0" err="1" smtClean="0">
                  <a:solidFill>
                    <a:srgbClr val="0000FF"/>
                  </a:solidFill>
                  <a:latin typeface="HP001 4 hàng" panose="020B0603050302020204" pitchFamily="34" charset="0"/>
                </a:rPr>
                <a:t>Hiến</a:t>
              </a:r>
              <a:endParaRPr lang="en-US" altLang="en-US" sz="1400" b="1" i="1" dirty="0">
                <a:solidFill>
                  <a:srgbClr val="0000FF"/>
                </a:solidFill>
                <a:latin typeface="HP001 4 hàng" panose="020B06030503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27539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hia sẻ file Corel 12 Phông nền Mầm Non #5 - Quảng Cáo Yên Bái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36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6713" y="3824289"/>
            <a:ext cx="1981200" cy="94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7" name="Picture 11" descr="Dove-02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113" y="2565401"/>
            <a:ext cx="1676400" cy="9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6598">
            <a:off x="3087689" y="5549901"/>
            <a:ext cx="1417637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WordArt 3"/>
          <p:cNvSpPr>
            <a:spLocks noChangeArrowheads="1" noChangeShapeType="1" noTextEdit="1"/>
          </p:cNvSpPr>
          <p:nvPr/>
        </p:nvSpPr>
        <p:spPr bwMode="auto">
          <a:xfrm>
            <a:off x="3785696" y="539370"/>
            <a:ext cx="4407024" cy="1147786"/>
          </a:xfrm>
          <a:prstGeom prst="rect">
            <a:avLst/>
          </a:prstGeom>
        </p:spPr>
        <p:txBody>
          <a:bodyPr spcFirstLastPara="1" wrap="none" lIns="91367" tIns="45684" rIns="91367" bIns="45684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40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Chúc</a:t>
            </a:r>
            <a:r>
              <a:rPr lang="en-US" sz="40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40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các</a:t>
            </a:r>
            <a:r>
              <a:rPr lang="en-US" sz="40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40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em</a:t>
            </a:r>
            <a:r>
              <a:rPr lang="en-US" sz="40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40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học</a:t>
            </a:r>
            <a:r>
              <a:rPr lang="en-US" sz="40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40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tốt</a:t>
            </a:r>
            <a:endParaRPr lang="en-US" sz="40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54070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2318970_anh-dep-lam-hinh-nen-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 bwMode="auto">
          <a:xfrm>
            <a:off x="2771775" y="971551"/>
            <a:ext cx="6629400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685800">
              <a:defRPr/>
            </a:pPr>
            <a:endParaRPr lang="en-US" sz="2700" kern="0" spc="38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WordArt 2"/>
          <p:cNvSpPr>
            <a:spLocks noChangeArrowheads="1" noChangeShapeType="1" noTextEdit="1"/>
          </p:cNvSpPr>
          <p:nvPr/>
        </p:nvSpPr>
        <p:spPr bwMode="auto">
          <a:xfrm>
            <a:off x="2952750" y="1828800"/>
            <a:ext cx="6400800" cy="9144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endParaRPr lang="en-US" sz="2700" kern="10">
              <a:ln w="9525">
                <a:solidFill>
                  <a:srgbClr val="CCCC00"/>
                </a:solidFill>
                <a:round/>
                <a:headEnd/>
                <a:tailEnd/>
              </a:ln>
              <a:solidFill>
                <a:srgbClr val="FF33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534" name="viet nam que huong toi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700" y="331470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7">
            <a:extLst>
              <a:ext uri="{FF2B5EF4-FFF2-40B4-BE49-F238E27FC236}">
                <a16:creationId xmlns:a16="http://schemas.microsoft.com/office/drawing/2014/main" id="{FDC976A9-EDAF-78D3-6B55-1C69E06BCD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defTabSz="514350">
              <a:spcBef>
                <a:spcPct val="0"/>
              </a:spcBef>
              <a:buClrTx/>
              <a:buSzTx/>
              <a:buNone/>
              <a:defRPr/>
            </a:pPr>
            <a:endParaRPr lang="vi-VN" altLang="en-US" sz="1013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0647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1653" fill="hold"/>
                                        <p:tgtEl>
                                          <p:spTgt spid="225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17" dur="5000" fill="hold"/>
                                        <p:tgtEl>
                                          <p:spTgt spid="225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534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19460" name="Picture 3" descr="n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17" descr="rose1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1925" y="5589589"/>
            <a:ext cx="985838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17" descr="rose1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7864" y="4586289"/>
            <a:ext cx="985837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17" descr="rose1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603876"/>
            <a:ext cx="985838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4" name="Rectangle 4"/>
          <p:cNvSpPr>
            <a:spLocks noChangeArrowheads="1"/>
          </p:cNvSpPr>
          <p:nvPr/>
        </p:nvSpPr>
        <p:spPr bwMode="auto">
          <a:xfrm>
            <a:off x="0" y="17463"/>
            <a:ext cx="12192000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27968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ập đọc: Thắng biể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2" y="116632"/>
            <a:ext cx="11737304" cy="66247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781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35360" y="620688"/>
            <a:ext cx="11593288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hangingPunct="1">
              <a:spcBef>
                <a:spcPts val="600"/>
              </a:spcBef>
              <a:buFont typeface="Arial" charset="0"/>
              <a:buNone/>
              <a:defRPr/>
            </a:pPr>
            <a:r>
              <a:rPr lang="en-US" sz="2300" b="1" dirty="0" smtClean="0">
                <a:latin typeface="Arial"/>
                <a:cs typeface="Times New Roman" pitchFamily="18" charset="0"/>
              </a:rPr>
              <a:t>        </a:t>
            </a:r>
            <a:r>
              <a:rPr lang="en-US" sz="2300" b="1" dirty="0" err="1" smtClean="0">
                <a:latin typeface="Arial"/>
                <a:cs typeface="Times New Roman" pitchFamily="18" charset="0"/>
              </a:rPr>
              <a:t>Mặt</a:t>
            </a:r>
            <a:r>
              <a:rPr lang="en-US" sz="2300" b="1" dirty="0" smtClean="0"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Arial"/>
                <a:cs typeface="Times New Roman" pitchFamily="18" charset="0"/>
              </a:rPr>
              <a:t>trời</a:t>
            </a:r>
            <a:r>
              <a:rPr lang="en-US" sz="2300" b="1" dirty="0" smtClean="0"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Arial"/>
                <a:cs typeface="Times New Roman" pitchFamily="18" charset="0"/>
              </a:rPr>
              <a:t>lên</a:t>
            </a:r>
            <a:r>
              <a:rPr lang="en-US" sz="2300" b="1" dirty="0" smtClean="0"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Arial"/>
                <a:cs typeface="Times New Roman" pitchFamily="18" charset="0"/>
              </a:rPr>
              <a:t>cao</a:t>
            </a:r>
            <a:r>
              <a:rPr lang="en-US" sz="2300" b="1" dirty="0" smtClean="0"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Arial"/>
                <a:cs typeface="Times New Roman" pitchFamily="18" charset="0"/>
              </a:rPr>
              <a:t>dần</a:t>
            </a:r>
            <a:r>
              <a:rPr lang="en-US" sz="2300" b="1" dirty="0" smtClean="0">
                <a:latin typeface="Arial"/>
                <a:cs typeface="Times New Roman" pitchFamily="18" charset="0"/>
              </a:rPr>
              <a:t>. </a:t>
            </a:r>
            <a:r>
              <a:rPr lang="en-US" sz="2300" b="1" dirty="0" err="1" smtClean="0">
                <a:latin typeface="Arial"/>
                <a:cs typeface="Times New Roman" pitchFamily="18" charset="0"/>
              </a:rPr>
              <a:t>Gió</a:t>
            </a:r>
            <a:r>
              <a:rPr lang="en-US" sz="2300" b="1" dirty="0" smtClean="0"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Arial"/>
                <a:cs typeface="Times New Roman" pitchFamily="18" charset="0"/>
              </a:rPr>
              <a:t>bắt</a:t>
            </a:r>
            <a:r>
              <a:rPr lang="en-US" sz="2300" b="1" dirty="0" smtClean="0"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Arial"/>
                <a:cs typeface="Times New Roman" pitchFamily="18" charset="0"/>
              </a:rPr>
              <a:t>đầu</a:t>
            </a:r>
            <a:r>
              <a:rPr lang="en-US" sz="2300" b="1" dirty="0" smtClean="0"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Arial"/>
                <a:cs typeface="Times New Roman" pitchFamily="18" charset="0"/>
              </a:rPr>
              <a:t>mạnh</a:t>
            </a:r>
            <a:r>
              <a:rPr lang="en-US" sz="2300" b="1" dirty="0" smtClean="0">
                <a:latin typeface="Arial"/>
                <a:cs typeface="Times New Roman" pitchFamily="18" charset="0"/>
              </a:rPr>
              <a:t>. </a:t>
            </a:r>
            <a:r>
              <a:rPr lang="en-US" sz="2300" b="1" dirty="0" err="1" smtClean="0">
                <a:latin typeface="Arial"/>
                <a:cs typeface="Times New Roman" pitchFamily="18" charset="0"/>
              </a:rPr>
              <a:t>Gió</a:t>
            </a:r>
            <a:r>
              <a:rPr lang="en-US" sz="2300" b="1" dirty="0" smtClean="0"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Arial"/>
                <a:cs typeface="Times New Roman" pitchFamily="18" charset="0"/>
              </a:rPr>
              <a:t>lên</a:t>
            </a:r>
            <a:r>
              <a:rPr lang="en-US" sz="2300" b="1" dirty="0" smtClean="0"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Arial"/>
                <a:cs typeface="Times New Roman" pitchFamily="18" charset="0"/>
              </a:rPr>
              <a:t>nước</a:t>
            </a:r>
            <a:r>
              <a:rPr lang="en-US" sz="2300" b="1" dirty="0" smtClean="0"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Arial"/>
                <a:cs typeface="Times New Roman" pitchFamily="18" charset="0"/>
              </a:rPr>
              <a:t>biển</a:t>
            </a:r>
            <a:r>
              <a:rPr lang="en-US" sz="2300" b="1" dirty="0" smtClean="0"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Arial"/>
                <a:cs typeface="Times New Roman" pitchFamily="18" charset="0"/>
              </a:rPr>
              <a:t>càng</a:t>
            </a:r>
            <a:r>
              <a:rPr lang="en-US" sz="2300" b="1" dirty="0" smtClean="0"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Arial"/>
                <a:cs typeface="Times New Roman" pitchFamily="18" charset="0"/>
              </a:rPr>
              <a:t>dữ</a:t>
            </a:r>
            <a:r>
              <a:rPr lang="en-US" sz="2300" b="1" dirty="0" smtClean="0">
                <a:latin typeface="Arial"/>
                <a:cs typeface="Times New Roman" pitchFamily="18" charset="0"/>
              </a:rPr>
              <a:t>. </a:t>
            </a:r>
            <a:r>
              <a:rPr lang="en-US" sz="2300" b="1" dirty="0" err="1" smtClean="0">
                <a:latin typeface="Arial"/>
                <a:cs typeface="Times New Roman" pitchFamily="18" charset="0"/>
              </a:rPr>
              <a:t>Khoảng</a:t>
            </a:r>
            <a:r>
              <a:rPr lang="en-US" sz="2300" b="1" dirty="0" smtClean="0"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Arial"/>
                <a:cs typeface="Times New Roman" pitchFamily="18" charset="0"/>
              </a:rPr>
              <a:t>mênh</a:t>
            </a:r>
            <a:r>
              <a:rPr lang="en-US" sz="2300" b="1" dirty="0" smtClean="0"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Arial"/>
                <a:cs typeface="Times New Roman" pitchFamily="18" charset="0"/>
              </a:rPr>
              <a:t>mông</a:t>
            </a:r>
            <a:r>
              <a:rPr lang="en-US" sz="2300" b="1" dirty="0" smtClean="0"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Arial"/>
                <a:cs typeface="Times New Roman" pitchFamily="18" charset="0"/>
              </a:rPr>
              <a:t>ầm</a:t>
            </a:r>
            <a:r>
              <a:rPr lang="en-US" sz="2300" b="1" dirty="0" smtClean="0">
                <a:latin typeface="Arial"/>
                <a:cs typeface="Times New Roman" pitchFamily="18" charset="0"/>
              </a:rPr>
              <a:t> ĩ </a:t>
            </a:r>
            <a:r>
              <a:rPr lang="en-US" sz="2300" b="1" dirty="0" err="1" smtClean="0">
                <a:latin typeface="Arial"/>
                <a:cs typeface="Times New Roman" pitchFamily="18" charset="0"/>
              </a:rPr>
              <a:t>càng</a:t>
            </a:r>
            <a:r>
              <a:rPr lang="en-US" sz="2300" b="1" dirty="0" smtClean="0"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Arial"/>
                <a:cs typeface="Times New Roman" pitchFamily="18" charset="0"/>
              </a:rPr>
              <a:t>lan</a:t>
            </a:r>
            <a:r>
              <a:rPr lang="en-US" sz="2300" b="1" dirty="0" smtClean="0"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Arial"/>
                <a:cs typeface="Times New Roman" pitchFamily="18" charset="0"/>
              </a:rPr>
              <a:t>rộng</a:t>
            </a:r>
            <a:r>
              <a:rPr lang="en-US" sz="2300" b="1" dirty="0" smtClean="0"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Arial"/>
                <a:cs typeface="Times New Roman" pitchFamily="18" charset="0"/>
              </a:rPr>
              <a:t>mãi</a:t>
            </a:r>
            <a:r>
              <a:rPr lang="en-US" sz="2300" b="1" dirty="0" smtClean="0"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Arial"/>
                <a:cs typeface="Times New Roman" pitchFamily="18" charset="0"/>
              </a:rPr>
              <a:t>vào</a:t>
            </a:r>
            <a:r>
              <a:rPr lang="en-US" sz="2300" b="1" dirty="0" smtClean="0">
                <a:latin typeface="Arial"/>
                <a:cs typeface="Times New Roman" pitchFamily="18" charset="0"/>
              </a:rPr>
              <a:t>. </a:t>
            </a:r>
            <a:r>
              <a:rPr lang="en-US" sz="2300" b="1" dirty="0" err="1" smtClean="0">
                <a:latin typeface="Arial"/>
                <a:cs typeface="Times New Roman" pitchFamily="18" charset="0"/>
              </a:rPr>
              <a:t>Biển</a:t>
            </a:r>
            <a:r>
              <a:rPr lang="en-US" sz="2300" b="1" dirty="0" smtClean="0"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Arial"/>
                <a:cs typeface="Times New Roman" pitchFamily="18" charset="0"/>
              </a:rPr>
              <a:t>cả</a:t>
            </a:r>
            <a:r>
              <a:rPr lang="en-US" sz="2300" b="1" dirty="0" smtClean="0"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Arial"/>
                <a:cs typeface="Times New Roman" pitchFamily="18" charset="0"/>
              </a:rPr>
              <a:t>muốn</a:t>
            </a:r>
            <a:r>
              <a:rPr lang="en-US" sz="2300" b="1" dirty="0" smtClean="0"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Arial"/>
                <a:cs typeface="Times New Roman" pitchFamily="18" charset="0"/>
              </a:rPr>
              <a:t>nuốt</a:t>
            </a:r>
            <a:r>
              <a:rPr lang="en-US" sz="2300" b="1" dirty="0" smtClean="0"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Arial"/>
                <a:cs typeface="Times New Roman" pitchFamily="18" charset="0"/>
              </a:rPr>
              <a:t>tươi</a:t>
            </a:r>
            <a:r>
              <a:rPr lang="en-US" sz="2300" b="1" dirty="0" smtClean="0">
                <a:latin typeface="Arial"/>
                <a:cs typeface="Times New Roman" pitchFamily="18" charset="0"/>
              </a:rPr>
              <a:t> con </a:t>
            </a:r>
            <a:r>
              <a:rPr lang="en-US" sz="2300" b="1" dirty="0" err="1" smtClean="0">
                <a:latin typeface="Arial"/>
                <a:cs typeface="Times New Roman" pitchFamily="18" charset="0"/>
              </a:rPr>
              <a:t>đê</a:t>
            </a:r>
            <a:r>
              <a:rPr lang="en-US" sz="2300" b="1" dirty="0" smtClean="0"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Arial"/>
                <a:cs typeface="Times New Roman" pitchFamily="18" charset="0"/>
              </a:rPr>
              <a:t>mỏng</a:t>
            </a:r>
            <a:r>
              <a:rPr lang="en-US" sz="2300" b="1" dirty="0" smtClean="0"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Arial"/>
                <a:cs typeface="Times New Roman" pitchFamily="18" charset="0"/>
              </a:rPr>
              <a:t>manh</a:t>
            </a:r>
            <a:r>
              <a:rPr lang="en-US" sz="2300" b="1" dirty="0" smtClean="0"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Arial"/>
                <a:cs typeface="Times New Roman" pitchFamily="18" charset="0"/>
              </a:rPr>
              <a:t>như</a:t>
            </a:r>
            <a:r>
              <a:rPr lang="en-US" sz="2300" b="1" dirty="0" smtClean="0">
                <a:latin typeface="Arial"/>
                <a:cs typeface="Times New Roman" pitchFamily="18" charset="0"/>
              </a:rPr>
              <a:t> con </a:t>
            </a:r>
            <a:r>
              <a:rPr lang="en-US" sz="2300" b="1" dirty="0" err="1" smtClean="0">
                <a:latin typeface="Arial"/>
                <a:cs typeface="Times New Roman" pitchFamily="18" charset="0"/>
              </a:rPr>
              <a:t>mập</a:t>
            </a:r>
            <a:r>
              <a:rPr lang="en-US" sz="2300" b="1" dirty="0" smtClean="0"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Arial"/>
                <a:cs typeface="Times New Roman" pitchFamily="18" charset="0"/>
              </a:rPr>
              <a:t>đớp</a:t>
            </a:r>
            <a:r>
              <a:rPr lang="en-US" sz="2300" b="1" dirty="0" smtClean="0">
                <a:latin typeface="Arial"/>
                <a:cs typeface="Times New Roman" pitchFamily="18" charset="0"/>
              </a:rPr>
              <a:t> con </a:t>
            </a:r>
            <a:r>
              <a:rPr lang="en-US" sz="2300" b="1" dirty="0" err="1" smtClean="0">
                <a:latin typeface="Arial"/>
                <a:cs typeface="Times New Roman" pitchFamily="18" charset="0"/>
              </a:rPr>
              <a:t>cá</a:t>
            </a:r>
            <a:r>
              <a:rPr lang="en-US" sz="2300" b="1" dirty="0" smtClean="0"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Arial"/>
                <a:cs typeface="Times New Roman" pitchFamily="18" charset="0"/>
              </a:rPr>
              <a:t>chim</a:t>
            </a:r>
            <a:r>
              <a:rPr lang="en-US" sz="2300" b="1" dirty="0" smtClean="0"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Arial"/>
                <a:cs typeface="Times New Roman" pitchFamily="18" charset="0"/>
              </a:rPr>
              <a:t>nhỏ</a:t>
            </a:r>
            <a:r>
              <a:rPr lang="en-US" sz="2300" b="1" dirty="0" smtClean="0"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Arial"/>
                <a:cs typeface="Times New Roman" pitchFamily="18" charset="0"/>
              </a:rPr>
              <a:t>bé</a:t>
            </a:r>
            <a:r>
              <a:rPr lang="en-US" sz="2300" b="1" dirty="0" smtClean="0">
                <a:latin typeface="Arial"/>
                <a:cs typeface="Times New Roman" pitchFamily="18" charset="0"/>
              </a:rPr>
              <a:t>. </a:t>
            </a:r>
          </a:p>
          <a:p>
            <a:pPr marL="0" indent="0" algn="just" eaLnBrk="1" hangingPunct="1">
              <a:spcBef>
                <a:spcPts val="600"/>
              </a:spcBef>
              <a:buFont typeface="Arial" charset="0"/>
              <a:buNone/>
              <a:defRPr/>
            </a:pPr>
            <a:r>
              <a:rPr lang="en-US" sz="2300" b="1" dirty="0" smtClean="0">
                <a:latin typeface="Arial"/>
                <a:cs typeface="Times New Roman" pitchFamily="18" charset="0"/>
              </a:rPr>
              <a:t>        </a:t>
            </a:r>
            <a:r>
              <a:rPr lang="en-US" sz="2300" b="1" dirty="0" err="1" smtClean="0">
                <a:latin typeface="Arial"/>
                <a:cs typeface="Times New Roman" pitchFamily="18" charset="0"/>
              </a:rPr>
              <a:t>Một</a:t>
            </a:r>
            <a:r>
              <a:rPr lang="en-US" sz="2300" b="1" dirty="0" smtClean="0"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Arial"/>
                <a:cs typeface="Times New Roman" pitchFamily="18" charset="0"/>
              </a:rPr>
              <a:t>tiếng</a:t>
            </a:r>
            <a:r>
              <a:rPr lang="en-US" sz="2300" b="1" dirty="0" smtClean="0"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Arial"/>
                <a:cs typeface="Times New Roman" pitchFamily="18" charset="0"/>
              </a:rPr>
              <a:t>ào</a:t>
            </a:r>
            <a:r>
              <a:rPr lang="en-US" sz="2300" b="1" dirty="0" smtClean="0"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Arial"/>
                <a:cs typeface="Times New Roman" pitchFamily="18" charset="0"/>
              </a:rPr>
              <a:t>dữ</a:t>
            </a:r>
            <a:r>
              <a:rPr lang="en-US" sz="2300" b="1" dirty="0" smtClean="0"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Arial"/>
                <a:cs typeface="Times New Roman" pitchFamily="18" charset="0"/>
              </a:rPr>
              <a:t>dội</a:t>
            </a:r>
            <a:r>
              <a:rPr lang="en-US" sz="2300" b="1" dirty="0" smtClean="0">
                <a:latin typeface="Arial"/>
                <a:cs typeface="Times New Roman" pitchFamily="18" charset="0"/>
              </a:rPr>
              <a:t>. </a:t>
            </a:r>
            <a:r>
              <a:rPr lang="en-US" sz="2300" b="1" dirty="0" err="1" smtClean="0">
                <a:latin typeface="Arial"/>
                <a:cs typeface="Times New Roman" pitchFamily="18" charset="0"/>
              </a:rPr>
              <a:t>Như</a:t>
            </a:r>
            <a:r>
              <a:rPr lang="en-US" sz="2300" b="1" dirty="0" smtClean="0"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Arial"/>
                <a:cs typeface="Times New Roman" pitchFamily="18" charset="0"/>
              </a:rPr>
              <a:t>một</a:t>
            </a:r>
            <a:r>
              <a:rPr lang="en-US" sz="2300" b="1" dirty="0" smtClean="0"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Arial"/>
                <a:cs typeface="Times New Roman" pitchFamily="18" charset="0"/>
              </a:rPr>
              <a:t>đàn</a:t>
            </a:r>
            <a:r>
              <a:rPr lang="en-US" sz="2300" b="1" dirty="0" smtClean="0"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Arial"/>
                <a:cs typeface="Times New Roman" pitchFamily="18" charset="0"/>
              </a:rPr>
              <a:t>cá</a:t>
            </a:r>
            <a:r>
              <a:rPr lang="en-US" sz="2300" b="1" dirty="0" smtClean="0"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Arial"/>
                <a:cs typeface="Times New Roman" pitchFamily="18" charset="0"/>
              </a:rPr>
              <a:t>voi</a:t>
            </a:r>
            <a:r>
              <a:rPr lang="en-US" sz="2300" b="1" dirty="0" smtClean="0"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Arial"/>
                <a:cs typeface="Times New Roman" pitchFamily="18" charset="0"/>
              </a:rPr>
              <a:t>lớn</a:t>
            </a:r>
            <a:r>
              <a:rPr lang="en-US" sz="2300" b="1" dirty="0" smtClean="0">
                <a:latin typeface="Arial"/>
                <a:cs typeface="Times New Roman" pitchFamily="18" charset="0"/>
              </a:rPr>
              <a:t>, </a:t>
            </a:r>
            <a:r>
              <a:rPr lang="en-US" sz="2300" b="1" dirty="0" err="1" smtClean="0">
                <a:latin typeface="Arial"/>
                <a:cs typeface="Times New Roman" pitchFamily="18" charset="0"/>
              </a:rPr>
              <a:t>sóng</a:t>
            </a:r>
            <a:r>
              <a:rPr lang="en-US" sz="2300" b="1" dirty="0" smtClean="0"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Arial"/>
                <a:cs typeface="Times New Roman" pitchFamily="18" charset="0"/>
              </a:rPr>
              <a:t>trào</a:t>
            </a:r>
            <a:r>
              <a:rPr lang="en-US" sz="2300" b="1" dirty="0" smtClean="0">
                <a:latin typeface="Arial"/>
                <a:cs typeface="Times New Roman" pitchFamily="18" charset="0"/>
              </a:rPr>
              <a:t> qua </a:t>
            </a:r>
            <a:r>
              <a:rPr lang="en-US" sz="2300" b="1" dirty="0" err="1" smtClean="0">
                <a:latin typeface="Arial"/>
                <a:cs typeface="Times New Roman" pitchFamily="18" charset="0"/>
              </a:rPr>
              <a:t>những</a:t>
            </a:r>
            <a:r>
              <a:rPr lang="en-US" sz="2300" b="1" dirty="0" smtClean="0"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Arial"/>
                <a:cs typeface="Times New Roman" pitchFamily="18" charset="0"/>
              </a:rPr>
              <a:t>cây</a:t>
            </a:r>
            <a:r>
              <a:rPr lang="en-US" sz="2300" b="1" dirty="0" smtClean="0"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Arial"/>
                <a:cs typeface="Times New Roman" pitchFamily="18" charset="0"/>
              </a:rPr>
              <a:t>vẹt</a:t>
            </a:r>
            <a:r>
              <a:rPr lang="en-US" sz="2300" b="1" dirty="0" smtClean="0"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Arial"/>
                <a:cs typeface="Times New Roman" pitchFamily="18" charset="0"/>
              </a:rPr>
              <a:t>cao</a:t>
            </a:r>
            <a:r>
              <a:rPr lang="en-US" sz="2300" b="1" dirty="0" smtClean="0"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Arial"/>
                <a:cs typeface="Times New Roman" pitchFamily="18" charset="0"/>
              </a:rPr>
              <a:t>nhất</a:t>
            </a:r>
            <a:r>
              <a:rPr lang="en-US" sz="2300" b="1" dirty="0" smtClean="0">
                <a:latin typeface="Arial"/>
                <a:cs typeface="Times New Roman" pitchFamily="18" charset="0"/>
              </a:rPr>
              <a:t>, </a:t>
            </a:r>
            <a:r>
              <a:rPr lang="en-US" sz="2300" b="1" dirty="0" err="1" smtClean="0">
                <a:latin typeface="Arial"/>
                <a:cs typeface="Times New Roman" pitchFamily="18" charset="0"/>
              </a:rPr>
              <a:t>vụt</a:t>
            </a:r>
            <a:r>
              <a:rPr lang="en-US" sz="2300" b="1" dirty="0" smtClean="0"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Arial"/>
                <a:cs typeface="Times New Roman" pitchFamily="18" charset="0"/>
              </a:rPr>
              <a:t>vào</a:t>
            </a:r>
            <a:r>
              <a:rPr lang="en-US" sz="2300" b="1" dirty="0" smtClean="0"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Arial"/>
                <a:cs typeface="Times New Roman" pitchFamily="18" charset="0"/>
              </a:rPr>
              <a:t>thân</a:t>
            </a:r>
            <a:r>
              <a:rPr lang="en-US" sz="2300" b="1" dirty="0" smtClean="0"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Arial"/>
                <a:cs typeface="Times New Roman" pitchFamily="18" charset="0"/>
              </a:rPr>
              <a:t>đê</a:t>
            </a:r>
            <a:r>
              <a:rPr lang="en-US" sz="2300" b="1" dirty="0" smtClean="0"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Arial"/>
                <a:cs typeface="Times New Roman" pitchFamily="18" charset="0"/>
              </a:rPr>
              <a:t>rào</a:t>
            </a:r>
            <a:r>
              <a:rPr lang="en-US" sz="2300" b="1" dirty="0" smtClean="0"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Arial"/>
                <a:cs typeface="Times New Roman" pitchFamily="18" charset="0"/>
              </a:rPr>
              <a:t>rào</a:t>
            </a:r>
            <a:r>
              <a:rPr lang="en-US" sz="2300" b="1" dirty="0" smtClean="0">
                <a:latin typeface="Arial"/>
                <a:cs typeface="Times New Roman" pitchFamily="18" charset="0"/>
              </a:rPr>
              <a:t>. </a:t>
            </a:r>
            <a:r>
              <a:rPr lang="en-US" sz="2300" b="1" dirty="0" err="1" smtClean="0">
                <a:latin typeface="Arial"/>
                <a:cs typeface="Times New Roman" pitchFamily="18" charset="0"/>
              </a:rPr>
              <a:t>Một</a:t>
            </a:r>
            <a:r>
              <a:rPr lang="en-US" sz="2300" b="1" dirty="0" smtClean="0"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Arial"/>
                <a:cs typeface="Times New Roman" pitchFamily="18" charset="0"/>
              </a:rPr>
              <a:t>cuộc</a:t>
            </a:r>
            <a:r>
              <a:rPr lang="en-US" sz="2300" b="1" dirty="0" smtClean="0"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Arial"/>
                <a:cs typeface="Times New Roman" pitchFamily="18" charset="0"/>
              </a:rPr>
              <a:t>vật</a:t>
            </a:r>
            <a:r>
              <a:rPr lang="en-US" sz="2300" b="1" dirty="0" smtClean="0"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Arial"/>
                <a:cs typeface="Times New Roman" pitchFamily="18" charset="0"/>
              </a:rPr>
              <a:t>lộn</a:t>
            </a:r>
            <a:r>
              <a:rPr lang="en-US" sz="2300" b="1" dirty="0" smtClean="0"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Arial"/>
                <a:cs typeface="Times New Roman" pitchFamily="18" charset="0"/>
              </a:rPr>
              <a:t>dữ</a:t>
            </a:r>
            <a:r>
              <a:rPr lang="en-US" sz="2300" b="1" dirty="0" smtClean="0"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Arial"/>
                <a:cs typeface="Times New Roman" pitchFamily="18" charset="0"/>
              </a:rPr>
              <a:t>dội</a:t>
            </a:r>
            <a:r>
              <a:rPr lang="en-US" sz="2300" b="1" dirty="0" smtClean="0"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Arial"/>
                <a:cs typeface="Times New Roman" pitchFamily="18" charset="0"/>
              </a:rPr>
              <a:t>diễn</a:t>
            </a:r>
            <a:r>
              <a:rPr lang="en-US" sz="2300" b="1" dirty="0" smtClean="0"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Arial"/>
                <a:cs typeface="Times New Roman" pitchFamily="18" charset="0"/>
              </a:rPr>
              <a:t>ra</a:t>
            </a:r>
            <a:r>
              <a:rPr lang="en-US" sz="2300" b="1" dirty="0" smtClean="0">
                <a:latin typeface="Arial"/>
                <a:cs typeface="Times New Roman" pitchFamily="18" charset="0"/>
              </a:rPr>
              <a:t>. </a:t>
            </a:r>
            <a:r>
              <a:rPr lang="en-US" sz="2300" b="1" dirty="0" err="1" smtClean="0">
                <a:latin typeface="Arial"/>
                <a:cs typeface="Times New Roman" pitchFamily="18" charset="0"/>
              </a:rPr>
              <a:t>Một</a:t>
            </a:r>
            <a:r>
              <a:rPr lang="en-US" sz="2300" b="1" dirty="0" smtClean="0"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Arial"/>
                <a:cs typeface="Times New Roman" pitchFamily="18" charset="0"/>
              </a:rPr>
              <a:t>bên</a:t>
            </a:r>
            <a:r>
              <a:rPr lang="en-US" sz="2300" b="1" dirty="0" smtClean="0"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Arial"/>
                <a:cs typeface="Times New Roman" pitchFamily="18" charset="0"/>
              </a:rPr>
              <a:t>là</a:t>
            </a:r>
            <a:r>
              <a:rPr lang="en-US" sz="2300" b="1" dirty="0" smtClean="0"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Arial"/>
                <a:cs typeface="Times New Roman" pitchFamily="18" charset="0"/>
              </a:rPr>
              <a:t>biển</a:t>
            </a:r>
            <a:r>
              <a:rPr lang="en-US" sz="2300" b="1" dirty="0" smtClean="0">
                <a:latin typeface="Arial"/>
                <a:cs typeface="Times New Roman" pitchFamily="18" charset="0"/>
              </a:rPr>
              <a:t>, </a:t>
            </a:r>
            <a:r>
              <a:rPr lang="en-US" sz="2300" b="1" dirty="0" err="1" smtClean="0">
                <a:latin typeface="Arial"/>
                <a:cs typeface="Times New Roman" pitchFamily="18" charset="0"/>
              </a:rPr>
              <a:t>là</a:t>
            </a:r>
            <a:r>
              <a:rPr lang="en-US" sz="2300" b="1" dirty="0" smtClean="0"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Arial"/>
                <a:cs typeface="Times New Roman" pitchFamily="18" charset="0"/>
              </a:rPr>
              <a:t>gió</a:t>
            </a:r>
            <a:r>
              <a:rPr lang="en-US" sz="2300" b="1" dirty="0" smtClean="0">
                <a:latin typeface="Arial"/>
                <a:cs typeface="Times New Roman" pitchFamily="18" charset="0"/>
              </a:rPr>
              <a:t>, </a:t>
            </a:r>
            <a:r>
              <a:rPr lang="en-US" sz="2300" b="1" dirty="0" err="1" smtClean="0">
                <a:latin typeface="Arial"/>
                <a:cs typeface="Times New Roman" pitchFamily="18" charset="0"/>
              </a:rPr>
              <a:t>trong</a:t>
            </a:r>
            <a:r>
              <a:rPr lang="en-US" sz="2300" b="1" dirty="0" smtClean="0"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Arial"/>
                <a:cs typeface="Times New Roman" pitchFamily="18" charset="0"/>
              </a:rPr>
              <a:t>một</a:t>
            </a:r>
            <a:r>
              <a:rPr lang="en-US" sz="2300" b="1" dirty="0" smtClean="0"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Arial"/>
                <a:cs typeface="Times New Roman" pitchFamily="18" charset="0"/>
              </a:rPr>
              <a:t>cơn</a:t>
            </a:r>
            <a:r>
              <a:rPr lang="en-US" sz="2300" b="1" dirty="0" smtClean="0"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Arial"/>
                <a:cs typeface="Times New Roman" pitchFamily="18" charset="0"/>
              </a:rPr>
              <a:t>giận</a:t>
            </a:r>
            <a:r>
              <a:rPr lang="en-US" sz="2300" b="1" dirty="0" smtClean="0"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Arial"/>
                <a:cs typeface="Times New Roman" pitchFamily="18" charset="0"/>
              </a:rPr>
              <a:t>dữ</a:t>
            </a:r>
            <a:r>
              <a:rPr lang="en-US" sz="2300" b="1" dirty="0" smtClean="0"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Arial"/>
                <a:cs typeface="Times New Roman" pitchFamily="18" charset="0"/>
              </a:rPr>
              <a:t>điên</a:t>
            </a:r>
            <a:r>
              <a:rPr lang="en-US" sz="2300" b="1" dirty="0" smtClean="0"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Arial"/>
                <a:cs typeface="Times New Roman" pitchFamily="18" charset="0"/>
              </a:rPr>
              <a:t>cuồng</a:t>
            </a:r>
            <a:r>
              <a:rPr lang="en-US" sz="2300" b="1" dirty="0" smtClean="0">
                <a:latin typeface="Arial"/>
                <a:cs typeface="Times New Roman" pitchFamily="18" charset="0"/>
              </a:rPr>
              <a:t>. </a:t>
            </a:r>
            <a:r>
              <a:rPr lang="en-US" sz="2300" b="1" dirty="0" err="1" smtClean="0">
                <a:latin typeface="Arial"/>
                <a:cs typeface="Times New Roman" pitchFamily="18" charset="0"/>
              </a:rPr>
              <a:t>Một</a:t>
            </a:r>
            <a:r>
              <a:rPr lang="en-US" sz="2300" b="1" dirty="0" smtClean="0"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Arial"/>
                <a:cs typeface="Times New Roman" pitchFamily="18" charset="0"/>
              </a:rPr>
              <a:t>bên</a:t>
            </a:r>
            <a:r>
              <a:rPr lang="en-US" sz="2300" b="1" dirty="0" smtClean="0"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Arial"/>
                <a:cs typeface="Times New Roman" pitchFamily="18" charset="0"/>
              </a:rPr>
              <a:t>là</a:t>
            </a:r>
            <a:r>
              <a:rPr lang="en-US" sz="2300" b="1" dirty="0" smtClean="0"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Arial"/>
                <a:cs typeface="Times New Roman" pitchFamily="18" charset="0"/>
              </a:rPr>
              <a:t>hàng</a:t>
            </a:r>
            <a:r>
              <a:rPr lang="en-US" sz="2300" b="1" dirty="0" smtClean="0"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Arial"/>
                <a:cs typeface="Times New Roman" pitchFamily="18" charset="0"/>
              </a:rPr>
              <a:t>ngàn</a:t>
            </a:r>
            <a:r>
              <a:rPr lang="en-US" sz="2300" b="1" dirty="0" smtClean="0"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Arial"/>
                <a:cs typeface="Times New Roman" pitchFamily="18" charset="0"/>
              </a:rPr>
              <a:t>người</a:t>
            </a:r>
            <a:r>
              <a:rPr lang="en-US" sz="2300" b="1" dirty="0" smtClean="0"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Arial"/>
                <a:cs typeface="Times New Roman" pitchFamily="18" charset="0"/>
              </a:rPr>
              <a:t>với</a:t>
            </a:r>
            <a:r>
              <a:rPr lang="en-US" sz="2300" b="1" dirty="0" smtClean="0"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Arial"/>
                <a:cs typeface="Times New Roman" pitchFamily="18" charset="0"/>
              </a:rPr>
              <a:t>hai</a:t>
            </a:r>
            <a:r>
              <a:rPr lang="en-US" sz="2300" b="1" dirty="0" smtClean="0"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Arial"/>
                <a:cs typeface="Times New Roman" pitchFamily="18" charset="0"/>
              </a:rPr>
              <a:t>bàn</a:t>
            </a:r>
            <a:r>
              <a:rPr lang="en-US" sz="2300" b="1" dirty="0" smtClean="0"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Arial"/>
                <a:cs typeface="Times New Roman" pitchFamily="18" charset="0"/>
              </a:rPr>
              <a:t>tay</a:t>
            </a:r>
            <a:r>
              <a:rPr lang="en-US" sz="2300" b="1" dirty="0" smtClean="0"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Arial"/>
                <a:cs typeface="Times New Roman" pitchFamily="18" charset="0"/>
              </a:rPr>
              <a:t>và</a:t>
            </a:r>
            <a:r>
              <a:rPr lang="en-US" sz="2300" b="1" dirty="0" smtClean="0"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Arial"/>
                <a:cs typeface="Times New Roman" pitchFamily="18" charset="0"/>
              </a:rPr>
              <a:t>những</a:t>
            </a:r>
            <a:r>
              <a:rPr lang="en-US" sz="2300" b="1" dirty="0" smtClean="0"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Arial"/>
                <a:cs typeface="Times New Roman" pitchFamily="18" charset="0"/>
              </a:rPr>
              <a:t>dụng</a:t>
            </a:r>
            <a:r>
              <a:rPr lang="en-US" sz="2300" b="1" dirty="0" smtClean="0"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Arial"/>
                <a:cs typeface="Times New Roman" pitchFamily="18" charset="0"/>
              </a:rPr>
              <a:t>cụ</a:t>
            </a:r>
            <a:r>
              <a:rPr lang="en-US" sz="2300" b="1" dirty="0" smtClean="0"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Arial"/>
                <a:cs typeface="Times New Roman" pitchFamily="18" charset="0"/>
              </a:rPr>
              <a:t>thô</a:t>
            </a:r>
            <a:r>
              <a:rPr lang="en-US" sz="2300" b="1" dirty="0" smtClean="0"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Arial"/>
                <a:cs typeface="Times New Roman" pitchFamily="18" charset="0"/>
              </a:rPr>
              <a:t>sơ</a:t>
            </a:r>
            <a:r>
              <a:rPr lang="en-US" sz="2300" b="1" dirty="0" smtClean="0">
                <a:latin typeface="Arial"/>
                <a:cs typeface="Times New Roman" pitchFamily="18" charset="0"/>
              </a:rPr>
              <a:t>, </a:t>
            </a:r>
            <a:r>
              <a:rPr lang="en-US" sz="2300" b="1" dirty="0" err="1" smtClean="0">
                <a:latin typeface="Arial"/>
                <a:cs typeface="Times New Roman" pitchFamily="18" charset="0"/>
              </a:rPr>
              <a:t>với</a:t>
            </a:r>
            <a:r>
              <a:rPr lang="en-US" sz="2300" b="1" dirty="0" smtClean="0"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Arial"/>
                <a:cs typeface="Times New Roman" pitchFamily="18" charset="0"/>
              </a:rPr>
              <a:t>tinh</a:t>
            </a:r>
            <a:r>
              <a:rPr lang="en-US" sz="2300" b="1" dirty="0" smtClean="0"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Arial"/>
                <a:cs typeface="Times New Roman" pitchFamily="18" charset="0"/>
              </a:rPr>
              <a:t>thần</a:t>
            </a:r>
            <a:r>
              <a:rPr lang="en-US" sz="2300" b="1" dirty="0" smtClean="0"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Arial"/>
                <a:cs typeface="Times New Roman" pitchFamily="18" charset="0"/>
              </a:rPr>
              <a:t>quyết</a:t>
            </a:r>
            <a:r>
              <a:rPr lang="en-US" sz="2300" b="1" dirty="0" smtClean="0"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Arial"/>
                <a:cs typeface="Times New Roman" pitchFamily="18" charset="0"/>
              </a:rPr>
              <a:t>tâm</a:t>
            </a:r>
            <a:r>
              <a:rPr lang="en-US" sz="2300" b="1" dirty="0" smtClean="0"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Arial"/>
                <a:cs typeface="Times New Roman" pitchFamily="18" charset="0"/>
              </a:rPr>
              <a:t>chống</a:t>
            </a:r>
            <a:r>
              <a:rPr lang="en-US" sz="2300" b="1" dirty="0" smtClean="0"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Arial"/>
                <a:cs typeface="Times New Roman" pitchFamily="18" charset="0"/>
              </a:rPr>
              <a:t>giữ</a:t>
            </a:r>
            <a:r>
              <a:rPr lang="en-US" sz="2300" b="1" dirty="0" smtClean="0">
                <a:latin typeface="Arial"/>
                <a:cs typeface="Times New Roman" pitchFamily="18" charset="0"/>
              </a:rPr>
              <a:t>.</a:t>
            </a:r>
          </a:p>
          <a:p>
            <a:pPr marL="0" indent="0" algn="just" eaLnBrk="1" hangingPunct="1">
              <a:spcBef>
                <a:spcPts val="600"/>
              </a:spcBef>
              <a:buFont typeface="Arial" charset="0"/>
              <a:buNone/>
              <a:defRPr/>
            </a:pPr>
            <a:r>
              <a:rPr lang="en-US" sz="2300" b="1" dirty="0" smtClean="0">
                <a:latin typeface="Arial"/>
                <a:cs typeface="Times New Roman" pitchFamily="18" charset="0"/>
              </a:rPr>
              <a:t>         </a:t>
            </a:r>
            <a:r>
              <a:rPr lang="en-US" sz="2300" b="1" dirty="0" err="1" smtClean="0">
                <a:latin typeface="Arial"/>
                <a:cs typeface="Times New Roman" pitchFamily="18" charset="0"/>
              </a:rPr>
              <a:t>Một</a:t>
            </a:r>
            <a:r>
              <a:rPr lang="en-US" sz="2300" b="1" dirty="0" smtClean="0"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Arial"/>
                <a:cs typeface="Times New Roman" pitchFamily="18" charset="0"/>
              </a:rPr>
              <a:t>tiếng</a:t>
            </a:r>
            <a:r>
              <a:rPr lang="en-US" sz="2300" b="1" dirty="0" smtClean="0">
                <a:latin typeface="Arial"/>
                <a:cs typeface="Times New Roman" pitchFamily="18" charset="0"/>
              </a:rPr>
              <a:t> reo to </a:t>
            </a:r>
            <a:r>
              <a:rPr lang="en-US" sz="2300" b="1" dirty="0" err="1" smtClean="0">
                <a:latin typeface="Arial"/>
                <a:cs typeface="Times New Roman" pitchFamily="18" charset="0"/>
              </a:rPr>
              <a:t>nổi</a:t>
            </a:r>
            <a:r>
              <a:rPr lang="en-US" sz="2300" b="1" dirty="0" smtClean="0"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Arial"/>
                <a:cs typeface="Times New Roman" pitchFamily="18" charset="0"/>
              </a:rPr>
              <a:t>lên</a:t>
            </a:r>
            <a:r>
              <a:rPr lang="en-US" sz="2300" b="1" dirty="0" smtClean="0">
                <a:latin typeface="Arial"/>
                <a:cs typeface="Times New Roman" pitchFamily="18" charset="0"/>
              </a:rPr>
              <a:t>, </a:t>
            </a:r>
            <a:r>
              <a:rPr lang="en-US" sz="2300" b="1" dirty="0" err="1" smtClean="0">
                <a:latin typeface="Arial"/>
                <a:cs typeface="Times New Roman" pitchFamily="18" charset="0"/>
              </a:rPr>
              <a:t>rồi</a:t>
            </a:r>
            <a:r>
              <a:rPr lang="en-US" sz="2300" b="1" dirty="0" smtClean="0"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Arial"/>
                <a:cs typeface="Times New Roman" pitchFamily="18" charset="0"/>
              </a:rPr>
              <a:t>ầm</a:t>
            </a:r>
            <a:r>
              <a:rPr lang="en-US" sz="2300" b="1" dirty="0" smtClean="0"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Arial"/>
                <a:cs typeface="Times New Roman" pitchFamily="18" charset="0"/>
              </a:rPr>
              <a:t>ầm</a:t>
            </a:r>
            <a:r>
              <a:rPr lang="en-US" sz="2300" b="1" dirty="0" smtClean="0">
                <a:latin typeface="Arial"/>
                <a:cs typeface="Times New Roman" pitchFamily="18" charset="0"/>
              </a:rPr>
              <a:t>, </a:t>
            </a:r>
            <a:r>
              <a:rPr lang="en-US" sz="2300" b="1" dirty="0" err="1" smtClean="0">
                <a:latin typeface="Arial"/>
                <a:cs typeface="Times New Roman" pitchFamily="18" charset="0"/>
              </a:rPr>
              <a:t>hơn</a:t>
            </a:r>
            <a:r>
              <a:rPr lang="en-US" sz="2300" b="1" dirty="0" smtClean="0"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Arial"/>
                <a:cs typeface="Times New Roman" pitchFamily="18" charset="0"/>
              </a:rPr>
              <a:t>hai</a:t>
            </a:r>
            <a:r>
              <a:rPr lang="en-US" sz="2300" b="1" dirty="0" smtClean="0"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Arial"/>
                <a:cs typeface="Times New Roman" pitchFamily="18" charset="0"/>
              </a:rPr>
              <a:t>chục</a:t>
            </a:r>
            <a:r>
              <a:rPr lang="en-US" sz="2300" b="1" dirty="0" smtClean="0"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Arial"/>
                <a:cs typeface="Times New Roman" pitchFamily="18" charset="0"/>
              </a:rPr>
              <a:t>thanh</a:t>
            </a:r>
            <a:r>
              <a:rPr lang="en-US" sz="2300" b="1" dirty="0" smtClean="0"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Arial"/>
                <a:cs typeface="Times New Roman" pitchFamily="18" charset="0"/>
              </a:rPr>
              <a:t>niên</a:t>
            </a:r>
            <a:r>
              <a:rPr lang="en-US" sz="2300" b="1" dirty="0" smtClean="0"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Arial"/>
                <a:cs typeface="Times New Roman" pitchFamily="18" charset="0"/>
              </a:rPr>
              <a:t>cả</a:t>
            </a:r>
            <a:r>
              <a:rPr lang="en-US" sz="2300" b="1" dirty="0" smtClean="0"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Arial"/>
                <a:cs typeface="Times New Roman" pitchFamily="18" charset="0"/>
              </a:rPr>
              <a:t>nam</a:t>
            </a:r>
            <a:r>
              <a:rPr lang="en-US" sz="2300" b="1" dirty="0" smtClean="0"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Arial"/>
                <a:cs typeface="Times New Roman" pitchFamily="18" charset="0"/>
              </a:rPr>
              <a:t>lẫn</a:t>
            </a:r>
            <a:r>
              <a:rPr lang="en-US" sz="2300" b="1" dirty="0" smtClean="0"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Arial"/>
                <a:cs typeface="Times New Roman" pitchFamily="18" charset="0"/>
              </a:rPr>
              <a:t>nữ</a:t>
            </a:r>
            <a:r>
              <a:rPr lang="en-US" sz="2300" b="1" dirty="0" smtClean="0">
                <a:latin typeface="Arial"/>
                <a:cs typeface="Times New Roman" pitchFamily="18" charset="0"/>
              </a:rPr>
              <a:t>, </a:t>
            </a:r>
            <a:r>
              <a:rPr lang="en-US" sz="2300" b="1" dirty="0" err="1" smtClean="0">
                <a:latin typeface="Arial"/>
                <a:cs typeface="Times New Roman" pitchFamily="18" charset="0"/>
              </a:rPr>
              <a:t>mỗi</a:t>
            </a:r>
            <a:r>
              <a:rPr lang="en-US" sz="2300" b="1" dirty="0" smtClean="0"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Arial"/>
                <a:cs typeface="Times New Roman" pitchFamily="18" charset="0"/>
              </a:rPr>
              <a:t>người</a:t>
            </a:r>
            <a:r>
              <a:rPr lang="en-US" sz="2300" b="1" dirty="0" smtClean="0"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Arial"/>
                <a:cs typeface="Times New Roman" pitchFamily="18" charset="0"/>
              </a:rPr>
              <a:t>vác</a:t>
            </a:r>
            <a:r>
              <a:rPr lang="en-US" sz="2300" b="1" dirty="0" smtClean="0"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Arial"/>
                <a:cs typeface="Times New Roman" pitchFamily="18" charset="0"/>
              </a:rPr>
              <a:t>một</a:t>
            </a:r>
            <a:r>
              <a:rPr lang="en-US" sz="2300" b="1" dirty="0" smtClean="0"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Arial"/>
                <a:cs typeface="Times New Roman" pitchFamily="18" charset="0"/>
              </a:rPr>
              <a:t>củi</a:t>
            </a:r>
            <a:r>
              <a:rPr lang="en-US" sz="2300" b="1" dirty="0" smtClean="0"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Arial"/>
                <a:cs typeface="Times New Roman" pitchFamily="18" charset="0"/>
              </a:rPr>
              <a:t>vẹt</a:t>
            </a:r>
            <a:r>
              <a:rPr lang="en-US" sz="2300" b="1" dirty="0" smtClean="0">
                <a:latin typeface="Arial"/>
                <a:cs typeface="Times New Roman" pitchFamily="18" charset="0"/>
              </a:rPr>
              <a:t>, </a:t>
            </a:r>
            <a:r>
              <a:rPr lang="en-US" sz="2300" b="1" dirty="0" err="1" smtClean="0">
                <a:latin typeface="Arial"/>
                <a:cs typeface="Times New Roman" pitchFamily="18" charset="0"/>
              </a:rPr>
              <a:t>nhảy</a:t>
            </a:r>
            <a:r>
              <a:rPr lang="en-US" sz="2300" b="1" dirty="0" smtClean="0"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Arial"/>
                <a:cs typeface="Times New Roman" pitchFamily="18" charset="0"/>
              </a:rPr>
              <a:t>xuống</a:t>
            </a:r>
            <a:r>
              <a:rPr lang="en-US" sz="2300" b="1" dirty="0" smtClean="0"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Arial"/>
                <a:cs typeface="Times New Roman" pitchFamily="18" charset="0"/>
              </a:rPr>
              <a:t>dòng</a:t>
            </a:r>
            <a:r>
              <a:rPr lang="en-US" sz="2300" b="1" dirty="0" smtClean="0"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Arial"/>
                <a:cs typeface="Times New Roman" pitchFamily="18" charset="0"/>
              </a:rPr>
              <a:t>nước</a:t>
            </a:r>
            <a:r>
              <a:rPr lang="en-US" sz="2300" b="1" dirty="0" smtClean="0"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Arial"/>
                <a:cs typeface="Times New Roman" pitchFamily="18" charset="0"/>
              </a:rPr>
              <a:t>đang</a:t>
            </a:r>
            <a:r>
              <a:rPr lang="en-US" sz="2300" b="1" dirty="0" smtClean="0"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Arial"/>
                <a:cs typeface="Times New Roman" pitchFamily="18" charset="0"/>
              </a:rPr>
              <a:t>cuốn</a:t>
            </a:r>
            <a:r>
              <a:rPr lang="en-US" sz="2300" b="1" dirty="0" smtClean="0"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Arial"/>
                <a:cs typeface="Times New Roman" pitchFamily="18" charset="0"/>
              </a:rPr>
              <a:t>dữ</a:t>
            </a:r>
            <a:r>
              <a:rPr lang="en-US" sz="2300" b="1" dirty="0" smtClean="0">
                <a:latin typeface="Arial"/>
                <a:cs typeface="Times New Roman" pitchFamily="18" charset="0"/>
              </a:rPr>
              <a:t>. </a:t>
            </a:r>
            <a:r>
              <a:rPr lang="en-US" sz="2300" b="1" dirty="0" err="1" smtClean="0">
                <a:latin typeface="Arial"/>
                <a:cs typeface="Times New Roman" pitchFamily="18" charset="0"/>
              </a:rPr>
              <a:t>Họ</a:t>
            </a:r>
            <a:r>
              <a:rPr lang="en-US" sz="2300" b="1" dirty="0" smtClean="0"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Arial"/>
                <a:cs typeface="Times New Roman" pitchFamily="18" charset="0"/>
              </a:rPr>
              <a:t>khoác</a:t>
            </a:r>
            <a:r>
              <a:rPr lang="en-US" sz="2300" b="1" dirty="0" smtClean="0"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Arial"/>
                <a:cs typeface="Times New Roman" pitchFamily="18" charset="0"/>
              </a:rPr>
              <a:t>vai</a:t>
            </a:r>
            <a:r>
              <a:rPr lang="en-US" sz="2300" b="1" dirty="0" smtClean="0"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Arial"/>
                <a:cs typeface="Times New Roman" pitchFamily="18" charset="0"/>
              </a:rPr>
              <a:t>nhau</a:t>
            </a:r>
            <a:r>
              <a:rPr lang="en-US" sz="2300" b="1" dirty="0" smtClean="0"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Arial"/>
                <a:cs typeface="Times New Roman" pitchFamily="18" charset="0"/>
              </a:rPr>
              <a:t>thành</a:t>
            </a:r>
            <a:r>
              <a:rPr lang="en-US" sz="2300" b="1" dirty="0" smtClean="0"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Arial"/>
                <a:cs typeface="Times New Roman" pitchFamily="18" charset="0"/>
              </a:rPr>
              <a:t>một</a:t>
            </a:r>
            <a:r>
              <a:rPr lang="en-US" sz="2300" b="1" dirty="0" smtClean="0"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Arial"/>
                <a:cs typeface="Times New Roman" pitchFamily="18" charset="0"/>
              </a:rPr>
              <a:t>sợi</a:t>
            </a:r>
            <a:r>
              <a:rPr lang="en-US" sz="2300" b="1" dirty="0" smtClean="0"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Arial"/>
                <a:cs typeface="Times New Roman" pitchFamily="18" charset="0"/>
              </a:rPr>
              <a:t>dây</a:t>
            </a:r>
            <a:r>
              <a:rPr lang="en-US" sz="2300" b="1" dirty="0" smtClean="0"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Arial"/>
                <a:cs typeface="Times New Roman" pitchFamily="18" charset="0"/>
              </a:rPr>
              <a:t>dài</a:t>
            </a:r>
            <a:r>
              <a:rPr lang="en-US" sz="2300" b="1" dirty="0" smtClean="0">
                <a:latin typeface="Arial"/>
                <a:cs typeface="Times New Roman" pitchFamily="18" charset="0"/>
              </a:rPr>
              <a:t>, </a:t>
            </a:r>
            <a:r>
              <a:rPr lang="en-US" sz="2300" b="1" dirty="0" err="1" smtClean="0">
                <a:latin typeface="Arial"/>
                <a:cs typeface="Times New Roman" pitchFamily="18" charset="0"/>
              </a:rPr>
              <a:t>lấy</a:t>
            </a:r>
            <a:r>
              <a:rPr lang="en-US" sz="2300" b="1" dirty="0" smtClean="0"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Arial"/>
                <a:cs typeface="Times New Roman" pitchFamily="18" charset="0"/>
              </a:rPr>
              <a:t>thân</a:t>
            </a:r>
            <a:r>
              <a:rPr lang="en-US" sz="2300" b="1" dirty="0" smtClean="0"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Arial"/>
                <a:cs typeface="Times New Roman" pitchFamily="18" charset="0"/>
              </a:rPr>
              <a:t>mình</a:t>
            </a:r>
            <a:r>
              <a:rPr lang="en-US" sz="2300" b="1" dirty="0" smtClean="0"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Arial"/>
                <a:cs typeface="Times New Roman" pitchFamily="18" charset="0"/>
              </a:rPr>
              <a:t>ngăn</a:t>
            </a:r>
            <a:r>
              <a:rPr lang="en-US" sz="2300" b="1" dirty="0" smtClean="0"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Arial"/>
                <a:cs typeface="Times New Roman" pitchFamily="18" charset="0"/>
              </a:rPr>
              <a:t>dòng</a:t>
            </a:r>
            <a:r>
              <a:rPr lang="en-US" sz="2300" b="1" dirty="0" smtClean="0"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Arial"/>
                <a:cs typeface="Times New Roman" pitchFamily="18" charset="0"/>
              </a:rPr>
              <a:t>nước</a:t>
            </a:r>
            <a:r>
              <a:rPr lang="en-US" sz="2300" b="1" dirty="0" smtClean="0"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Arial"/>
                <a:cs typeface="Times New Roman" pitchFamily="18" charset="0"/>
              </a:rPr>
              <a:t>mặn</a:t>
            </a:r>
            <a:r>
              <a:rPr lang="en-US" sz="2300" b="1" dirty="0" smtClean="0">
                <a:latin typeface="Arial"/>
                <a:cs typeface="Times New Roman" pitchFamily="18" charset="0"/>
              </a:rPr>
              <a:t>. </a:t>
            </a:r>
            <a:r>
              <a:rPr lang="en-US" sz="2300" b="1" dirty="0" err="1" smtClean="0">
                <a:latin typeface="Arial"/>
                <a:cs typeface="Times New Roman" pitchFamily="18" charset="0"/>
              </a:rPr>
              <a:t>Nước</a:t>
            </a:r>
            <a:r>
              <a:rPr lang="en-US" sz="2300" b="1" dirty="0" smtClean="0"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Arial"/>
                <a:cs typeface="Times New Roman" pitchFamily="18" charset="0"/>
              </a:rPr>
              <a:t>quật</a:t>
            </a:r>
            <a:r>
              <a:rPr lang="en-US" sz="2300" b="1" dirty="0" smtClean="0"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Arial"/>
                <a:cs typeface="Times New Roman" pitchFamily="18" charset="0"/>
              </a:rPr>
              <a:t>vào</a:t>
            </a:r>
            <a:r>
              <a:rPr lang="en-US" sz="2300" b="1" dirty="0" smtClean="0"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Arial"/>
                <a:cs typeface="Times New Roman" pitchFamily="18" charset="0"/>
              </a:rPr>
              <a:t>mặt</a:t>
            </a:r>
            <a:r>
              <a:rPr lang="en-US" sz="2300" b="1" dirty="0" smtClean="0">
                <a:latin typeface="Arial"/>
                <a:cs typeface="Times New Roman" pitchFamily="18" charset="0"/>
              </a:rPr>
              <a:t>, </a:t>
            </a:r>
            <a:r>
              <a:rPr lang="en-US" sz="2300" b="1" dirty="0" err="1" smtClean="0">
                <a:latin typeface="Arial"/>
                <a:cs typeface="Times New Roman" pitchFamily="18" charset="0"/>
              </a:rPr>
              <a:t>vào</a:t>
            </a:r>
            <a:r>
              <a:rPr lang="en-US" sz="2300" b="1" dirty="0" smtClean="0"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Arial"/>
                <a:cs typeface="Times New Roman" pitchFamily="18" charset="0"/>
              </a:rPr>
              <a:t>ngực</a:t>
            </a:r>
            <a:r>
              <a:rPr lang="en-US" sz="2300" b="1" dirty="0" smtClean="0">
                <a:latin typeface="Arial"/>
                <a:cs typeface="Times New Roman" pitchFamily="18" charset="0"/>
              </a:rPr>
              <a:t>, </a:t>
            </a:r>
            <a:r>
              <a:rPr lang="en-US" sz="2300" b="1" dirty="0" err="1" smtClean="0">
                <a:latin typeface="Arial"/>
                <a:cs typeface="Times New Roman" pitchFamily="18" charset="0"/>
              </a:rPr>
              <a:t>trào</a:t>
            </a:r>
            <a:r>
              <a:rPr lang="en-US" sz="2300" b="1" dirty="0" smtClean="0">
                <a:latin typeface="Arial"/>
                <a:cs typeface="Times New Roman" pitchFamily="18" charset="0"/>
              </a:rPr>
              <a:t> qua </a:t>
            </a:r>
            <a:r>
              <a:rPr lang="en-US" sz="2300" b="1" dirty="0" err="1" smtClean="0">
                <a:latin typeface="Arial"/>
                <a:cs typeface="Times New Roman" pitchFamily="18" charset="0"/>
              </a:rPr>
              <a:t>đầu</a:t>
            </a:r>
            <a:r>
              <a:rPr lang="en-US" sz="2300" b="1" dirty="0" smtClean="0"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Arial"/>
                <a:cs typeface="Times New Roman" pitchFamily="18" charset="0"/>
              </a:rPr>
              <a:t>hàng</a:t>
            </a:r>
            <a:r>
              <a:rPr lang="en-US" sz="2300" b="1" dirty="0" smtClean="0"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Arial"/>
                <a:cs typeface="Times New Roman" pitchFamily="18" charset="0"/>
              </a:rPr>
              <a:t>rào</a:t>
            </a:r>
            <a:r>
              <a:rPr lang="en-US" sz="2300" b="1" dirty="0" smtClean="0"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Arial"/>
                <a:cs typeface="Times New Roman" pitchFamily="18" charset="0"/>
              </a:rPr>
              <a:t>sống</a:t>
            </a:r>
            <a:r>
              <a:rPr lang="en-US" sz="2300" b="1" dirty="0" smtClean="0">
                <a:latin typeface="Arial"/>
                <a:cs typeface="Times New Roman" pitchFamily="18" charset="0"/>
              </a:rPr>
              <a:t>. </a:t>
            </a:r>
            <a:r>
              <a:rPr lang="en-US" sz="2300" b="1" dirty="0" err="1" smtClean="0">
                <a:latin typeface="Arial"/>
                <a:cs typeface="Times New Roman" pitchFamily="18" charset="0"/>
              </a:rPr>
              <a:t>Họ</a:t>
            </a:r>
            <a:r>
              <a:rPr lang="en-US" sz="2300" b="1" dirty="0" smtClean="0"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Arial"/>
                <a:cs typeface="Times New Roman" pitchFamily="18" charset="0"/>
              </a:rPr>
              <a:t>ngụp</a:t>
            </a:r>
            <a:r>
              <a:rPr lang="en-US" sz="2300" b="1" dirty="0" smtClean="0"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Arial"/>
                <a:cs typeface="Times New Roman" pitchFamily="18" charset="0"/>
              </a:rPr>
              <a:t>xuống</a:t>
            </a:r>
            <a:r>
              <a:rPr lang="en-US" sz="2300" b="1" dirty="0" smtClean="0">
                <a:latin typeface="Arial"/>
                <a:cs typeface="Times New Roman" pitchFamily="18" charset="0"/>
              </a:rPr>
              <a:t>, </a:t>
            </a:r>
            <a:r>
              <a:rPr lang="en-US" sz="2300" b="1" dirty="0" err="1" smtClean="0">
                <a:latin typeface="Arial"/>
                <a:cs typeface="Times New Roman" pitchFamily="18" charset="0"/>
              </a:rPr>
              <a:t>trồi</a:t>
            </a:r>
            <a:r>
              <a:rPr lang="en-US" sz="2300" b="1" dirty="0" smtClean="0"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Arial"/>
                <a:cs typeface="Times New Roman" pitchFamily="18" charset="0"/>
              </a:rPr>
              <a:t>lên</a:t>
            </a:r>
            <a:r>
              <a:rPr lang="en-US" sz="2300" b="1" dirty="0" smtClean="0">
                <a:latin typeface="Arial"/>
                <a:cs typeface="Times New Roman" pitchFamily="18" charset="0"/>
              </a:rPr>
              <a:t>, </a:t>
            </a:r>
            <a:r>
              <a:rPr lang="en-US" sz="2300" b="1" dirty="0" err="1" smtClean="0">
                <a:latin typeface="Arial"/>
                <a:cs typeface="Times New Roman" pitchFamily="18" charset="0"/>
              </a:rPr>
              <a:t>ngụp</a:t>
            </a:r>
            <a:r>
              <a:rPr lang="en-US" sz="2300" b="1" dirty="0" smtClean="0"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Arial"/>
                <a:cs typeface="Times New Roman" pitchFamily="18" charset="0"/>
              </a:rPr>
              <a:t>xuống</a:t>
            </a:r>
            <a:r>
              <a:rPr lang="en-US" sz="2300" b="1" dirty="0" smtClean="0">
                <a:latin typeface="Arial"/>
                <a:cs typeface="Times New Roman" pitchFamily="18" charset="0"/>
              </a:rPr>
              <a:t>. </a:t>
            </a:r>
            <a:r>
              <a:rPr lang="en-US" sz="2300" b="1" dirty="0" err="1" smtClean="0">
                <a:latin typeface="Arial"/>
                <a:cs typeface="Times New Roman" pitchFamily="18" charset="0"/>
              </a:rPr>
              <a:t>Trong</a:t>
            </a:r>
            <a:r>
              <a:rPr lang="en-US" sz="2300" b="1" dirty="0" smtClean="0"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Arial"/>
                <a:cs typeface="Times New Roman" pitchFamily="18" charset="0"/>
              </a:rPr>
              <a:t>đám</a:t>
            </a:r>
            <a:r>
              <a:rPr lang="en-US" sz="2300" b="1" dirty="0" smtClean="0"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Arial"/>
                <a:cs typeface="Times New Roman" pitchFamily="18" charset="0"/>
              </a:rPr>
              <a:t>thanh</a:t>
            </a:r>
            <a:r>
              <a:rPr lang="en-US" sz="2300" b="1" dirty="0" smtClean="0"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Arial"/>
                <a:cs typeface="Times New Roman" pitchFamily="18" charset="0"/>
              </a:rPr>
              <a:t>niên</a:t>
            </a:r>
            <a:r>
              <a:rPr lang="en-US" sz="2300" b="1" dirty="0" smtClean="0"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Arial"/>
                <a:cs typeface="Times New Roman" pitchFamily="18" charset="0"/>
              </a:rPr>
              <a:t>xung</a:t>
            </a:r>
            <a:r>
              <a:rPr lang="en-US" sz="2300" b="1" dirty="0" smtClean="0"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Arial"/>
                <a:cs typeface="Times New Roman" pitchFamily="18" charset="0"/>
              </a:rPr>
              <a:t>kích</a:t>
            </a:r>
            <a:r>
              <a:rPr lang="en-US" sz="2300" b="1" dirty="0" smtClean="0"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Arial"/>
                <a:cs typeface="Times New Roman" pitchFamily="18" charset="0"/>
              </a:rPr>
              <a:t>có</a:t>
            </a:r>
            <a:r>
              <a:rPr lang="en-US" sz="2300" b="1" dirty="0" smtClean="0"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Arial"/>
                <a:cs typeface="Times New Roman" pitchFamily="18" charset="0"/>
              </a:rPr>
              <a:t>người</a:t>
            </a:r>
            <a:r>
              <a:rPr lang="en-US" sz="2300" b="1" dirty="0" smtClean="0"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Arial"/>
                <a:cs typeface="Times New Roman" pitchFamily="18" charset="0"/>
              </a:rPr>
              <a:t>ngã</a:t>
            </a:r>
            <a:r>
              <a:rPr lang="en-US" sz="2300" b="1" dirty="0" smtClean="0">
                <a:latin typeface="Arial"/>
                <a:cs typeface="Times New Roman" pitchFamily="18" charset="0"/>
              </a:rPr>
              <a:t>, </a:t>
            </a:r>
            <a:r>
              <a:rPr lang="en-US" sz="2300" b="1" dirty="0" err="1" smtClean="0">
                <a:latin typeface="Arial"/>
                <a:cs typeface="Times New Roman" pitchFamily="18" charset="0"/>
              </a:rPr>
              <a:t>có</a:t>
            </a:r>
            <a:r>
              <a:rPr lang="en-US" sz="2300" b="1" dirty="0" smtClean="0"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Arial"/>
                <a:cs typeface="Times New Roman" pitchFamily="18" charset="0"/>
              </a:rPr>
              <a:t>người</a:t>
            </a:r>
            <a:r>
              <a:rPr lang="en-US" sz="2300" b="1" dirty="0" smtClean="0"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Arial"/>
                <a:cs typeface="Times New Roman" pitchFamily="18" charset="0"/>
              </a:rPr>
              <a:t>ngạt</a:t>
            </a:r>
            <a:r>
              <a:rPr lang="en-US" sz="2300" b="1" dirty="0" smtClean="0">
                <a:latin typeface="Arial"/>
                <a:cs typeface="Times New Roman" pitchFamily="18" charset="0"/>
              </a:rPr>
              <a:t>. </a:t>
            </a:r>
            <a:r>
              <a:rPr lang="en-US" sz="2300" b="1" dirty="0" err="1" smtClean="0">
                <a:latin typeface="Arial"/>
                <a:cs typeface="Times New Roman" pitchFamily="18" charset="0"/>
              </a:rPr>
              <a:t>Nhưng</a:t>
            </a:r>
            <a:r>
              <a:rPr lang="en-US" sz="2300" b="1" dirty="0" smtClean="0"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Arial"/>
                <a:cs typeface="Times New Roman" pitchFamily="18" charset="0"/>
              </a:rPr>
              <a:t>những</a:t>
            </a:r>
            <a:r>
              <a:rPr lang="en-US" sz="2300" b="1" dirty="0" smtClean="0"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Arial"/>
                <a:cs typeface="Times New Roman" pitchFamily="18" charset="0"/>
              </a:rPr>
              <a:t>bàn</a:t>
            </a:r>
            <a:r>
              <a:rPr lang="en-US" sz="2300" b="1" dirty="0" smtClean="0"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Arial"/>
                <a:cs typeface="Times New Roman" pitchFamily="18" charset="0"/>
              </a:rPr>
              <a:t>tay</a:t>
            </a:r>
            <a:r>
              <a:rPr lang="en-US" sz="2300" b="1" dirty="0" smtClean="0"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Arial"/>
                <a:cs typeface="Times New Roman" pitchFamily="18" charset="0"/>
              </a:rPr>
              <a:t>khoác</a:t>
            </a:r>
            <a:r>
              <a:rPr lang="en-US" sz="2300" b="1" dirty="0" smtClean="0"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Arial"/>
                <a:cs typeface="Times New Roman" pitchFamily="18" charset="0"/>
              </a:rPr>
              <a:t>vai</a:t>
            </a:r>
            <a:r>
              <a:rPr lang="en-US" sz="2300" b="1" dirty="0" smtClean="0"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Arial"/>
                <a:cs typeface="Times New Roman" pitchFamily="18" charset="0"/>
              </a:rPr>
              <a:t>nhau</a:t>
            </a:r>
            <a:r>
              <a:rPr lang="en-US" sz="2300" b="1" dirty="0" smtClean="0"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Arial"/>
                <a:cs typeface="Times New Roman" pitchFamily="18" charset="0"/>
              </a:rPr>
              <a:t>vẫn</a:t>
            </a:r>
            <a:r>
              <a:rPr lang="en-US" sz="2300" b="1" dirty="0" smtClean="0"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Arial"/>
                <a:cs typeface="Times New Roman" pitchFamily="18" charset="0"/>
              </a:rPr>
              <a:t>cứng</a:t>
            </a:r>
            <a:r>
              <a:rPr lang="en-US" sz="2300" b="1" dirty="0" smtClean="0"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Arial"/>
                <a:cs typeface="Times New Roman" pitchFamily="18" charset="0"/>
              </a:rPr>
              <a:t>như</a:t>
            </a:r>
            <a:r>
              <a:rPr lang="en-US" sz="2300" b="1" dirty="0" smtClean="0"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Arial"/>
                <a:cs typeface="Times New Roman" pitchFamily="18" charset="0"/>
              </a:rPr>
              <a:t>sắt</a:t>
            </a:r>
            <a:r>
              <a:rPr lang="en-US" sz="2300" b="1" dirty="0" smtClean="0">
                <a:latin typeface="Arial"/>
                <a:cs typeface="Times New Roman" pitchFamily="18" charset="0"/>
              </a:rPr>
              <a:t>, </a:t>
            </a:r>
            <a:r>
              <a:rPr lang="en-US" sz="2300" b="1" dirty="0" err="1" smtClean="0">
                <a:latin typeface="Arial"/>
                <a:cs typeface="Times New Roman" pitchFamily="18" charset="0"/>
              </a:rPr>
              <a:t>và</a:t>
            </a:r>
            <a:r>
              <a:rPr lang="en-US" sz="2300" b="1" dirty="0" smtClean="0"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Arial"/>
                <a:cs typeface="Times New Roman" pitchFamily="18" charset="0"/>
              </a:rPr>
              <a:t>thân</a:t>
            </a:r>
            <a:r>
              <a:rPr lang="en-US" sz="2300" b="1" dirty="0" smtClean="0"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Arial"/>
                <a:cs typeface="Times New Roman" pitchFamily="18" charset="0"/>
              </a:rPr>
              <a:t>hình</a:t>
            </a:r>
            <a:r>
              <a:rPr lang="en-US" sz="2300" b="1" dirty="0" smtClean="0"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Arial"/>
                <a:cs typeface="Times New Roman" pitchFamily="18" charset="0"/>
              </a:rPr>
              <a:t>họ</a:t>
            </a:r>
            <a:r>
              <a:rPr lang="en-US" sz="2300" b="1" dirty="0" smtClean="0"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Arial"/>
                <a:cs typeface="Times New Roman" pitchFamily="18" charset="0"/>
              </a:rPr>
              <a:t>cột</a:t>
            </a:r>
            <a:r>
              <a:rPr lang="en-US" sz="2300" b="1" dirty="0" smtClean="0"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Arial"/>
                <a:cs typeface="Times New Roman" pitchFamily="18" charset="0"/>
              </a:rPr>
              <a:t>chặt</a:t>
            </a:r>
            <a:r>
              <a:rPr lang="en-US" sz="2300" b="1" dirty="0" smtClean="0"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Arial"/>
                <a:cs typeface="Times New Roman" pitchFamily="18" charset="0"/>
              </a:rPr>
              <a:t>lấy</a:t>
            </a:r>
            <a:r>
              <a:rPr lang="en-US" sz="2300" b="1" dirty="0" smtClean="0"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Arial"/>
                <a:cs typeface="Times New Roman" pitchFamily="18" charset="0"/>
              </a:rPr>
              <a:t>những</a:t>
            </a:r>
            <a:r>
              <a:rPr lang="en-US" sz="2300" b="1" dirty="0" smtClean="0"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Arial"/>
                <a:cs typeface="Times New Roman" pitchFamily="18" charset="0"/>
              </a:rPr>
              <a:t>cọc</a:t>
            </a:r>
            <a:r>
              <a:rPr lang="en-US" sz="2300" b="1" dirty="0" smtClean="0"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Arial"/>
                <a:cs typeface="Times New Roman" pitchFamily="18" charset="0"/>
              </a:rPr>
              <a:t>tre</a:t>
            </a:r>
            <a:r>
              <a:rPr lang="en-US" sz="2300" b="1" dirty="0" smtClean="0"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Arial"/>
                <a:cs typeface="Times New Roman" pitchFamily="18" charset="0"/>
              </a:rPr>
              <a:t>đóng</a:t>
            </a:r>
            <a:r>
              <a:rPr lang="en-US" sz="2300" b="1" dirty="0" smtClean="0"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Arial"/>
                <a:cs typeface="Times New Roman" pitchFamily="18" charset="0"/>
              </a:rPr>
              <a:t>chắc</a:t>
            </a:r>
            <a:r>
              <a:rPr lang="en-US" sz="2300" b="1" dirty="0" smtClean="0">
                <a:latin typeface="Arial"/>
                <a:cs typeface="Times New Roman" pitchFamily="18" charset="0"/>
              </a:rPr>
              <a:t>, </a:t>
            </a:r>
            <a:r>
              <a:rPr lang="en-US" sz="2300" b="1" dirty="0" err="1" smtClean="0">
                <a:latin typeface="Arial"/>
                <a:cs typeface="Times New Roman" pitchFamily="18" charset="0"/>
              </a:rPr>
              <a:t>dẻo</a:t>
            </a:r>
            <a:r>
              <a:rPr lang="en-US" sz="2300" b="1" dirty="0" smtClean="0"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Arial"/>
                <a:cs typeface="Times New Roman" pitchFamily="18" charset="0"/>
              </a:rPr>
              <a:t>như</a:t>
            </a:r>
            <a:r>
              <a:rPr lang="en-US" sz="2300" b="1" dirty="0" smtClean="0"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Arial"/>
                <a:cs typeface="Times New Roman" pitchFamily="18" charset="0"/>
              </a:rPr>
              <a:t>chão</a:t>
            </a:r>
            <a:r>
              <a:rPr lang="en-US" sz="2300" b="1" dirty="0" smtClean="0">
                <a:latin typeface="Arial"/>
                <a:cs typeface="Times New Roman" pitchFamily="18" charset="0"/>
              </a:rPr>
              <a:t>. </a:t>
            </a:r>
            <a:r>
              <a:rPr lang="en-US" sz="2300" b="1" dirty="0" err="1" smtClean="0">
                <a:latin typeface="Arial"/>
                <a:cs typeface="Times New Roman" pitchFamily="18" charset="0"/>
              </a:rPr>
              <a:t>Tóc</a:t>
            </a:r>
            <a:r>
              <a:rPr lang="en-US" sz="2300" b="1" dirty="0" smtClean="0"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Arial"/>
                <a:cs typeface="Times New Roman" pitchFamily="18" charset="0"/>
              </a:rPr>
              <a:t>dài</a:t>
            </a:r>
            <a:r>
              <a:rPr lang="en-US" sz="2300" b="1" dirty="0" smtClean="0"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Arial"/>
                <a:cs typeface="Times New Roman" pitchFamily="18" charset="0"/>
              </a:rPr>
              <a:t>các</a:t>
            </a:r>
            <a:r>
              <a:rPr lang="en-US" sz="2300" b="1" dirty="0" smtClean="0"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Arial"/>
                <a:cs typeface="Times New Roman" pitchFamily="18" charset="0"/>
              </a:rPr>
              <a:t>cô</a:t>
            </a:r>
            <a:r>
              <a:rPr lang="en-US" sz="2300" b="1" dirty="0" smtClean="0"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Arial"/>
                <a:cs typeface="Times New Roman" pitchFamily="18" charset="0"/>
              </a:rPr>
              <a:t>quấn</a:t>
            </a:r>
            <a:r>
              <a:rPr lang="en-US" sz="2300" b="1" dirty="0" smtClean="0"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Arial"/>
                <a:cs typeface="Times New Roman" pitchFamily="18" charset="0"/>
              </a:rPr>
              <a:t>chặt</a:t>
            </a:r>
            <a:r>
              <a:rPr lang="en-US" sz="2300" b="1" dirty="0" smtClean="0"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Arial"/>
                <a:cs typeface="Times New Roman" pitchFamily="18" charset="0"/>
              </a:rPr>
              <a:t>vào</a:t>
            </a:r>
            <a:r>
              <a:rPr lang="en-US" sz="2300" b="1" dirty="0" smtClean="0"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Arial"/>
                <a:cs typeface="Times New Roman" pitchFamily="18" charset="0"/>
              </a:rPr>
              <a:t>cổ</a:t>
            </a:r>
            <a:r>
              <a:rPr lang="en-US" sz="2300" b="1" dirty="0" smtClean="0"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Arial"/>
                <a:cs typeface="Times New Roman" pitchFamily="18" charset="0"/>
              </a:rPr>
              <a:t>các</a:t>
            </a:r>
            <a:r>
              <a:rPr lang="en-US" sz="2300" b="1" dirty="0" smtClean="0"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Arial"/>
                <a:cs typeface="Times New Roman" pitchFamily="18" charset="0"/>
              </a:rPr>
              <a:t>cậu</a:t>
            </a:r>
            <a:r>
              <a:rPr lang="en-US" sz="2300" b="1" dirty="0" smtClean="0">
                <a:latin typeface="Arial"/>
                <a:cs typeface="Times New Roman" pitchFamily="18" charset="0"/>
              </a:rPr>
              <a:t> con </a:t>
            </a:r>
            <a:r>
              <a:rPr lang="en-US" sz="2300" b="1" dirty="0" err="1" smtClean="0">
                <a:latin typeface="Arial"/>
                <a:cs typeface="Times New Roman" pitchFamily="18" charset="0"/>
              </a:rPr>
              <a:t>trai</a:t>
            </a:r>
            <a:r>
              <a:rPr lang="en-US" sz="2300" b="1" dirty="0" smtClean="0">
                <a:latin typeface="Arial"/>
                <a:cs typeface="Times New Roman" pitchFamily="18" charset="0"/>
              </a:rPr>
              <a:t>, </a:t>
            </a:r>
            <a:r>
              <a:rPr lang="en-US" sz="2300" b="1" dirty="0" err="1" smtClean="0">
                <a:latin typeface="Arial"/>
                <a:cs typeface="Times New Roman" pitchFamily="18" charset="0"/>
              </a:rPr>
              <a:t>mồ</a:t>
            </a:r>
            <a:r>
              <a:rPr lang="en-US" sz="2300" b="1" dirty="0" smtClean="0"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Arial"/>
                <a:cs typeface="Times New Roman" pitchFamily="18" charset="0"/>
              </a:rPr>
              <a:t>hôi</a:t>
            </a:r>
            <a:r>
              <a:rPr lang="en-US" sz="2300" b="1" dirty="0" smtClean="0"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Arial"/>
                <a:cs typeface="Times New Roman" pitchFamily="18" charset="0"/>
              </a:rPr>
              <a:t>như</a:t>
            </a:r>
            <a:r>
              <a:rPr lang="en-US" sz="2300" b="1" dirty="0" smtClean="0"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Arial"/>
                <a:cs typeface="Times New Roman" pitchFamily="18" charset="0"/>
              </a:rPr>
              <a:t>suối</a:t>
            </a:r>
            <a:r>
              <a:rPr lang="en-US" sz="2300" b="1" dirty="0" smtClean="0">
                <a:latin typeface="Arial"/>
                <a:cs typeface="Times New Roman" pitchFamily="18" charset="0"/>
              </a:rPr>
              <a:t>, </a:t>
            </a:r>
            <a:r>
              <a:rPr lang="en-US" sz="2300" b="1" dirty="0" err="1" smtClean="0">
                <a:latin typeface="Arial"/>
                <a:cs typeface="Times New Roman" pitchFamily="18" charset="0"/>
              </a:rPr>
              <a:t>hòa</a:t>
            </a:r>
            <a:r>
              <a:rPr lang="en-US" sz="2300" b="1" dirty="0" smtClean="0"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Arial"/>
                <a:cs typeface="Times New Roman" pitchFamily="18" charset="0"/>
              </a:rPr>
              <a:t>lẫn</a:t>
            </a:r>
            <a:r>
              <a:rPr lang="en-US" sz="2300" b="1" dirty="0" smtClean="0"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Arial"/>
                <a:cs typeface="Times New Roman" pitchFamily="18" charset="0"/>
              </a:rPr>
              <a:t>với</a:t>
            </a:r>
            <a:r>
              <a:rPr lang="en-US" sz="2300" b="1" dirty="0" smtClean="0"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Arial"/>
                <a:cs typeface="Times New Roman" pitchFamily="18" charset="0"/>
              </a:rPr>
              <a:t>nước</a:t>
            </a:r>
            <a:r>
              <a:rPr lang="en-US" sz="2300" b="1" dirty="0" smtClean="0"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Arial"/>
                <a:cs typeface="Times New Roman" pitchFamily="18" charset="0"/>
              </a:rPr>
              <a:t>chát</a:t>
            </a:r>
            <a:r>
              <a:rPr lang="en-US" sz="2300" b="1" dirty="0" smtClean="0"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Arial"/>
                <a:cs typeface="Times New Roman" pitchFamily="18" charset="0"/>
              </a:rPr>
              <a:t>mặn</a:t>
            </a:r>
            <a:r>
              <a:rPr lang="en-US" sz="2300" b="1" dirty="0" smtClean="0">
                <a:latin typeface="Arial"/>
                <a:cs typeface="Times New Roman" pitchFamily="18" charset="0"/>
              </a:rPr>
              <a:t>. </a:t>
            </a:r>
            <a:r>
              <a:rPr lang="en-US" sz="2300" b="1" dirty="0" err="1" smtClean="0">
                <a:latin typeface="Arial"/>
                <a:cs typeface="Times New Roman" pitchFamily="18" charset="0"/>
              </a:rPr>
              <a:t>Đám</a:t>
            </a:r>
            <a:r>
              <a:rPr lang="en-US" sz="2300" b="1" dirty="0" smtClean="0"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Arial"/>
                <a:cs typeface="Times New Roman" pitchFamily="18" charset="0"/>
              </a:rPr>
              <a:t>người</a:t>
            </a:r>
            <a:r>
              <a:rPr lang="en-US" sz="2300" b="1" dirty="0" smtClean="0"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Arial"/>
                <a:cs typeface="Times New Roman" pitchFamily="18" charset="0"/>
              </a:rPr>
              <a:t>không</a:t>
            </a:r>
            <a:r>
              <a:rPr lang="en-US" sz="2300" b="1" dirty="0" smtClean="0"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Arial"/>
                <a:cs typeface="Times New Roman" pitchFamily="18" charset="0"/>
              </a:rPr>
              <a:t>sợ</a:t>
            </a:r>
            <a:r>
              <a:rPr lang="en-US" sz="2300" b="1" dirty="0" smtClean="0"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Arial"/>
                <a:cs typeface="Times New Roman" pitchFamily="18" charset="0"/>
              </a:rPr>
              <a:t>chết</a:t>
            </a:r>
            <a:r>
              <a:rPr lang="en-US" sz="2300" b="1" dirty="0" smtClean="0"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Arial"/>
                <a:cs typeface="Times New Roman" pitchFamily="18" charset="0"/>
              </a:rPr>
              <a:t>đã</a:t>
            </a:r>
            <a:r>
              <a:rPr lang="en-US" sz="2300" b="1" dirty="0" smtClean="0"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Arial"/>
                <a:cs typeface="Times New Roman" pitchFamily="18" charset="0"/>
              </a:rPr>
              <a:t>cứu</a:t>
            </a:r>
            <a:r>
              <a:rPr lang="en-US" sz="2300" b="1" dirty="0" smtClean="0"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Arial"/>
                <a:cs typeface="Times New Roman" pitchFamily="18" charset="0"/>
              </a:rPr>
              <a:t>được</a:t>
            </a:r>
            <a:r>
              <a:rPr lang="en-US" sz="2300" b="1" dirty="0" smtClean="0"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Arial"/>
                <a:cs typeface="Times New Roman" pitchFamily="18" charset="0"/>
              </a:rPr>
              <a:t>quãng</a:t>
            </a:r>
            <a:r>
              <a:rPr lang="en-US" sz="2300" b="1" dirty="0" smtClean="0"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Arial"/>
                <a:cs typeface="Times New Roman" pitchFamily="18" charset="0"/>
              </a:rPr>
              <a:t>đê</a:t>
            </a:r>
            <a:r>
              <a:rPr lang="en-US" sz="2300" b="1" dirty="0" smtClean="0"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Arial"/>
                <a:cs typeface="Times New Roman" pitchFamily="18" charset="0"/>
              </a:rPr>
              <a:t>sống</a:t>
            </a:r>
            <a:r>
              <a:rPr lang="en-US" sz="2300" b="1" dirty="0" smtClean="0"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Arial"/>
                <a:cs typeface="Times New Roman" pitchFamily="18" charset="0"/>
              </a:rPr>
              <a:t>lại</a:t>
            </a:r>
            <a:r>
              <a:rPr lang="en-US" sz="2300" b="1" dirty="0" smtClean="0">
                <a:latin typeface="Arial"/>
                <a:cs typeface="Times New Roman" pitchFamily="18" charset="0"/>
              </a:rPr>
              <a:t>.</a:t>
            </a:r>
          </a:p>
          <a:p>
            <a:r>
              <a:rPr lang="en-US" sz="2400" dirty="0" smtClean="0"/>
              <a:t>									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2458"/>
            <a:ext cx="12192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Thắng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biển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530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401"/>
          <p:cNvSpPr txBox="1">
            <a:spLocks noChangeArrowheads="1"/>
          </p:cNvSpPr>
          <p:nvPr/>
        </p:nvSpPr>
        <p:spPr bwMode="auto">
          <a:xfrm>
            <a:off x="1733550" y="708026"/>
            <a:ext cx="8915400" cy="708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>
                <a:latin typeface="Times New Roman" panose="02020603050405020304" pitchFamily="18" charset="0"/>
              </a:rPr>
              <a:t>Bài này được chia làm … đoạn.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772400" y="739776"/>
            <a:ext cx="533400" cy="708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  <a:endParaRPr lang="en-US" altLang="en-US" sz="4000" dirty="0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747838" y="1458913"/>
            <a:ext cx="8915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lvl="2">
              <a:lnSpc>
                <a:spcPct val="200000"/>
              </a:lnSpc>
            </a:pP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đầu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đến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…….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nhỏ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bé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en-US" altLang="en-US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746250" y="2492896"/>
            <a:ext cx="8458200" cy="1031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Tiếp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theo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đến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……..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chống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giữ</a:t>
            </a:r>
            <a:r>
              <a:rPr lang="en-US" alt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altLang="en-US" sz="3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733550" y="3596823"/>
            <a:ext cx="861092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Còn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lại</a:t>
            </a:r>
            <a:r>
              <a:rPr lang="en-US" alt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8" name="Picture 12" descr="POINSET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262225" y="60760"/>
            <a:ext cx="858838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5" descr="POINSET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1339255" y="5949136"/>
            <a:ext cx="741363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0" name="Rectangle 5"/>
          <p:cNvSpPr>
            <a:spLocks noChangeArrowheads="1"/>
          </p:cNvSpPr>
          <p:nvPr/>
        </p:nvSpPr>
        <p:spPr bwMode="auto">
          <a:xfrm>
            <a:off x="0" y="0"/>
            <a:ext cx="12144672" cy="6858000"/>
          </a:xfrm>
          <a:prstGeom prst="rect">
            <a:avLst/>
          </a:prstGeom>
          <a:noFill/>
          <a:ln w="7620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800">
              <a:latin typeface="Calibri" panose="020F0502020204030204" pitchFamily="34" charset="0"/>
            </a:endParaRPr>
          </a:p>
        </p:txBody>
      </p:sp>
      <p:pic>
        <p:nvPicPr>
          <p:cNvPr id="15371" name="Picture 4" descr="POINSET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5" y="44624"/>
            <a:ext cx="914400" cy="809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2" name="Picture 4" descr="POINSET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6068" y="6010969"/>
            <a:ext cx="838200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6189260"/>
      </p:ext>
    </p:extLst>
  </p:cSld>
  <p:clrMapOvr>
    <a:masterClrMapping/>
  </p:clrMapOvr>
  <p:transition spd="slow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2458"/>
            <a:ext cx="12192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Thắng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biển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5360" y="620688"/>
            <a:ext cx="11593288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hangingPunct="1">
              <a:spcBef>
                <a:spcPts val="600"/>
              </a:spcBef>
              <a:buFont typeface="Arial" charset="0"/>
              <a:buNone/>
              <a:defRPr/>
            </a:pPr>
            <a:r>
              <a:rPr lang="en-US" sz="2300" b="1" dirty="0" smtClean="0">
                <a:latin typeface="Arial"/>
                <a:cs typeface="Times New Roman" pitchFamily="18" charset="0"/>
              </a:rPr>
              <a:t>        </a:t>
            </a:r>
            <a:r>
              <a:rPr lang="en-US" sz="2300" b="1" dirty="0" err="1" smtClean="0">
                <a:solidFill>
                  <a:srgbClr val="0000FF"/>
                </a:solidFill>
                <a:latin typeface="Arial"/>
                <a:cs typeface="Times New Roman" pitchFamily="18" charset="0"/>
              </a:rPr>
              <a:t>Mặt</a:t>
            </a:r>
            <a:r>
              <a:rPr lang="en-US" sz="2300" b="1" dirty="0" smtClean="0">
                <a:solidFill>
                  <a:srgbClr val="0000FF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00FF"/>
                </a:solidFill>
                <a:latin typeface="Arial"/>
                <a:cs typeface="Times New Roman" pitchFamily="18" charset="0"/>
              </a:rPr>
              <a:t>trời</a:t>
            </a:r>
            <a:r>
              <a:rPr lang="en-US" sz="2300" b="1" dirty="0" smtClean="0">
                <a:solidFill>
                  <a:srgbClr val="0000FF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00FF"/>
                </a:solidFill>
                <a:latin typeface="Arial"/>
                <a:cs typeface="Times New Roman" pitchFamily="18" charset="0"/>
              </a:rPr>
              <a:t>lên</a:t>
            </a:r>
            <a:r>
              <a:rPr lang="en-US" sz="2300" b="1" dirty="0" smtClean="0">
                <a:solidFill>
                  <a:srgbClr val="0000FF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00FF"/>
                </a:solidFill>
                <a:latin typeface="Arial"/>
                <a:cs typeface="Times New Roman" pitchFamily="18" charset="0"/>
              </a:rPr>
              <a:t>cao</a:t>
            </a:r>
            <a:r>
              <a:rPr lang="en-US" sz="2300" b="1" dirty="0" smtClean="0">
                <a:solidFill>
                  <a:srgbClr val="0000FF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00FF"/>
                </a:solidFill>
                <a:latin typeface="Arial"/>
                <a:cs typeface="Times New Roman" pitchFamily="18" charset="0"/>
              </a:rPr>
              <a:t>dần</a:t>
            </a:r>
            <a:r>
              <a:rPr lang="en-US" sz="2300" b="1" dirty="0" smtClean="0">
                <a:solidFill>
                  <a:srgbClr val="0000FF"/>
                </a:solidFill>
                <a:latin typeface="Arial"/>
                <a:cs typeface="Times New Roman" pitchFamily="18" charset="0"/>
              </a:rPr>
              <a:t>. </a:t>
            </a:r>
            <a:r>
              <a:rPr lang="en-US" sz="2300" b="1" dirty="0" err="1" smtClean="0">
                <a:solidFill>
                  <a:srgbClr val="0000FF"/>
                </a:solidFill>
                <a:latin typeface="Arial"/>
                <a:cs typeface="Times New Roman" pitchFamily="18" charset="0"/>
              </a:rPr>
              <a:t>Gió</a:t>
            </a:r>
            <a:r>
              <a:rPr lang="en-US" sz="2300" b="1" dirty="0" smtClean="0">
                <a:solidFill>
                  <a:srgbClr val="0000FF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00FF"/>
                </a:solidFill>
                <a:latin typeface="Arial"/>
                <a:cs typeface="Times New Roman" pitchFamily="18" charset="0"/>
              </a:rPr>
              <a:t>bắt</a:t>
            </a:r>
            <a:r>
              <a:rPr lang="en-US" sz="2300" b="1" dirty="0" smtClean="0">
                <a:solidFill>
                  <a:srgbClr val="0000FF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00FF"/>
                </a:solidFill>
                <a:latin typeface="Arial"/>
                <a:cs typeface="Times New Roman" pitchFamily="18" charset="0"/>
              </a:rPr>
              <a:t>đầu</a:t>
            </a:r>
            <a:r>
              <a:rPr lang="en-US" sz="2300" b="1" dirty="0" smtClean="0">
                <a:solidFill>
                  <a:srgbClr val="0000FF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00FF"/>
                </a:solidFill>
                <a:latin typeface="Arial"/>
                <a:cs typeface="Times New Roman" pitchFamily="18" charset="0"/>
              </a:rPr>
              <a:t>mạnh</a:t>
            </a:r>
            <a:r>
              <a:rPr lang="en-US" sz="2300" b="1" dirty="0" smtClean="0">
                <a:solidFill>
                  <a:srgbClr val="0000FF"/>
                </a:solidFill>
                <a:latin typeface="Arial"/>
                <a:cs typeface="Times New Roman" pitchFamily="18" charset="0"/>
              </a:rPr>
              <a:t>. </a:t>
            </a:r>
            <a:r>
              <a:rPr lang="en-US" sz="2300" b="1" dirty="0" err="1" smtClean="0">
                <a:solidFill>
                  <a:srgbClr val="0000FF"/>
                </a:solidFill>
                <a:latin typeface="Arial"/>
                <a:cs typeface="Times New Roman" pitchFamily="18" charset="0"/>
              </a:rPr>
              <a:t>Gió</a:t>
            </a:r>
            <a:r>
              <a:rPr lang="en-US" sz="2300" b="1" dirty="0" smtClean="0">
                <a:solidFill>
                  <a:srgbClr val="0000FF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00FF"/>
                </a:solidFill>
                <a:latin typeface="Arial"/>
                <a:cs typeface="Times New Roman" pitchFamily="18" charset="0"/>
              </a:rPr>
              <a:t>lên</a:t>
            </a:r>
            <a:r>
              <a:rPr lang="en-US" sz="2300" b="1" dirty="0" smtClean="0">
                <a:solidFill>
                  <a:srgbClr val="0000FF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00FF"/>
                </a:solidFill>
                <a:latin typeface="Arial"/>
                <a:cs typeface="Times New Roman" pitchFamily="18" charset="0"/>
              </a:rPr>
              <a:t>nước</a:t>
            </a:r>
            <a:r>
              <a:rPr lang="en-US" sz="2300" b="1" dirty="0" smtClean="0">
                <a:solidFill>
                  <a:srgbClr val="0000FF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00FF"/>
                </a:solidFill>
                <a:latin typeface="Arial"/>
                <a:cs typeface="Times New Roman" pitchFamily="18" charset="0"/>
              </a:rPr>
              <a:t>biển</a:t>
            </a:r>
            <a:r>
              <a:rPr lang="en-US" sz="2300" b="1" dirty="0" smtClean="0">
                <a:solidFill>
                  <a:srgbClr val="0000FF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00FF"/>
                </a:solidFill>
                <a:latin typeface="Arial"/>
                <a:cs typeface="Times New Roman" pitchFamily="18" charset="0"/>
              </a:rPr>
              <a:t>càng</a:t>
            </a:r>
            <a:r>
              <a:rPr lang="en-US" sz="2300" b="1" dirty="0" smtClean="0">
                <a:solidFill>
                  <a:srgbClr val="0000FF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00FF"/>
                </a:solidFill>
                <a:latin typeface="Arial"/>
                <a:cs typeface="Times New Roman" pitchFamily="18" charset="0"/>
              </a:rPr>
              <a:t>dữ</a:t>
            </a:r>
            <a:r>
              <a:rPr lang="en-US" sz="2300" b="1" dirty="0" smtClean="0">
                <a:solidFill>
                  <a:srgbClr val="0000FF"/>
                </a:solidFill>
                <a:latin typeface="Arial"/>
                <a:cs typeface="Times New Roman" pitchFamily="18" charset="0"/>
              </a:rPr>
              <a:t>. </a:t>
            </a:r>
            <a:r>
              <a:rPr lang="en-US" sz="2300" b="1" dirty="0" err="1" smtClean="0">
                <a:solidFill>
                  <a:srgbClr val="0000FF"/>
                </a:solidFill>
                <a:latin typeface="Arial"/>
                <a:cs typeface="Times New Roman" pitchFamily="18" charset="0"/>
              </a:rPr>
              <a:t>Khoảng</a:t>
            </a:r>
            <a:r>
              <a:rPr lang="en-US" sz="2300" b="1" dirty="0" smtClean="0">
                <a:solidFill>
                  <a:srgbClr val="0000FF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00FF"/>
                </a:solidFill>
                <a:latin typeface="Arial"/>
                <a:cs typeface="Times New Roman" pitchFamily="18" charset="0"/>
              </a:rPr>
              <a:t>mênh</a:t>
            </a:r>
            <a:r>
              <a:rPr lang="en-US" sz="2300" b="1" dirty="0" smtClean="0">
                <a:solidFill>
                  <a:srgbClr val="0000FF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00FF"/>
                </a:solidFill>
                <a:latin typeface="Arial"/>
                <a:cs typeface="Times New Roman" pitchFamily="18" charset="0"/>
              </a:rPr>
              <a:t>mông</a:t>
            </a:r>
            <a:r>
              <a:rPr lang="en-US" sz="2300" b="1" dirty="0" smtClean="0">
                <a:solidFill>
                  <a:srgbClr val="0000FF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00FF"/>
                </a:solidFill>
                <a:latin typeface="Arial"/>
                <a:cs typeface="Times New Roman" pitchFamily="18" charset="0"/>
              </a:rPr>
              <a:t>ầm</a:t>
            </a:r>
            <a:r>
              <a:rPr lang="en-US" sz="2300" b="1" dirty="0" smtClean="0">
                <a:solidFill>
                  <a:srgbClr val="0000FF"/>
                </a:solidFill>
                <a:latin typeface="Arial"/>
                <a:cs typeface="Times New Roman" pitchFamily="18" charset="0"/>
              </a:rPr>
              <a:t> ĩ </a:t>
            </a:r>
            <a:r>
              <a:rPr lang="en-US" sz="2300" b="1" dirty="0" err="1" smtClean="0">
                <a:solidFill>
                  <a:srgbClr val="0000FF"/>
                </a:solidFill>
                <a:latin typeface="Arial"/>
                <a:cs typeface="Times New Roman" pitchFamily="18" charset="0"/>
              </a:rPr>
              <a:t>càng</a:t>
            </a:r>
            <a:r>
              <a:rPr lang="en-US" sz="2300" b="1" dirty="0" smtClean="0">
                <a:solidFill>
                  <a:srgbClr val="0000FF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00FF"/>
                </a:solidFill>
                <a:latin typeface="Arial"/>
                <a:cs typeface="Times New Roman" pitchFamily="18" charset="0"/>
              </a:rPr>
              <a:t>lan</a:t>
            </a:r>
            <a:r>
              <a:rPr lang="en-US" sz="2300" b="1" dirty="0" smtClean="0">
                <a:solidFill>
                  <a:srgbClr val="0000FF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00FF"/>
                </a:solidFill>
                <a:latin typeface="Arial"/>
                <a:cs typeface="Times New Roman" pitchFamily="18" charset="0"/>
              </a:rPr>
              <a:t>rộng</a:t>
            </a:r>
            <a:r>
              <a:rPr lang="en-US" sz="2300" b="1" dirty="0" smtClean="0">
                <a:solidFill>
                  <a:srgbClr val="0000FF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00FF"/>
                </a:solidFill>
                <a:latin typeface="Arial"/>
                <a:cs typeface="Times New Roman" pitchFamily="18" charset="0"/>
              </a:rPr>
              <a:t>mãi</a:t>
            </a:r>
            <a:r>
              <a:rPr lang="en-US" sz="2300" b="1" dirty="0" smtClean="0">
                <a:solidFill>
                  <a:srgbClr val="0000FF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00FF"/>
                </a:solidFill>
                <a:latin typeface="Arial"/>
                <a:cs typeface="Times New Roman" pitchFamily="18" charset="0"/>
              </a:rPr>
              <a:t>vào</a:t>
            </a:r>
            <a:r>
              <a:rPr lang="en-US" sz="2300" b="1" dirty="0" smtClean="0">
                <a:solidFill>
                  <a:srgbClr val="0000FF"/>
                </a:solidFill>
                <a:latin typeface="Arial"/>
                <a:cs typeface="Times New Roman" pitchFamily="18" charset="0"/>
              </a:rPr>
              <a:t>. </a:t>
            </a:r>
            <a:r>
              <a:rPr lang="en-US" sz="2300" b="1" dirty="0" err="1" smtClean="0">
                <a:solidFill>
                  <a:srgbClr val="0000FF"/>
                </a:solidFill>
                <a:latin typeface="Arial"/>
                <a:cs typeface="Times New Roman" pitchFamily="18" charset="0"/>
              </a:rPr>
              <a:t>Biển</a:t>
            </a:r>
            <a:r>
              <a:rPr lang="en-US" sz="2300" b="1" dirty="0" smtClean="0">
                <a:solidFill>
                  <a:srgbClr val="0000FF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00FF"/>
                </a:solidFill>
                <a:latin typeface="Arial"/>
                <a:cs typeface="Times New Roman" pitchFamily="18" charset="0"/>
              </a:rPr>
              <a:t>cả</a:t>
            </a:r>
            <a:r>
              <a:rPr lang="en-US" sz="2300" b="1" dirty="0" smtClean="0">
                <a:solidFill>
                  <a:srgbClr val="0000FF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00FF"/>
                </a:solidFill>
                <a:latin typeface="Arial"/>
                <a:cs typeface="Times New Roman" pitchFamily="18" charset="0"/>
              </a:rPr>
              <a:t>muốn</a:t>
            </a:r>
            <a:r>
              <a:rPr lang="en-US" sz="2300" b="1" dirty="0" smtClean="0">
                <a:solidFill>
                  <a:srgbClr val="0000FF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00FF"/>
                </a:solidFill>
                <a:latin typeface="Arial"/>
                <a:cs typeface="Times New Roman" pitchFamily="18" charset="0"/>
              </a:rPr>
              <a:t>nuốt</a:t>
            </a:r>
            <a:r>
              <a:rPr lang="en-US" sz="2300" b="1" dirty="0" smtClean="0">
                <a:solidFill>
                  <a:srgbClr val="0000FF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00FF"/>
                </a:solidFill>
                <a:latin typeface="Arial"/>
                <a:cs typeface="Times New Roman" pitchFamily="18" charset="0"/>
              </a:rPr>
              <a:t>tươi</a:t>
            </a:r>
            <a:r>
              <a:rPr lang="en-US" sz="2300" b="1" dirty="0" smtClean="0">
                <a:solidFill>
                  <a:srgbClr val="0000FF"/>
                </a:solidFill>
                <a:latin typeface="Arial"/>
                <a:cs typeface="Times New Roman" pitchFamily="18" charset="0"/>
              </a:rPr>
              <a:t> con </a:t>
            </a:r>
            <a:r>
              <a:rPr lang="en-US" sz="2300" b="1" dirty="0" err="1" smtClean="0">
                <a:solidFill>
                  <a:srgbClr val="0000FF"/>
                </a:solidFill>
                <a:latin typeface="Arial"/>
                <a:cs typeface="Times New Roman" pitchFamily="18" charset="0"/>
              </a:rPr>
              <a:t>đê</a:t>
            </a:r>
            <a:r>
              <a:rPr lang="en-US" sz="2300" b="1" dirty="0" smtClean="0">
                <a:solidFill>
                  <a:srgbClr val="0000FF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00FF"/>
                </a:solidFill>
                <a:latin typeface="Arial"/>
                <a:cs typeface="Times New Roman" pitchFamily="18" charset="0"/>
              </a:rPr>
              <a:t>mỏng</a:t>
            </a:r>
            <a:r>
              <a:rPr lang="en-US" sz="2300" b="1" dirty="0" smtClean="0">
                <a:solidFill>
                  <a:srgbClr val="0000FF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00FF"/>
                </a:solidFill>
                <a:latin typeface="Arial"/>
                <a:cs typeface="Times New Roman" pitchFamily="18" charset="0"/>
              </a:rPr>
              <a:t>manh</a:t>
            </a:r>
            <a:r>
              <a:rPr lang="en-US" sz="2300" b="1" dirty="0" smtClean="0">
                <a:solidFill>
                  <a:srgbClr val="0000FF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00FF"/>
                </a:solidFill>
                <a:latin typeface="Arial"/>
                <a:cs typeface="Times New Roman" pitchFamily="18" charset="0"/>
              </a:rPr>
              <a:t>như</a:t>
            </a:r>
            <a:r>
              <a:rPr lang="en-US" sz="2300" b="1" dirty="0" smtClean="0">
                <a:solidFill>
                  <a:srgbClr val="0000FF"/>
                </a:solidFill>
                <a:latin typeface="Arial"/>
                <a:cs typeface="Times New Roman" pitchFamily="18" charset="0"/>
              </a:rPr>
              <a:t> con </a:t>
            </a:r>
            <a:r>
              <a:rPr lang="en-US" sz="2300" b="1" dirty="0" err="1" smtClean="0">
                <a:solidFill>
                  <a:srgbClr val="0000FF"/>
                </a:solidFill>
                <a:latin typeface="Arial"/>
                <a:cs typeface="Times New Roman" pitchFamily="18" charset="0"/>
              </a:rPr>
              <a:t>mập</a:t>
            </a:r>
            <a:r>
              <a:rPr lang="en-US" sz="2300" b="1" dirty="0" smtClean="0">
                <a:solidFill>
                  <a:srgbClr val="0000FF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00FF"/>
                </a:solidFill>
                <a:latin typeface="Arial"/>
                <a:cs typeface="Times New Roman" pitchFamily="18" charset="0"/>
              </a:rPr>
              <a:t>đớp</a:t>
            </a:r>
            <a:r>
              <a:rPr lang="en-US" sz="2300" b="1" dirty="0" smtClean="0">
                <a:solidFill>
                  <a:srgbClr val="0000FF"/>
                </a:solidFill>
                <a:latin typeface="Arial"/>
                <a:cs typeface="Times New Roman" pitchFamily="18" charset="0"/>
              </a:rPr>
              <a:t> con </a:t>
            </a:r>
            <a:r>
              <a:rPr lang="en-US" sz="2300" b="1" dirty="0" err="1" smtClean="0">
                <a:solidFill>
                  <a:srgbClr val="0000FF"/>
                </a:solidFill>
                <a:latin typeface="Arial"/>
                <a:cs typeface="Times New Roman" pitchFamily="18" charset="0"/>
              </a:rPr>
              <a:t>cá</a:t>
            </a:r>
            <a:r>
              <a:rPr lang="en-US" sz="2300" b="1" dirty="0" smtClean="0">
                <a:solidFill>
                  <a:srgbClr val="0000FF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00FF"/>
                </a:solidFill>
                <a:latin typeface="Arial"/>
                <a:cs typeface="Times New Roman" pitchFamily="18" charset="0"/>
              </a:rPr>
              <a:t>chim</a:t>
            </a:r>
            <a:r>
              <a:rPr lang="en-US" sz="2300" b="1" dirty="0" smtClean="0">
                <a:solidFill>
                  <a:srgbClr val="0000FF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00FF"/>
                </a:solidFill>
                <a:latin typeface="Arial"/>
                <a:cs typeface="Times New Roman" pitchFamily="18" charset="0"/>
              </a:rPr>
              <a:t>nhỏ</a:t>
            </a:r>
            <a:r>
              <a:rPr lang="en-US" sz="2300" b="1" dirty="0" smtClean="0">
                <a:solidFill>
                  <a:srgbClr val="0000FF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00FF"/>
                </a:solidFill>
                <a:latin typeface="Arial"/>
                <a:cs typeface="Times New Roman" pitchFamily="18" charset="0"/>
              </a:rPr>
              <a:t>bé</a:t>
            </a:r>
            <a:r>
              <a:rPr lang="en-US" sz="2300" b="1" dirty="0" smtClean="0">
                <a:solidFill>
                  <a:srgbClr val="0000FF"/>
                </a:solidFill>
                <a:latin typeface="Arial"/>
                <a:cs typeface="Times New Roman" pitchFamily="18" charset="0"/>
              </a:rPr>
              <a:t>.</a:t>
            </a:r>
          </a:p>
          <a:p>
            <a:pPr marL="0" indent="0" algn="just" eaLnBrk="1" hangingPunct="1">
              <a:spcBef>
                <a:spcPts val="600"/>
              </a:spcBef>
              <a:buFont typeface="Arial" charset="0"/>
              <a:buNone/>
              <a:defRPr/>
            </a:pPr>
            <a:r>
              <a:rPr lang="en-US" sz="2300" b="1" dirty="0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        </a:t>
            </a:r>
            <a:r>
              <a:rPr lang="en-US" sz="2300" b="1" dirty="0" err="1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Một</a:t>
            </a:r>
            <a:r>
              <a:rPr lang="en-US" sz="2300" b="1" dirty="0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tiếng</a:t>
            </a:r>
            <a:r>
              <a:rPr lang="en-US" sz="2300" b="1" dirty="0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ào</a:t>
            </a:r>
            <a:r>
              <a:rPr lang="en-US" sz="2300" b="1" dirty="0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dữ</a:t>
            </a:r>
            <a:r>
              <a:rPr lang="en-US" sz="2300" b="1" dirty="0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dội</a:t>
            </a:r>
            <a:r>
              <a:rPr lang="en-US" sz="2300" b="1" dirty="0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. </a:t>
            </a:r>
            <a:r>
              <a:rPr lang="en-US" sz="2300" b="1" dirty="0" err="1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Như</a:t>
            </a:r>
            <a:r>
              <a:rPr lang="en-US" sz="2300" b="1" dirty="0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một</a:t>
            </a:r>
            <a:r>
              <a:rPr lang="en-US" sz="2300" b="1" dirty="0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đàn</a:t>
            </a:r>
            <a:r>
              <a:rPr lang="en-US" sz="2300" b="1" dirty="0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cá</a:t>
            </a:r>
            <a:r>
              <a:rPr lang="en-US" sz="2300" b="1" dirty="0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voi</a:t>
            </a:r>
            <a:r>
              <a:rPr lang="en-US" sz="2300" b="1" dirty="0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lớn</a:t>
            </a:r>
            <a:r>
              <a:rPr lang="en-US" sz="2300" b="1" dirty="0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, </a:t>
            </a:r>
            <a:r>
              <a:rPr lang="en-US" sz="2300" b="1" dirty="0" err="1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sóng</a:t>
            </a:r>
            <a:r>
              <a:rPr lang="en-US" sz="2300" b="1" dirty="0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trào</a:t>
            </a:r>
            <a:r>
              <a:rPr lang="en-US" sz="2300" b="1" dirty="0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 qua </a:t>
            </a:r>
            <a:r>
              <a:rPr lang="en-US" sz="2300" b="1" dirty="0" err="1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những</a:t>
            </a:r>
            <a:r>
              <a:rPr lang="en-US" sz="2300" b="1" dirty="0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cây</a:t>
            </a:r>
            <a:r>
              <a:rPr lang="en-US" sz="2300" b="1" dirty="0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vẹt</a:t>
            </a:r>
            <a:r>
              <a:rPr lang="en-US" sz="2300" b="1" dirty="0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cao</a:t>
            </a:r>
            <a:r>
              <a:rPr lang="en-US" sz="2300" b="1" dirty="0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nhất</a:t>
            </a:r>
            <a:r>
              <a:rPr lang="en-US" sz="2300" b="1" dirty="0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, </a:t>
            </a:r>
            <a:r>
              <a:rPr lang="en-US" sz="2300" b="1" dirty="0" err="1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vụt</a:t>
            </a:r>
            <a:r>
              <a:rPr lang="en-US" sz="2300" b="1" dirty="0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vào</a:t>
            </a:r>
            <a:r>
              <a:rPr lang="en-US" sz="2300" b="1" dirty="0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thân</a:t>
            </a:r>
            <a:r>
              <a:rPr lang="en-US" sz="2300" b="1" dirty="0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đê</a:t>
            </a:r>
            <a:r>
              <a:rPr lang="en-US" sz="2300" b="1" dirty="0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rào</a:t>
            </a:r>
            <a:r>
              <a:rPr lang="en-US" sz="2300" b="1" dirty="0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rào</a:t>
            </a:r>
            <a:r>
              <a:rPr lang="en-US" sz="2300" b="1" dirty="0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. </a:t>
            </a:r>
            <a:r>
              <a:rPr lang="en-US" sz="2300" b="1" dirty="0" err="1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Một</a:t>
            </a:r>
            <a:r>
              <a:rPr lang="en-US" sz="2300" b="1" dirty="0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cuộc</a:t>
            </a:r>
            <a:r>
              <a:rPr lang="en-US" sz="2300" b="1" dirty="0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vật</a:t>
            </a:r>
            <a:r>
              <a:rPr lang="en-US" sz="2300" b="1" dirty="0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lộn</a:t>
            </a:r>
            <a:r>
              <a:rPr lang="en-US" sz="2300" b="1" dirty="0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dữ</a:t>
            </a:r>
            <a:r>
              <a:rPr lang="en-US" sz="2300" b="1" dirty="0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dội</a:t>
            </a:r>
            <a:r>
              <a:rPr lang="en-US" sz="2300" b="1" dirty="0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diễn</a:t>
            </a:r>
            <a:r>
              <a:rPr lang="en-US" sz="2300" b="1" dirty="0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ra</a:t>
            </a:r>
            <a:r>
              <a:rPr lang="en-US" sz="2300" b="1" dirty="0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. </a:t>
            </a:r>
            <a:r>
              <a:rPr lang="en-US" sz="2300" b="1" dirty="0" err="1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Một</a:t>
            </a:r>
            <a:r>
              <a:rPr lang="en-US" sz="2300" b="1" dirty="0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bên</a:t>
            </a:r>
            <a:r>
              <a:rPr lang="en-US" sz="2300" b="1" dirty="0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là</a:t>
            </a:r>
            <a:r>
              <a:rPr lang="en-US" sz="2300" b="1" dirty="0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biển</a:t>
            </a:r>
            <a:r>
              <a:rPr lang="en-US" sz="2300" b="1" dirty="0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, </a:t>
            </a:r>
            <a:r>
              <a:rPr lang="en-US" sz="2300" b="1" dirty="0" err="1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là</a:t>
            </a:r>
            <a:r>
              <a:rPr lang="en-US" sz="2300" b="1" dirty="0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gió</a:t>
            </a:r>
            <a:r>
              <a:rPr lang="en-US" sz="2300" b="1" dirty="0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, </a:t>
            </a:r>
            <a:r>
              <a:rPr lang="en-US" sz="2300" b="1" dirty="0" err="1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trong</a:t>
            </a:r>
            <a:r>
              <a:rPr lang="en-US" sz="2300" b="1" dirty="0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một</a:t>
            </a:r>
            <a:r>
              <a:rPr lang="en-US" sz="2300" b="1" dirty="0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cơn</a:t>
            </a:r>
            <a:r>
              <a:rPr lang="en-US" sz="2300" b="1" dirty="0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giận</a:t>
            </a:r>
            <a:r>
              <a:rPr lang="en-US" sz="2300" b="1" dirty="0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dữ</a:t>
            </a:r>
            <a:r>
              <a:rPr lang="en-US" sz="2300" b="1" dirty="0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điên</a:t>
            </a:r>
            <a:r>
              <a:rPr lang="en-US" sz="2300" b="1" dirty="0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cuồng</a:t>
            </a:r>
            <a:r>
              <a:rPr lang="en-US" sz="2300" b="1" dirty="0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. </a:t>
            </a:r>
            <a:r>
              <a:rPr lang="en-US" sz="2300" b="1" dirty="0" err="1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Một</a:t>
            </a:r>
            <a:r>
              <a:rPr lang="en-US" sz="2300" b="1" dirty="0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bên</a:t>
            </a:r>
            <a:r>
              <a:rPr lang="en-US" sz="2300" b="1" dirty="0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là</a:t>
            </a:r>
            <a:r>
              <a:rPr lang="en-US" sz="2300" b="1" dirty="0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hàng</a:t>
            </a:r>
            <a:r>
              <a:rPr lang="en-US" sz="2300" b="1" dirty="0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ngàn</a:t>
            </a:r>
            <a:r>
              <a:rPr lang="en-US" sz="2300" b="1" dirty="0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người</a:t>
            </a:r>
            <a:r>
              <a:rPr lang="en-US" sz="2300" b="1" dirty="0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với</a:t>
            </a:r>
            <a:r>
              <a:rPr lang="en-US" sz="2300" b="1" dirty="0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hai</a:t>
            </a:r>
            <a:r>
              <a:rPr lang="en-US" sz="2300" b="1" dirty="0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bàn</a:t>
            </a:r>
            <a:r>
              <a:rPr lang="en-US" sz="2300" b="1" dirty="0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tay</a:t>
            </a:r>
            <a:r>
              <a:rPr lang="en-US" sz="2300" b="1" dirty="0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và</a:t>
            </a:r>
            <a:r>
              <a:rPr lang="en-US" sz="2300" b="1" dirty="0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những</a:t>
            </a:r>
            <a:r>
              <a:rPr lang="en-US" sz="2300" b="1" dirty="0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dụng</a:t>
            </a:r>
            <a:r>
              <a:rPr lang="en-US" sz="2300" b="1" dirty="0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cụ</a:t>
            </a:r>
            <a:r>
              <a:rPr lang="en-US" sz="2300" b="1" dirty="0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thô</a:t>
            </a:r>
            <a:r>
              <a:rPr lang="en-US" sz="2300" b="1" dirty="0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sơ</a:t>
            </a:r>
            <a:r>
              <a:rPr lang="en-US" sz="2300" b="1" dirty="0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, </a:t>
            </a:r>
            <a:r>
              <a:rPr lang="en-US" sz="2300" b="1" dirty="0" err="1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với</a:t>
            </a:r>
            <a:r>
              <a:rPr lang="en-US" sz="2300" b="1" dirty="0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tinh</a:t>
            </a:r>
            <a:r>
              <a:rPr lang="en-US" sz="2300" b="1" dirty="0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thần</a:t>
            </a:r>
            <a:r>
              <a:rPr lang="en-US" sz="2300" b="1" dirty="0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quyết</a:t>
            </a:r>
            <a:r>
              <a:rPr lang="en-US" sz="2300" b="1" dirty="0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tâm</a:t>
            </a:r>
            <a:r>
              <a:rPr lang="en-US" sz="2300" b="1" dirty="0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chống</a:t>
            </a:r>
            <a:r>
              <a:rPr lang="en-US" sz="2300" b="1" dirty="0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giữ</a:t>
            </a:r>
            <a:r>
              <a:rPr lang="en-US" sz="2300" b="1" dirty="0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.</a:t>
            </a:r>
          </a:p>
          <a:p>
            <a:pPr marL="0" indent="0" algn="just" eaLnBrk="1" hangingPunct="1">
              <a:spcBef>
                <a:spcPts val="600"/>
              </a:spcBef>
              <a:buFont typeface="Arial" charset="0"/>
              <a:buNone/>
              <a:defRPr/>
            </a:pPr>
            <a:r>
              <a:rPr lang="en-US" sz="2300" b="1" dirty="0" smtClean="0">
                <a:latin typeface="Arial"/>
                <a:cs typeface="Times New Roman" pitchFamily="18" charset="0"/>
              </a:rPr>
              <a:t>        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Một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tiếng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reo to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nổi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lên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,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rồi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ầm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ầm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,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hơn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hai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chục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thanh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niên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cả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nam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lẫn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nữ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,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mỗi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người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vác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một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củi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vẹt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,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nhảy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xuống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dòng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nước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đang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cuốn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dữ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.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Họ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khoác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vai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nhau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thành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một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sợi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dây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dài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,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lấy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thân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mình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ngăn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dòng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nước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mặn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.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Nước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quật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vào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mặt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,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vào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ngực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,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trào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qua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đầu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hàng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rào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sống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.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Họ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ngụp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xuống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,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trồi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lên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,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ngụp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xuống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.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Trong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đám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thanh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niên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xung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kích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có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người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ngã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,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có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người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ngạt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.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Nhưng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những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bàn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tay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khoác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vai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nhau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vẫn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cứng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như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sắt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,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và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thân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hình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họ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cột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chặt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lấy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những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cọc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tre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đóng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chắc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,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dẻo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như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chão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.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Tóc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dài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các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cô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quấn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chặt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vào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cổ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các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cậu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con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trai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,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mồ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hôi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như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suối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,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hòa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lẫn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với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nước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chát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mặn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.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Đám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người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không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sợ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chết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đã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cứu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được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quãng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đê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sống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lại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.</a:t>
            </a:r>
          </a:p>
          <a:p>
            <a:r>
              <a:rPr lang="en-US" sz="2400" dirty="0" smtClean="0"/>
              <a:t>									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26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1" y="42334"/>
            <a:ext cx="12153900" cy="6773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5" r="34399" b="5898"/>
          <a:stretch>
            <a:fillRect/>
          </a:stretch>
        </p:blipFill>
        <p:spPr bwMode="auto">
          <a:xfrm>
            <a:off x="304801" y="71451"/>
            <a:ext cx="11648017" cy="6322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Hộp_Văn_Bản 7"/>
          <p:cNvSpPr txBox="1">
            <a:spLocks noChangeArrowheads="1"/>
          </p:cNvSpPr>
          <p:nvPr/>
        </p:nvSpPr>
        <p:spPr bwMode="auto">
          <a:xfrm>
            <a:off x="2633134" y="1498600"/>
            <a:ext cx="6925733" cy="10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80" tIns="45089" rIns="90180" bIns="45089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endParaRPr lang="en-US" alt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2336800" y="2616200"/>
            <a:ext cx="8229600" cy="3156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8788" tIns="54395" rIns="108788" bIns="54395">
            <a:spAutoFit/>
          </a:bodyPr>
          <a:lstStyle>
            <a:lvl1pPr marL="550863" indent="-550863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marL="0" indent="0">
              <a:spcBef>
                <a:spcPct val="50000"/>
              </a:spcBef>
              <a:buNone/>
              <a:defRPr/>
            </a:pPr>
            <a:r>
              <a:rPr lang="en-US" altLang="en-US" sz="3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600" b="1" dirty="0" err="1" smtClean="0">
                <a:solidFill>
                  <a:srgbClr val="0000FF"/>
                </a:solidFill>
                <a:latin typeface="Arial"/>
                <a:cs typeface="Times New Roman" pitchFamily="18" charset="0"/>
              </a:rPr>
              <a:t>lên</a:t>
            </a:r>
            <a:r>
              <a:rPr lang="en-US" sz="3600" b="1" dirty="0" smtClean="0">
                <a:solidFill>
                  <a:srgbClr val="0000FF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Arial"/>
                <a:cs typeface="Times New Roman" pitchFamily="18" charset="0"/>
              </a:rPr>
              <a:t>cao</a:t>
            </a:r>
            <a:r>
              <a:rPr lang="en-US" altLang="en-US" sz="3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latin typeface="Arial"/>
                <a:cs typeface="Times New Roman" pitchFamily="18" charset="0"/>
              </a:rPr>
              <a:t>lan</a:t>
            </a:r>
            <a:r>
              <a:rPr lang="en-US" sz="3600" b="1" dirty="0">
                <a:solidFill>
                  <a:srgbClr val="0000FF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Arial"/>
                <a:cs typeface="Times New Roman" pitchFamily="18" charset="0"/>
              </a:rPr>
              <a:t>rộng</a:t>
            </a:r>
            <a:endParaRPr lang="en-US" sz="3600" b="1" dirty="0" smtClean="0">
              <a:solidFill>
                <a:srgbClr val="0000FF"/>
              </a:solidFill>
              <a:latin typeface="Arial"/>
              <a:cs typeface="Times New Roman" pitchFamily="18" charset="0"/>
            </a:endParaRPr>
          </a:p>
          <a:p>
            <a:pPr marL="0" indent="0">
              <a:spcBef>
                <a:spcPct val="50000"/>
              </a:spcBef>
              <a:buNone/>
              <a:defRPr/>
            </a:pPr>
            <a:r>
              <a:rPr lang="en-US" altLang="en-US" sz="3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600" b="1" dirty="0" err="1">
                <a:solidFill>
                  <a:srgbClr val="0000FF"/>
                </a:solidFill>
                <a:latin typeface="Arial"/>
                <a:cs typeface="Times New Roman" pitchFamily="18" charset="0"/>
              </a:rPr>
              <a:t>nước</a:t>
            </a:r>
            <a:r>
              <a:rPr lang="en-US" sz="3600" b="1" dirty="0">
                <a:solidFill>
                  <a:srgbClr val="0000FF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Arial"/>
                <a:cs typeface="Times New Roman" pitchFamily="18" charset="0"/>
              </a:rPr>
              <a:t>biển</a:t>
            </a:r>
            <a:r>
              <a:rPr lang="en-US" altLang="en-US" sz="3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latin typeface="Arial"/>
                <a:cs typeface="Times New Roman" pitchFamily="18" charset="0"/>
              </a:rPr>
              <a:t>nuốt</a:t>
            </a:r>
            <a:r>
              <a:rPr lang="en-US" sz="3600" b="1" dirty="0">
                <a:solidFill>
                  <a:srgbClr val="0000FF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Arial"/>
                <a:cs typeface="Times New Roman" pitchFamily="18" charset="0"/>
              </a:rPr>
              <a:t>tươi</a:t>
            </a:r>
            <a:endParaRPr lang="en-US" altLang="en-US" sz="36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50000"/>
              </a:spcBef>
              <a:buClrTx/>
              <a:buSzTx/>
              <a:buNone/>
              <a:defRPr/>
            </a:pP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600" b="1" dirty="0" err="1">
                <a:solidFill>
                  <a:srgbClr val="0000FF"/>
                </a:solidFill>
                <a:latin typeface="Arial"/>
                <a:cs typeface="Times New Roman" pitchFamily="18" charset="0"/>
              </a:rPr>
              <a:t>trào</a:t>
            </a:r>
            <a:r>
              <a:rPr lang="en-US" sz="3600" b="1" dirty="0">
                <a:solidFill>
                  <a:srgbClr val="0000FF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00FF"/>
                </a:solidFill>
                <a:latin typeface="Arial"/>
                <a:cs typeface="Times New Roman" pitchFamily="18" charset="0"/>
              </a:rPr>
              <a:t>qua</a:t>
            </a:r>
            <a:r>
              <a:rPr lang="en-US" sz="3600" b="1" dirty="0" smtClean="0">
                <a:solidFill>
                  <a:srgbClr val="0000FF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latin typeface="Arial"/>
                <a:cs typeface="Times New Roman" pitchFamily="18" charset="0"/>
              </a:rPr>
              <a:t>cọc</a:t>
            </a:r>
            <a:r>
              <a:rPr lang="en-US" sz="3600" b="1" dirty="0">
                <a:solidFill>
                  <a:srgbClr val="0000FF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Arial"/>
                <a:cs typeface="Times New Roman" pitchFamily="18" charset="0"/>
              </a:rPr>
              <a:t>tre</a:t>
            </a:r>
            <a:endParaRPr lang="en-US" altLang="en-US" sz="36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50000"/>
              </a:spcBef>
              <a:buClrTx/>
              <a:buSzTx/>
              <a:buNone/>
              <a:defRPr/>
            </a:pP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600" b="1" dirty="0" err="1">
                <a:solidFill>
                  <a:srgbClr val="0000FF"/>
                </a:solidFill>
                <a:latin typeface="Arial"/>
                <a:cs typeface="Times New Roman" pitchFamily="18" charset="0"/>
              </a:rPr>
              <a:t>chống</a:t>
            </a:r>
            <a:r>
              <a:rPr lang="en-US" sz="3600" b="1" dirty="0">
                <a:solidFill>
                  <a:srgbClr val="0000FF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/>
                <a:cs typeface="Times New Roman" pitchFamily="18" charset="0"/>
              </a:rPr>
              <a:t>giữ</a:t>
            </a:r>
            <a:endParaRPr lang="en-US" altLang="vi-VN" sz="36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420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2458"/>
            <a:ext cx="12192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Thắng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biển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5360" y="620688"/>
            <a:ext cx="11593288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hangingPunct="1">
              <a:spcBef>
                <a:spcPts val="600"/>
              </a:spcBef>
              <a:buFont typeface="Arial" charset="0"/>
              <a:buNone/>
              <a:defRPr/>
            </a:pPr>
            <a:r>
              <a:rPr lang="en-US" sz="2300" b="1" dirty="0" smtClean="0">
                <a:latin typeface="Arial"/>
                <a:cs typeface="Times New Roman" pitchFamily="18" charset="0"/>
              </a:rPr>
              <a:t>        </a:t>
            </a:r>
            <a:r>
              <a:rPr lang="en-US" sz="2300" b="1" dirty="0" err="1" smtClean="0">
                <a:solidFill>
                  <a:srgbClr val="0000FF"/>
                </a:solidFill>
                <a:latin typeface="Arial"/>
                <a:cs typeface="Times New Roman" pitchFamily="18" charset="0"/>
              </a:rPr>
              <a:t>Mặt</a:t>
            </a:r>
            <a:r>
              <a:rPr lang="en-US" sz="2300" b="1" dirty="0" smtClean="0">
                <a:solidFill>
                  <a:srgbClr val="0000FF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00FF"/>
                </a:solidFill>
                <a:latin typeface="Arial"/>
                <a:cs typeface="Times New Roman" pitchFamily="18" charset="0"/>
              </a:rPr>
              <a:t>trời</a:t>
            </a:r>
            <a:r>
              <a:rPr lang="en-US" sz="2300" b="1" dirty="0" smtClean="0">
                <a:solidFill>
                  <a:srgbClr val="0000FF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00FF"/>
                </a:solidFill>
                <a:latin typeface="Arial"/>
                <a:cs typeface="Times New Roman" pitchFamily="18" charset="0"/>
              </a:rPr>
              <a:t>lên</a:t>
            </a:r>
            <a:r>
              <a:rPr lang="en-US" sz="2300" b="1" dirty="0" smtClean="0">
                <a:solidFill>
                  <a:srgbClr val="0000FF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00FF"/>
                </a:solidFill>
                <a:latin typeface="Arial"/>
                <a:cs typeface="Times New Roman" pitchFamily="18" charset="0"/>
              </a:rPr>
              <a:t>cao</a:t>
            </a:r>
            <a:r>
              <a:rPr lang="en-US" sz="2300" b="1" dirty="0" smtClean="0">
                <a:solidFill>
                  <a:srgbClr val="0000FF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00FF"/>
                </a:solidFill>
                <a:latin typeface="Arial"/>
                <a:cs typeface="Times New Roman" pitchFamily="18" charset="0"/>
              </a:rPr>
              <a:t>dần</a:t>
            </a:r>
            <a:r>
              <a:rPr lang="en-US" sz="2300" b="1" dirty="0" smtClean="0">
                <a:solidFill>
                  <a:srgbClr val="0000FF"/>
                </a:solidFill>
                <a:latin typeface="Arial"/>
                <a:cs typeface="Times New Roman" pitchFamily="18" charset="0"/>
              </a:rPr>
              <a:t>. </a:t>
            </a:r>
            <a:r>
              <a:rPr lang="en-US" sz="2300" b="1" dirty="0" err="1" smtClean="0">
                <a:solidFill>
                  <a:srgbClr val="0000FF"/>
                </a:solidFill>
                <a:latin typeface="Arial"/>
                <a:cs typeface="Times New Roman" pitchFamily="18" charset="0"/>
              </a:rPr>
              <a:t>Gió</a:t>
            </a:r>
            <a:r>
              <a:rPr lang="en-US" sz="2300" b="1" dirty="0" smtClean="0">
                <a:solidFill>
                  <a:srgbClr val="0000FF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00FF"/>
                </a:solidFill>
                <a:latin typeface="Arial"/>
                <a:cs typeface="Times New Roman" pitchFamily="18" charset="0"/>
              </a:rPr>
              <a:t>bắt</a:t>
            </a:r>
            <a:r>
              <a:rPr lang="en-US" sz="2300" b="1" dirty="0" smtClean="0">
                <a:solidFill>
                  <a:srgbClr val="0000FF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00FF"/>
                </a:solidFill>
                <a:latin typeface="Arial"/>
                <a:cs typeface="Times New Roman" pitchFamily="18" charset="0"/>
              </a:rPr>
              <a:t>đầu</a:t>
            </a:r>
            <a:r>
              <a:rPr lang="en-US" sz="2300" b="1" dirty="0" smtClean="0">
                <a:solidFill>
                  <a:srgbClr val="0000FF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00FF"/>
                </a:solidFill>
                <a:latin typeface="Arial"/>
                <a:cs typeface="Times New Roman" pitchFamily="18" charset="0"/>
              </a:rPr>
              <a:t>mạnh</a:t>
            </a:r>
            <a:r>
              <a:rPr lang="en-US" sz="2300" b="1" dirty="0" smtClean="0">
                <a:solidFill>
                  <a:srgbClr val="0000FF"/>
                </a:solidFill>
                <a:latin typeface="Arial"/>
                <a:cs typeface="Times New Roman" pitchFamily="18" charset="0"/>
              </a:rPr>
              <a:t>. </a:t>
            </a:r>
            <a:r>
              <a:rPr lang="en-US" sz="2300" b="1" dirty="0" err="1" smtClean="0">
                <a:solidFill>
                  <a:srgbClr val="0000FF"/>
                </a:solidFill>
                <a:latin typeface="Arial"/>
                <a:cs typeface="Times New Roman" pitchFamily="18" charset="0"/>
              </a:rPr>
              <a:t>Gió</a:t>
            </a:r>
            <a:r>
              <a:rPr lang="en-US" sz="2300" b="1" dirty="0" smtClean="0">
                <a:solidFill>
                  <a:srgbClr val="0000FF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00FF"/>
                </a:solidFill>
                <a:latin typeface="Arial"/>
                <a:cs typeface="Times New Roman" pitchFamily="18" charset="0"/>
              </a:rPr>
              <a:t>lên</a:t>
            </a:r>
            <a:r>
              <a:rPr lang="en-US" sz="2300" b="1" dirty="0" smtClean="0">
                <a:solidFill>
                  <a:srgbClr val="0000FF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00FF"/>
                </a:solidFill>
                <a:latin typeface="Arial"/>
                <a:cs typeface="Times New Roman" pitchFamily="18" charset="0"/>
              </a:rPr>
              <a:t>nước</a:t>
            </a:r>
            <a:r>
              <a:rPr lang="en-US" sz="2300" b="1" dirty="0" smtClean="0">
                <a:solidFill>
                  <a:srgbClr val="0000FF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00FF"/>
                </a:solidFill>
                <a:latin typeface="Arial"/>
                <a:cs typeface="Times New Roman" pitchFamily="18" charset="0"/>
              </a:rPr>
              <a:t>biển</a:t>
            </a:r>
            <a:r>
              <a:rPr lang="en-US" sz="2300" b="1" dirty="0" smtClean="0">
                <a:solidFill>
                  <a:srgbClr val="0000FF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00FF"/>
                </a:solidFill>
                <a:latin typeface="Arial"/>
                <a:cs typeface="Times New Roman" pitchFamily="18" charset="0"/>
              </a:rPr>
              <a:t>càng</a:t>
            </a:r>
            <a:r>
              <a:rPr lang="en-US" sz="2300" b="1" dirty="0" smtClean="0">
                <a:solidFill>
                  <a:srgbClr val="0000FF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00FF"/>
                </a:solidFill>
                <a:latin typeface="Arial"/>
                <a:cs typeface="Times New Roman" pitchFamily="18" charset="0"/>
              </a:rPr>
              <a:t>dữ</a:t>
            </a:r>
            <a:r>
              <a:rPr lang="en-US" sz="2300" b="1" dirty="0" smtClean="0">
                <a:solidFill>
                  <a:srgbClr val="0000FF"/>
                </a:solidFill>
                <a:latin typeface="Arial"/>
                <a:cs typeface="Times New Roman" pitchFamily="18" charset="0"/>
              </a:rPr>
              <a:t>. </a:t>
            </a:r>
            <a:r>
              <a:rPr lang="en-US" sz="2300" b="1" dirty="0" err="1" smtClean="0">
                <a:solidFill>
                  <a:srgbClr val="0000FF"/>
                </a:solidFill>
                <a:latin typeface="Arial"/>
                <a:cs typeface="Times New Roman" pitchFamily="18" charset="0"/>
              </a:rPr>
              <a:t>Khoảng</a:t>
            </a:r>
            <a:r>
              <a:rPr lang="en-US" sz="2300" b="1" dirty="0" smtClean="0">
                <a:solidFill>
                  <a:srgbClr val="0000FF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00FF"/>
                </a:solidFill>
                <a:latin typeface="Arial"/>
                <a:cs typeface="Times New Roman" pitchFamily="18" charset="0"/>
              </a:rPr>
              <a:t>mênh</a:t>
            </a:r>
            <a:r>
              <a:rPr lang="en-US" sz="2300" b="1" dirty="0" smtClean="0">
                <a:solidFill>
                  <a:srgbClr val="0000FF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00FF"/>
                </a:solidFill>
                <a:latin typeface="Arial"/>
                <a:cs typeface="Times New Roman" pitchFamily="18" charset="0"/>
              </a:rPr>
              <a:t>mông</a:t>
            </a:r>
            <a:r>
              <a:rPr lang="en-US" sz="2300" b="1" dirty="0" smtClean="0">
                <a:solidFill>
                  <a:srgbClr val="0000FF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00FF"/>
                </a:solidFill>
                <a:latin typeface="Arial"/>
                <a:cs typeface="Times New Roman" pitchFamily="18" charset="0"/>
              </a:rPr>
              <a:t>ầm</a:t>
            </a:r>
            <a:r>
              <a:rPr lang="en-US" sz="2300" b="1" dirty="0" smtClean="0">
                <a:solidFill>
                  <a:srgbClr val="0000FF"/>
                </a:solidFill>
                <a:latin typeface="Arial"/>
                <a:cs typeface="Times New Roman" pitchFamily="18" charset="0"/>
              </a:rPr>
              <a:t> ĩ </a:t>
            </a:r>
            <a:r>
              <a:rPr lang="en-US" sz="2300" b="1" dirty="0" err="1" smtClean="0">
                <a:solidFill>
                  <a:srgbClr val="0000FF"/>
                </a:solidFill>
                <a:latin typeface="Arial"/>
                <a:cs typeface="Times New Roman" pitchFamily="18" charset="0"/>
              </a:rPr>
              <a:t>càng</a:t>
            </a:r>
            <a:r>
              <a:rPr lang="en-US" sz="2300" b="1" dirty="0" smtClean="0">
                <a:solidFill>
                  <a:srgbClr val="0000FF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00FF"/>
                </a:solidFill>
                <a:latin typeface="Arial"/>
                <a:cs typeface="Times New Roman" pitchFamily="18" charset="0"/>
              </a:rPr>
              <a:t>lan</a:t>
            </a:r>
            <a:r>
              <a:rPr lang="en-US" sz="2300" b="1" dirty="0" smtClean="0">
                <a:solidFill>
                  <a:srgbClr val="0000FF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00FF"/>
                </a:solidFill>
                <a:latin typeface="Arial"/>
                <a:cs typeface="Times New Roman" pitchFamily="18" charset="0"/>
              </a:rPr>
              <a:t>rộng</a:t>
            </a:r>
            <a:r>
              <a:rPr lang="en-US" sz="2300" b="1" dirty="0" smtClean="0">
                <a:solidFill>
                  <a:srgbClr val="0000FF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00FF"/>
                </a:solidFill>
                <a:latin typeface="Arial"/>
                <a:cs typeface="Times New Roman" pitchFamily="18" charset="0"/>
              </a:rPr>
              <a:t>mãi</a:t>
            </a:r>
            <a:r>
              <a:rPr lang="en-US" sz="2300" b="1" dirty="0" smtClean="0">
                <a:solidFill>
                  <a:srgbClr val="0000FF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00FF"/>
                </a:solidFill>
                <a:latin typeface="Arial"/>
                <a:cs typeface="Times New Roman" pitchFamily="18" charset="0"/>
              </a:rPr>
              <a:t>vào</a:t>
            </a:r>
            <a:r>
              <a:rPr lang="en-US" sz="2300" b="1" dirty="0" smtClean="0">
                <a:solidFill>
                  <a:srgbClr val="0000FF"/>
                </a:solidFill>
                <a:latin typeface="Arial"/>
                <a:cs typeface="Times New Roman" pitchFamily="18" charset="0"/>
              </a:rPr>
              <a:t>. </a:t>
            </a:r>
            <a:r>
              <a:rPr lang="en-US" sz="2300" b="1" dirty="0" err="1" smtClean="0">
                <a:solidFill>
                  <a:srgbClr val="0000FF"/>
                </a:solidFill>
                <a:latin typeface="Arial"/>
                <a:cs typeface="Times New Roman" pitchFamily="18" charset="0"/>
              </a:rPr>
              <a:t>Biển</a:t>
            </a:r>
            <a:r>
              <a:rPr lang="en-US" sz="2300" b="1" dirty="0" smtClean="0">
                <a:solidFill>
                  <a:srgbClr val="0000FF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00FF"/>
                </a:solidFill>
                <a:latin typeface="Arial"/>
                <a:cs typeface="Times New Roman" pitchFamily="18" charset="0"/>
              </a:rPr>
              <a:t>cả</a:t>
            </a:r>
            <a:r>
              <a:rPr lang="en-US" sz="2300" b="1" dirty="0" smtClean="0">
                <a:solidFill>
                  <a:srgbClr val="0000FF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00FF"/>
                </a:solidFill>
                <a:latin typeface="Arial"/>
                <a:cs typeface="Times New Roman" pitchFamily="18" charset="0"/>
              </a:rPr>
              <a:t>muốn</a:t>
            </a:r>
            <a:r>
              <a:rPr lang="en-US" sz="2300" b="1" dirty="0" smtClean="0">
                <a:solidFill>
                  <a:srgbClr val="0000FF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00FF"/>
                </a:solidFill>
                <a:latin typeface="Arial"/>
                <a:cs typeface="Times New Roman" pitchFamily="18" charset="0"/>
              </a:rPr>
              <a:t>nuốt</a:t>
            </a:r>
            <a:r>
              <a:rPr lang="en-US" sz="2300" b="1" dirty="0" smtClean="0">
                <a:solidFill>
                  <a:srgbClr val="0000FF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00FF"/>
                </a:solidFill>
                <a:latin typeface="Arial"/>
                <a:cs typeface="Times New Roman" pitchFamily="18" charset="0"/>
              </a:rPr>
              <a:t>tươi</a:t>
            </a:r>
            <a:r>
              <a:rPr lang="en-US" sz="2300" b="1" dirty="0" smtClean="0">
                <a:solidFill>
                  <a:srgbClr val="0000FF"/>
                </a:solidFill>
                <a:latin typeface="Arial"/>
                <a:cs typeface="Times New Roman" pitchFamily="18" charset="0"/>
              </a:rPr>
              <a:t> con </a:t>
            </a:r>
            <a:r>
              <a:rPr lang="en-US" sz="2300" b="1" dirty="0" err="1" smtClean="0">
                <a:solidFill>
                  <a:srgbClr val="0000FF"/>
                </a:solidFill>
                <a:latin typeface="Arial"/>
                <a:cs typeface="Times New Roman" pitchFamily="18" charset="0"/>
              </a:rPr>
              <a:t>đê</a:t>
            </a:r>
            <a:r>
              <a:rPr lang="en-US" sz="2300" b="1" dirty="0" smtClean="0">
                <a:solidFill>
                  <a:srgbClr val="0000FF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00FF"/>
                </a:solidFill>
                <a:latin typeface="Arial"/>
                <a:cs typeface="Times New Roman" pitchFamily="18" charset="0"/>
              </a:rPr>
              <a:t>mỏng</a:t>
            </a:r>
            <a:r>
              <a:rPr lang="en-US" sz="2300" b="1" dirty="0" smtClean="0">
                <a:solidFill>
                  <a:srgbClr val="0000FF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00FF"/>
                </a:solidFill>
                <a:latin typeface="Arial"/>
                <a:cs typeface="Times New Roman" pitchFamily="18" charset="0"/>
              </a:rPr>
              <a:t>manh</a:t>
            </a:r>
            <a:r>
              <a:rPr lang="en-US" sz="2300" b="1" dirty="0" smtClean="0">
                <a:solidFill>
                  <a:srgbClr val="0000FF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00FF"/>
                </a:solidFill>
                <a:latin typeface="Arial"/>
                <a:cs typeface="Times New Roman" pitchFamily="18" charset="0"/>
              </a:rPr>
              <a:t>như</a:t>
            </a:r>
            <a:r>
              <a:rPr lang="en-US" sz="2300" b="1" dirty="0" smtClean="0">
                <a:solidFill>
                  <a:srgbClr val="0000FF"/>
                </a:solidFill>
                <a:latin typeface="Arial"/>
                <a:cs typeface="Times New Roman" pitchFamily="18" charset="0"/>
              </a:rPr>
              <a:t> con </a:t>
            </a:r>
            <a:r>
              <a:rPr lang="en-US" sz="2300" b="1" dirty="0" err="1" smtClean="0">
                <a:solidFill>
                  <a:srgbClr val="0000FF"/>
                </a:solidFill>
                <a:latin typeface="Arial"/>
                <a:cs typeface="Times New Roman" pitchFamily="18" charset="0"/>
              </a:rPr>
              <a:t>mập</a:t>
            </a:r>
            <a:r>
              <a:rPr lang="en-US" sz="2300" b="1" dirty="0" smtClean="0">
                <a:solidFill>
                  <a:srgbClr val="0000FF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00FF"/>
                </a:solidFill>
                <a:latin typeface="Arial"/>
                <a:cs typeface="Times New Roman" pitchFamily="18" charset="0"/>
              </a:rPr>
              <a:t>đớp</a:t>
            </a:r>
            <a:r>
              <a:rPr lang="en-US" sz="2300" b="1" dirty="0" smtClean="0">
                <a:solidFill>
                  <a:srgbClr val="0000FF"/>
                </a:solidFill>
                <a:latin typeface="Arial"/>
                <a:cs typeface="Times New Roman" pitchFamily="18" charset="0"/>
              </a:rPr>
              <a:t> con </a:t>
            </a:r>
            <a:r>
              <a:rPr lang="en-US" sz="2300" b="1" dirty="0" err="1" smtClean="0">
                <a:solidFill>
                  <a:srgbClr val="0000FF"/>
                </a:solidFill>
                <a:latin typeface="Arial"/>
                <a:cs typeface="Times New Roman" pitchFamily="18" charset="0"/>
              </a:rPr>
              <a:t>cá</a:t>
            </a:r>
            <a:r>
              <a:rPr lang="en-US" sz="2300" b="1" dirty="0" smtClean="0">
                <a:solidFill>
                  <a:srgbClr val="0000FF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00FF"/>
                </a:solidFill>
                <a:latin typeface="Arial"/>
                <a:cs typeface="Times New Roman" pitchFamily="18" charset="0"/>
              </a:rPr>
              <a:t>chim</a:t>
            </a:r>
            <a:r>
              <a:rPr lang="en-US" sz="2300" b="1" dirty="0" smtClean="0">
                <a:solidFill>
                  <a:srgbClr val="0000FF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00FF"/>
                </a:solidFill>
                <a:latin typeface="Arial"/>
                <a:cs typeface="Times New Roman" pitchFamily="18" charset="0"/>
              </a:rPr>
              <a:t>nhỏ</a:t>
            </a:r>
            <a:r>
              <a:rPr lang="en-US" sz="2300" b="1" dirty="0" smtClean="0">
                <a:solidFill>
                  <a:srgbClr val="0000FF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00FF"/>
                </a:solidFill>
                <a:latin typeface="Arial"/>
                <a:cs typeface="Times New Roman" pitchFamily="18" charset="0"/>
              </a:rPr>
              <a:t>bé</a:t>
            </a:r>
            <a:r>
              <a:rPr lang="en-US" sz="2300" b="1" dirty="0" smtClean="0">
                <a:solidFill>
                  <a:srgbClr val="0000FF"/>
                </a:solidFill>
                <a:latin typeface="Arial"/>
                <a:cs typeface="Times New Roman" pitchFamily="18" charset="0"/>
              </a:rPr>
              <a:t>.</a:t>
            </a:r>
          </a:p>
          <a:p>
            <a:pPr marL="0" indent="0" algn="just" eaLnBrk="1" hangingPunct="1">
              <a:spcBef>
                <a:spcPts val="600"/>
              </a:spcBef>
              <a:buFont typeface="Arial" charset="0"/>
              <a:buNone/>
              <a:defRPr/>
            </a:pPr>
            <a:r>
              <a:rPr lang="en-US" sz="2300" b="1" dirty="0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        </a:t>
            </a:r>
            <a:r>
              <a:rPr lang="en-US" sz="2300" b="1" dirty="0" err="1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Một</a:t>
            </a:r>
            <a:r>
              <a:rPr lang="en-US" sz="2300" b="1" dirty="0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tiếng</a:t>
            </a:r>
            <a:r>
              <a:rPr lang="en-US" sz="2300" b="1" dirty="0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ào</a:t>
            </a:r>
            <a:r>
              <a:rPr lang="en-US" sz="2300" b="1" dirty="0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dữ</a:t>
            </a:r>
            <a:r>
              <a:rPr lang="en-US" sz="2300" b="1" dirty="0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dội</a:t>
            </a:r>
            <a:r>
              <a:rPr lang="en-US" sz="2300" b="1" dirty="0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. </a:t>
            </a:r>
            <a:r>
              <a:rPr lang="en-US" sz="2300" b="1" dirty="0" err="1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Như</a:t>
            </a:r>
            <a:r>
              <a:rPr lang="en-US" sz="2300" b="1" dirty="0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một</a:t>
            </a:r>
            <a:r>
              <a:rPr lang="en-US" sz="2300" b="1" dirty="0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đàn</a:t>
            </a:r>
            <a:r>
              <a:rPr lang="en-US" sz="2300" b="1" dirty="0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cá</a:t>
            </a:r>
            <a:r>
              <a:rPr lang="en-US" sz="2300" b="1" dirty="0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voi</a:t>
            </a:r>
            <a:r>
              <a:rPr lang="en-US" sz="2300" b="1" dirty="0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lớn</a:t>
            </a:r>
            <a:r>
              <a:rPr lang="en-US" sz="2300" b="1" dirty="0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, </a:t>
            </a:r>
            <a:r>
              <a:rPr lang="en-US" sz="2300" b="1" dirty="0" err="1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sóng</a:t>
            </a:r>
            <a:r>
              <a:rPr lang="en-US" sz="2300" b="1" dirty="0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trào</a:t>
            </a:r>
            <a:r>
              <a:rPr lang="en-US" sz="2300" b="1" dirty="0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 qua </a:t>
            </a:r>
            <a:r>
              <a:rPr lang="en-US" sz="2300" b="1" dirty="0" err="1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những</a:t>
            </a:r>
            <a:r>
              <a:rPr lang="en-US" sz="2300" b="1" dirty="0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cây</a:t>
            </a:r>
            <a:r>
              <a:rPr lang="en-US" sz="2300" b="1" dirty="0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vẹt</a:t>
            </a:r>
            <a:r>
              <a:rPr lang="en-US" sz="2300" b="1" dirty="0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cao</a:t>
            </a:r>
            <a:r>
              <a:rPr lang="en-US" sz="2300" b="1" dirty="0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nhất</a:t>
            </a:r>
            <a:r>
              <a:rPr lang="en-US" sz="2300" b="1" dirty="0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, </a:t>
            </a:r>
            <a:r>
              <a:rPr lang="en-US" sz="2300" b="1" dirty="0" err="1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vụt</a:t>
            </a:r>
            <a:r>
              <a:rPr lang="en-US" sz="2300" b="1" dirty="0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vào</a:t>
            </a:r>
            <a:r>
              <a:rPr lang="en-US" sz="2300" b="1" dirty="0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thân</a:t>
            </a:r>
            <a:r>
              <a:rPr lang="en-US" sz="2300" b="1" dirty="0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đê</a:t>
            </a:r>
            <a:r>
              <a:rPr lang="en-US" sz="2300" b="1" dirty="0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rào</a:t>
            </a:r>
            <a:r>
              <a:rPr lang="en-US" sz="2300" b="1" dirty="0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rào</a:t>
            </a:r>
            <a:r>
              <a:rPr lang="en-US" sz="2300" b="1" dirty="0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. </a:t>
            </a:r>
            <a:r>
              <a:rPr lang="en-US" sz="2300" b="1" dirty="0" err="1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Một</a:t>
            </a:r>
            <a:r>
              <a:rPr lang="en-US" sz="2300" b="1" dirty="0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cuộc</a:t>
            </a:r>
            <a:r>
              <a:rPr lang="en-US" sz="2300" b="1" dirty="0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vật</a:t>
            </a:r>
            <a:r>
              <a:rPr lang="en-US" sz="2300" b="1" dirty="0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lộn</a:t>
            </a:r>
            <a:r>
              <a:rPr lang="en-US" sz="2300" b="1" dirty="0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dữ</a:t>
            </a:r>
            <a:r>
              <a:rPr lang="en-US" sz="2300" b="1" dirty="0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dội</a:t>
            </a:r>
            <a:r>
              <a:rPr lang="en-US" sz="2300" b="1" dirty="0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diễn</a:t>
            </a:r>
            <a:r>
              <a:rPr lang="en-US" sz="2300" b="1" dirty="0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ra</a:t>
            </a:r>
            <a:r>
              <a:rPr lang="en-US" sz="2300" b="1" dirty="0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. </a:t>
            </a:r>
            <a:r>
              <a:rPr lang="en-US" sz="2300" b="1" dirty="0" err="1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Một</a:t>
            </a:r>
            <a:r>
              <a:rPr lang="en-US" sz="2300" b="1" dirty="0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bên</a:t>
            </a:r>
            <a:r>
              <a:rPr lang="en-US" sz="2300" b="1" dirty="0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là</a:t>
            </a:r>
            <a:r>
              <a:rPr lang="en-US" sz="2300" b="1" dirty="0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biển</a:t>
            </a:r>
            <a:r>
              <a:rPr lang="en-US" sz="2300" b="1" dirty="0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, </a:t>
            </a:r>
            <a:r>
              <a:rPr lang="en-US" sz="2300" b="1" dirty="0" err="1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là</a:t>
            </a:r>
            <a:r>
              <a:rPr lang="en-US" sz="2300" b="1" dirty="0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gió</a:t>
            </a:r>
            <a:r>
              <a:rPr lang="en-US" sz="2300" b="1" dirty="0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, </a:t>
            </a:r>
            <a:r>
              <a:rPr lang="en-US" sz="2300" b="1" dirty="0" err="1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trong</a:t>
            </a:r>
            <a:r>
              <a:rPr lang="en-US" sz="2300" b="1" dirty="0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một</a:t>
            </a:r>
            <a:r>
              <a:rPr lang="en-US" sz="2300" b="1" dirty="0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cơn</a:t>
            </a:r>
            <a:r>
              <a:rPr lang="en-US" sz="2300" b="1" dirty="0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giận</a:t>
            </a:r>
            <a:r>
              <a:rPr lang="en-US" sz="2300" b="1" dirty="0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dữ</a:t>
            </a:r>
            <a:r>
              <a:rPr lang="en-US" sz="2300" b="1" dirty="0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điên</a:t>
            </a:r>
            <a:r>
              <a:rPr lang="en-US" sz="2300" b="1" dirty="0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cuồng</a:t>
            </a:r>
            <a:r>
              <a:rPr lang="en-US" sz="2300" b="1" dirty="0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. </a:t>
            </a:r>
            <a:r>
              <a:rPr lang="en-US" sz="2300" b="1" dirty="0" err="1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Một</a:t>
            </a:r>
            <a:r>
              <a:rPr lang="en-US" sz="2300" b="1" dirty="0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bên</a:t>
            </a:r>
            <a:r>
              <a:rPr lang="en-US" sz="2300" b="1" dirty="0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là</a:t>
            </a:r>
            <a:r>
              <a:rPr lang="en-US" sz="2300" b="1" dirty="0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hàng</a:t>
            </a:r>
            <a:r>
              <a:rPr lang="en-US" sz="2300" b="1" dirty="0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ngàn</a:t>
            </a:r>
            <a:r>
              <a:rPr lang="en-US" sz="2300" b="1" dirty="0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người</a:t>
            </a:r>
            <a:r>
              <a:rPr lang="en-US" sz="2300" b="1" dirty="0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với</a:t>
            </a:r>
            <a:r>
              <a:rPr lang="en-US" sz="2300" b="1" dirty="0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hai</a:t>
            </a:r>
            <a:r>
              <a:rPr lang="en-US" sz="2300" b="1" dirty="0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bàn</a:t>
            </a:r>
            <a:r>
              <a:rPr lang="en-US" sz="2300" b="1" dirty="0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tay</a:t>
            </a:r>
            <a:r>
              <a:rPr lang="en-US" sz="2300" b="1" dirty="0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và</a:t>
            </a:r>
            <a:r>
              <a:rPr lang="en-US" sz="2300" b="1" dirty="0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những</a:t>
            </a:r>
            <a:r>
              <a:rPr lang="en-US" sz="2300" b="1" dirty="0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dụng</a:t>
            </a:r>
            <a:r>
              <a:rPr lang="en-US" sz="2300" b="1" dirty="0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cụ</a:t>
            </a:r>
            <a:r>
              <a:rPr lang="en-US" sz="2300" b="1" dirty="0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thô</a:t>
            </a:r>
            <a:r>
              <a:rPr lang="en-US" sz="2300" b="1" dirty="0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sơ</a:t>
            </a:r>
            <a:r>
              <a:rPr lang="en-US" sz="2300" b="1" dirty="0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, </a:t>
            </a:r>
            <a:r>
              <a:rPr lang="en-US" sz="2300" b="1" dirty="0" err="1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với</a:t>
            </a:r>
            <a:r>
              <a:rPr lang="en-US" sz="2300" b="1" dirty="0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tinh</a:t>
            </a:r>
            <a:r>
              <a:rPr lang="en-US" sz="2300" b="1" dirty="0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thần</a:t>
            </a:r>
            <a:r>
              <a:rPr lang="en-US" sz="2300" b="1" dirty="0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quyết</a:t>
            </a:r>
            <a:r>
              <a:rPr lang="en-US" sz="2300" b="1" dirty="0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tâm</a:t>
            </a:r>
            <a:r>
              <a:rPr lang="en-US" sz="2300" b="1" dirty="0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chống</a:t>
            </a:r>
            <a:r>
              <a:rPr lang="en-US" sz="2300" b="1" dirty="0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giữ</a:t>
            </a:r>
            <a:r>
              <a:rPr lang="en-US" sz="2300" b="1" dirty="0" smtClean="0">
                <a:solidFill>
                  <a:srgbClr val="FF00FF"/>
                </a:solidFill>
                <a:latin typeface="Arial"/>
                <a:cs typeface="Times New Roman" pitchFamily="18" charset="0"/>
              </a:rPr>
              <a:t>.</a:t>
            </a:r>
          </a:p>
          <a:p>
            <a:pPr marL="0" indent="0" algn="just" eaLnBrk="1" hangingPunct="1">
              <a:spcBef>
                <a:spcPts val="600"/>
              </a:spcBef>
              <a:buFont typeface="Arial" charset="0"/>
              <a:buNone/>
              <a:defRPr/>
            </a:pPr>
            <a:r>
              <a:rPr lang="en-US" sz="2300" b="1" dirty="0" smtClean="0">
                <a:latin typeface="Arial"/>
                <a:cs typeface="Times New Roman" pitchFamily="18" charset="0"/>
              </a:rPr>
              <a:t>        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Một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tiếng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reo to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nổi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lên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,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rồi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ầm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ầm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,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hơn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hai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chục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thanh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niên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cả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nam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lẫn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nữ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,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mỗi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người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vác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một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củi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vẹt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,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nhảy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xuống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dòng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nước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đang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cuốn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dữ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.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Họ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khoác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vai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nhau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thành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một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sợi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dây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dài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,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lấy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thân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mình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ngăn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dòng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nước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mặn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.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Nước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quật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vào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mặt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,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vào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ngực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,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trào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qua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đầu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hàng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rào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sống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.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Họ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ngụp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xuống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,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trồi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lên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,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ngụp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xuống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.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Trong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đám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thanh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niên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xung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kích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có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người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ngã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,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có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người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ngạt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.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Nhưng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những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bàn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tay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khoác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vai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nhau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vẫn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cứng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như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sắt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,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và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thân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hình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họ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cột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chặt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lấy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những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cọc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tre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đóng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chắc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,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dẻo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như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chão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.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Tóc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dài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các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cô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quấn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chặt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vào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cổ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các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cậu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con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trai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,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mồ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hôi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như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suối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,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hòa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lẫn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với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nước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chát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mặn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.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Đám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người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không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sợ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chết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đã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cứu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được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quãng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đê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sống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lại</a:t>
            </a:r>
            <a:r>
              <a:rPr lang="en-US" sz="2300" b="1" dirty="0" smtClean="0">
                <a:solidFill>
                  <a:srgbClr val="00B050"/>
                </a:solidFill>
                <a:latin typeface="Arial"/>
                <a:cs typeface="Times New Roman" pitchFamily="18" charset="0"/>
              </a:rPr>
              <a:t>.</a:t>
            </a:r>
          </a:p>
          <a:p>
            <a:r>
              <a:rPr lang="en-US" sz="2400" dirty="0" smtClean="0"/>
              <a:t>									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458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669</TotalTime>
  <Words>2197</Words>
  <Application>Microsoft Office PowerPoint</Application>
  <PresentationFormat>Widescreen</PresentationFormat>
  <Paragraphs>100</Paragraphs>
  <Slides>35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5" baseType="lpstr">
      <vt:lpstr>Arial Unicode MS</vt:lpstr>
      <vt:lpstr>宋体</vt:lpstr>
      <vt:lpstr>Arial</vt:lpstr>
      <vt:lpstr>Calibri</vt:lpstr>
      <vt:lpstr>HP001 4 hàng</vt:lpstr>
      <vt:lpstr>Times New Roman</vt:lpstr>
      <vt:lpstr>Wingdings</vt:lpstr>
      <vt:lpstr>Wingdings 2</vt:lpstr>
      <vt:lpstr>Wingdings 3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MTC</cp:lastModifiedBy>
  <cp:revision>92</cp:revision>
  <dcterms:created xsi:type="dcterms:W3CDTF">2020-04-10T10:41:17Z</dcterms:created>
  <dcterms:modified xsi:type="dcterms:W3CDTF">2023-03-17T08:36:15Z</dcterms:modified>
</cp:coreProperties>
</file>