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5"/>
  </p:notesMasterIdLst>
  <p:sldIdLst>
    <p:sldId id="2007577078" r:id="rId3"/>
    <p:sldId id="263" r:id="rId4"/>
    <p:sldId id="2007577070" r:id="rId5"/>
    <p:sldId id="2007577063" r:id="rId6"/>
    <p:sldId id="256" r:id="rId7"/>
    <p:sldId id="259" r:id="rId8"/>
    <p:sldId id="261" r:id="rId9"/>
    <p:sldId id="2007577064" r:id="rId10"/>
    <p:sldId id="2007577065" r:id="rId11"/>
    <p:sldId id="2007577038" r:id="rId12"/>
    <p:sldId id="2007577066" r:id="rId13"/>
    <p:sldId id="2007577067" r:id="rId14"/>
    <p:sldId id="2007577040" r:id="rId15"/>
    <p:sldId id="2007577041" r:id="rId16"/>
    <p:sldId id="2007577068" r:id="rId17"/>
    <p:sldId id="2007577071" r:id="rId18"/>
    <p:sldId id="2007577077" r:id="rId19"/>
    <p:sldId id="2007577043" r:id="rId20"/>
    <p:sldId id="2007577075" r:id="rId21"/>
    <p:sldId id="2007577073" r:id="rId22"/>
    <p:sldId id="2007577074" r:id="rId23"/>
    <p:sldId id="2007577072"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6F9A92"/>
    <a:srgbClr val="87D1D9"/>
    <a:srgbClr val="C96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4" autoAdjust="0"/>
    <p:restoredTop sz="95238" autoAdjust="0"/>
  </p:normalViewPr>
  <p:slideViewPr>
    <p:cSldViewPr snapToGrid="0">
      <p:cViewPr varScale="1">
        <p:scale>
          <a:sx n="71" d="100"/>
          <a:sy n="71" d="100"/>
        </p:scale>
        <p:origin x="6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85FCA4-2B91-4878-8F5E-5D296BD46099}" type="datetimeFigureOut">
              <a:rPr lang="zh-CN" altLang="en-US" smtClean="0"/>
              <a:t>2023/3/17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A76B1-AE60-43CB-AF47-D8C73FDC4480}" type="slidenum">
              <a:rPr lang="zh-CN" altLang="en-US" smtClean="0"/>
              <a:t>‹#›</a:t>
            </a:fld>
            <a:endParaRPr lang="zh-CN" altLang="en-US"/>
          </a:p>
        </p:txBody>
      </p:sp>
    </p:spTree>
    <p:extLst>
      <p:ext uri="{BB962C8B-B14F-4D97-AF65-F5344CB8AC3E}">
        <p14:creationId xmlns:p14="http://schemas.microsoft.com/office/powerpoint/2010/main" val="3920616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ibaotu.com/Font/quanbu-0/580434c96265489ca134e9a7c9cd1d19.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2</a:t>
            </a:fld>
            <a:endParaRPr lang="zh-CN" altLang="en-US"/>
          </a:p>
        </p:txBody>
      </p:sp>
    </p:spTree>
    <p:extLst>
      <p:ext uri="{BB962C8B-B14F-4D97-AF65-F5344CB8AC3E}">
        <p14:creationId xmlns:p14="http://schemas.microsoft.com/office/powerpoint/2010/main" val="311041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13</a:t>
            </a:fld>
            <a:endParaRPr lang="zh-CN" altLang="en-US"/>
          </a:p>
        </p:txBody>
      </p:sp>
    </p:spTree>
    <p:extLst>
      <p:ext uri="{BB962C8B-B14F-4D97-AF65-F5344CB8AC3E}">
        <p14:creationId xmlns:p14="http://schemas.microsoft.com/office/powerpoint/2010/main" val="311864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14</a:t>
            </a:fld>
            <a:endParaRPr lang="zh-CN" altLang="en-US"/>
          </a:p>
        </p:txBody>
      </p:sp>
    </p:spTree>
    <p:extLst>
      <p:ext uri="{BB962C8B-B14F-4D97-AF65-F5344CB8AC3E}">
        <p14:creationId xmlns:p14="http://schemas.microsoft.com/office/powerpoint/2010/main" val="4041037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15</a:t>
            </a:fld>
            <a:endParaRPr lang="zh-CN" altLang="en-US"/>
          </a:p>
        </p:txBody>
      </p:sp>
    </p:spTree>
    <p:extLst>
      <p:ext uri="{BB962C8B-B14F-4D97-AF65-F5344CB8AC3E}">
        <p14:creationId xmlns:p14="http://schemas.microsoft.com/office/powerpoint/2010/main" val="353242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17</a:t>
            </a:fld>
            <a:endParaRPr lang="zh-CN" altLang="en-US"/>
          </a:p>
        </p:txBody>
      </p:sp>
    </p:spTree>
    <p:extLst>
      <p:ext uri="{BB962C8B-B14F-4D97-AF65-F5344CB8AC3E}">
        <p14:creationId xmlns:p14="http://schemas.microsoft.com/office/powerpoint/2010/main" val="724984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18</a:t>
            </a:fld>
            <a:endParaRPr lang="zh-CN" altLang="en-US"/>
          </a:p>
        </p:txBody>
      </p:sp>
    </p:spTree>
    <p:extLst>
      <p:ext uri="{BB962C8B-B14F-4D97-AF65-F5344CB8AC3E}">
        <p14:creationId xmlns:p14="http://schemas.microsoft.com/office/powerpoint/2010/main" val="2288863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4</a:t>
            </a:fld>
            <a:endParaRPr lang="zh-CN" altLang="en-US"/>
          </a:p>
        </p:txBody>
      </p:sp>
    </p:spTree>
    <p:extLst>
      <p:ext uri="{BB962C8B-B14F-4D97-AF65-F5344CB8AC3E}">
        <p14:creationId xmlns:p14="http://schemas.microsoft.com/office/powerpoint/2010/main" val="2653199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图片：</a:t>
            </a:r>
            <a:r>
              <a:rPr lang="en-US" altLang="zh-CN" dirty="0"/>
              <a:t>https://ibaotu.com/sucai/18244097.html</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字体：</a:t>
            </a:r>
            <a:r>
              <a:rPr lang="en-US" altLang="zh-CN" sz="1200" u="sng" kern="1200" dirty="0">
                <a:solidFill>
                  <a:schemeClr val="tx1"/>
                </a:solidFill>
                <a:effectLst/>
                <a:latin typeface="+mn-lt"/>
                <a:ea typeface="+mn-ea"/>
                <a:cs typeface="+mn-cs"/>
                <a:hlinkClick r:id="rId3"/>
              </a:rPr>
              <a:t>https://ibaotu.com/Font/quanbu-0/580434c96265489ca134e9a7c9cd1d19.html</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音乐：</a:t>
            </a:r>
            <a:r>
              <a:rPr lang="en-US" altLang="zh-CN" dirty="0"/>
              <a:t>https://ibaotu.com/sucai/17853951.html</a:t>
            </a:r>
          </a:p>
          <a:p>
            <a:endParaRPr lang="zh-CN" altLang="en-US" dirty="0"/>
          </a:p>
        </p:txBody>
      </p:sp>
      <p:sp>
        <p:nvSpPr>
          <p:cNvPr id="4" name="灯片编号占位符 3"/>
          <p:cNvSpPr>
            <a:spLocks noGrp="1"/>
          </p:cNvSpPr>
          <p:nvPr>
            <p:ph type="sldNum" sz="quarter" idx="5"/>
          </p:nvPr>
        </p:nvSpPr>
        <p:spPr/>
        <p:txBody>
          <a:bodyPr/>
          <a:lstStyle/>
          <a:p>
            <a:fld id="{962A76B1-AE60-43CB-AF47-D8C73FDC4480}" type="slidenum">
              <a:rPr lang="zh-CN" altLang="en-US" smtClean="0"/>
              <a:t>5</a:t>
            </a:fld>
            <a:endParaRPr lang="zh-CN" altLang="en-US"/>
          </a:p>
        </p:txBody>
      </p:sp>
    </p:spTree>
    <p:extLst>
      <p:ext uri="{BB962C8B-B14F-4D97-AF65-F5344CB8AC3E}">
        <p14:creationId xmlns:p14="http://schemas.microsoft.com/office/powerpoint/2010/main" val="1152664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6</a:t>
            </a:fld>
            <a:endParaRPr lang="zh-CN" altLang="en-US"/>
          </a:p>
        </p:txBody>
      </p:sp>
    </p:spTree>
    <p:extLst>
      <p:ext uri="{BB962C8B-B14F-4D97-AF65-F5344CB8AC3E}">
        <p14:creationId xmlns:p14="http://schemas.microsoft.com/office/powerpoint/2010/main" val="313468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7</a:t>
            </a:fld>
            <a:endParaRPr lang="zh-CN" altLang="en-US"/>
          </a:p>
        </p:txBody>
      </p:sp>
    </p:spTree>
    <p:extLst>
      <p:ext uri="{BB962C8B-B14F-4D97-AF65-F5344CB8AC3E}">
        <p14:creationId xmlns:p14="http://schemas.microsoft.com/office/powerpoint/2010/main" val="254720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8</a:t>
            </a:fld>
            <a:endParaRPr lang="zh-CN" altLang="en-US"/>
          </a:p>
        </p:txBody>
      </p:sp>
    </p:spTree>
    <p:extLst>
      <p:ext uri="{BB962C8B-B14F-4D97-AF65-F5344CB8AC3E}">
        <p14:creationId xmlns:p14="http://schemas.microsoft.com/office/powerpoint/2010/main" val="899521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9</a:t>
            </a:fld>
            <a:endParaRPr lang="zh-CN" altLang="en-US"/>
          </a:p>
        </p:txBody>
      </p:sp>
    </p:spTree>
    <p:extLst>
      <p:ext uri="{BB962C8B-B14F-4D97-AF65-F5344CB8AC3E}">
        <p14:creationId xmlns:p14="http://schemas.microsoft.com/office/powerpoint/2010/main" val="383658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10</a:t>
            </a:fld>
            <a:endParaRPr lang="zh-CN" altLang="en-US"/>
          </a:p>
        </p:txBody>
      </p:sp>
    </p:spTree>
    <p:extLst>
      <p:ext uri="{BB962C8B-B14F-4D97-AF65-F5344CB8AC3E}">
        <p14:creationId xmlns:p14="http://schemas.microsoft.com/office/powerpoint/2010/main" val="1826259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62A76B1-AE60-43CB-AF47-D8C73FDC4480}" type="slidenum">
              <a:rPr lang="zh-CN" altLang="en-US" smtClean="0"/>
              <a:t>12</a:t>
            </a:fld>
            <a:endParaRPr lang="zh-CN" altLang="en-US"/>
          </a:p>
        </p:txBody>
      </p:sp>
    </p:spTree>
    <p:extLst>
      <p:ext uri="{BB962C8B-B14F-4D97-AF65-F5344CB8AC3E}">
        <p14:creationId xmlns:p14="http://schemas.microsoft.com/office/powerpoint/2010/main" val="1279045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B1ED95-D59C-4D80-8715-ED6F5509FCB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ED52597-A804-438E-9A62-A8E72E9B05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3DCF747-84C9-4471-967C-880D167088DD}"/>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5" name="页脚占位符 4">
            <a:extLst>
              <a:ext uri="{FF2B5EF4-FFF2-40B4-BE49-F238E27FC236}">
                <a16:creationId xmlns:a16="http://schemas.microsoft.com/office/drawing/2014/main" id="{13394047-9386-46F6-B837-A54EE68197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DDE254-3075-4499-906A-28BED55EEC8A}"/>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42852370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AFA119-CEA8-4A2C-9438-9782CE08D2B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6A85061-E091-4114-A2F9-C0389059090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C784889-E9C0-4DF3-82ED-BF6F021E3325}"/>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5" name="页脚占位符 4">
            <a:extLst>
              <a:ext uri="{FF2B5EF4-FFF2-40B4-BE49-F238E27FC236}">
                <a16:creationId xmlns:a16="http://schemas.microsoft.com/office/drawing/2014/main" id="{1CC183D6-7D4F-42A4-AF8B-A16651C16A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45EE17-3093-4189-9044-F383702333FF}"/>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30945487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FB1FD35-5A82-4CA6-AC3C-0ABDA1B182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04DD333-0DB5-43F7-9D2B-AA6FF4CDDA6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318A24-C973-40BE-A135-418DA31E04FD}"/>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5" name="页脚占位符 4">
            <a:extLst>
              <a:ext uri="{FF2B5EF4-FFF2-40B4-BE49-F238E27FC236}">
                <a16:creationId xmlns:a16="http://schemas.microsoft.com/office/drawing/2014/main" id="{E8B67A7C-6767-49D8-B3BE-4DC94AC8268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D2ACD5C-CE8D-49F3-8A07-04319A8756AC}"/>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32265433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pic>
        <p:nvPicPr>
          <p:cNvPr id="7" name="图片 3">
            <a:extLst>
              <a:ext uri="{FF2B5EF4-FFF2-40B4-BE49-F238E27FC236}">
                <a16:creationId xmlns:a16="http://schemas.microsoft.com/office/drawing/2014/main" id="{6F6A4BB4-81DD-468B-8AAC-9EDFDE6A8E75}"/>
              </a:ext>
            </a:extLst>
          </p:cNvPr>
          <p:cNvPicPr>
            <a:picLocks noChangeAspect="1"/>
          </p:cNvPicPr>
          <p:nvPr userDrawn="1"/>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16200000">
            <a:off x="2705102" y="-2705102"/>
            <a:ext cx="6858000" cy="12268204"/>
          </a:xfrm>
          <a:prstGeom prst="rect">
            <a:avLst/>
          </a:prstGeom>
        </p:spPr>
      </p:pic>
    </p:spTree>
    <p:extLst>
      <p:ext uri="{BB962C8B-B14F-4D97-AF65-F5344CB8AC3E}">
        <p14:creationId xmlns:p14="http://schemas.microsoft.com/office/powerpoint/2010/main" val="1297760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DD5F63-90DE-421D-9806-4CB3BF96BBD6}" type="datetimeFigureOut">
              <a:rPr lang="en-US" smtClean="0"/>
              <a:t>17/03/2023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259867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D5F63-90DE-421D-9806-4CB3BF96BBD6}" type="datetimeFigureOut">
              <a:rPr lang="en-US" smtClean="0"/>
              <a:t>17/03/2023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3473300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FDD5F63-90DE-421D-9806-4CB3BF96BBD6}" type="datetimeFigureOut">
              <a:rPr lang="en-US" smtClean="0"/>
              <a:t>17/03/2023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4189111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DD5F63-90DE-421D-9806-4CB3BF96BBD6}" type="datetimeFigureOut">
              <a:rPr lang="en-US" smtClean="0"/>
              <a:t>17/03/2023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74725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DD5F63-90DE-421D-9806-4CB3BF96BBD6}" type="datetimeFigureOut">
              <a:rPr lang="en-US" smtClean="0"/>
              <a:t>17/03/2023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3364088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DD5F63-90DE-421D-9806-4CB3BF96BBD6}" type="datetimeFigureOut">
              <a:rPr lang="en-US" smtClean="0"/>
              <a:t>17/03/2023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3105079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D5F63-90DE-421D-9806-4CB3BF96BBD6}" type="datetimeFigureOut">
              <a:rPr lang="en-US" smtClean="0"/>
              <a:t>17/03/2023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377810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4B3857-DF24-4E4B-902F-705D402DA55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5402463-0601-4705-9D5F-13FC20C5118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2AB92A7-2AB6-474D-A9A4-602ADDF1860B}"/>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5" name="页脚占位符 4">
            <a:extLst>
              <a:ext uri="{FF2B5EF4-FFF2-40B4-BE49-F238E27FC236}">
                <a16:creationId xmlns:a16="http://schemas.microsoft.com/office/drawing/2014/main" id="{5C3CA7EC-AB5A-415A-8985-D8C11F420C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52F70C-6506-45D5-BE53-3AAA52C863E0}"/>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26157003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D5F63-90DE-421D-9806-4CB3BF96BBD6}" type="datetimeFigureOut">
              <a:rPr lang="en-US" smtClean="0"/>
              <a:t>17/03/2023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681940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FDD5F63-90DE-421D-9806-4CB3BF96BBD6}" type="datetimeFigureOut">
              <a:rPr lang="en-US" smtClean="0"/>
              <a:t>17/03/2023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1998411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D5F63-90DE-421D-9806-4CB3BF96BBD6}" type="datetimeFigureOut">
              <a:rPr lang="en-US" smtClean="0"/>
              <a:t>17/03/2023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2723463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DD5F63-90DE-421D-9806-4CB3BF96BBD6}" type="datetimeFigureOut">
              <a:rPr lang="en-US" smtClean="0"/>
              <a:t>17/03/2023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4BADA4-BB46-4A62-BF38-B896D3DEFB66}" type="slidenum">
              <a:rPr lang="en-US" smtClean="0"/>
              <a:t>‹#›</a:t>
            </a:fld>
            <a:endParaRPr lang="en-US"/>
          </a:p>
        </p:txBody>
      </p:sp>
    </p:spTree>
    <p:extLst>
      <p:ext uri="{BB962C8B-B14F-4D97-AF65-F5344CB8AC3E}">
        <p14:creationId xmlns:p14="http://schemas.microsoft.com/office/powerpoint/2010/main" val="321378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F1875F-04C5-46C7-9B9F-16A3F42255F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D1C9F23-832F-4F3A-8760-15AA62AF9E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AB92AC3-9562-4F0B-B2D1-B8414F02F920}"/>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5" name="页脚占位符 4">
            <a:extLst>
              <a:ext uri="{FF2B5EF4-FFF2-40B4-BE49-F238E27FC236}">
                <a16:creationId xmlns:a16="http://schemas.microsoft.com/office/drawing/2014/main" id="{83FFB524-52FD-4DB9-B611-BB6651DF19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569332-0659-45FB-8FB1-40187819E5ED}"/>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30947078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F5F79B-213B-4F36-8DFC-00DEA5C22F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8B61F-862D-4D22-BE6A-5734891A22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ED9F64D-E0F4-4C94-BFD2-CE40C101D0F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D69403A-DFE5-4F00-815E-B70E8D6D2A20}"/>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6" name="页脚占位符 5">
            <a:extLst>
              <a:ext uri="{FF2B5EF4-FFF2-40B4-BE49-F238E27FC236}">
                <a16:creationId xmlns:a16="http://schemas.microsoft.com/office/drawing/2014/main" id="{18941D26-2C96-423E-AEE4-F4F1B9ABD3A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B5DAB33-66D6-47F5-BCC6-10253B62F8C5}"/>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54220611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747980-787A-4796-94D9-8FAAED0867A7}"/>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23245F5-4E27-45D1-AA02-5D7A75901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794E7C09-0D15-4711-AC6C-3236C6C101F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5C371AB-1223-4B84-9724-450D57DFF4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59EAC0A6-EC75-458D-96E6-FB95C53F613B}"/>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6CBD628D-ADAC-42C3-80CF-6316D58810DB}"/>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8" name="页脚占位符 7">
            <a:extLst>
              <a:ext uri="{FF2B5EF4-FFF2-40B4-BE49-F238E27FC236}">
                <a16:creationId xmlns:a16="http://schemas.microsoft.com/office/drawing/2014/main" id="{04C738AA-33D1-407B-A411-5236D682D6A1}"/>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5005E17-8B42-46E2-94EC-4BC2069EC8EF}"/>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14962418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F77BBC-1C0C-4BA6-8241-9B145794EE9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4D9EDE4-CC01-4F70-987E-D66A898F4B88}"/>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4" name="页脚占位符 3">
            <a:extLst>
              <a:ext uri="{FF2B5EF4-FFF2-40B4-BE49-F238E27FC236}">
                <a16:creationId xmlns:a16="http://schemas.microsoft.com/office/drawing/2014/main" id="{F7E92AEE-7902-4445-969A-442BC597F7E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61731E7-D862-45B8-8B73-9E56651C2761}"/>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22481588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67A33FF-FC33-4000-9A9F-2ECBEC815411}"/>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3" name="页脚占位符 2">
            <a:extLst>
              <a:ext uri="{FF2B5EF4-FFF2-40B4-BE49-F238E27FC236}">
                <a16:creationId xmlns:a16="http://schemas.microsoft.com/office/drawing/2014/main" id="{EA2F0028-2A4B-4287-89CB-BD5C783EBD7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56E1F5C-4D12-495D-B4A5-EF2D170CB185}"/>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3008195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ABC814-58B6-43C6-A1B8-F805646108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3840401-38C8-4BF3-85D5-C79082C1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967D49A-16E3-4774-9529-6D8C5AAB2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D13DA05-1A2F-443A-A34F-1EC5ABC4A174}"/>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6" name="页脚占位符 5">
            <a:extLst>
              <a:ext uri="{FF2B5EF4-FFF2-40B4-BE49-F238E27FC236}">
                <a16:creationId xmlns:a16="http://schemas.microsoft.com/office/drawing/2014/main" id="{A164A06F-A14F-4166-B987-ABD7EAC3A3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9D2ACA-DE80-4BA6-B8A2-66507D6802A0}"/>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3323032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4DF1D9-0D13-4B45-8A91-158F8B5AD2D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99B3C6F-00BC-4704-AE5B-5B01379D2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F3B9556-A03A-4F94-B80A-36E6C266C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9CB295D-6F6F-41E6-8306-3218D8BEEAF9}"/>
              </a:ext>
            </a:extLst>
          </p:cNvPr>
          <p:cNvSpPr>
            <a:spLocks noGrp="1"/>
          </p:cNvSpPr>
          <p:nvPr>
            <p:ph type="dt" sz="half" idx="10"/>
          </p:nvPr>
        </p:nvSpPr>
        <p:spPr/>
        <p:txBody>
          <a:bodyPr/>
          <a:lstStyle/>
          <a:p>
            <a:fld id="{5D0AD514-D8D4-4C93-A725-CE3836536D52}" type="datetimeFigureOut">
              <a:rPr lang="zh-CN" altLang="en-US" smtClean="0"/>
              <a:t>2023/3/17</a:t>
            </a:fld>
            <a:endParaRPr lang="zh-CN" altLang="en-US"/>
          </a:p>
        </p:txBody>
      </p:sp>
      <p:sp>
        <p:nvSpPr>
          <p:cNvPr id="6" name="页脚占位符 5">
            <a:extLst>
              <a:ext uri="{FF2B5EF4-FFF2-40B4-BE49-F238E27FC236}">
                <a16:creationId xmlns:a16="http://schemas.microsoft.com/office/drawing/2014/main" id="{D8CEA93C-9360-40D5-B6EB-002C578266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261A9B-9F2F-4284-BB68-74AAB2E6ECEA}"/>
              </a:ext>
            </a:extLst>
          </p:cNvPr>
          <p:cNvSpPr>
            <a:spLocks noGrp="1"/>
          </p:cNvSpPr>
          <p:nvPr>
            <p:ph type="sldNum" sz="quarter" idx="12"/>
          </p:nvPr>
        </p:nvSpPr>
        <p:spPr/>
        <p:txBody>
          <a:bodyPr/>
          <a:lstStyle/>
          <a:p>
            <a:fld id="{AE130CBD-46A0-4FF0-BE41-2C62DA78D7EF}" type="slidenum">
              <a:rPr lang="zh-CN" altLang="en-US" smtClean="0"/>
              <a:t>‹#›</a:t>
            </a:fld>
            <a:endParaRPr lang="zh-CN" altLang="en-US"/>
          </a:p>
        </p:txBody>
      </p:sp>
    </p:spTree>
    <p:extLst>
      <p:ext uri="{BB962C8B-B14F-4D97-AF65-F5344CB8AC3E}">
        <p14:creationId xmlns:p14="http://schemas.microsoft.com/office/powerpoint/2010/main" val="5974961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teamKTUT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B9694D9-8CCB-4722-860A-A4ACF04606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9281200-F588-4422-B383-A91B2B436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428C79-DF91-462B-8238-5A093B8CD4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0AD514-D8D4-4C93-A725-CE3836536D52}" type="datetimeFigureOut">
              <a:rPr lang="zh-CN" altLang="en-US" smtClean="0"/>
              <a:t>2023/3/17</a:t>
            </a:fld>
            <a:endParaRPr lang="zh-CN" altLang="en-US"/>
          </a:p>
        </p:txBody>
      </p:sp>
      <p:sp>
        <p:nvSpPr>
          <p:cNvPr id="5" name="页脚占位符 4">
            <a:extLst>
              <a:ext uri="{FF2B5EF4-FFF2-40B4-BE49-F238E27FC236}">
                <a16:creationId xmlns:a16="http://schemas.microsoft.com/office/drawing/2014/main" id="{21B118B0-754A-4A7C-B21B-61DE6F95D4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008BCC3-762A-4D2E-81A0-493581545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30CBD-46A0-4FF0-BE41-2C62DA78D7EF}" type="slidenum">
              <a:rPr lang="zh-CN" altLang="en-US" smtClean="0"/>
              <a:t>‹#›</a:t>
            </a:fld>
            <a:endParaRPr lang="zh-CN" alt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3486" y="-15240"/>
            <a:ext cx="12165027" cy="6873240"/>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7B1ED855-EB02-4DF5-8B04-3599FABD4FFD}"/>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7304810" y="20231100"/>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A4FA9A6D-94BB-4F82-94EB-8E9C7C599C27}"/>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8790" y="7962900"/>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CE703A13-1A50-4D37-8285-09CB932F16C3}"/>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777390" y="-16954500"/>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EBC93320-4E69-49FD-B842-E0ACA2C8AFE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729881" y="-16906095"/>
            <a:ext cx="1881378" cy="1625303"/>
          </a:xfrm>
          <a:prstGeom prst="rect">
            <a:avLst/>
          </a:prstGeom>
        </p:spPr>
      </p:pic>
      <p:sp>
        <p:nvSpPr>
          <p:cNvPr id="12" name="TextBox 11">
            <a:extLst>
              <a:ext uri="{FF2B5EF4-FFF2-40B4-BE49-F238E27FC236}">
                <a16:creationId xmlns:a16="http://schemas.microsoft.com/office/drawing/2014/main" id="{F2CC5CD9-D9EB-497B-BA11-BA7B39D965B3}"/>
              </a:ext>
            </a:extLst>
          </p:cNvPr>
          <p:cNvSpPr txBox="1"/>
          <p:nvPr userDrawn="1"/>
        </p:nvSpPr>
        <p:spPr>
          <a:xfrm>
            <a:off x="2042580" y="8418322"/>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6"/>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3" name="Picture 12" descr="A picture containing diagram&#10;&#10;Description automatically generated">
            <a:extLst>
              <a:ext uri="{FF2B5EF4-FFF2-40B4-BE49-F238E27FC236}">
                <a16:creationId xmlns:a16="http://schemas.microsoft.com/office/drawing/2014/main" id="{B7A080B3-AC80-453F-9F4D-9D94813DEEB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0929790" y="20535900"/>
            <a:ext cx="1881378" cy="1625303"/>
          </a:xfrm>
          <a:prstGeom prst="rect">
            <a:avLst/>
          </a:prstGeom>
        </p:spPr>
      </p:pic>
    </p:spTree>
    <p:extLst>
      <p:ext uri="{BB962C8B-B14F-4D97-AF65-F5344CB8AC3E}">
        <p14:creationId xmlns:p14="http://schemas.microsoft.com/office/powerpoint/2010/main" val="3483776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DD5F63-90DE-421D-9806-4CB3BF96BBD6}" type="datetimeFigureOut">
              <a:rPr lang="en-US" smtClean="0"/>
              <a:t>17/03/2023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BADA4-BB46-4A62-BF38-B896D3DEFB66}" type="slidenum">
              <a:rPr lang="en-US" smtClean="0"/>
              <a:t>‹#›</a:t>
            </a:fld>
            <a:endParaRPr lang="en-US"/>
          </a:p>
        </p:txBody>
      </p:sp>
    </p:spTree>
    <p:extLst>
      <p:ext uri="{BB962C8B-B14F-4D97-AF65-F5344CB8AC3E}">
        <p14:creationId xmlns:p14="http://schemas.microsoft.com/office/powerpoint/2010/main" val="33747477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0.jp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44.png"/><Relationship Id="rId1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microsoft.com/office/2007/relationships/hdphoto" Target="../media/hdphoto4.wdp"/><Relationship Id="rId3" Type="http://schemas.openxmlformats.org/officeDocument/2006/relationships/image" Target="../media/image20.jpg"/><Relationship Id="rId7" Type="http://schemas.microsoft.com/office/2007/relationships/hdphoto" Target="../media/hdphoto1.wdp"/><Relationship Id="rId12" Type="http://schemas.openxmlformats.org/officeDocument/2006/relationships/image" Target="../media/image44.png"/><Relationship Id="rId2" Type="http://schemas.openxmlformats.org/officeDocument/2006/relationships/audio" Target="../media/audio1.wav"/><Relationship Id="rId16" Type="http://schemas.microsoft.com/office/2007/relationships/hdphoto" Target="../media/hdphoto5.wdp"/><Relationship Id="rId1" Type="http://schemas.openxmlformats.org/officeDocument/2006/relationships/slideLayout" Target="../slideLayouts/slideLayout19.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slide" Target="slide3.xml"/><Relationship Id="rId15" Type="http://schemas.openxmlformats.org/officeDocument/2006/relationships/image" Target="../media/image46.png"/><Relationship Id="rId10" Type="http://schemas.openxmlformats.org/officeDocument/2006/relationships/image" Target="../media/image43.png"/><Relationship Id="rId4" Type="http://schemas.openxmlformats.org/officeDocument/2006/relationships/image" Target="../media/image26.png"/><Relationship Id="rId9" Type="http://schemas.microsoft.com/office/2007/relationships/hdphoto" Target="../media/hdphoto2.wdp"/><Relationship Id="rId14"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13" Type="http://schemas.microsoft.com/office/2007/relationships/hdphoto" Target="../media/hdphoto5.wdp"/><Relationship Id="rId3" Type="http://schemas.openxmlformats.org/officeDocument/2006/relationships/image" Target="../media/image20.jpg"/><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audio" Target="../media/audio1.wav"/><Relationship Id="rId16" Type="http://schemas.microsoft.com/office/2007/relationships/hdphoto" Target="../media/hdphoto1.wdp"/><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45.png"/><Relationship Id="rId5" Type="http://schemas.openxmlformats.org/officeDocument/2006/relationships/image" Target="../media/image42.png"/><Relationship Id="rId15" Type="http://schemas.openxmlformats.org/officeDocument/2006/relationships/image" Target="../media/image25.png"/><Relationship Id="rId10"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44.png"/><Relationship Id="rId14"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5.png"/><Relationship Id="rId18" Type="http://schemas.microsoft.com/office/2007/relationships/hdphoto" Target="../media/hdphoto1.wdp"/><Relationship Id="rId3" Type="http://schemas.openxmlformats.org/officeDocument/2006/relationships/image" Target="../media/image20.jpg"/><Relationship Id="rId7" Type="http://schemas.openxmlformats.org/officeDocument/2006/relationships/image" Target="../media/image43.png"/><Relationship Id="rId12" Type="http://schemas.microsoft.com/office/2007/relationships/hdphoto" Target="../media/hdphoto6.wdp"/><Relationship Id="rId17" Type="http://schemas.openxmlformats.org/officeDocument/2006/relationships/image" Target="../media/image25.png"/><Relationship Id="rId2" Type="http://schemas.openxmlformats.org/officeDocument/2006/relationships/audio" Target="../media/audio1.wav"/><Relationship Id="rId16" Type="http://schemas.openxmlformats.org/officeDocument/2006/relationships/slide" Target="slide3.xml"/><Relationship Id="rId1" Type="http://schemas.openxmlformats.org/officeDocument/2006/relationships/slideLayout" Target="../slideLayouts/slideLayout19.xml"/><Relationship Id="rId6" Type="http://schemas.microsoft.com/office/2007/relationships/hdphoto" Target="../media/hdphoto2.wdp"/><Relationship Id="rId11" Type="http://schemas.openxmlformats.org/officeDocument/2006/relationships/image" Target="../media/image47.png"/><Relationship Id="rId5" Type="http://schemas.openxmlformats.org/officeDocument/2006/relationships/image" Target="../media/image42.png"/><Relationship Id="rId15" Type="http://schemas.microsoft.com/office/2007/relationships/hdphoto" Target="../media/hdphoto5.wdp"/><Relationship Id="rId10" Type="http://schemas.microsoft.com/office/2007/relationships/hdphoto" Target="../media/hdphoto4.wdp"/><Relationship Id="rId4" Type="http://schemas.openxmlformats.org/officeDocument/2006/relationships/image" Target="../media/image26.png"/><Relationship Id="rId9" Type="http://schemas.openxmlformats.org/officeDocument/2006/relationships/image" Target="../media/image44.png"/><Relationship Id="rId14" Type="http://schemas.openxmlformats.org/officeDocument/2006/relationships/image" Target="../media/image46.png"/></Relationships>
</file>

<file path=ppt/slides/_rels/slide3.xml.rels><?xml version="1.0" encoding="UTF-8" standalone="yes"?>
<Relationships xmlns="http://schemas.openxmlformats.org/package/2006/relationships"><Relationship Id="rId8" Type="http://schemas.openxmlformats.org/officeDocument/2006/relationships/slide" Target="slide22.xml"/><Relationship Id="rId13" Type="http://schemas.microsoft.com/office/2007/relationships/hdphoto" Target="../media/hdphoto1.wdp"/><Relationship Id="rId3" Type="http://schemas.openxmlformats.org/officeDocument/2006/relationships/image" Target="../media/image20.jpg"/><Relationship Id="rId7" Type="http://schemas.openxmlformats.org/officeDocument/2006/relationships/image" Target="../media/image22.png"/><Relationship Id="rId12"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slide" Target="slide20.xm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slide" Target="slide21.xml"/><Relationship Id="rId4" Type="http://schemas.openxmlformats.org/officeDocument/2006/relationships/slide" Target="slide19.xml"/><Relationship Id="rId9" Type="http://schemas.openxmlformats.org/officeDocument/2006/relationships/image" Target="../media/image23.png"/><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64394"/>
            <a:ext cx="9144000" cy="5136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1246586"/>
            <a:ext cx="6653213" cy="4364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90826" y="2869406"/>
            <a:ext cx="7019925" cy="854080"/>
          </a:xfrm>
          <a:prstGeom prst="rect">
            <a:avLst/>
          </a:prstGeom>
          <a:noFill/>
        </p:spPr>
        <p:txBody>
          <a:bodyPr>
            <a:spAutoFit/>
          </a:bodyPr>
          <a:lstStyle/>
          <a:p>
            <a:pPr algn="ctr">
              <a:defRPr/>
            </a:pPr>
            <a:r>
              <a:rPr lang="en-US" sz="4950" dirty="0">
                <a:ln w="0"/>
                <a:effectLst>
                  <a:outerShdw blurRad="38100" dist="19050" dir="2700000" algn="tl" rotWithShape="0">
                    <a:schemeClr val="dk1">
                      <a:alpha val="40000"/>
                    </a:schemeClr>
                  </a:outerShdw>
                </a:effectLst>
              </a:rPr>
              <a:t>LUYỆN TỪ VÀ CÂU LỚP 4</a:t>
            </a:r>
          </a:p>
        </p:txBody>
      </p:sp>
      <p:grpSp>
        <p:nvGrpSpPr>
          <p:cNvPr id="6" name="组合 7"/>
          <p:cNvGrpSpPr>
            <a:grpSpLocks/>
          </p:cNvGrpSpPr>
          <p:nvPr/>
        </p:nvGrpSpPr>
        <p:grpSpPr bwMode="auto">
          <a:xfrm>
            <a:off x="5892404" y="656035"/>
            <a:ext cx="1757363" cy="1239441"/>
            <a:chOff x="3868360" y="-324446"/>
            <a:chExt cx="2579477" cy="1653300"/>
          </a:xfrm>
        </p:grpSpPr>
        <p:sp>
          <p:nvSpPr>
            <p:cNvPr id="7" name="任意多边形 6"/>
            <p:cNvSpPr/>
            <p:nvPr/>
          </p:nvSpPr>
          <p:spPr>
            <a:xfrm>
              <a:off x="3962731" y="-324446"/>
              <a:ext cx="2338306" cy="1538951"/>
            </a:xfrm>
            <a:custGeom>
              <a:avLst/>
              <a:gdLst>
                <a:gd name="connsiteX0" fmla="*/ 0 w 2338251"/>
                <a:gd name="connsiteY0" fmla="*/ 1254180 h 1254180"/>
                <a:gd name="connsiteX1" fmla="*/ 1188720 w 2338251"/>
                <a:gd name="connsiteY1" fmla="*/ 145 h 1254180"/>
                <a:gd name="connsiteX2" fmla="*/ 2338251 w 2338251"/>
                <a:gd name="connsiteY2" fmla="*/ 1188865 h 1254180"/>
              </a:gdLst>
              <a:ahLst/>
              <a:cxnLst>
                <a:cxn ang="0">
                  <a:pos x="connsiteX0" y="connsiteY0"/>
                </a:cxn>
                <a:cxn ang="0">
                  <a:pos x="connsiteX1" y="connsiteY1"/>
                </a:cxn>
                <a:cxn ang="0">
                  <a:pos x="connsiteX2" y="connsiteY2"/>
                </a:cxn>
              </a:cxnLst>
              <a:rect l="l" t="t" r="r" b="b"/>
              <a:pathLst>
                <a:path w="2338251" h="1254180">
                  <a:moveTo>
                    <a:pt x="0" y="1254180"/>
                  </a:moveTo>
                  <a:cubicBezTo>
                    <a:pt x="399506" y="632605"/>
                    <a:pt x="799012" y="11031"/>
                    <a:pt x="1188720" y="145"/>
                  </a:cubicBezTo>
                  <a:cubicBezTo>
                    <a:pt x="1578428" y="-10741"/>
                    <a:pt x="1958339" y="589062"/>
                    <a:pt x="2338251" y="1188865"/>
                  </a:cubicBezTo>
                </a:path>
              </a:pathLst>
            </a:custGeom>
          </p:spPr>
          <p:style>
            <a:lnRef idx="3">
              <a:schemeClr val="accent3"/>
            </a:lnRef>
            <a:fillRef idx="0">
              <a:schemeClr val="accent3"/>
            </a:fillRef>
            <a:effectRef idx="2">
              <a:schemeClr val="accent3"/>
            </a:effectRef>
            <a:fontRef idx="minor">
              <a:schemeClr val="tx1"/>
            </a:fontRef>
          </p:style>
          <p:txBody>
            <a:bodyPr anchor="ctr"/>
            <a:lstStyle/>
            <a:p>
              <a:pPr algn="ctr">
                <a:defRPr/>
              </a:pPr>
              <a:endParaRPr lang="zh-CN" altLang="en-US" sz="1050"/>
            </a:p>
          </p:txBody>
        </p:sp>
        <p:sp>
          <p:nvSpPr>
            <p:cNvPr id="9" name="椭圆 4"/>
            <p:cNvSpPr/>
            <p:nvPr/>
          </p:nvSpPr>
          <p:spPr>
            <a:xfrm>
              <a:off x="3868360" y="1112861"/>
              <a:ext cx="216704" cy="215993"/>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sz="1050"/>
            </a:p>
          </p:txBody>
        </p:sp>
        <p:sp>
          <p:nvSpPr>
            <p:cNvPr id="10" name="椭圆 5"/>
            <p:cNvSpPr/>
            <p:nvPr/>
          </p:nvSpPr>
          <p:spPr>
            <a:xfrm>
              <a:off x="6231133" y="1106508"/>
              <a:ext cx="216704" cy="215993"/>
            </a:xfrm>
            <a:prstGeom prst="ellipse">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sz="1050"/>
            </a:p>
          </p:txBody>
        </p:sp>
      </p:gr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1882" y="934641"/>
            <a:ext cx="809625" cy="73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2" y="2158604"/>
            <a:ext cx="840581"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1" y="4130280"/>
            <a:ext cx="2202656" cy="190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576"/>
          <p:cNvSpPr>
            <a:spLocks/>
          </p:cNvSpPr>
          <p:nvPr/>
        </p:nvSpPr>
        <p:spPr bwMode="auto">
          <a:xfrm rot="10800000">
            <a:off x="9851231" y="1507333"/>
            <a:ext cx="838200" cy="511969"/>
          </a:xfrm>
          <a:custGeom>
            <a:avLst/>
            <a:gdLst>
              <a:gd name="T0" fmla="*/ 976404 w 181"/>
              <a:gd name="T1" fmla="*/ 84335 h 89"/>
              <a:gd name="T2" fmla="*/ 871348 w 181"/>
              <a:gd name="T3" fmla="*/ 145669 h 89"/>
              <a:gd name="T4" fmla="*/ 877528 w 181"/>
              <a:gd name="T5" fmla="*/ 145669 h 89"/>
              <a:gd name="T6" fmla="*/ 723033 w 181"/>
              <a:gd name="T7" fmla="*/ 0 h 89"/>
              <a:gd name="T8" fmla="*/ 587078 w 181"/>
              <a:gd name="T9" fmla="*/ 84335 h 89"/>
              <a:gd name="T10" fmla="*/ 407865 w 181"/>
              <a:gd name="T11" fmla="*/ 30667 h 89"/>
              <a:gd name="T12" fmla="*/ 148315 w 181"/>
              <a:gd name="T13" fmla="*/ 184003 h 89"/>
              <a:gd name="T14" fmla="*/ 86517 w 181"/>
              <a:gd name="T15" fmla="*/ 153336 h 89"/>
              <a:gd name="T16" fmla="*/ 0 w 181"/>
              <a:gd name="T17" fmla="*/ 268338 h 89"/>
              <a:gd name="T18" fmla="*/ 86517 w 181"/>
              <a:gd name="T19" fmla="*/ 383340 h 89"/>
              <a:gd name="T20" fmla="*/ 148315 w 181"/>
              <a:gd name="T21" fmla="*/ 352673 h 89"/>
              <a:gd name="T22" fmla="*/ 383146 w 181"/>
              <a:gd name="T23" fmla="*/ 490675 h 89"/>
              <a:gd name="T24" fmla="*/ 667416 w 181"/>
              <a:gd name="T25" fmla="*/ 682345 h 89"/>
              <a:gd name="T26" fmla="*/ 970224 w 181"/>
              <a:gd name="T27" fmla="*/ 437007 h 89"/>
              <a:gd name="T28" fmla="*/ 976404 w 181"/>
              <a:gd name="T29" fmla="*/ 437007 h 89"/>
              <a:gd name="T30" fmla="*/ 1118539 w 181"/>
              <a:gd name="T31" fmla="*/ 260671 h 89"/>
              <a:gd name="T32" fmla="*/ 976404 w 181"/>
              <a:gd name="T33" fmla="*/ 84335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1" h="89">
                <a:moveTo>
                  <a:pt x="158" y="11"/>
                </a:moveTo>
                <a:cubicBezTo>
                  <a:pt x="152" y="11"/>
                  <a:pt x="146" y="14"/>
                  <a:pt x="141" y="19"/>
                </a:cubicBezTo>
                <a:cubicBezTo>
                  <a:pt x="141" y="19"/>
                  <a:pt x="142" y="19"/>
                  <a:pt x="142" y="19"/>
                </a:cubicBezTo>
                <a:cubicBezTo>
                  <a:pt x="142" y="8"/>
                  <a:pt x="131" y="0"/>
                  <a:pt x="117" y="0"/>
                </a:cubicBezTo>
                <a:cubicBezTo>
                  <a:pt x="107" y="0"/>
                  <a:pt x="99" y="5"/>
                  <a:pt x="95" y="11"/>
                </a:cubicBezTo>
                <a:cubicBezTo>
                  <a:pt x="87" y="7"/>
                  <a:pt x="77" y="4"/>
                  <a:pt x="66" y="4"/>
                </a:cubicBezTo>
                <a:cubicBezTo>
                  <a:pt x="47" y="4"/>
                  <a:pt x="30" y="12"/>
                  <a:pt x="24" y="24"/>
                </a:cubicBezTo>
                <a:cubicBezTo>
                  <a:pt x="21" y="21"/>
                  <a:pt x="18" y="20"/>
                  <a:pt x="14" y="20"/>
                </a:cubicBezTo>
                <a:cubicBezTo>
                  <a:pt x="6" y="20"/>
                  <a:pt x="0" y="27"/>
                  <a:pt x="0" y="35"/>
                </a:cubicBezTo>
                <a:cubicBezTo>
                  <a:pt x="0" y="43"/>
                  <a:pt x="6" y="50"/>
                  <a:pt x="14" y="50"/>
                </a:cubicBezTo>
                <a:cubicBezTo>
                  <a:pt x="18" y="50"/>
                  <a:pt x="22" y="48"/>
                  <a:pt x="24" y="46"/>
                </a:cubicBezTo>
                <a:cubicBezTo>
                  <a:pt x="31" y="56"/>
                  <a:pt x="45" y="63"/>
                  <a:pt x="62" y="64"/>
                </a:cubicBezTo>
                <a:cubicBezTo>
                  <a:pt x="69" y="79"/>
                  <a:pt x="87" y="89"/>
                  <a:pt x="108" y="89"/>
                </a:cubicBezTo>
                <a:cubicBezTo>
                  <a:pt x="133" y="89"/>
                  <a:pt x="153" y="75"/>
                  <a:pt x="157" y="57"/>
                </a:cubicBezTo>
                <a:cubicBezTo>
                  <a:pt x="158" y="57"/>
                  <a:pt x="158" y="57"/>
                  <a:pt x="158" y="57"/>
                </a:cubicBezTo>
                <a:cubicBezTo>
                  <a:pt x="171" y="57"/>
                  <a:pt x="181" y="47"/>
                  <a:pt x="181" y="34"/>
                </a:cubicBezTo>
                <a:cubicBezTo>
                  <a:pt x="181" y="22"/>
                  <a:pt x="171" y="11"/>
                  <a:pt x="158" y="11"/>
                </a:cubicBezTo>
                <a:close/>
              </a:path>
            </a:pathLst>
          </a:custGeom>
          <a:solidFill>
            <a:srgbClr val="A4DC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2100"/>
          </a:p>
        </p:txBody>
      </p:sp>
      <p:sp>
        <p:nvSpPr>
          <p:cNvPr id="16" name="Freeform 6">
            <a:extLst>
              <a:ext uri="{FF2B5EF4-FFF2-40B4-BE49-F238E27FC236}">
                <a16:creationId xmlns:a16="http://schemas.microsoft.com/office/drawing/2014/main" id="{5A9A565C-D48C-4C20-8D3C-B235233B29D6}"/>
              </a:ext>
            </a:extLst>
          </p:cNvPr>
          <p:cNvSpPr>
            <a:spLocks/>
          </p:cNvSpPr>
          <p:nvPr/>
        </p:nvSpPr>
        <p:spPr bwMode="auto">
          <a:xfrm>
            <a:off x="8682038" y="832247"/>
            <a:ext cx="1615679" cy="597695"/>
          </a:xfrm>
          <a:custGeom>
            <a:avLst/>
            <a:gdLst>
              <a:gd name="T0" fmla="*/ 159 w 818"/>
              <a:gd name="T1" fmla="*/ 145 h 303"/>
              <a:gd name="T2" fmla="*/ 184 w 818"/>
              <a:gd name="T3" fmla="*/ 127 h 303"/>
              <a:gd name="T4" fmla="*/ 215 w 818"/>
              <a:gd name="T5" fmla="*/ 132 h 303"/>
              <a:gd name="T6" fmla="*/ 233 w 818"/>
              <a:gd name="T7" fmla="*/ 117 h 303"/>
              <a:gd name="T8" fmla="*/ 249 w 818"/>
              <a:gd name="T9" fmla="*/ 117 h 303"/>
              <a:gd name="T10" fmla="*/ 282 w 818"/>
              <a:gd name="T11" fmla="*/ 61 h 303"/>
              <a:gd name="T12" fmla="*/ 336 w 818"/>
              <a:gd name="T13" fmla="*/ 64 h 303"/>
              <a:gd name="T14" fmla="*/ 403 w 818"/>
              <a:gd name="T15" fmla="*/ 10 h 303"/>
              <a:gd name="T16" fmla="*/ 460 w 818"/>
              <a:gd name="T17" fmla="*/ 53 h 303"/>
              <a:gd name="T18" fmla="*/ 541 w 818"/>
              <a:gd name="T19" fmla="*/ 34 h 303"/>
              <a:gd name="T20" fmla="*/ 595 w 818"/>
              <a:gd name="T21" fmla="*/ 72 h 303"/>
              <a:gd name="T22" fmla="*/ 669 w 818"/>
              <a:gd name="T23" fmla="*/ 77 h 303"/>
              <a:gd name="T24" fmla="*/ 707 w 818"/>
              <a:gd name="T25" fmla="*/ 115 h 303"/>
              <a:gd name="T26" fmla="*/ 795 w 818"/>
              <a:gd name="T27" fmla="*/ 133 h 303"/>
              <a:gd name="T28" fmla="*/ 802 w 818"/>
              <a:gd name="T29" fmla="*/ 191 h 303"/>
              <a:gd name="T30" fmla="*/ 772 w 818"/>
              <a:gd name="T31" fmla="*/ 249 h 303"/>
              <a:gd name="T32" fmla="*/ 705 w 818"/>
              <a:gd name="T33" fmla="*/ 253 h 303"/>
              <a:gd name="T34" fmla="*/ 667 w 818"/>
              <a:gd name="T35" fmla="*/ 275 h 303"/>
              <a:gd name="T36" fmla="*/ 603 w 818"/>
              <a:gd name="T37" fmla="*/ 264 h 303"/>
              <a:gd name="T38" fmla="*/ 561 w 818"/>
              <a:gd name="T39" fmla="*/ 290 h 303"/>
              <a:gd name="T40" fmla="*/ 518 w 818"/>
              <a:gd name="T41" fmla="*/ 284 h 303"/>
              <a:gd name="T42" fmla="*/ 450 w 818"/>
              <a:gd name="T43" fmla="*/ 302 h 303"/>
              <a:gd name="T44" fmla="*/ 388 w 818"/>
              <a:gd name="T45" fmla="*/ 277 h 303"/>
              <a:gd name="T46" fmla="*/ 331 w 818"/>
              <a:gd name="T47" fmla="*/ 298 h 303"/>
              <a:gd name="T48" fmla="*/ 285 w 818"/>
              <a:gd name="T49" fmla="*/ 278 h 303"/>
              <a:gd name="T50" fmla="*/ 242 w 818"/>
              <a:gd name="T51" fmla="*/ 286 h 303"/>
              <a:gd name="T52" fmla="*/ 194 w 818"/>
              <a:gd name="T53" fmla="*/ 252 h 303"/>
              <a:gd name="T54" fmla="*/ 131 w 818"/>
              <a:gd name="T55" fmla="*/ 263 h 303"/>
              <a:gd name="T56" fmla="*/ 92 w 818"/>
              <a:gd name="T57" fmla="*/ 228 h 303"/>
              <a:gd name="T58" fmla="*/ 21 w 818"/>
              <a:gd name="T59" fmla="*/ 224 h 303"/>
              <a:gd name="T60" fmla="*/ 56 w 818"/>
              <a:gd name="T61" fmla="*/ 171 h 303"/>
              <a:gd name="T62" fmla="*/ 88 w 818"/>
              <a:gd name="T63" fmla="*/ 172 h 303"/>
              <a:gd name="T64" fmla="*/ 107 w 818"/>
              <a:gd name="T65" fmla="*/ 148 h 303"/>
              <a:gd name="T66" fmla="*/ 159 w 818"/>
              <a:gd name="T67" fmla="*/ 14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8" h="303">
                <a:moveTo>
                  <a:pt x="159" y="145"/>
                </a:moveTo>
                <a:cubicBezTo>
                  <a:pt x="159" y="145"/>
                  <a:pt x="166" y="131"/>
                  <a:pt x="184" y="127"/>
                </a:cubicBezTo>
                <a:cubicBezTo>
                  <a:pt x="200" y="123"/>
                  <a:pt x="215" y="132"/>
                  <a:pt x="215" y="132"/>
                </a:cubicBezTo>
                <a:cubicBezTo>
                  <a:pt x="215" y="132"/>
                  <a:pt x="225" y="120"/>
                  <a:pt x="233" y="117"/>
                </a:cubicBezTo>
                <a:cubicBezTo>
                  <a:pt x="240" y="115"/>
                  <a:pt x="249" y="117"/>
                  <a:pt x="249" y="117"/>
                </a:cubicBezTo>
                <a:cubicBezTo>
                  <a:pt x="249" y="117"/>
                  <a:pt x="246" y="71"/>
                  <a:pt x="282" y="61"/>
                </a:cubicBezTo>
                <a:cubicBezTo>
                  <a:pt x="315" y="51"/>
                  <a:pt x="336" y="64"/>
                  <a:pt x="336" y="64"/>
                </a:cubicBezTo>
                <a:cubicBezTo>
                  <a:pt x="336" y="64"/>
                  <a:pt x="353" y="0"/>
                  <a:pt x="403" y="10"/>
                </a:cubicBezTo>
                <a:cubicBezTo>
                  <a:pt x="453" y="20"/>
                  <a:pt x="460" y="53"/>
                  <a:pt x="460" y="53"/>
                </a:cubicBezTo>
                <a:cubicBezTo>
                  <a:pt x="460" y="53"/>
                  <a:pt x="495" y="21"/>
                  <a:pt x="541" y="34"/>
                </a:cubicBezTo>
                <a:cubicBezTo>
                  <a:pt x="577" y="45"/>
                  <a:pt x="595" y="72"/>
                  <a:pt x="595" y="72"/>
                </a:cubicBezTo>
                <a:cubicBezTo>
                  <a:pt x="595" y="72"/>
                  <a:pt x="640" y="61"/>
                  <a:pt x="669" y="77"/>
                </a:cubicBezTo>
                <a:cubicBezTo>
                  <a:pt x="698" y="92"/>
                  <a:pt x="707" y="115"/>
                  <a:pt x="707" y="115"/>
                </a:cubicBezTo>
                <a:cubicBezTo>
                  <a:pt x="707" y="115"/>
                  <a:pt x="773" y="95"/>
                  <a:pt x="795" y="133"/>
                </a:cubicBezTo>
                <a:cubicBezTo>
                  <a:pt x="818" y="171"/>
                  <a:pt x="802" y="191"/>
                  <a:pt x="802" y="191"/>
                </a:cubicBezTo>
                <a:cubicBezTo>
                  <a:pt x="802" y="191"/>
                  <a:pt x="808" y="237"/>
                  <a:pt x="772" y="249"/>
                </a:cubicBezTo>
                <a:cubicBezTo>
                  <a:pt x="728" y="264"/>
                  <a:pt x="705" y="253"/>
                  <a:pt x="705" y="253"/>
                </a:cubicBezTo>
                <a:cubicBezTo>
                  <a:pt x="705" y="253"/>
                  <a:pt x="703" y="267"/>
                  <a:pt x="667" y="275"/>
                </a:cubicBezTo>
                <a:cubicBezTo>
                  <a:pt x="631" y="283"/>
                  <a:pt x="603" y="264"/>
                  <a:pt x="603" y="264"/>
                </a:cubicBezTo>
                <a:cubicBezTo>
                  <a:pt x="603" y="264"/>
                  <a:pt x="596" y="290"/>
                  <a:pt x="561" y="290"/>
                </a:cubicBezTo>
                <a:cubicBezTo>
                  <a:pt x="526" y="290"/>
                  <a:pt x="518" y="284"/>
                  <a:pt x="518" y="284"/>
                </a:cubicBezTo>
                <a:cubicBezTo>
                  <a:pt x="518" y="284"/>
                  <a:pt x="485" y="303"/>
                  <a:pt x="450" y="302"/>
                </a:cubicBezTo>
                <a:cubicBezTo>
                  <a:pt x="418" y="301"/>
                  <a:pt x="388" y="277"/>
                  <a:pt x="388" y="277"/>
                </a:cubicBezTo>
                <a:cubicBezTo>
                  <a:pt x="388" y="277"/>
                  <a:pt x="369" y="300"/>
                  <a:pt x="331" y="298"/>
                </a:cubicBezTo>
                <a:cubicBezTo>
                  <a:pt x="291" y="296"/>
                  <a:pt x="293" y="280"/>
                  <a:pt x="285" y="278"/>
                </a:cubicBezTo>
                <a:cubicBezTo>
                  <a:pt x="278" y="277"/>
                  <a:pt x="260" y="290"/>
                  <a:pt x="242" y="286"/>
                </a:cubicBezTo>
                <a:cubicBezTo>
                  <a:pt x="220" y="282"/>
                  <a:pt x="194" y="252"/>
                  <a:pt x="194" y="252"/>
                </a:cubicBezTo>
                <a:cubicBezTo>
                  <a:pt x="194" y="252"/>
                  <a:pt x="154" y="270"/>
                  <a:pt x="131" y="263"/>
                </a:cubicBezTo>
                <a:cubicBezTo>
                  <a:pt x="108" y="256"/>
                  <a:pt x="92" y="228"/>
                  <a:pt x="92" y="228"/>
                </a:cubicBezTo>
                <a:cubicBezTo>
                  <a:pt x="80" y="238"/>
                  <a:pt x="42" y="233"/>
                  <a:pt x="21" y="224"/>
                </a:cubicBezTo>
                <a:cubicBezTo>
                  <a:pt x="0" y="215"/>
                  <a:pt x="16" y="172"/>
                  <a:pt x="56" y="171"/>
                </a:cubicBezTo>
                <a:cubicBezTo>
                  <a:pt x="71" y="170"/>
                  <a:pt x="88" y="172"/>
                  <a:pt x="88" y="172"/>
                </a:cubicBezTo>
                <a:cubicBezTo>
                  <a:pt x="88" y="172"/>
                  <a:pt x="101" y="155"/>
                  <a:pt x="107" y="148"/>
                </a:cubicBezTo>
                <a:cubicBezTo>
                  <a:pt x="118" y="138"/>
                  <a:pt x="140" y="136"/>
                  <a:pt x="159" y="145"/>
                </a:cubicBezTo>
              </a:path>
            </a:pathLst>
          </a:custGeom>
          <a:solidFill>
            <a:srgbClr val="A4DCCB"/>
          </a:solidFill>
          <a:ln>
            <a:noFill/>
          </a:ln>
          <a:effectLst>
            <a:outerShdw blurRad="50800" dist="38100" algn="l" rotWithShape="0">
              <a:prstClr val="black">
                <a:alpha val="40000"/>
              </a:prstClr>
            </a:outerShdw>
          </a:effectLst>
        </p:spPr>
        <p:txBody>
          <a:bodyPr/>
          <a:lstStyle/>
          <a:p>
            <a:pPr>
              <a:defRPr/>
            </a:pPr>
            <a:endParaRPr lang="zh-CN" altLang="en-US" sz="1050"/>
          </a:p>
        </p:txBody>
      </p:sp>
      <p:pic>
        <p:nvPicPr>
          <p:cNvPr id="17" name="CẤM BUÔN BÁN, CẤM REUP"/>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074944" y="2330053"/>
            <a:ext cx="1179910" cy="20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54084" y="2145316"/>
            <a:ext cx="6363024" cy="715581"/>
          </a:xfrm>
          <a:prstGeom prst="rect">
            <a:avLst/>
          </a:prstGeom>
          <a:noFill/>
        </p:spPr>
        <p:txBody>
          <a:bodyPr wrap="none">
            <a:spAutoFit/>
          </a:bodyPr>
          <a:lstStyle/>
          <a:p>
            <a:pPr algn="ctr">
              <a:defRPr/>
            </a:pPr>
            <a:r>
              <a:rPr lang="en-US" sz="4050" b="1" dirty="0">
                <a:ln w="22225">
                  <a:solidFill>
                    <a:schemeClr val="accent2"/>
                  </a:solidFill>
                  <a:prstDash val="solid"/>
                </a:ln>
                <a:solidFill>
                  <a:schemeClr val="accent2">
                    <a:lumMod val="40000"/>
                    <a:lumOff val="60000"/>
                  </a:schemeClr>
                </a:solidFill>
              </a:rPr>
              <a:t>TRƯỜNG TIỂU HỌC ÁI MỘ A </a:t>
            </a:r>
          </a:p>
        </p:txBody>
      </p:sp>
      <p:sp>
        <p:nvSpPr>
          <p:cNvPr id="19" name="WordArt 7"/>
          <p:cNvSpPr>
            <a:spLocks noChangeArrowheads="1" noChangeShapeType="1" noTextEdit="1"/>
          </p:cNvSpPr>
          <p:nvPr/>
        </p:nvSpPr>
        <p:spPr bwMode="auto">
          <a:xfrm>
            <a:off x="1523999" y="3924698"/>
            <a:ext cx="8682037" cy="1008063"/>
          </a:xfrm>
          <a:prstGeom prst="rect">
            <a:avLst/>
          </a:prstGeom>
        </p:spPr>
        <p:txBody>
          <a:bodyPr wrap="none" fromWordArt="1">
            <a:prstTxWarp prst="textPlain">
              <a:avLst>
                <a:gd name="adj" fmla="val 50000"/>
              </a:avLst>
            </a:prstTxWarp>
          </a:bodyPr>
          <a:lstStyle/>
          <a:p>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Bài</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 </a:t>
            </a:r>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Luyện</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 </a:t>
            </a:r>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tập</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 </a:t>
            </a:r>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về</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 </a:t>
            </a:r>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câu</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 </a:t>
            </a:r>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kể</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 Ai </a:t>
            </a:r>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làm</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 </a:t>
            </a:r>
            <a:r>
              <a:rPr lang="en-US" sz="3600" kern="10" dirty="0" err="1"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gì</a:t>
            </a:r>
            <a:r>
              <a:rPr lang="en-US" sz="3600" kern="10" dirty="0" smtClean="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rPr>
              <a:t>?</a:t>
            </a:r>
            <a:endParaRPr lang="en-US" sz="3600" kern="10" dirty="0">
              <a:ln w="9525">
                <a:solidFill>
                  <a:srgbClr val="0000FF"/>
                </a:solidFill>
                <a:round/>
                <a:headEnd/>
                <a:tailEnd/>
              </a:ln>
              <a:solidFill>
                <a:srgbClr val="800000"/>
              </a:solidFill>
              <a:effectLst>
                <a:outerShdw dist="53882" dir="2700000" algn="ctr" rotWithShape="0">
                  <a:srgbClr val="9999FF">
                    <a:alpha val="79999"/>
                  </a:srgbClr>
                </a:outerShdw>
              </a:effectLst>
              <a:latin typeface="Arial"/>
              <a:cs typeface="Arial"/>
            </a:endParaRPr>
          </a:p>
        </p:txBody>
      </p:sp>
    </p:spTree>
    <p:extLst>
      <p:ext uri="{BB962C8B-B14F-4D97-AF65-F5344CB8AC3E}">
        <p14:creationId xmlns:p14="http://schemas.microsoft.com/office/powerpoint/2010/main" val="3711087592"/>
      </p:ext>
    </p:extLst>
  </p:cSld>
  <p:clrMapOvr>
    <a:masterClrMapping/>
  </p:clrMapOvr>
  <p:transition spd="slow" advClick="0">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500" fill="hold"/>
                                        <p:tgtEl>
                                          <p:spTgt spid="6"/>
                                        </p:tgtEl>
                                        <p:attrNameLst>
                                          <p:attrName>ppt_x</p:attrName>
                                        </p:attrNameLst>
                                      </p:cBhvr>
                                      <p:tavLst>
                                        <p:tav tm="0">
                                          <p:val>
                                            <p:strVal val="#ppt_x"/>
                                          </p:val>
                                        </p:tav>
                                        <p:tav tm="100000">
                                          <p:val>
                                            <p:strVal val="#ppt_x"/>
                                          </p:val>
                                        </p:tav>
                                      </p:tavLst>
                                    </p:anim>
                                    <p:anim calcmode="lin" valueType="num">
                                      <p:cBhvr additive="base">
                                        <p:cTn id="11" dur="1500" fill="hold"/>
                                        <p:tgtEl>
                                          <p:spTgt spid="6"/>
                                        </p:tgtEl>
                                        <p:attrNameLst>
                                          <p:attrName>ppt_y</p:attrName>
                                        </p:attrNameLst>
                                      </p:cBhvr>
                                      <p:tavLst>
                                        <p:tav tm="0">
                                          <p:val>
                                            <p:strVal val="0-#ppt_h/2"/>
                                          </p:val>
                                        </p:tav>
                                        <p:tav tm="100000">
                                          <p:val>
                                            <p:strVal val="#ppt_y"/>
                                          </p:val>
                                        </p:tav>
                                      </p:tavLst>
                                    </p:anim>
                                  </p:childTnLst>
                                </p:cTn>
                              </p:par>
                              <p:par>
                                <p:cTn id="12" presetID="16" presetClass="entr" presetSubtype="37"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53" presetClass="entr" presetSubtype="1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par>
                                <p:cTn id="26" presetID="53" presetClass="entr" presetSubtype="16"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par>
                                <p:cTn id="31" presetID="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0-#ppt_w/2"/>
                                          </p:val>
                                        </p:tav>
                                        <p:tav tm="100000">
                                          <p:val>
                                            <p:strVal val="#ppt_x"/>
                                          </p:val>
                                        </p:tav>
                                      </p:tavLst>
                                    </p:anim>
                                    <p:anim calcmode="lin" valueType="num">
                                      <p:cBhvr additive="base">
                                        <p:cTn id="3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0" presetClass="path" presetSubtype="0" accel="50000" decel="50000" fill="hold" nodeType="clickEffect">
                                  <p:stCondLst>
                                    <p:cond delay="0"/>
                                  </p:stCondLst>
                                  <p:childTnLst>
                                    <p:animMotion origin="layout" path="M -4.375E-6 2.22222E-6 L -4.375E-6 0.00046 C 0.00105 -0.00371 0.00196 -0.00741 0.00313 -0.01088 C 0.00378 -0.01297 0.00482 -0.01459 0.00547 -0.01667 C 0.00573 -0.01783 0.00573 -0.01945 0.00612 -0.0206 C 0.00665 -0.02246 0.00717 -0.02408 0.00769 -0.02616 C 0.00834 -0.02894 0.0086 -0.03195 0.00925 -0.03472 C 0.00977 -0.03634 0.01029 -0.0382 0.01081 -0.04005 C 0.01107 -0.04121 0.01133 -0.04259 0.01159 -0.04422 C 0.01368 -0.06158 0.01342 -0.05949 0.01472 -0.07315 C 0.01407 -0.09213 0.0142 -0.11111 0.01316 -0.12963 C 0.0129 -0.13264 0.01133 -0.13426 0.01081 -0.13658 C 0.01016 -0.13889 0.01042 -0.14144 0.01003 -0.14352 C 0.00925 -0.14653 0.00782 -0.14908 0.00704 -0.15185 C 0.00651 -0.15324 0.00651 -0.15486 0.00612 -0.15602 C 0.00547 -0.15834 0.00469 -0.16065 0.00391 -0.16297 C 0.00248 -0.16713 0.0017 -0.16852 -4.375E-6 -0.17246 C -0.00156 -0.18102 -0.00182 -0.18403 -0.00364 -0.19074 C -0.00416 -0.19236 -0.00481 -0.19329 -0.0052 -0.19468 C -0.00585 -0.19884 -0.00612 -0.20301 -0.00677 -0.20718 C -0.00716 -0.20834 -0.00807 -0.20972 -0.00833 -0.21134 C -0.00937 -0.21621 -0.00872 -0.22014 -0.00976 -0.22523 C -0.01315 -0.23843 -0.00976 -0.21713 -0.01289 -0.23611 C -0.01328 -0.23843 -0.01354 -0.24074 -0.01367 -0.24306 C -0.01406 -0.24491 -0.01445 -0.24676 -0.01445 -0.24861 C -0.01484 -0.25185 -0.01497 -0.25602 -0.01523 -0.25996 C -0.01549 -0.26297 -0.01588 -0.26621 -0.01588 -0.26922 C -0.01549 -0.28611 -0.01523 -0.30324 -0.01445 -0.32037 C -0.01419 -0.32801 -0.01328 -0.32801 -0.01132 -0.33542 C -0.01015 -0.34051 -0.0108 -0.34144 -0.00976 -0.34792 C -0.00937 -0.35255 -0.00794 -0.35857 -0.00677 -0.3632 C -0.00677 -0.36412 -0.0052 -0.38148 -0.00455 -0.38634 C -0.00429 -0.38797 -0.00403 -0.38935 -0.00364 -0.39051 C -0.00065 -0.42778 -0.0013 -0.41343 -0.00299 -0.47639 C -0.00325 -0.48102 -0.00416 -0.48542 -0.00455 -0.49005 C -0.00559 -0.50278 -0.00559 -0.5206 -0.00755 -0.53148 L -0.00911 -0.53982 L -0.01132 -0.53426 " pathEditMode="relative" rAng="0" ptsTypes="AAAAAAAAAAAAAAAAAAAAAAAAAAAAAAAAAAAAAA">
                                      <p:cBhvr>
                                        <p:cTn id="39" dur="5000" fill="hold"/>
                                        <p:tgtEl>
                                          <p:spTgt spid="17"/>
                                        </p:tgtEl>
                                        <p:attrNameLst>
                                          <p:attrName>ppt_x</p:attrName>
                                          <p:attrName>ppt_y</p:attrName>
                                        </p:attrNameLst>
                                      </p:cBhvr>
                                      <p:rCtr x="-65" y="-26968"/>
                                    </p:animMotion>
                                  </p:childTnLst>
                                </p:cTn>
                              </p:par>
                            </p:childTnLst>
                          </p:cTn>
                        </p:par>
                      </p:childTnLst>
                    </p:cTn>
                  </p:par>
                </p:childTnLst>
              </p:cTn>
              <p:nextCondLst>
                <p:cond evt="onClick" delay="0">
                  <p:tgtEl>
                    <p:spTgt spid="17"/>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F858DB0-B650-455B-B62E-01140733C71B}"/>
              </a:ext>
            </a:extLst>
          </p:cNvPr>
          <p:cNvGrpSpPr/>
          <p:nvPr/>
        </p:nvGrpSpPr>
        <p:grpSpPr>
          <a:xfrm>
            <a:off x="491089" y="415670"/>
            <a:ext cx="11209821" cy="5911648"/>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63DDDF89-AA7C-40A0-BAC7-32959281E499}"/>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BD97815-0B8D-4591-BDB3-41611CF9C854}"/>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a:extLst>
              <a:ext uri="{FF2B5EF4-FFF2-40B4-BE49-F238E27FC236}">
                <a16:creationId xmlns:a16="http://schemas.microsoft.com/office/drawing/2014/main" id="{FC2CF982-B99E-4A95-9F4E-3C56025BD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166" y="3618364"/>
            <a:ext cx="1332822" cy="3130825"/>
          </a:xfrm>
          <a:prstGeom prst="rect">
            <a:avLst/>
          </a:prstGeom>
        </p:spPr>
      </p:pic>
      <p:sp>
        <p:nvSpPr>
          <p:cNvPr id="18" name="Text Box 22"/>
          <p:cNvSpPr txBox="1">
            <a:spLocks noChangeArrowheads="1"/>
          </p:cNvSpPr>
          <p:nvPr/>
        </p:nvSpPr>
        <p:spPr bwMode="auto">
          <a:xfrm>
            <a:off x="362539" y="1780337"/>
            <a:ext cx="9427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200" b="1" dirty="0"/>
              <a:t>     </a:t>
            </a:r>
            <a:r>
              <a:rPr lang="vi-VN" altLang="en-US" sz="3200" b="1" dirty="0">
                <a:solidFill>
                  <a:srgbClr val="000000"/>
                </a:solidFill>
                <a:latin typeface="Times New Roman" panose="02020603050405020304" pitchFamily="18" charset="0"/>
              </a:rPr>
              <a:t>a) Nguyễn Tri Phương là người Thừa Thiên. </a:t>
            </a:r>
            <a:endParaRPr lang="en-US" altLang="en-US" sz="3200" b="1" dirty="0">
              <a:latin typeface="Arial" panose="020B0604020202020204" pitchFamily="34" charset="0"/>
            </a:endParaRPr>
          </a:p>
        </p:txBody>
      </p:sp>
      <p:sp>
        <p:nvSpPr>
          <p:cNvPr id="19" name="Text Box 22"/>
          <p:cNvSpPr txBox="1">
            <a:spLocks noChangeArrowheads="1"/>
          </p:cNvSpPr>
          <p:nvPr/>
        </p:nvSpPr>
        <p:spPr bwMode="auto">
          <a:xfrm>
            <a:off x="742577" y="2754456"/>
            <a:ext cx="8114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vi-VN" altLang="en-US" sz="3200" b="1" dirty="0">
                <a:solidFill>
                  <a:srgbClr val="000000"/>
                </a:solidFill>
                <a:latin typeface="Times New Roman" panose="02020603050405020304" pitchFamily="18" charset="0"/>
              </a:rPr>
              <a:t> Cả hai ông đều không phải là người  Hà Nội. </a:t>
            </a:r>
            <a:endParaRPr lang="en-US" altLang="en-US" sz="3200" b="1" dirty="0">
              <a:latin typeface="Arial" panose="020B0604020202020204" pitchFamily="34" charset="0"/>
            </a:endParaRPr>
          </a:p>
        </p:txBody>
      </p:sp>
      <p:sp>
        <p:nvSpPr>
          <p:cNvPr id="20" name="Text Box 22"/>
          <p:cNvSpPr txBox="1">
            <a:spLocks noChangeArrowheads="1"/>
          </p:cNvSpPr>
          <p:nvPr/>
        </p:nvSpPr>
        <p:spPr bwMode="auto">
          <a:xfrm>
            <a:off x="759826" y="3728576"/>
            <a:ext cx="9427514" cy="74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200" b="1" dirty="0"/>
              <a:t> </a:t>
            </a:r>
            <a:r>
              <a:rPr lang="vi-VN" altLang="en-US" sz="3200" b="1" dirty="0">
                <a:solidFill>
                  <a:srgbClr val="000000"/>
                </a:solidFill>
                <a:latin typeface="Times New Roman" panose="02020603050405020304" pitchFamily="18" charset="0"/>
              </a:rPr>
              <a:t>b) Ông Năm là dân ngụ cư của làng này.</a:t>
            </a:r>
            <a:endParaRPr lang="en-US" altLang="en-US" sz="3200" b="1" dirty="0">
              <a:latin typeface="Arial" panose="020B0604020202020204" pitchFamily="34" charset="0"/>
            </a:endParaRPr>
          </a:p>
        </p:txBody>
      </p:sp>
      <p:sp>
        <p:nvSpPr>
          <p:cNvPr id="21" name="Text Box 22"/>
          <p:cNvSpPr txBox="1">
            <a:spLocks noChangeArrowheads="1"/>
          </p:cNvSpPr>
          <p:nvPr/>
        </p:nvSpPr>
        <p:spPr bwMode="auto">
          <a:xfrm>
            <a:off x="292201" y="4452636"/>
            <a:ext cx="102220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200" b="1" dirty="0"/>
              <a:t>     </a:t>
            </a:r>
            <a:r>
              <a:rPr lang="en-US" altLang="en-US" sz="3200" b="1" dirty="0">
                <a:solidFill>
                  <a:srgbClr val="000000"/>
                </a:solidFill>
                <a:latin typeface="Times New Roman" panose="02020603050405020304" pitchFamily="18" charset="0"/>
              </a:rPr>
              <a:t>c) </a:t>
            </a:r>
            <a:r>
              <a:rPr lang="en-US" altLang="en-US" sz="3200" b="1" dirty="0" err="1">
                <a:solidFill>
                  <a:srgbClr val="000000"/>
                </a:solidFill>
                <a:latin typeface="Times New Roman" panose="02020603050405020304" pitchFamily="18" charset="0"/>
              </a:rPr>
              <a:t>Cần</a:t>
            </a:r>
            <a:r>
              <a:rPr lang="vi-VN" altLang="en-US" sz="3200" b="1" dirty="0">
                <a:solidFill>
                  <a:srgbClr val="000000"/>
                </a:solidFill>
                <a:latin typeface="Times New Roman" panose="02020603050405020304" pitchFamily="18" charset="0"/>
              </a:rPr>
              <a:t> trục là cánh tay kì diệu của các chú công nhân</a:t>
            </a:r>
            <a:r>
              <a:rPr lang="vi-VN" altLang="en-US" sz="4000" b="1" dirty="0">
                <a:solidFill>
                  <a:srgbClr val="000000"/>
                </a:solidFill>
                <a:latin typeface="Times New Roman" panose="02020603050405020304" pitchFamily="18" charset="0"/>
              </a:rPr>
              <a:t>.</a:t>
            </a:r>
            <a:endParaRPr lang="en-US" altLang="en-US" sz="3200" b="1" dirty="0"/>
          </a:p>
        </p:txBody>
      </p:sp>
      <p:sp>
        <p:nvSpPr>
          <p:cNvPr id="22" name="Text Box 9"/>
          <p:cNvSpPr txBox="1">
            <a:spLocks noChangeArrowheads="1"/>
          </p:cNvSpPr>
          <p:nvPr/>
        </p:nvSpPr>
        <p:spPr bwMode="auto">
          <a:xfrm>
            <a:off x="1136994" y="714438"/>
            <a:ext cx="9918010" cy="1077218"/>
          </a:xfrm>
          <a:prstGeom prst="rect">
            <a:avLst/>
          </a:prstGeom>
          <a:solidFill>
            <a:schemeClr val="bg1">
              <a:alpha val="78000"/>
            </a:schemeClr>
          </a:solidFill>
          <a:ln w="47625">
            <a:solidFill>
              <a:schemeClr val="accent4">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200" b="1" u="sng" dirty="0">
                <a:solidFill>
                  <a:srgbClr val="FF0000"/>
                </a:solidFill>
                <a:latin typeface="Times New Roman" panose="02020603050405020304" pitchFamily="18" charset="0"/>
                <a:cs typeface="Times New Roman" panose="02020603050405020304" pitchFamily="18" charset="0"/>
              </a:rPr>
              <a:t>Bài 2</a:t>
            </a:r>
            <a:r>
              <a:rPr lang="vi-VN" altLang="en-US" sz="3200" b="1" dirty="0">
                <a:solidFill>
                  <a:srgbClr val="FF0000"/>
                </a:solidFill>
                <a:latin typeface="Times New Roman" panose="02020603050405020304" pitchFamily="18" charset="0"/>
                <a:cs typeface="Times New Roman" panose="02020603050405020304" pitchFamily="18" charset="0"/>
              </a:rPr>
              <a:t>: Xác định chủ ngữ, vị ngữ trong mỗi câu : </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ctr"/>
            <a:r>
              <a:rPr lang="vi-VN" altLang="en-US" sz="3200" b="1" dirty="0">
                <a:solidFill>
                  <a:srgbClr val="FF0000"/>
                </a:solidFill>
                <a:latin typeface="Times New Roman" panose="02020603050405020304" pitchFamily="18" charset="0"/>
                <a:cs typeface="Times New Roman" panose="02020603050405020304" pitchFamily="18" charset="0"/>
              </a:rPr>
              <a:t>Ai là gì? em vừa tìm được.</a:t>
            </a:r>
          </a:p>
        </p:txBody>
      </p:sp>
      <p:cxnSp>
        <p:nvCxnSpPr>
          <p:cNvPr id="23" name="Straight Connector 22"/>
          <p:cNvCxnSpPr/>
          <p:nvPr/>
        </p:nvCxnSpPr>
        <p:spPr>
          <a:xfrm>
            <a:off x="3101009" y="1202487"/>
            <a:ext cx="4373217"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6919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00" y="-641330"/>
            <a:ext cx="3239546" cy="2843219"/>
          </a:xfrm>
          <a:prstGeom prst="rect">
            <a:avLst/>
          </a:prstGeom>
        </p:spPr>
      </p:pic>
      <p:pic>
        <p:nvPicPr>
          <p:cNvPr id="3"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grpSp>
        <p:nvGrpSpPr>
          <p:cNvPr id="4"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5" name="图片 9">
              <a:extLst>
                <a:ext uri="{FF2B5EF4-FFF2-40B4-BE49-F238E27FC236}">
                  <a16:creationId xmlns:a16="http://schemas.microsoft.com/office/drawing/2014/main" id="{C9C1C85E-1A25-467C-86B4-67770556C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6" name="图片 10">
              <a:extLst>
                <a:ext uri="{FF2B5EF4-FFF2-40B4-BE49-F238E27FC236}">
                  <a16:creationId xmlns:a16="http://schemas.microsoft.com/office/drawing/2014/main" id="{D354413E-068F-4C56-AF2E-F8EF92D85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cxnSp>
        <p:nvCxnSpPr>
          <p:cNvPr id="7" name="Straight Arrow Connector 6"/>
          <p:cNvCxnSpPr/>
          <p:nvPr/>
        </p:nvCxnSpPr>
        <p:spPr>
          <a:xfrm>
            <a:off x="7579892" y="1405861"/>
            <a:ext cx="551234" cy="1103042"/>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307508" y="4044118"/>
            <a:ext cx="532723" cy="1130738"/>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grpSp>
        <p:nvGrpSpPr>
          <p:cNvPr id="9" name="Group 8"/>
          <p:cNvGrpSpPr/>
          <p:nvPr/>
        </p:nvGrpSpPr>
        <p:grpSpPr>
          <a:xfrm>
            <a:off x="1759127" y="5174856"/>
            <a:ext cx="3629487" cy="965920"/>
            <a:chOff x="3184793" y="2623597"/>
            <a:chExt cx="9403513" cy="1750248"/>
          </a:xfrm>
        </p:grpSpPr>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V="1">
              <a:off x="3879085" y="2623597"/>
              <a:ext cx="8014933" cy="1750248"/>
            </a:xfrm>
            <a:prstGeom prst="rect">
              <a:avLst/>
            </a:prstGeom>
          </p:spPr>
        </p:pic>
        <p:sp>
          <p:nvSpPr>
            <p:cNvPr id="11" name="Rectangle 10"/>
            <p:cNvSpPr/>
            <p:nvPr/>
          </p:nvSpPr>
          <p:spPr>
            <a:xfrm>
              <a:off x="3184793" y="2785700"/>
              <a:ext cx="9403513" cy="1505767"/>
            </a:xfrm>
            <a:prstGeom prst="rect">
              <a:avLst/>
            </a:prstGeom>
          </p:spPr>
          <p:txBody>
            <a:bodyPr wrap="square">
              <a:spAutoFit/>
            </a:bodyPr>
            <a:lstStyle/>
            <a:p>
              <a:pPr algn="ctr" eaLnBrk="0" fontAlgn="base" hangingPunct="0">
                <a:spcBef>
                  <a:spcPct val="20000"/>
                </a:spcBef>
                <a:spcAft>
                  <a:spcPct val="0"/>
                </a:spcAft>
              </a:pPr>
              <a:r>
                <a:rPr lang="en-US" sz="4800" b="1" dirty="0">
                  <a:solidFill>
                    <a:srgbClr val="FF0000"/>
                  </a:solidFill>
                  <a:latin typeface="Times New Roman" pitchFamily="18" charset="0"/>
                </a:rPr>
                <a:t>CHỦ NGỮ</a:t>
              </a:r>
              <a:endParaRPr lang="en-US" sz="6000" dirty="0">
                <a:solidFill>
                  <a:srgbClr val="FF0000"/>
                </a:solidFill>
                <a:latin typeface="Comic Sans MS" pitchFamily="66" charset="0"/>
              </a:endParaRPr>
            </a:p>
          </p:txBody>
        </p:sp>
      </p:grpSp>
      <p:grpSp>
        <p:nvGrpSpPr>
          <p:cNvPr id="12" name="Group 11"/>
          <p:cNvGrpSpPr/>
          <p:nvPr/>
        </p:nvGrpSpPr>
        <p:grpSpPr>
          <a:xfrm>
            <a:off x="-1703865" y="338541"/>
            <a:ext cx="13376697" cy="1200329"/>
            <a:chOff x="2476834" y="1821580"/>
            <a:chExt cx="13376697" cy="1200329"/>
          </a:xfrm>
        </p:grpSpPr>
        <p:sp>
          <p:nvSpPr>
            <p:cNvPr id="13" name="Rectangle 12">
              <a:extLst>
                <a:ext uri="{FF2B5EF4-FFF2-40B4-BE49-F238E27FC236}">
                  <a16:creationId xmlns:a16="http://schemas.microsoft.com/office/drawing/2014/main" id="{2D533868-2B26-417A-9E7B-9BB79FCD8D7C}"/>
                </a:ext>
              </a:extLst>
            </p:cNvPr>
            <p:cNvSpPr/>
            <p:nvPr/>
          </p:nvSpPr>
          <p:spPr>
            <a:xfrm>
              <a:off x="2476834" y="2199257"/>
              <a:ext cx="8381295" cy="769441"/>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4400" dirty="0" err="1">
                  <a:latin typeface="UTM God's Word" panose="02040603050506020204" pitchFamily="18" charset="0"/>
                  <a:cs typeface="Times New Roman" panose="02020603050405020304" pitchFamily="18" charset="0"/>
                </a:rPr>
                <a:t>Câu</a:t>
              </a:r>
              <a:r>
                <a:rPr lang="en-US" sz="4400" dirty="0">
                  <a:latin typeface="UTM God's Word" panose="02040603050506020204" pitchFamily="18" charset="0"/>
                  <a:cs typeface="Times New Roman" panose="02020603050405020304" pitchFamily="18" charset="0"/>
                </a:rPr>
                <a:t> </a:t>
              </a:r>
              <a:r>
                <a:rPr lang="en-US" sz="4400" dirty="0" err="1">
                  <a:latin typeface="UTM God's Word" panose="02040603050506020204" pitchFamily="18" charset="0"/>
                  <a:cs typeface="Times New Roman" panose="02020603050405020304" pitchFamily="18" charset="0"/>
                </a:rPr>
                <a:t>kể</a:t>
              </a:r>
              <a:r>
                <a:rPr lang="en-US" sz="4400" dirty="0">
                  <a:latin typeface="UTM God's Word" panose="020406030505060202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2D533868-2B26-417A-9E7B-9BB79FCD8D7C}"/>
                </a:ext>
              </a:extLst>
            </p:cNvPr>
            <p:cNvSpPr/>
            <p:nvPr/>
          </p:nvSpPr>
          <p:spPr>
            <a:xfrm>
              <a:off x="7472236" y="1821580"/>
              <a:ext cx="8381295" cy="1200329"/>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7200" b="1" dirty="0">
                  <a:solidFill>
                    <a:srgbClr val="FF0000"/>
                  </a:solidFill>
                  <a:latin typeface="UTM Avo" panose="02040603050506020204" pitchFamily="18" charset="0"/>
                  <a:cs typeface="Times New Roman" panose="02020603050405020304" pitchFamily="18" charset="0"/>
                </a:rPr>
                <a:t>Ai  </a:t>
              </a:r>
              <a:r>
                <a:rPr lang="en-US" sz="7200" b="1" dirty="0" err="1">
                  <a:solidFill>
                    <a:srgbClr val="FF0000"/>
                  </a:solidFill>
                  <a:latin typeface="UTM Avo" panose="02040603050506020204" pitchFamily="18" charset="0"/>
                  <a:cs typeface="Times New Roman" panose="02020603050405020304" pitchFamily="18" charset="0"/>
                </a:rPr>
                <a:t>là</a:t>
              </a:r>
              <a:r>
                <a:rPr lang="en-US" sz="7200" b="1" dirty="0">
                  <a:solidFill>
                    <a:srgbClr val="FF0000"/>
                  </a:solidFill>
                  <a:latin typeface="UTM Avo" panose="02040603050506020204" pitchFamily="18" charset="0"/>
                  <a:cs typeface="Times New Roman" panose="02020603050405020304" pitchFamily="18" charset="0"/>
                </a:rPr>
                <a:t> </a:t>
              </a:r>
              <a:r>
                <a:rPr lang="en-US" sz="7200" b="1" dirty="0" err="1">
                  <a:solidFill>
                    <a:srgbClr val="FF0000"/>
                  </a:solidFill>
                  <a:latin typeface="UTM Avo" panose="02040603050506020204" pitchFamily="18" charset="0"/>
                  <a:cs typeface="Times New Roman" panose="02020603050405020304" pitchFamily="18" charset="0"/>
                </a:rPr>
                <a:t>gì</a:t>
              </a:r>
              <a:r>
                <a:rPr lang="en-US" sz="7200" b="1" dirty="0">
                  <a:solidFill>
                    <a:srgbClr val="FF0000"/>
                  </a:solidFill>
                  <a:latin typeface="UTM Avo" panose="02040603050506020204" pitchFamily="18" charset="0"/>
                  <a:cs typeface="Times New Roman" panose="02020603050405020304" pitchFamily="18" charset="0"/>
                </a:rPr>
                <a:t> ?</a:t>
              </a:r>
            </a:p>
          </p:txBody>
        </p:sp>
      </p:grpSp>
      <p:grpSp>
        <p:nvGrpSpPr>
          <p:cNvPr id="16" name="Group 15"/>
          <p:cNvGrpSpPr/>
          <p:nvPr/>
        </p:nvGrpSpPr>
        <p:grpSpPr>
          <a:xfrm>
            <a:off x="7579892" y="5226750"/>
            <a:ext cx="3629487" cy="965920"/>
            <a:chOff x="3184793" y="2623597"/>
            <a:chExt cx="9403513" cy="1750248"/>
          </a:xfrm>
        </p:grpSpPr>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V="1">
              <a:off x="3879085" y="2623597"/>
              <a:ext cx="8014933" cy="1750248"/>
            </a:xfrm>
            <a:prstGeom prst="rect">
              <a:avLst/>
            </a:prstGeom>
          </p:spPr>
        </p:pic>
        <p:sp>
          <p:nvSpPr>
            <p:cNvPr id="18" name="Rectangle 17"/>
            <p:cNvSpPr/>
            <p:nvPr/>
          </p:nvSpPr>
          <p:spPr>
            <a:xfrm>
              <a:off x="3184793" y="2785700"/>
              <a:ext cx="9403513" cy="1505767"/>
            </a:xfrm>
            <a:prstGeom prst="rect">
              <a:avLst/>
            </a:prstGeom>
          </p:spPr>
          <p:txBody>
            <a:bodyPr wrap="square">
              <a:spAutoFit/>
            </a:bodyPr>
            <a:lstStyle/>
            <a:p>
              <a:pPr algn="ctr" eaLnBrk="0" fontAlgn="base" hangingPunct="0">
                <a:spcBef>
                  <a:spcPct val="20000"/>
                </a:spcBef>
                <a:spcAft>
                  <a:spcPct val="0"/>
                </a:spcAft>
              </a:pPr>
              <a:r>
                <a:rPr lang="en-US" sz="4800" b="1" dirty="0">
                  <a:solidFill>
                    <a:srgbClr val="FF0000"/>
                  </a:solidFill>
                  <a:latin typeface="Times New Roman" pitchFamily="18" charset="0"/>
                </a:rPr>
                <a:t>VỊ NGỮ</a:t>
              </a:r>
              <a:endParaRPr lang="en-US" sz="6000" dirty="0">
                <a:solidFill>
                  <a:srgbClr val="FF0000"/>
                </a:solidFill>
                <a:latin typeface="Comic Sans MS" pitchFamily="66" charset="0"/>
              </a:endParaRPr>
            </a:p>
          </p:txBody>
        </p:sp>
      </p:grpSp>
      <p:cxnSp>
        <p:nvCxnSpPr>
          <p:cNvPr id="19" name="Straight Connector 18"/>
          <p:cNvCxnSpPr/>
          <p:nvPr/>
        </p:nvCxnSpPr>
        <p:spPr>
          <a:xfrm flipH="1">
            <a:off x="6721935" y="190470"/>
            <a:ext cx="182881" cy="1496470"/>
          </a:xfrm>
          <a:prstGeom prst="line">
            <a:avLst/>
          </a:prstGeom>
          <a:ln w="101600" cmpd="dbl">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16779" y="2659116"/>
            <a:ext cx="8381295" cy="1069865"/>
            <a:chOff x="-616779" y="2128050"/>
            <a:chExt cx="8381295" cy="1069865"/>
          </a:xfrm>
        </p:grpSpPr>
        <p:sp>
          <p:nvSpPr>
            <p:cNvPr id="21" name="Rectangle 20"/>
            <p:cNvSpPr/>
            <p:nvPr/>
          </p:nvSpPr>
          <p:spPr>
            <a:xfrm>
              <a:off x="577451" y="2128050"/>
              <a:ext cx="5992836" cy="1069865"/>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D533868-2B26-417A-9E7B-9BB79FCD8D7C}"/>
                </a:ext>
              </a:extLst>
            </p:cNvPr>
            <p:cNvSpPr/>
            <p:nvPr/>
          </p:nvSpPr>
          <p:spPr>
            <a:xfrm>
              <a:off x="-616779" y="2278261"/>
              <a:ext cx="8381295" cy="769441"/>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4400" b="1" dirty="0">
                  <a:solidFill>
                    <a:schemeClr val="bg1"/>
                  </a:solidFill>
                  <a:latin typeface="UTM Avo" panose="02040603050506020204" pitchFamily="18" charset="0"/>
                  <a:cs typeface="Times New Roman" panose="02020603050405020304" pitchFamily="18" charset="0"/>
                </a:rPr>
                <a:t>Ai (con </a:t>
              </a:r>
              <a:r>
                <a:rPr lang="en-US" sz="4400" b="1" dirty="0" err="1">
                  <a:solidFill>
                    <a:schemeClr val="bg1"/>
                  </a:solidFill>
                  <a:latin typeface="UTM Avo" panose="02040603050506020204" pitchFamily="18" charset="0"/>
                  <a:cs typeface="Times New Roman" panose="02020603050405020304" pitchFamily="18" charset="0"/>
                </a:rPr>
                <a:t>gì</a:t>
              </a:r>
              <a:r>
                <a:rPr lang="en-US" sz="4400" b="1" dirty="0">
                  <a:solidFill>
                    <a:schemeClr val="bg1"/>
                  </a:solidFill>
                  <a:latin typeface="UTM Avo" panose="02040603050506020204" pitchFamily="18" charset="0"/>
                  <a:cs typeface="Times New Roman" panose="02020603050405020304" pitchFamily="18" charset="0"/>
                </a:rPr>
                <a:t>, </a:t>
              </a:r>
              <a:r>
                <a:rPr lang="en-US" sz="4400" b="1" dirty="0" err="1">
                  <a:solidFill>
                    <a:schemeClr val="bg1"/>
                  </a:solidFill>
                  <a:latin typeface="UTM Avo" panose="02040603050506020204" pitchFamily="18" charset="0"/>
                  <a:cs typeface="Times New Roman" panose="02020603050405020304" pitchFamily="18" charset="0"/>
                </a:rPr>
                <a:t>cái</a:t>
              </a:r>
              <a:r>
                <a:rPr lang="en-US" sz="4400" b="1" dirty="0">
                  <a:solidFill>
                    <a:schemeClr val="bg1"/>
                  </a:solidFill>
                  <a:latin typeface="UTM Avo" panose="02040603050506020204" pitchFamily="18" charset="0"/>
                  <a:cs typeface="Times New Roman" panose="02020603050405020304" pitchFamily="18" charset="0"/>
                </a:rPr>
                <a:t> </a:t>
              </a:r>
              <a:r>
                <a:rPr lang="en-US" sz="4400" b="1" dirty="0" err="1">
                  <a:solidFill>
                    <a:schemeClr val="bg1"/>
                  </a:solidFill>
                  <a:latin typeface="UTM Avo" panose="02040603050506020204" pitchFamily="18" charset="0"/>
                  <a:cs typeface="Times New Roman" panose="02020603050405020304" pitchFamily="18" charset="0"/>
                </a:rPr>
                <a:t>gì</a:t>
              </a:r>
              <a:r>
                <a:rPr lang="en-US" sz="4400" b="1" dirty="0">
                  <a:solidFill>
                    <a:schemeClr val="bg1"/>
                  </a:solidFill>
                  <a:latin typeface="UTM Avo" panose="02040603050506020204" pitchFamily="18" charset="0"/>
                  <a:cs typeface="Times New Roman" panose="02020603050405020304" pitchFamily="18" charset="0"/>
                </a:rPr>
                <a:t>)?</a:t>
              </a:r>
            </a:p>
          </p:txBody>
        </p:sp>
      </p:grpSp>
      <p:cxnSp>
        <p:nvCxnSpPr>
          <p:cNvPr id="23" name="Straight Arrow Connector 22"/>
          <p:cNvCxnSpPr/>
          <p:nvPr/>
        </p:nvCxnSpPr>
        <p:spPr>
          <a:xfrm flipH="1">
            <a:off x="5120639" y="1438857"/>
            <a:ext cx="532723" cy="1130738"/>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grpSp>
        <p:nvGrpSpPr>
          <p:cNvPr id="24" name="Group 23"/>
          <p:cNvGrpSpPr/>
          <p:nvPr/>
        </p:nvGrpSpPr>
        <p:grpSpPr>
          <a:xfrm>
            <a:off x="7256506" y="2627740"/>
            <a:ext cx="4383069" cy="2255066"/>
            <a:chOff x="2607654" y="2128048"/>
            <a:chExt cx="3918304" cy="2255066"/>
          </a:xfrm>
        </p:grpSpPr>
        <p:sp>
          <p:nvSpPr>
            <p:cNvPr id="25" name="Rectangle 24"/>
            <p:cNvSpPr/>
            <p:nvPr/>
          </p:nvSpPr>
          <p:spPr>
            <a:xfrm>
              <a:off x="2607654" y="2128048"/>
              <a:ext cx="3918304" cy="1615794"/>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D533868-2B26-417A-9E7B-9BB79FCD8D7C}"/>
                </a:ext>
              </a:extLst>
            </p:cNvPr>
            <p:cNvSpPr/>
            <p:nvPr/>
          </p:nvSpPr>
          <p:spPr>
            <a:xfrm>
              <a:off x="2607654" y="2259456"/>
              <a:ext cx="3907621" cy="2123658"/>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4400" b="1" dirty="0" err="1">
                  <a:solidFill>
                    <a:schemeClr val="bg1"/>
                  </a:solidFill>
                  <a:latin typeface="UTM Avo" panose="02040603050506020204" pitchFamily="18" charset="0"/>
                  <a:cs typeface="Times New Roman" panose="02020603050405020304" pitchFamily="18" charset="0"/>
                </a:rPr>
                <a:t>là</a:t>
              </a:r>
              <a:r>
                <a:rPr lang="en-US" sz="4400" b="1" dirty="0">
                  <a:solidFill>
                    <a:schemeClr val="bg1"/>
                  </a:solidFill>
                  <a:latin typeface="UTM Avo" panose="02040603050506020204" pitchFamily="18" charset="0"/>
                  <a:cs typeface="Times New Roman" panose="02020603050405020304" pitchFamily="18" charset="0"/>
                </a:rPr>
                <a:t> </a:t>
              </a:r>
              <a:r>
                <a:rPr lang="en-US" sz="4400" b="1" dirty="0" err="1">
                  <a:solidFill>
                    <a:schemeClr val="bg1"/>
                  </a:solidFill>
                  <a:latin typeface="UTM Avo" panose="02040603050506020204" pitchFamily="18" charset="0"/>
                  <a:cs typeface="Times New Roman" panose="02020603050405020304" pitchFamily="18" charset="0"/>
                </a:rPr>
                <a:t>gì</a:t>
              </a:r>
              <a:r>
                <a:rPr lang="en-US" sz="4400" b="1" dirty="0">
                  <a:solidFill>
                    <a:schemeClr val="bg1"/>
                  </a:solidFill>
                  <a:latin typeface="UTM Avo" panose="02040603050506020204" pitchFamily="18" charset="0"/>
                  <a:cs typeface="Times New Roman" panose="02020603050405020304" pitchFamily="18" charset="0"/>
                </a:rPr>
                <a:t>? </a:t>
              </a:r>
              <a:r>
                <a:rPr lang="en-US" sz="4400" b="1" i="1" dirty="0">
                  <a:solidFill>
                    <a:schemeClr val="bg1"/>
                  </a:solidFill>
                  <a:latin typeface="UTM Avo" panose="02040603050506020204" pitchFamily="18" charset="0"/>
                </a:rPr>
                <a:t>( </a:t>
              </a:r>
              <a:r>
                <a:rPr lang="en-US" sz="4400" b="1" i="1" dirty="0" err="1">
                  <a:solidFill>
                    <a:schemeClr val="bg1"/>
                  </a:solidFill>
                  <a:latin typeface="UTM Avo" panose="02040603050506020204" pitchFamily="18" charset="0"/>
                </a:rPr>
                <a:t>là</a:t>
              </a:r>
              <a:r>
                <a:rPr lang="en-US" sz="4400" b="1" i="1" dirty="0">
                  <a:solidFill>
                    <a:schemeClr val="bg1"/>
                  </a:solidFill>
                  <a:latin typeface="UTM Avo" panose="02040603050506020204" pitchFamily="18" charset="0"/>
                </a:rPr>
                <a:t> </a:t>
              </a:r>
              <a:r>
                <a:rPr lang="en-US" sz="4400" b="1" i="1" dirty="0" err="1">
                  <a:solidFill>
                    <a:schemeClr val="bg1"/>
                  </a:solidFill>
                  <a:latin typeface="UTM Avo" panose="02040603050506020204" pitchFamily="18" charset="0"/>
                </a:rPr>
                <a:t>ai</a:t>
              </a:r>
              <a:r>
                <a:rPr lang="en-US" sz="4400" b="1" i="1" dirty="0">
                  <a:solidFill>
                    <a:schemeClr val="bg1"/>
                  </a:solidFill>
                  <a:latin typeface="UTM Avo" panose="02040603050506020204" pitchFamily="18" charset="0"/>
                </a:rPr>
                <a:t>, </a:t>
              </a:r>
              <a:r>
                <a:rPr lang="en-US" sz="4400" b="1" i="1" dirty="0" err="1">
                  <a:solidFill>
                    <a:schemeClr val="bg1"/>
                  </a:solidFill>
                  <a:latin typeface="UTM Avo" panose="02040603050506020204" pitchFamily="18" charset="0"/>
                </a:rPr>
                <a:t>là</a:t>
              </a:r>
              <a:r>
                <a:rPr lang="en-US" sz="4400" b="1" i="1" dirty="0">
                  <a:solidFill>
                    <a:schemeClr val="bg1"/>
                  </a:solidFill>
                  <a:latin typeface="UTM Avo" panose="02040603050506020204" pitchFamily="18" charset="0"/>
                </a:rPr>
                <a:t> con </a:t>
              </a:r>
              <a:r>
                <a:rPr lang="en-US" sz="4400" b="1" i="1" dirty="0" err="1">
                  <a:solidFill>
                    <a:schemeClr val="bg1"/>
                  </a:solidFill>
                  <a:latin typeface="UTM Avo" panose="02040603050506020204" pitchFamily="18" charset="0"/>
                </a:rPr>
                <a:t>gì</a:t>
              </a:r>
              <a:r>
                <a:rPr lang="en-US" sz="4400" b="1" i="1" dirty="0">
                  <a:solidFill>
                    <a:schemeClr val="bg1"/>
                  </a:solidFill>
                  <a:latin typeface="UTM Avo" panose="02040603050506020204" pitchFamily="18" charset="0"/>
                </a:rPr>
                <a:t>) ?</a:t>
              </a:r>
            </a:p>
            <a:p>
              <a:pPr algn="ctr"/>
              <a:endParaRPr lang="en-US" sz="4400" b="1" dirty="0">
                <a:solidFill>
                  <a:schemeClr val="bg1"/>
                </a:solidFill>
                <a:latin typeface="UTM Avo" panose="02040603050506020204" pitchFamily="18" charset="0"/>
                <a:cs typeface="Times New Roman" panose="02020603050405020304" pitchFamily="18" charset="0"/>
              </a:endParaRPr>
            </a:p>
          </p:txBody>
        </p:sp>
      </p:grpSp>
      <p:cxnSp>
        <p:nvCxnSpPr>
          <p:cNvPr id="27" name="Straight Arrow Connector 26"/>
          <p:cNvCxnSpPr/>
          <p:nvPr/>
        </p:nvCxnSpPr>
        <p:spPr>
          <a:xfrm>
            <a:off x="8867514" y="4243534"/>
            <a:ext cx="400081" cy="931322"/>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111320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F858DB0-B650-455B-B62E-01140733C71B}"/>
              </a:ext>
            </a:extLst>
          </p:cNvPr>
          <p:cNvGrpSpPr/>
          <p:nvPr/>
        </p:nvGrpSpPr>
        <p:grpSpPr>
          <a:xfrm>
            <a:off x="491089" y="415670"/>
            <a:ext cx="11209821" cy="6192948"/>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63DDDF89-AA7C-40A0-BAC7-32959281E499}"/>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BD97815-0B8D-4591-BDB3-41611CF9C854}"/>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 name="图片 2">
            <a:extLst>
              <a:ext uri="{FF2B5EF4-FFF2-40B4-BE49-F238E27FC236}">
                <a16:creationId xmlns:a16="http://schemas.microsoft.com/office/drawing/2014/main" id="{FC2CF982-B99E-4A95-9F4E-3C56025BDE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8619" y="3075491"/>
            <a:ext cx="1920686" cy="3795344"/>
          </a:xfrm>
          <a:prstGeom prst="rect">
            <a:avLst/>
          </a:prstGeom>
        </p:spPr>
      </p:pic>
      <p:sp>
        <p:nvSpPr>
          <p:cNvPr id="18" name="Text Box 22"/>
          <p:cNvSpPr txBox="1">
            <a:spLocks noChangeArrowheads="1"/>
          </p:cNvSpPr>
          <p:nvPr/>
        </p:nvSpPr>
        <p:spPr bwMode="auto">
          <a:xfrm>
            <a:off x="362539" y="1780337"/>
            <a:ext cx="9427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200" b="1" dirty="0"/>
              <a:t>     </a:t>
            </a:r>
            <a:r>
              <a:rPr lang="vi-VN" altLang="en-US" sz="3200" b="1" dirty="0">
                <a:solidFill>
                  <a:srgbClr val="000000"/>
                </a:solidFill>
                <a:latin typeface="Times New Roman" panose="02020603050405020304" pitchFamily="18" charset="0"/>
              </a:rPr>
              <a:t>a) Nguyễn Tri Phương là người Thừa Thiên. </a:t>
            </a:r>
            <a:endParaRPr lang="en-US" altLang="en-US" sz="3200" b="1" dirty="0">
              <a:latin typeface="Arial" panose="020B0604020202020204" pitchFamily="34" charset="0"/>
            </a:endParaRPr>
          </a:p>
        </p:txBody>
      </p:sp>
      <p:sp>
        <p:nvSpPr>
          <p:cNvPr id="19" name="Text Box 22"/>
          <p:cNvSpPr txBox="1">
            <a:spLocks noChangeArrowheads="1"/>
          </p:cNvSpPr>
          <p:nvPr/>
        </p:nvSpPr>
        <p:spPr bwMode="auto">
          <a:xfrm>
            <a:off x="574538" y="2846236"/>
            <a:ext cx="8114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vi-VN" altLang="en-US" sz="3200" b="1" dirty="0">
                <a:solidFill>
                  <a:srgbClr val="000000"/>
                </a:solidFill>
                <a:latin typeface="Times New Roman" panose="02020603050405020304" pitchFamily="18" charset="0"/>
              </a:rPr>
              <a:t> Cả hai ông đều không phải là người  Hà Nội. </a:t>
            </a:r>
            <a:endParaRPr lang="en-US" altLang="en-US" sz="3200" b="1" dirty="0">
              <a:latin typeface="Arial" panose="020B0604020202020204" pitchFamily="34" charset="0"/>
            </a:endParaRPr>
          </a:p>
        </p:txBody>
      </p:sp>
      <p:sp>
        <p:nvSpPr>
          <p:cNvPr id="20" name="Text Box 22"/>
          <p:cNvSpPr txBox="1">
            <a:spLocks noChangeArrowheads="1"/>
          </p:cNvSpPr>
          <p:nvPr/>
        </p:nvSpPr>
        <p:spPr bwMode="auto">
          <a:xfrm>
            <a:off x="634818" y="4020672"/>
            <a:ext cx="9427514" cy="741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200" b="1" dirty="0"/>
              <a:t> </a:t>
            </a:r>
            <a:r>
              <a:rPr lang="vi-VN" altLang="en-US" sz="3200" b="1" dirty="0">
                <a:solidFill>
                  <a:srgbClr val="000000"/>
                </a:solidFill>
                <a:latin typeface="Times New Roman" panose="02020603050405020304" pitchFamily="18" charset="0"/>
              </a:rPr>
              <a:t>b) Ông Năm là dân ngụ cư của làng này.</a:t>
            </a:r>
            <a:endParaRPr lang="en-US" altLang="en-US" sz="3200" b="1" dirty="0">
              <a:latin typeface="Arial" panose="020B0604020202020204" pitchFamily="34" charset="0"/>
            </a:endParaRPr>
          </a:p>
        </p:txBody>
      </p:sp>
      <p:sp>
        <p:nvSpPr>
          <p:cNvPr id="21" name="Text Box 22"/>
          <p:cNvSpPr txBox="1">
            <a:spLocks noChangeArrowheads="1"/>
          </p:cNvSpPr>
          <p:nvPr/>
        </p:nvSpPr>
        <p:spPr bwMode="auto">
          <a:xfrm>
            <a:off x="233988" y="4948805"/>
            <a:ext cx="1022208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200" b="1" dirty="0"/>
              <a:t>     </a:t>
            </a:r>
            <a:r>
              <a:rPr lang="en-US" altLang="en-US" sz="3200" b="1" dirty="0">
                <a:solidFill>
                  <a:srgbClr val="000000"/>
                </a:solidFill>
                <a:latin typeface="Times New Roman" panose="02020603050405020304" pitchFamily="18" charset="0"/>
              </a:rPr>
              <a:t>c) </a:t>
            </a:r>
            <a:r>
              <a:rPr lang="en-US" altLang="en-US" sz="3200" b="1" dirty="0" err="1">
                <a:solidFill>
                  <a:srgbClr val="000000"/>
                </a:solidFill>
                <a:latin typeface="Times New Roman" panose="02020603050405020304" pitchFamily="18" charset="0"/>
              </a:rPr>
              <a:t>Cần</a:t>
            </a:r>
            <a:r>
              <a:rPr lang="vi-VN" altLang="en-US" sz="3200" b="1" dirty="0">
                <a:solidFill>
                  <a:srgbClr val="000000"/>
                </a:solidFill>
                <a:latin typeface="Times New Roman" panose="02020603050405020304" pitchFamily="18" charset="0"/>
              </a:rPr>
              <a:t> trục là cánh tay kì diệu của các chú công nhân</a:t>
            </a:r>
            <a:r>
              <a:rPr lang="vi-VN" altLang="en-US" sz="4000" b="1" dirty="0">
                <a:solidFill>
                  <a:srgbClr val="000000"/>
                </a:solidFill>
                <a:latin typeface="Times New Roman" panose="02020603050405020304" pitchFamily="18" charset="0"/>
              </a:rPr>
              <a:t>.</a:t>
            </a:r>
            <a:endParaRPr lang="en-US" altLang="en-US" sz="3200" b="1" dirty="0"/>
          </a:p>
        </p:txBody>
      </p:sp>
      <p:sp>
        <p:nvSpPr>
          <p:cNvPr id="22" name="Text Box 9"/>
          <p:cNvSpPr txBox="1">
            <a:spLocks noChangeArrowheads="1"/>
          </p:cNvSpPr>
          <p:nvPr/>
        </p:nvSpPr>
        <p:spPr bwMode="auto">
          <a:xfrm>
            <a:off x="1136994" y="714438"/>
            <a:ext cx="9918010" cy="1077218"/>
          </a:xfrm>
          <a:prstGeom prst="rect">
            <a:avLst/>
          </a:prstGeom>
          <a:solidFill>
            <a:schemeClr val="bg1">
              <a:alpha val="78000"/>
            </a:schemeClr>
          </a:solidFill>
          <a:ln w="47625">
            <a:solidFill>
              <a:schemeClr val="accent4">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vi-VN" altLang="en-US" sz="3200" b="1" u="sng" dirty="0">
                <a:solidFill>
                  <a:srgbClr val="FF0000"/>
                </a:solidFill>
                <a:latin typeface="Times New Roman" panose="02020603050405020304" pitchFamily="18" charset="0"/>
                <a:cs typeface="Times New Roman" panose="02020603050405020304" pitchFamily="18" charset="0"/>
              </a:rPr>
              <a:t>Bài 2</a:t>
            </a:r>
            <a:r>
              <a:rPr lang="vi-VN" altLang="en-US" sz="3200" b="1" dirty="0">
                <a:solidFill>
                  <a:srgbClr val="FF0000"/>
                </a:solidFill>
                <a:latin typeface="Times New Roman" panose="02020603050405020304" pitchFamily="18" charset="0"/>
                <a:cs typeface="Times New Roman" panose="02020603050405020304" pitchFamily="18" charset="0"/>
              </a:rPr>
              <a:t>: Xác định chủ ngữ, vị ngữ trong mỗi câu : </a:t>
            </a:r>
            <a:endParaRPr lang="en-US" altLang="en-US" sz="3200" b="1" dirty="0">
              <a:solidFill>
                <a:srgbClr val="FF0000"/>
              </a:solidFill>
              <a:latin typeface="Times New Roman" panose="02020603050405020304" pitchFamily="18" charset="0"/>
              <a:cs typeface="Times New Roman" panose="02020603050405020304" pitchFamily="18" charset="0"/>
            </a:endParaRPr>
          </a:p>
          <a:p>
            <a:pPr algn="ctr"/>
            <a:r>
              <a:rPr lang="vi-VN" altLang="en-US" sz="3200" b="1" dirty="0">
                <a:solidFill>
                  <a:srgbClr val="FF0000"/>
                </a:solidFill>
                <a:latin typeface="Times New Roman" panose="02020603050405020304" pitchFamily="18" charset="0"/>
                <a:cs typeface="Times New Roman" panose="02020603050405020304" pitchFamily="18" charset="0"/>
              </a:rPr>
              <a:t>Ai là gì? em vừa tìm được.</a:t>
            </a:r>
          </a:p>
        </p:txBody>
      </p:sp>
      <p:cxnSp>
        <p:nvCxnSpPr>
          <p:cNvPr id="23" name="Straight Connector 22"/>
          <p:cNvCxnSpPr/>
          <p:nvPr/>
        </p:nvCxnSpPr>
        <p:spPr>
          <a:xfrm>
            <a:off x="3101009" y="1244822"/>
            <a:ext cx="4373217"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Line 17"/>
          <p:cNvSpPr>
            <a:spLocks noChangeShapeType="1"/>
          </p:cNvSpPr>
          <p:nvPr/>
        </p:nvSpPr>
        <p:spPr bwMode="auto">
          <a:xfrm flipH="1">
            <a:off x="4904663" y="1991900"/>
            <a:ext cx="80888" cy="56541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26"/>
          <p:cNvSpPr>
            <a:spLocks noChangeShapeType="1"/>
          </p:cNvSpPr>
          <p:nvPr/>
        </p:nvSpPr>
        <p:spPr bwMode="auto">
          <a:xfrm flipV="1">
            <a:off x="5007020" y="2441283"/>
            <a:ext cx="3612829" cy="0"/>
          </a:xfrm>
          <a:prstGeom prst="line">
            <a:avLst/>
          </a:prstGeom>
          <a:noFill/>
          <a:ln w="47625"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28"/>
          <p:cNvSpPr>
            <a:spLocks noChangeShapeType="1"/>
          </p:cNvSpPr>
          <p:nvPr/>
        </p:nvSpPr>
        <p:spPr bwMode="auto">
          <a:xfrm flipV="1">
            <a:off x="1482436" y="2429400"/>
            <a:ext cx="3301434" cy="1516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17"/>
          <p:cNvSpPr>
            <a:spLocks noChangeShapeType="1"/>
          </p:cNvSpPr>
          <p:nvPr/>
        </p:nvSpPr>
        <p:spPr bwMode="auto">
          <a:xfrm flipH="1">
            <a:off x="2660227" y="3075491"/>
            <a:ext cx="80888" cy="56541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6"/>
          <p:cNvSpPr>
            <a:spLocks noChangeShapeType="1"/>
          </p:cNvSpPr>
          <p:nvPr/>
        </p:nvSpPr>
        <p:spPr bwMode="auto">
          <a:xfrm flipV="1">
            <a:off x="2762584" y="3499473"/>
            <a:ext cx="5702543" cy="0"/>
          </a:xfrm>
          <a:prstGeom prst="line">
            <a:avLst/>
          </a:prstGeom>
          <a:noFill/>
          <a:ln w="47625"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8"/>
          <p:cNvSpPr>
            <a:spLocks noChangeShapeType="1"/>
          </p:cNvSpPr>
          <p:nvPr/>
        </p:nvSpPr>
        <p:spPr bwMode="auto">
          <a:xfrm flipV="1">
            <a:off x="707735" y="3500073"/>
            <a:ext cx="1884218" cy="8653"/>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7"/>
          <p:cNvSpPr>
            <a:spLocks noChangeShapeType="1"/>
          </p:cNvSpPr>
          <p:nvPr/>
        </p:nvSpPr>
        <p:spPr bwMode="auto">
          <a:xfrm flipH="1">
            <a:off x="2978556" y="4217469"/>
            <a:ext cx="80888" cy="56541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6"/>
          <p:cNvSpPr>
            <a:spLocks noChangeShapeType="1"/>
          </p:cNvSpPr>
          <p:nvPr/>
        </p:nvSpPr>
        <p:spPr bwMode="auto">
          <a:xfrm flipV="1">
            <a:off x="3080913" y="4675319"/>
            <a:ext cx="4691487" cy="0"/>
          </a:xfrm>
          <a:prstGeom prst="line">
            <a:avLst/>
          </a:prstGeom>
          <a:noFill/>
          <a:ln w="47625"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8"/>
          <p:cNvSpPr>
            <a:spLocks noChangeShapeType="1"/>
          </p:cNvSpPr>
          <p:nvPr/>
        </p:nvSpPr>
        <p:spPr bwMode="auto">
          <a:xfrm flipV="1">
            <a:off x="1281999" y="4645588"/>
            <a:ext cx="1656409" cy="7607"/>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7"/>
          <p:cNvSpPr>
            <a:spLocks noChangeShapeType="1"/>
          </p:cNvSpPr>
          <p:nvPr/>
        </p:nvSpPr>
        <p:spPr bwMode="auto">
          <a:xfrm flipH="1">
            <a:off x="2876199" y="5255031"/>
            <a:ext cx="80888" cy="56541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6"/>
          <p:cNvSpPr>
            <a:spLocks noChangeShapeType="1"/>
          </p:cNvSpPr>
          <p:nvPr/>
        </p:nvSpPr>
        <p:spPr bwMode="auto">
          <a:xfrm flipV="1">
            <a:off x="2978556" y="5729815"/>
            <a:ext cx="7259953" cy="0"/>
          </a:xfrm>
          <a:prstGeom prst="line">
            <a:avLst/>
          </a:prstGeom>
          <a:noFill/>
          <a:ln w="47625"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8"/>
          <p:cNvSpPr>
            <a:spLocks noChangeShapeType="1"/>
          </p:cNvSpPr>
          <p:nvPr/>
        </p:nvSpPr>
        <p:spPr bwMode="auto">
          <a:xfrm flipV="1">
            <a:off x="1344648" y="5724886"/>
            <a:ext cx="1434870" cy="658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426431408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2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38">
            <a:extLst>
              <a:ext uri="{FF2B5EF4-FFF2-40B4-BE49-F238E27FC236}">
                <a16:creationId xmlns:a16="http://schemas.microsoft.com/office/drawing/2014/main" id="{9563586D-5BDB-4345-B7AF-756E4B27A5A5}"/>
              </a:ext>
            </a:extLst>
          </p:cNvPr>
          <p:cNvGrpSpPr/>
          <p:nvPr/>
        </p:nvGrpSpPr>
        <p:grpSpPr>
          <a:xfrm>
            <a:off x="893143" y="329265"/>
            <a:ext cx="10210800" cy="5566375"/>
            <a:chOff x="990600" y="561442"/>
            <a:chExt cx="10210800" cy="5566375"/>
          </a:xfrm>
        </p:grpSpPr>
        <p:grpSp>
          <p:nvGrpSpPr>
            <p:cNvPr id="26" name="组合 4">
              <a:extLst>
                <a:ext uri="{FF2B5EF4-FFF2-40B4-BE49-F238E27FC236}">
                  <a16:creationId xmlns:a16="http://schemas.microsoft.com/office/drawing/2014/main" id="{F8AF69AD-F6FA-4E60-ADB0-11F9443D4C30}"/>
                </a:ext>
              </a:extLst>
            </p:cNvPr>
            <p:cNvGrpSpPr/>
            <p:nvPr/>
          </p:nvGrpSpPr>
          <p:grpSpPr>
            <a:xfrm>
              <a:off x="990600" y="743016"/>
              <a:ext cx="10210800" cy="5384801"/>
              <a:chOff x="990600" y="743016"/>
              <a:chExt cx="10210800" cy="5384801"/>
            </a:xfrm>
            <a:effectLst>
              <a:outerShdw blurRad="50800" dist="38100" dir="2700000" algn="tl" rotWithShape="0">
                <a:prstClr val="black">
                  <a:alpha val="40000"/>
                </a:prstClr>
              </a:outerShdw>
            </a:effectLst>
          </p:grpSpPr>
          <p:sp>
            <p:nvSpPr>
              <p:cNvPr id="29" name="矩形 5">
                <a:extLst>
                  <a:ext uri="{FF2B5EF4-FFF2-40B4-BE49-F238E27FC236}">
                    <a16:creationId xmlns:a16="http://schemas.microsoft.com/office/drawing/2014/main" id="{E9B7F992-0E5A-4E02-9C4C-49A8FFD947F4}"/>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6">
                <a:extLst>
                  <a:ext uri="{FF2B5EF4-FFF2-40B4-BE49-F238E27FC236}">
                    <a16:creationId xmlns:a16="http://schemas.microsoft.com/office/drawing/2014/main" id="{C3842F7E-51AC-4CB7-BBE0-C1A4802EC812}"/>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圆角 7">
              <a:extLst>
                <a:ext uri="{FF2B5EF4-FFF2-40B4-BE49-F238E27FC236}">
                  <a16:creationId xmlns:a16="http://schemas.microsoft.com/office/drawing/2014/main" id="{6C9B1071-A92F-448D-9721-F5C1BB529687}"/>
                </a:ext>
              </a:extLst>
            </p:cNvPr>
            <p:cNvSpPr/>
            <p:nvPr/>
          </p:nvSpPr>
          <p:spPr>
            <a:xfrm>
              <a:off x="212432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8">
              <a:extLst>
                <a:ext uri="{FF2B5EF4-FFF2-40B4-BE49-F238E27FC236}">
                  <a16:creationId xmlns:a16="http://schemas.microsoft.com/office/drawing/2014/main" id="{C4B36B35-146C-41B3-80B1-481F4A417AF8}"/>
                </a:ext>
              </a:extLst>
            </p:cNvPr>
            <p:cNvSpPr/>
            <p:nvPr/>
          </p:nvSpPr>
          <p:spPr>
            <a:xfrm>
              <a:off x="972968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r="44502"/>
          <a:stretch/>
        </p:blipFill>
        <p:spPr>
          <a:xfrm>
            <a:off x="7422204" y="3103657"/>
            <a:ext cx="2751656" cy="3948752"/>
          </a:xfrm>
          <a:prstGeom prst="rect">
            <a:avLst/>
          </a:prstGeom>
          <a:effectLst>
            <a:outerShdw blurRad="50800" dist="38100" dir="18900000" algn="bl" rotWithShape="0">
              <a:prstClr val="black">
                <a:alpha val="40000"/>
              </a:prstClr>
            </a:outerShdw>
          </a:effectLst>
        </p:spPr>
      </p:pic>
      <p:pic>
        <p:nvPicPr>
          <p:cNvPr id="39" name="Picture 38"/>
          <p:cNvPicPr>
            <a:picLocks noChangeAspect="1"/>
          </p:cNvPicPr>
          <p:nvPr/>
        </p:nvPicPr>
        <p:blipFill rotWithShape="1">
          <a:blip r:embed="rId3">
            <a:extLst>
              <a:ext uri="{28A0092B-C50C-407E-A947-70E740481C1C}">
                <a14:useLocalDpi xmlns:a14="http://schemas.microsoft.com/office/drawing/2010/main" val="0"/>
              </a:ext>
            </a:extLst>
          </a:blip>
          <a:srcRect l="55470"/>
          <a:stretch/>
        </p:blipFill>
        <p:spPr>
          <a:xfrm>
            <a:off x="9884005" y="2503620"/>
            <a:ext cx="2526002" cy="4517786"/>
          </a:xfrm>
          <a:prstGeom prst="rect">
            <a:avLst/>
          </a:prstGeom>
          <a:effectLst>
            <a:outerShdw blurRad="50800" dist="38100" dir="16200000" rotWithShape="0">
              <a:prstClr val="black">
                <a:alpha val="40000"/>
              </a:prstClr>
            </a:outerShdw>
          </a:effectLst>
        </p:spPr>
      </p:pic>
      <p:sp>
        <p:nvSpPr>
          <p:cNvPr id="40" name="Text Box 8"/>
          <p:cNvSpPr txBox="1">
            <a:spLocks noChangeArrowheads="1"/>
          </p:cNvSpPr>
          <p:nvPr/>
        </p:nvSpPr>
        <p:spPr bwMode="auto">
          <a:xfrm>
            <a:off x="1239140" y="1454532"/>
            <a:ext cx="924036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r>
              <a:rPr lang="vi-VN" altLang="en-US" sz="3600" b="1" u="sng" dirty="0">
                <a:solidFill>
                  <a:srgbClr val="002060"/>
                </a:solidFill>
                <a:latin typeface="Times New Roman" panose="02020603050405020304" pitchFamily="18" charset="0"/>
              </a:rPr>
              <a:t>Bài 3</a:t>
            </a:r>
            <a:r>
              <a:rPr lang="vi-VN" altLang="en-US" sz="3600" b="1" dirty="0">
                <a:solidFill>
                  <a:srgbClr val="002060"/>
                </a:solidFill>
                <a:latin typeface="Times New Roman" panose="02020603050405020304" pitchFamily="18" charset="0"/>
              </a:rPr>
              <a:t>: Có lần, em cùng một số bạn trong lớp đến thăm bạn Hà bị ốm. Em giới thiệu với bố mẹ bạn Hà từng người trong nhóm. </a:t>
            </a:r>
            <a:endParaRPr lang="vi-VN" altLang="en-US" sz="3600" b="1" i="1" dirty="0">
              <a:solidFill>
                <a:srgbClr val="002060"/>
              </a:solidFill>
              <a:latin typeface="Times New Roman" panose="02020603050405020304" pitchFamily="18" charset="0"/>
            </a:endParaRPr>
          </a:p>
        </p:txBody>
      </p:sp>
      <p:sp>
        <p:nvSpPr>
          <p:cNvPr id="42" name="Rectangle 41"/>
          <p:cNvSpPr/>
          <p:nvPr/>
        </p:nvSpPr>
        <p:spPr>
          <a:xfrm>
            <a:off x="1271465" y="3271426"/>
            <a:ext cx="6860293"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239140" y="3826755"/>
            <a:ext cx="2917224"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319246" y="4378510"/>
            <a:ext cx="5180289"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8"/>
          <p:cNvSpPr txBox="1">
            <a:spLocks noChangeArrowheads="1"/>
          </p:cNvSpPr>
          <p:nvPr/>
        </p:nvSpPr>
        <p:spPr bwMode="auto">
          <a:xfrm>
            <a:off x="1271465" y="3174190"/>
            <a:ext cx="67604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r>
              <a:rPr lang="vi-VN" altLang="en-US" sz="3600" b="1" dirty="0">
                <a:solidFill>
                  <a:srgbClr val="002060"/>
                </a:solidFill>
                <a:latin typeface="Times New Roman" panose="02020603050405020304" pitchFamily="18" charset="0"/>
              </a:rPr>
              <a:t>Hãy viết một đoạn văn ngắn kể lại chuyện đó, trong đoạn văn</a:t>
            </a:r>
            <a:r>
              <a:rPr lang="en-US" altLang="en-US" sz="3600" b="1" dirty="0">
                <a:solidFill>
                  <a:srgbClr val="002060"/>
                </a:solidFill>
                <a:latin typeface="Times New Roman" panose="02020603050405020304" pitchFamily="18" charset="0"/>
              </a:rPr>
              <a:t> </a:t>
            </a:r>
            <a:r>
              <a:rPr lang="en-US" altLang="en-US" sz="3600" b="1" dirty="0" err="1">
                <a:solidFill>
                  <a:srgbClr val="002060"/>
                </a:solidFill>
                <a:latin typeface="Times New Roman" panose="02020603050405020304" pitchFamily="18" charset="0"/>
              </a:rPr>
              <a:t>có</a:t>
            </a:r>
            <a:r>
              <a:rPr lang="vi-VN" altLang="en-US" sz="3600" b="1" dirty="0">
                <a:solidFill>
                  <a:srgbClr val="002060"/>
                </a:solidFill>
                <a:latin typeface="Times New Roman" panose="02020603050405020304" pitchFamily="18" charset="0"/>
              </a:rPr>
              <a:t> </a:t>
            </a:r>
            <a:endParaRPr lang="en-US" altLang="en-US" sz="3600" b="1" dirty="0">
              <a:solidFill>
                <a:srgbClr val="002060"/>
              </a:solidFill>
              <a:latin typeface="Times New Roman" panose="02020603050405020304" pitchFamily="18" charset="0"/>
            </a:endParaRPr>
          </a:p>
          <a:p>
            <a:pPr algn="just"/>
            <a:r>
              <a:rPr lang="vi-VN" altLang="en-US" sz="3600" b="1" dirty="0">
                <a:solidFill>
                  <a:srgbClr val="002060"/>
                </a:solidFill>
                <a:latin typeface="Times New Roman" panose="02020603050405020304" pitchFamily="18" charset="0"/>
              </a:rPr>
              <a:t>sử dụng câu </a:t>
            </a:r>
            <a:r>
              <a:rPr lang="vi-VN" altLang="en-US" sz="3600" b="1" dirty="0" smtClean="0">
                <a:solidFill>
                  <a:srgbClr val="002060"/>
                </a:solidFill>
                <a:latin typeface="Times New Roman" panose="02020603050405020304" pitchFamily="18" charset="0"/>
              </a:rPr>
              <a:t>kể</a:t>
            </a:r>
            <a:r>
              <a:rPr lang="en-US" altLang="en-US" sz="3600" b="1" dirty="0" smtClean="0">
                <a:solidFill>
                  <a:srgbClr val="002060"/>
                </a:solidFill>
                <a:latin typeface="Times New Roman" panose="02020603050405020304" pitchFamily="18" charset="0"/>
              </a:rPr>
              <a:t> </a:t>
            </a:r>
            <a:r>
              <a:rPr lang="vi-VN" altLang="en-US" sz="3600" b="1" i="1" dirty="0">
                <a:solidFill>
                  <a:srgbClr val="002060"/>
                </a:solidFill>
                <a:latin typeface="Times New Roman" panose="02020603050405020304" pitchFamily="18" charset="0"/>
              </a:rPr>
              <a:t>Ai là gì?</a:t>
            </a:r>
          </a:p>
        </p:txBody>
      </p:sp>
      <p:pic>
        <p:nvPicPr>
          <p:cNvPr id="46" name="图片 37">
            <a:extLst>
              <a:ext uri="{FF2B5EF4-FFF2-40B4-BE49-F238E27FC236}">
                <a16:creationId xmlns:a16="http://schemas.microsoft.com/office/drawing/2014/main" id="{7A9EB4B0-054A-4B6B-9972-345F328072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89" y="5129155"/>
            <a:ext cx="1969931" cy="1388704"/>
          </a:xfrm>
          <a:prstGeom prst="rect">
            <a:avLst/>
          </a:prstGeom>
        </p:spPr>
      </p:pic>
    </p:spTree>
    <p:extLst>
      <p:ext uri="{BB962C8B-B14F-4D97-AF65-F5344CB8AC3E}">
        <p14:creationId xmlns:p14="http://schemas.microsoft.com/office/powerpoint/2010/main" val="4233374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1+#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1+#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left)">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par>
                          <p:cTn id="39" fill="hold">
                            <p:stCondLst>
                              <p:cond delay="500"/>
                            </p:stCondLst>
                            <p:childTnLst>
                              <p:par>
                                <p:cTn id="40" presetID="31" presetClass="entr" presetSubtype="0" fill="hold" nodeType="afterEffect">
                                  <p:stCondLst>
                                    <p:cond delay="0"/>
                                  </p:stCondLst>
                                  <p:childTnLst>
                                    <p:set>
                                      <p:cBhvr>
                                        <p:cTn id="41" dur="1" fill="hold">
                                          <p:stCondLst>
                                            <p:cond delay="0"/>
                                          </p:stCondLst>
                                        </p:cTn>
                                        <p:tgtEl>
                                          <p:spTgt spid="46"/>
                                        </p:tgtEl>
                                        <p:attrNameLst>
                                          <p:attrName>style.visibility</p:attrName>
                                        </p:attrNameLst>
                                      </p:cBhvr>
                                      <p:to>
                                        <p:strVal val="visible"/>
                                      </p:to>
                                    </p:set>
                                    <p:anim calcmode="lin" valueType="num">
                                      <p:cBhvr>
                                        <p:cTn id="42" dur="750" fill="hold"/>
                                        <p:tgtEl>
                                          <p:spTgt spid="46"/>
                                        </p:tgtEl>
                                        <p:attrNameLst>
                                          <p:attrName>ppt_w</p:attrName>
                                        </p:attrNameLst>
                                      </p:cBhvr>
                                      <p:tavLst>
                                        <p:tav tm="0">
                                          <p:val>
                                            <p:fltVal val="0"/>
                                          </p:val>
                                        </p:tav>
                                        <p:tav tm="100000">
                                          <p:val>
                                            <p:strVal val="#ppt_w"/>
                                          </p:val>
                                        </p:tav>
                                      </p:tavLst>
                                    </p:anim>
                                    <p:anim calcmode="lin" valueType="num">
                                      <p:cBhvr>
                                        <p:cTn id="43" dur="750" fill="hold"/>
                                        <p:tgtEl>
                                          <p:spTgt spid="46"/>
                                        </p:tgtEl>
                                        <p:attrNameLst>
                                          <p:attrName>ppt_h</p:attrName>
                                        </p:attrNameLst>
                                      </p:cBhvr>
                                      <p:tavLst>
                                        <p:tav tm="0">
                                          <p:val>
                                            <p:fltVal val="0"/>
                                          </p:val>
                                        </p:tav>
                                        <p:tav tm="100000">
                                          <p:val>
                                            <p:strVal val="#ppt_h"/>
                                          </p:val>
                                        </p:tav>
                                      </p:tavLst>
                                    </p:anim>
                                    <p:anim calcmode="lin" valueType="num">
                                      <p:cBhvr>
                                        <p:cTn id="44" dur="750" fill="hold"/>
                                        <p:tgtEl>
                                          <p:spTgt spid="46"/>
                                        </p:tgtEl>
                                        <p:attrNameLst>
                                          <p:attrName>style.rotation</p:attrName>
                                        </p:attrNameLst>
                                      </p:cBhvr>
                                      <p:tavLst>
                                        <p:tav tm="0">
                                          <p:val>
                                            <p:fltVal val="90"/>
                                          </p:val>
                                        </p:tav>
                                        <p:tav tm="100000">
                                          <p:val>
                                            <p:fltVal val="0"/>
                                          </p:val>
                                        </p:tav>
                                      </p:tavLst>
                                    </p:anim>
                                    <p:animEffect transition="in" filter="fade">
                                      <p:cBhvr>
                                        <p:cTn id="45"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P spid="43" grpId="0" animBg="1"/>
      <p:bldP spid="44" grpId="0" animBg="1"/>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F858DB0-B650-455B-B62E-01140733C71B}"/>
              </a:ext>
            </a:extLst>
          </p:cNvPr>
          <p:cNvGrpSpPr/>
          <p:nvPr/>
        </p:nvGrpSpPr>
        <p:grpSpPr>
          <a:xfrm>
            <a:off x="428293" y="446394"/>
            <a:ext cx="11209821" cy="5911648"/>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63DDDF89-AA7C-40A0-BAC7-32959281E499}"/>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4BD97815-0B8D-4591-BDB3-41611CF9C854}"/>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7">
            <a:extLst>
              <a:ext uri="{FF2B5EF4-FFF2-40B4-BE49-F238E27FC236}">
                <a16:creationId xmlns:a16="http://schemas.microsoft.com/office/drawing/2014/main" id="{7A9EB4B0-054A-4B6B-9972-345F32807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172" y="5131140"/>
            <a:ext cx="2418309" cy="1704788"/>
          </a:xfrm>
          <a:prstGeom prst="rect">
            <a:avLst/>
          </a:prstGeom>
        </p:spPr>
      </p:pic>
      <p:sp>
        <p:nvSpPr>
          <p:cNvPr id="15" name="Rectangle 14"/>
          <p:cNvSpPr/>
          <p:nvPr/>
        </p:nvSpPr>
        <p:spPr>
          <a:xfrm>
            <a:off x="1760669" y="2453260"/>
            <a:ext cx="8110408"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5427" y="3555968"/>
            <a:ext cx="7662929"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5426" y="4100137"/>
            <a:ext cx="6485413"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5426" y="4669300"/>
            <a:ext cx="5142544"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322139" y="5187760"/>
            <a:ext cx="1147892"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633628" y="3531261"/>
            <a:ext cx="2337739"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430484" y="4124322"/>
            <a:ext cx="3540884"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131982" y="4677952"/>
            <a:ext cx="4839386"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085434" y="5222930"/>
            <a:ext cx="6684968" cy="509809"/>
          </a:xfrm>
          <a:prstGeom prst="rect">
            <a:avLst/>
          </a:prstGeom>
          <a:solidFill>
            <a:schemeClr val="accent2">
              <a:lumMod val="20000"/>
              <a:lumOff val="80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
          <p:cNvSpPr>
            <a:spLocks noChangeArrowheads="1"/>
          </p:cNvSpPr>
          <p:nvPr/>
        </p:nvSpPr>
        <p:spPr bwMode="auto">
          <a:xfrm>
            <a:off x="765782" y="734485"/>
            <a:ext cx="1020558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r>
              <a:rPr lang="en-US" altLang="en-US" sz="3600" b="1" dirty="0">
                <a:solidFill>
                  <a:srgbClr val="002060"/>
                </a:solidFill>
                <a:latin typeface="open sans" panose="020B0606030504020204" pitchFamily="34" charset="0"/>
              </a:rPr>
              <a:t>	</a:t>
            </a:r>
            <a:r>
              <a:rPr lang="en-US" altLang="en-US" sz="3600" b="1" u="sng" dirty="0" err="1">
                <a:solidFill>
                  <a:srgbClr val="002060"/>
                </a:solidFill>
                <a:latin typeface="Times New Roman" panose="02020603050405020304" pitchFamily="18" charset="0"/>
                <a:cs typeface="Times New Roman" panose="02020603050405020304" pitchFamily="18" charset="0"/>
              </a:rPr>
              <a:t>Ví</a:t>
            </a:r>
            <a:r>
              <a:rPr lang="en-US" altLang="en-US" sz="3600" b="1" u="sng" dirty="0">
                <a:solidFill>
                  <a:srgbClr val="002060"/>
                </a:solidFill>
                <a:latin typeface="Times New Roman" panose="02020603050405020304" pitchFamily="18" charset="0"/>
                <a:cs typeface="Times New Roman" panose="02020603050405020304" pitchFamily="18" charset="0"/>
              </a:rPr>
              <a:t> </a:t>
            </a:r>
            <a:r>
              <a:rPr lang="en-US" altLang="en-US" sz="3600" b="1" u="sng" dirty="0" err="1" smtClean="0">
                <a:solidFill>
                  <a:srgbClr val="002060"/>
                </a:solidFill>
                <a:latin typeface="Times New Roman" panose="02020603050405020304" pitchFamily="18" charset="0"/>
                <a:cs typeface="Times New Roman" panose="02020603050405020304" pitchFamily="18" charset="0"/>
              </a:rPr>
              <a:t>dụ</a:t>
            </a:r>
            <a:r>
              <a:rPr lang="en-US" altLang="en-US" sz="3600" b="1" dirty="0" smtClean="0">
                <a:solidFill>
                  <a:srgbClr val="002060"/>
                </a:solidFill>
                <a:latin typeface="open sans" panose="020B0606030504020204" pitchFamily="34"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Mấy</a:t>
            </a:r>
            <a:r>
              <a:rPr lang="vi-VN" altLang="en-US" sz="3600" b="1" dirty="0">
                <a:solidFill>
                  <a:srgbClr val="002060"/>
                </a:solidFill>
                <a:latin typeface="Times New Roman" panose="02020603050405020304" pitchFamily="18" charset="0"/>
                <a:cs typeface="Times New Roman" panose="02020603050405020304" pitchFamily="18" charset="0"/>
              </a:rPr>
              <a:t> hôm nay, </a:t>
            </a:r>
            <a:r>
              <a:rPr lang="en-US" altLang="en-US" sz="3600" b="1" dirty="0" err="1">
                <a:solidFill>
                  <a:srgbClr val="002060"/>
                </a:solidFill>
                <a:latin typeface="Times New Roman" panose="02020603050405020304" pitchFamily="18" charset="0"/>
                <a:cs typeface="Times New Roman" panose="02020603050405020304" pitchFamily="18" charset="0"/>
              </a:rPr>
              <a:t>Hà</a:t>
            </a:r>
            <a:r>
              <a:rPr lang="vi-VN" altLang="en-US" sz="3600" b="1" dirty="0">
                <a:solidFill>
                  <a:srgbClr val="002060"/>
                </a:solidFill>
                <a:latin typeface="Times New Roman" panose="02020603050405020304" pitchFamily="18" charset="0"/>
                <a:cs typeface="Times New Roman" panose="02020603050405020304" pitchFamily="18" charset="0"/>
              </a:rPr>
              <a:t> bị ốm không đi học </a:t>
            </a:r>
            <a:r>
              <a:rPr lang="vi-VN" altLang="en-US" sz="3600" b="1" dirty="0" smtClean="0">
                <a:solidFill>
                  <a:srgbClr val="002060"/>
                </a:solidFill>
                <a:latin typeface="Times New Roman" panose="02020603050405020304" pitchFamily="18" charset="0"/>
                <a:cs typeface="Times New Roman" panose="02020603050405020304" pitchFamily="18" charset="0"/>
              </a:rPr>
              <a:t>được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nên</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cuối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buổi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học</a:t>
            </a:r>
            <a:r>
              <a:rPr lang="vi-VN"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các</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bạn</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tổ</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em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đến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thăm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Hà</a:t>
            </a:r>
            <a:r>
              <a:rPr lang="vi-VN"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Gặp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mẹ</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Hà</a:t>
            </a:r>
            <a:r>
              <a:rPr lang="en-US" altLang="en-US" sz="3600" b="1" dirty="0">
                <a:solidFill>
                  <a:srgbClr val="002060"/>
                </a:solidFill>
                <a:latin typeface="Times New Roman" panose="02020603050405020304" pitchFamily="18" charset="0"/>
                <a:cs typeface="Times New Roman" panose="02020603050405020304" pitchFamily="18" charset="0"/>
              </a:rPr>
              <a:t>,</a:t>
            </a:r>
            <a:r>
              <a:rPr lang="vi-VN" altLang="en-US" sz="3600" b="1" dirty="0">
                <a:solidFill>
                  <a:srgbClr val="002060"/>
                </a:solidFill>
                <a:latin typeface="Times New Roman" panose="02020603050405020304" pitchFamily="18" charset="0"/>
                <a:cs typeface="Times New Roman" panose="02020603050405020304" pitchFamily="18" charset="0"/>
              </a:rPr>
              <a:t> em thay mặt các bạn </a:t>
            </a:r>
            <a:r>
              <a:rPr lang="en-US" altLang="en-US" sz="3600" b="1" dirty="0" err="1">
                <a:solidFill>
                  <a:srgbClr val="002060"/>
                </a:solidFill>
                <a:latin typeface="Times New Roman" panose="02020603050405020304" pitchFamily="18" charset="0"/>
                <a:cs typeface="Times New Roman" panose="02020603050405020304" pitchFamily="18" charset="0"/>
              </a:rPr>
              <a:t>giới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thiệu</a:t>
            </a:r>
            <a:r>
              <a:rPr lang="vi-VN" altLang="en-US" sz="3600" b="1" dirty="0">
                <a:solidFill>
                  <a:srgbClr val="002060"/>
                </a:solidFill>
                <a:latin typeface="Times New Roman" panose="02020603050405020304" pitchFamily="18" charset="0"/>
                <a:cs typeface="Times New Roman" panose="02020603050405020304" pitchFamily="18" charset="0"/>
              </a:rPr>
              <a: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smtClean="0">
                <a:solidFill>
                  <a:srgbClr val="002060"/>
                </a:solidFill>
                <a:latin typeface="Times New Roman" panose="02020603050405020304" pitchFamily="18" charset="0"/>
                <a:cs typeface="Times New Roman" panose="02020603050405020304" pitchFamily="18" charset="0"/>
              </a:rPr>
              <a:t>    “T</a:t>
            </a:r>
            <a:r>
              <a:rPr lang="vi-VN" altLang="en-US" sz="3600" b="1" dirty="0" smtClean="0">
                <a:solidFill>
                  <a:srgbClr val="002060"/>
                </a:solidFill>
                <a:latin typeface="Times New Roman" panose="02020603050405020304" pitchFamily="18" charset="0"/>
                <a:cs typeface="Times New Roman" panose="02020603050405020304" pitchFamily="18" charset="0"/>
              </a:rPr>
              <a:t>hưa </a:t>
            </a:r>
            <a:r>
              <a:rPr lang="vi-VN" altLang="en-US" sz="3600" b="1" dirty="0">
                <a:solidFill>
                  <a:srgbClr val="002060"/>
                </a:solidFill>
                <a:latin typeface="Times New Roman" panose="02020603050405020304" pitchFamily="18" charset="0"/>
                <a:cs typeface="Times New Roman" panose="02020603050405020304" pitchFamily="18" charset="0"/>
              </a:rPr>
              <a:t>bác, chúng cháu là bạn cùng lớp với </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a:t>
            </a:r>
            <a:r>
              <a:rPr lang="en-US" altLang="en-US" sz="3600" b="1" dirty="0" err="1" smtClean="0">
                <a:solidFill>
                  <a:srgbClr val="002060"/>
                </a:solidFill>
                <a:latin typeface="Times New Roman" panose="02020603050405020304" pitchFamily="18" charset="0"/>
                <a:cs typeface="Times New Roman" panose="02020603050405020304" pitchFamily="18" charset="0"/>
              </a:rPr>
              <a:t>à</a:t>
            </a:r>
            <a:r>
              <a:rPr lang="vi-VN" altLang="en-US" sz="3600" b="1" dirty="0" smtClean="0">
                <a:solidFill>
                  <a:srgbClr val="002060"/>
                </a:solidFill>
                <a:latin typeface="Times New Roman" panose="02020603050405020304" pitchFamily="18" charset="0"/>
                <a:cs typeface="Times New Roman" panose="02020603050405020304" pitchFamily="18" charset="0"/>
              </a:rPr>
              <a:t>. Biết</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smtClean="0">
                <a:solidFill>
                  <a:srgbClr val="002060"/>
                </a:solidFill>
                <a:latin typeface="Times New Roman" panose="02020603050405020304" pitchFamily="18" charset="0"/>
                <a:cs typeface="Times New Roman" panose="02020603050405020304" pitchFamily="18" charset="0"/>
              </a:rPr>
              <a:t>Hà</a:t>
            </a:r>
            <a:r>
              <a:rPr lang="vi-VN" altLang="en-US" sz="3600" b="1" dirty="0" smtClean="0">
                <a:solidFill>
                  <a:srgbClr val="002060"/>
                </a:solidFill>
                <a:latin typeface="Times New Roman" panose="02020603050405020304" pitchFamily="18" charset="0"/>
                <a:cs typeface="Times New Roman" panose="02020603050405020304" pitchFamily="18" charset="0"/>
              </a:rPr>
              <a:t> bị </a:t>
            </a:r>
            <a:r>
              <a:rPr lang="vi-VN" altLang="en-US" sz="3600" b="1" dirty="0">
                <a:solidFill>
                  <a:srgbClr val="002060"/>
                </a:solidFill>
                <a:latin typeface="Times New Roman" panose="02020603050405020304" pitchFamily="18" charset="0"/>
                <a:cs typeface="Times New Roman" panose="02020603050405020304" pitchFamily="18" charset="0"/>
              </a:rPr>
              <a:t>ốm nên chúng cháu đến thăm bạn ấy </a:t>
            </a:r>
            <a:r>
              <a:rPr lang="vi-VN" altLang="en-US" sz="3600" b="1" dirty="0" smtClean="0">
                <a:solidFill>
                  <a:srgbClr val="002060"/>
                </a:solidFill>
                <a:latin typeface="Times New Roman" panose="02020603050405020304" pitchFamily="18" charset="0"/>
                <a:cs typeface="Times New Roman" panose="02020603050405020304" pitchFamily="18" charset="0"/>
              </a:rPr>
              <a:t>ạ</a:t>
            </a:r>
            <a:r>
              <a:rPr lang="en-US" altLang="en-US" sz="3600" b="1" dirty="0">
                <a:solidFill>
                  <a:srgbClr val="002060"/>
                </a:solidFill>
                <a:latin typeface="Times New Roman" panose="02020603050405020304" pitchFamily="18" charset="0"/>
                <a:cs typeface="Times New Roman" panose="02020603050405020304" pitchFamily="18" charset="0"/>
              </a:rPr>
              <a:t>!</a:t>
            </a:r>
            <a:endParaRPr lang="vi-VN" altLang="en-US" sz="3600" b="1" dirty="0">
              <a:solidFill>
                <a:srgbClr val="002060"/>
              </a:solidFill>
              <a:latin typeface="Times New Roman" panose="02020603050405020304" pitchFamily="18" charset="0"/>
              <a:cs typeface="Times New Roman" panose="02020603050405020304" pitchFamily="18" charset="0"/>
            </a:endParaRPr>
          </a:p>
          <a:p>
            <a:pPr algn="just"/>
            <a:r>
              <a:rPr lang="vi-VN" altLang="en-US" sz="3600" b="1" dirty="0">
                <a:solidFill>
                  <a:srgbClr val="002060"/>
                </a:solidFill>
                <a:latin typeface="Times New Roman" panose="02020603050405020304" pitchFamily="18" charset="0"/>
                <a:cs typeface="Times New Roman" panose="02020603050405020304" pitchFamily="18" charset="0"/>
              </a:rPr>
              <a:t>Cháu tên là</a:t>
            </a:r>
            <a:r>
              <a:rPr lang="en-US" altLang="en-US" sz="3600" b="1" dirty="0">
                <a:solidFill>
                  <a:srgbClr val="002060"/>
                </a:solidFill>
                <a:latin typeface="Times New Roman" panose="02020603050405020304" pitchFamily="18" charset="0"/>
                <a:cs typeface="Times New Roman" panose="02020603050405020304" pitchFamily="18" charset="0"/>
              </a:rPr>
              <a:t> N</a:t>
            </a:r>
            <a:r>
              <a:rPr lang="en-US" altLang="en-US" sz="3600" b="1" dirty="0" smtClean="0">
                <a:solidFill>
                  <a:srgbClr val="002060"/>
                </a:solidFill>
                <a:latin typeface="Times New Roman" panose="02020603050405020304" pitchFamily="18" charset="0"/>
                <a:cs typeface="Times New Roman" panose="02020603050405020304" pitchFamily="18" charset="0"/>
              </a:rPr>
              <a:t>am </a:t>
            </a:r>
            <a:r>
              <a:rPr lang="vi-VN" altLang="en-US" sz="3600" b="1" dirty="0">
                <a:solidFill>
                  <a:srgbClr val="002060"/>
                </a:solidFill>
                <a:latin typeface="Times New Roman" panose="02020603050405020304" pitchFamily="18" charset="0"/>
                <a:cs typeface="Times New Roman" panose="02020603050405020304" pitchFamily="18" charset="0"/>
              </a:rPr>
              <a:t>lớp trưởng của </a:t>
            </a:r>
            <a:r>
              <a:rPr lang="en-US" altLang="en-US" sz="3600" b="1" dirty="0" err="1">
                <a:solidFill>
                  <a:srgbClr val="002060"/>
                </a:solidFill>
                <a:latin typeface="Times New Roman" panose="02020603050405020304" pitchFamily="18" charset="0"/>
                <a:cs typeface="Times New Roman" panose="02020603050405020304" pitchFamily="18" charset="0"/>
              </a:rPr>
              <a:t>lớp</a:t>
            </a:r>
            <a:r>
              <a:rPr lang="en-US" altLang="en-US" sz="3600" b="1" dirty="0">
                <a:solidFill>
                  <a:srgbClr val="002060"/>
                </a:solidFill>
                <a:latin typeface="Times New Roman" panose="02020603050405020304" pitchFamily="18" charset="0"/>
                <a:cs typeface="Times New Roman" panose="02020603050405020304" pitchFamily="18" charset="0"/>
              </a:rPr>
              <a:t> </a:t>
            </a:r>
            <a:r>
              <a:rPr lang="vi-VN" altLang="en-US" sz="3600" b="1" dirty="0">
                <a:solidFill>
                  <a:srgbClr val="002060"/>
                </a:solidFill>
                <a:latin typeface="Times New Roman" panose="02020603050405020304" pitchFamily="18" charset="0"/>
                <a:cs typeface="Times New Roman" panose="02020603050405020304" pitchFamily="18" charset="0"/>
              </a:rPr>
              <a:t>ạ!</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Còn</a:t>
            </a:r>
            <a:r>
              <a:rPr lang="en-US" altLang="en-US" sz="3600" b="1" dirty="0">
                <a:solidFill>
                  <a:srgbClr val="002060"/>
                </a:solidFill>
                <a:latin typeface="Times New Roman" panose="02020603050405020304" pitchFamily="18" charset="0"/>
                <a:cs typeface="Times New Roman" panose="02020603050405020304" pitchFamily="18" charset="0"/>
              </a:rPr>
              <a:t> đ</a:t>
            </a:r>
            <a:r>
              <a:rPr lang="vi-VN" altLang="en-US" sz="3600" b="1" dirty="0">
                <a:solidFill>
                  <a:srgbClr val="002060"/>
                </a:solidFill>
                <a:latin typeface="Times New Roman" panose="02020603050405020304" pitchFamily="18" charset="0"/>
                <a:cs typeface="Times New Roman" panose="02020603050405020304" pitchFamily="18" charset="0"/>
              </a:rPr>
              <a:t>ây là bạn </a:t>
            </a:r>
            <a:r>
              <a:rPr lang="en-US" altLang="en-US" sz="3600" b="1" dirty="0" smtClean="0">
                <a:solidFill>
                  <a:srgbClr val="002060"/>
                </a:solidFill>
                <a:latin typeface="Times New Roman" panose="02020603050405020304" pitchFamily="18" charset="0"/>
                <a:cs typeface="Times New Roman" panose="02020603050405020304" pitchFamily="18" charset="0"/>
              </a:rPr>
              <a:t>Minh</a:t>
            </a:r>
            <a:r>
              <a:rPr lang="vi-VN" altLang="en-US" sz="3600" b="1" dirty="0" smtClean="0">
                <a:solidFill>
                  <a:srgbClr val="002060"/>
                </a:solidFill>
                <a:latin typeface="Times New Roman" panose="02020603050405020304" pitchFamily="18" charset="0"/>
                <a:cs typeface="Times New Roman" panose="02020603050405020304" pitchFamily="18" charset="0"/>
              </a:rPr>
              <a:t>, </a:t>
            </a:r>
            <a:r>
              <a:rPr lang="vi-VN" altLang="en-US" sz="3600" b="1" dirty="0">
                <a:solidFill>
                  <a:srgbClr val="002060"/>
                </a:solidFill>
                <a:latin typeface="Times New Roman" panose="02020603050405020304" pitchFamily="18" charset="0"/>
                <a:cs typeface="Times New Roman" panose="02020603050405020304" pitchFamily="18" charset="0"/>
              </a:rPr>
              <a:t>bạn </a:t>
            </a:r>
            <a:r>
              <a:rPr lang="en-US" altLang="en-US" sz="3600" b="1" dirty="0" smtClean="0">
                <a:solidFill>
                  <a:srgbClr val="002060"/>
                </a:solidFill>
                <a:latin typeface="Times New Roman" panose="02020603050405020304" pitchFamily="18" charset="0"/>
                <a:cs typeface="Times New Roman" panose="02020603050405020304" pitchFamily="18" charset="0"/>
              </a:rPr>
              <a:t>Lan</a:t>
            </a:r>
            <a:r>
              <a:rPr lang="vi-VN" altLang="en-US" sz="3600" b="1" dirty="0" smtClean="0">
                <a:solidFill>
                  <a:srgbClr val="002060"/>
                </a:solidFill>
                <a:latin typeface="Times New Roman" panose="02020603050405020304" pitchFamily="18" charset="0"/>
                <a:cs typeface="Times New Roman" panose="02020603050405020304" pitchFamily="18" charset="0"/>
              </a:rPr>
              <a:t> </a:t>
            </a:r>
            <a:r>
              <a:rPr lang="vi-VN" altLang="en-US" sz="3600" b="1" dirty="0">
                <a:solidFill>
                  <a:srgbClr val="002060"/>
                </a:solidFill>
                <a:latin typeface="Times New Roman" panose="02020603050405020304" pitchFamily="18" charset="0"/>
                <a:cs typeface="Times New Roman" panose="02020603050405020304" pitchFamily="18" charset="0"/>
              </a:rPr>
              <a:t>và bạn </a:t>
            </a:r>
            <a:r>
              <a:rPr lang="en-US" altLang="en-US" sz="3600" b="1" dirty="0" err="1" smtClean="0">
                <a:solidFill>
                  <a:srgbClr val="002060"/>
                </a:solidFill>
                <a:latin typeface="Times New Roman" panose="02020603050405020304" pitchFamily="18" charset="0"/>
                <a:cs typeface="Times New Roman" panose="02020603050405020304" pitchFamily="18" charset="0"/>
              </a:rPr>
              <a:t>Hiền</a:t>
            </a:r>
            <a:r>
              <a:rPr lang="vi-VN" altLang="en-US" sz="3600" b="1" dirty="0" smtClean="0">
                <a:solidFill>
                  <a:srgbClr val="002060"/>
                </a:solidFill>
                <a:latin typeface="Times New Roman" panose="02020603050405020304" pitchFamily="18" charset="0"/>
                <a:cs typeface="Times New Roman" panose="02020603050405020304" pitchFamily="18" charset="0"/>
              </a:rPr>
              <a:t>.</a:t>
            </a:r>
            <a:r>
              <a:rPr lang="vi-VN" altLang="en-US" sz="3600" b="1" dirty="0">
                <a:solidFill>
                  <a:srgbClr val="002060"/>
                </a:solidFill>
                <a:latin typeface="Times New Roman" panose="02020603050405020304" pitchFamily="18" charset="0"/>
                <a:cs typeface="Times New Roman" panose="02020603050405020304" pitchFamily="18" charset="0"/>
              </a:rPr>
              <a:t> Bạn </a:t>
            </a:r>
            <a:r>
              <a:rPr lang="en-US" altLang="en-US" sz="3600" b="1" dirty="0">
                <a:solidFill>
                  <a:srgbClr val="002060"/>
                </a:solidFill>
                <a:latin typeface="Times New Roman" panose="02020603050405020304" pitchFamily="18" charset="0"/>
                <a:cs typeface="Times New Roman" panose="02020603050405020304" pitchFamily="18" charset="0"/>
              </a:rPr>
              <a:t>Hi</a:t>
            </a:r>
            <a:r>
              <a:rPr lang="vi-VN" altLang="en-US" sz="3600" b="1" dirty="0" smtClean="0">
                <a:solidFill>
                  <a:srgbClr val="002060"/>
                </a:solidFill>
                <a:latin typeface="Times New Roman" panose="02020603050405020304" pitchFamily="18" charset="0"/>
                <a:cs typeface="Times New Roman" panose="02020603050405020304" pitchFamily="18" charset="0"/>
              </a:rPr>
              <a:t>ền </a:t>
            </a:r>
            <a:r>
              <a:rPr lang="vi-VN" altLang="en-US" sz="3600" b="1" dirty="0">
                <a:solidFill>
                  <a:srgbClr val="002060"/>
                </a:solidFill>
                <a:latin typeface="Times New Roman" panose="02020603050405020304" pitchFamily="18" charset="0"/>
                <a:cs typeface="Times New Roman" panose="02020603050405020304" pitchFamily="18" charset="0"/>
              </a:rPr>
              <a:t>là lớp phó học tập lớp cháu</a:t>
            </a:r>
            <a:r>
              <a:rPr lang="en-US" altLang="en-US" sz="3600" b="1" dirty="0">
                <a:solidFill>
                  <a:srgbClr val="002060"/>
                </a:solidFill>
                <a:latin typeface="Times New Roman" panose="02020603050405020304" pitchFamily="18" charset="0"/>
                <a:cs typeface="Times New Roman" panose="02020603050405020304" pitchFamily="18" charset="0"/>
              </a:rPr>
              <a:t>. </a:t>
            </a:r>
            <a:r>
              <a:rPr lang="vi-VN" altLang="en-US" sz="3600" b="1" dirty="0">
                <a:solidFill>
                  <a:srgbClr val="002060"/>
                </a:solidFill>
                <a:latin typeface="Times New Roman" panose="02020603050405020304" pitchFamily="18" charset="0"/>
                <a:cs typeface="Times New Roman" panose="02020603050405020304" pitchFamily="18" charset="0"/>
              </a:rPr>
              <a:t>Bạn </a:t>
            </a:r>
            <a:r>
              <a:rPr lang="en-US" altLang="en-US" sz="3600" b="1" dirty="0" smtClean="0">
                <a:solidFill>
                  <a:srgbClr val="002060"/>
                </a:solidFill>
                <a:latin typeface="Times New Roman" panose="02020603050405020304" pitchFamily="18" charset="0"/>
                <a:cs typeface="Times New Roman" panose="02020603050405020304" pitchFamily="18" charset="0"/>
              </a:rPr>
              <a:t>Minh</a:t>
            </a:r>
            <a:r>
              <a:rPr lang="vi-VN" altLang="en-US" sz="3600" b="1" dirty="0" smtClean="0">
                <a:solidFill>
                  <a:srgbClr val="002060"/>
                </a:solidFill>
                <a:latin typeface="Times New Roman" panose="02020603050405020304" pitchFamily="18" charset="0"/>
                <a:cs typeface="Times New Roman" panose="02020603050405020304" pitchFamily="18" charset="0"/>
              </a:rPr>
              <a:t> </a:t>
            </a:r>
            <a:r>
              <a:rPr lang="vi-VN" altLang="en-US" sz="3600" b="1" dirty="0">
                <a:solidFill>
                  <a:srgbClr val="002060"/>
                </a:solidFill>
                <a:latin typeface="Times New Roman" panose="02020603050405020304" pitchFamily="18" charset="0"/>
                <a:cs typeface="Times New Roman" panose="02020603050405020304" pitchFamily="18" charset="0"/>
              </a:rPr>
              <a:t>là lớp phó lao động. Còn bạn </a:t>
            </a:r>
            <a:r>
              <a:rPr lang="en-US" altLang="en-US" sz="3600" b="1" dirty="0" smtClean="0">
                <a:solidFill>
                  <a:srgbClr val="002060"/>
                </a:solidFill>
                <a:latin typeface="Times New Roman" panose="02020603050405020304" pitchFamily="18" charset="0"/>
                <a:cs typeface="Times New Roman" panose="02020603050405020304" pitchFamily="18" charset="0"/>
              </a:rPr>
              <a:t>Lan </a:t>
            </a:r>
            <a:r>
              <a:rPr lang="vi-VN" altLang="en-US" sz="3600" b="1" dirty="0">
                <a:solidFill>
                  <a:srgbClr val="002060"/>
                </a:solidFill>
                <a:latin typeface="Times New Roman" panose="02020603050405020304" pitchFamily="18" charset="0"/>
                <a:cs typeface="Times New Roman" panose="02020603050405020304" pitchFamily="18" charset="0"/>
              </a:rPr>
              <a:t>là </a:t>
            </a:r>
            <a:r>
              <a:rPr lang="en-US" altLang="en-US" sz="3600" b="1" dirty="0" err="1">
                <a:solidFill>
                  <a:srgbClr val="002060"/>
                </a:solidFill>
                <a:latin typeface="Times New Roman" panose="02020603050405020304" pitchFamily="18" charset="0"/>
                <a:cs typeface="Times New Roman" panose="02020603050405020304" pitchFamily="18" charset="0"/>
              </a:rPr>
              <a:t>t</a:t>
            </a:r>
            <a:r>
              <a:rPr lang="en-US" altLang="en-US" sz="3600" b="1" dirty="0" err="1" smtClean="0">
                <a:solidFill>
                  <a:srgbClr val="002060"/>
                </a:solidFill>
                <a:latin typeface="Times New Roman" panose="02020603050405020304" pitchFamily="18" charset="0"/>
                <a:cs typeface="Times New Roman" panose="02020603050405020304" pitchFamily="18" charset="0"/>
              </a:rPr>
              <a:t>ổ</a:t>
            </a:r>
            <a:r>
              <a:rPr lang="en-US" altLang="en-US" sz="3600" b="1" dirty="0" smtClean="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trưởng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tổ</a:t>
            </a:r>
            <a:r>
              <a:rPr lang="en-US" altLang="en-US" sz="3600" b="1" dirty="0">
                <a:solidFill>
                  <a:srgbClr val="002060"/>
                </a:solidFill>
                <a:latin typeface="Times New Roman" panose="02020603050405020304" pitchFamily="18" charset="0"/>
                <a:cs typeface="Times New Roman" panose="02020603050405020304" pitchFamily="18" charset="0"/>
              </a:rPr>
              <a:t> 1 </a:t>
            </a:r>
            <a:r>
              <a:rPr lang="en-US" altLang="en-US" sz="3600" b="1" dirty="0" smtClean="0">
                <a:solidFill>
                  <a:srgbClr val="002060"/>
                </a:solidFill>
                <a:latin typeface="Times New Roman" panose="02020603050405020304" pitchFamily="18" charset="0"/>
                <a:cs typeface="Times New Roman" panose="02020603050405020304" pitchFamily="18" charset="0"/>
              </a:rPr>
              <a:t>ạ.”  …</a:t>
            </a:r>
            <a:endParaRPr lang="vi-VN" altLang="en-US" sz="36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572413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left)">
                                      <p:cBhvr>
                                        <p:cTn id="13" dur="500"/>
                                        <p:tgtEl>
                                          <p:spTgt spid="1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left)">
                                      <p:cBhvr>
                                        <p:cTn id="22" dur="500"/>
                                        <p:tgtEl>
                                          <p:spTgt spid="2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500"/>
                                        <p:tgtEl>
                                          <p:spTgt spid="2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randombar(horizontal)">
                                      <p:cBhvr>
                                        <p:cTn id="3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5">
            <a:extLst>
              <a:ext uri="{FF2B5EF4-FFF2-40B4-BE49-F238E27FC236}">
                <a16:creationId xmlns:a16="http://schemas.microsoft.com/office/drawing/2014/main" id="{A6274D2E-C840-40B9-875C-8A3DAA42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95" y="1667821"/>
            <a:ext cx="6882809" cy="3522358"/>
          </a:xfrm>
          <a:prstGeom prst="rect">
            <a:avLst/>
          </a:prstGeom>
        </p:spPr>
      </p:pic>
      <p:pic>
        <p:nvPicPr>
          <p:cNvPr id="18" name="图片 5">
            <a:extLst>
              <a:ext uri="{FF2B5EF4-FFF2-40B4-BE49-F238E27FC236}">
                <a16:creationId xmlns:a16="http://schemas.microsoft.com/office/drawing/2014/main" id="{A6274D2E-C840-40B9-875C-8A3DAA42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95" y="1667821"/>
            <a:ext cx="6882809" cy="3522358"/>
          </a:xfrm>
          <a:prstGeom prst="rect">
            <a:avLst/>
          </a:prstGeom>
        </p:spPr>
      </p:pic>
      <p:pic>
        <p:nvPicPr>
          <p:cNvPr id="19" name="图片 6">
            <a:extLst>
              <a:ext uri="{FF2B5EF4-FFF2-40B4-BE49-F238E27FC236}">
                <a16:creationId xmlns:a16="http://schemas.microsoft.com/office/drawing/2014/main" id="{8AD23B0D-575E-402B-BF2A-E8C093E1F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178" y="1667821"/>
            <a:ext cx="782168" cy="824448"/>
          </a:xfrm>
          <a:prstGeom prst="rect">
            <a:avLst/>
          </a:prstGeom>
        </p:spPr>
      </p:pic>
      <p:pic>
        <p:nvPicPr>
          <p:cNvPr id="21" name="图片 10">
            <a:extLst>
              <a:ext uri="{FF2B5EF4-FFF2-40B4-BE49-F238E27FC236}">
                <a16:creationId xmlns:a16="http://schemas.microsoft.com/office/drawing/2014/main" id="{79BB139E-A897-48C6-876A-DF27F1944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37989" flipH="1">
            <a:off x="1007398" y="3346654"/>
            <a:ext cx="2355972" cy="2127332"/>
          </a:xfrm>
          <a:prstGeom prst="rect">
            <a:avLst/>
          </a:prstGeom>
        </p:spPr>
      </p:pic>
      <p:pic>
        <p:nvPicPr>
          <p:cNvPr id="24" name="图片 14">
            <a:extLst>
              <a:ext uri="{FF2B5EF4-FFF2-40B4-BE49-F238E27FC236}">
                <a16:creationId xmlns:a16="http://schemas.microsoft.com/office/drawing/2014/main" id="{47B24417-409C-46F8-8D90-2F2500C772AD}"/>
              </a:ext>
            </a:extLst>
          </p:cNvPr>
          <p:cNvPicPr>
            <a:picLocks noChangeAspect="1"/>
          </p:cNvPicPr>
          <p:nvPr/>
        </p:nvPicPr>
        <p:blipFill rotWithShape="1">
          <a:blip r:embed="rId6">
            <a:extLst>
              <a:ext uri="{28A0092B-C50C-407E-A947-70E740481C1C}">
                <a14:useLocalDpi xmlns:a14="http://schemas.microsoft.com/office/drawing/2010/main" val="0"/>
              </a:ext>
            </a:extLst>
          </a:blip>
          <a:srcRect t="43792"/>
          <a:stretch/>
        </p:blipFill>
        <p:spPr>
          <a:xfrm rot="5400000">
            <a:off x="10691975" y="1060650"/>
            <a:ext cx="2551181" cy="448869"/>
          </a:xfrm>
          <a:prstGeom prst="rect">
            <a:avLst/>
          </a:prstGeom>
        </p:spPr>
      </p:pic>
      <p:pic>
        <p:nvPicPr>
          <p:cNvPr id="25" name="图片 16" descr="图片包含 物体&#10;&#10;已生成高可信度的说明">
            <a:extLst>
              <a:ext uri="{FF2B5EF4-FFF2-40B4-BE49-F238E27FC236}">
                <a16:creationId xmlns:a16="http://schemas.microsoft.com/office/drawing/2014/main" id="{19C6F136-26A7-4883-85DA-E63875152156}"/>
              </a:ext>
            </a:extLst>
          </p:cNvPr>
          <p:cNvPicPr>
            <a:picLocks noChangeAspect="1"/>
          </p:cNvPicPr>
          <p:nvPr/>
        </p:nvPicPr>
        <p:blipFill rotWithShape="1">
          <a:blip r:embed="rId7">
            <a:extLst>
              <a:ext uri="{28A0092B-C50C-407E-A947-70E740481C1C}">
                <a14:useLocalDpi xmlns:a14="http://schemas.microsoft.com/office/drawing/2010/main" val="0"/>
              </a:ext>
            </a:extLst>
          </a:blip>
          <a:srcRect t="1" b="-35"/>
          <a:stretch/>
        </p:blipFill>
        <p:spPr>
          <a:xfrm>
            <a:off x="0" y="6054152"/>
            <a:ext cx="2551181" cy="798852"/>
          </a:xfrm>
          <a:prstGeom prst="rect">
            <a:avLst/>
          </a:prstGeom>
        </p:spPr>
      </p:pic>
      <p:pic>
        <p:nvPicPr>
          <p:cNvPr id="26" name="图片 22">
            <a:extLst>
              <a:ext uri="{FF2B5EF4-FFF2-40B4-BE49-F238E27FC236}">
                <a16:creationId xmlns:a16="http://schemas.microsoft.com/office/drawing/2014/main" id="{F282E8D1-5A44-4A89-A803-C6C09C2A0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594" y="1709336"/>
            <a:ext cx="1437038" cy="1514716"/>
          </a:xfrm>
          <a:prstGeom prst="rect">
            <a:avLst/>
          </a:prstGeom>
        </p:spPr>
      </p:pic>
      <p:pic>
        <p:nvPicPr>
          <p:cNvPr id="27" name="图片 23">
            <a:extLst>
              <a:ext uri="{FF2B5EF4-FFF2-40B4-BE49-F238E27FC236}">
                <a16:creationId xmlns:a16="http://schemas.microsoft.com/office/drawing/2014/main" id="{00129D6F-FAFF-4421-A9C8-430905AD86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559" y="4397284"/>
            <a:ext cx="986037" cy="971951"/>
          </a:xfrm>
          <a:prstGeom prst="rect">
            <a:avLst/>
          </a:prstGeom>
        </p:spPr>
      </p:pic>
      <p:pic>
        <p:nvPicPr>
          <p:cNvPr id="28" name="图片 24">
            <a:extLst>
              <a:ext uri="{FF2B5EF4-FFF2-40B4-BE49-F238E27FC236}">
                <a16:creationId xmlns:a16="http://schemas.microsoft.com/office/drawing/2014/main" id="{CDB8CC4F-6DAD-4B52-A611-41733C4839D8}"/>
              </a:ext>
            </a:extLst>
          </p:cNvPr>
          <p:cNvPicPr>
            <a:picLocks noChangeAspect="1"/>
          </p:cNvPicPr>
          <p:nvPr/>
        </p:nvPicPr>
        <p:blipFill rotWithShape="1">
          <a:blip r:embed="rId9">
            <a:extLst>
              <a:ext uri="{28A0092B-C50C-407E-A947-70E740481C1C}">
                <a14:useLocalDpi xmlns:a14="http://schemas.microsoft.com/office/drawing/2010/main" val="0"/>
              </a:ext>
            </a:extLst>
          </a:blip>
          <a:srcRect l="53250"/>
          <a:stretch/>
        </p:blipFill>
        <p:spPr>
          <a:xfrm flipH="1">
            <a:off x="11659232" y="4410320"/>
            <a:ext cx="525720" cy="1228332"/>
          </a:xfrm>
          <a:prstGeom prst="rect">
            <a:avLst/>
          </a:prstGeom>
        </p:spPr>
      </p:pic>
      <p:pic>
        <p:nvPicPr>
          <p:cNvPr id="29" name="图片 25">
            <a:extLst>
              <a:ext uri="{FF2B5EF4-FFF2-40B4-BE49-F238E27FC236}">
                <a16:creationId xmlns:a16="http://schemas.microsoft.com/office/drawing/2014/main" id="{A4CE6D37-0D34-4CBC-B09D-99ACCB133C14}"/>
              </a:ext>
            </a:extLst>
          </p:cNvPr>
          <p:cNvPicPr>
            <a:picLocks noChangeAspect="1"/>
          </p:cNvPicPr>
          <p:nvPr/>
        </p:nvPicPr>
        <p:blipFill rotWithShape="1">
          <a:blip r:embed="rId10">
            <a:extLst>
              <a:ext uri="{28A0092B-C50C-407E-A947-70E740481C1C}">
                <a14:useLocalDpi xmlns:a14="http://schemas.microsoft.com/office/drawing/2010/main" val="0"/>
              </a:ext>
            </a:extLst>
          </a:blip>
          <a:srcRect b="23729"/>
          <a:stretch/>
        </p:blipFill>
        <p:spPr>
          <a:xfrm>
            <a:off x="2373557" y="1254118"/>
            <a:ext cx="2657578" cy="849470"/>
          </a:xfrm>
          <a:prstGeom prst="rect">
            <a:avLst/>
          </a:prstGeom>
        </p:spPr>
      </p:pic>
      <p:pic>
        <p:nvPicPr>
          <p:cNvPr id="30" name="图片 26">
            <a:extLst>
              <a:ext uri="{FF2B5EF4-FFF2-40B4-BE49-F238E27FC236}">
                <a16:creationId xmlns:a16="http://schemas.microsoft.com/office/drawing/2014/main" id="{85BBDA90-5D21-4866-A3A9-7CB61E6259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094249" flipH="1">
            <a:off x="-145504" y="310694"/>
            <a:ext cx="1725025" cy="798510"/>
          </a:xfrm>
          <a:prstGeom prst="rect">
            <a:avLst/>
          </a:prstGeom>
        </p:spPr>
      </p:pic>
      <p:pic>
        <p:nvPicPr>
          <p:cNvPr id="31" name="图片 28" descr="图片包含 物体&#10;&#10;已生成高可信度的说明">
            <a:extLst>
              <a:ext uri="{FF2B5EF4-FFF2-40B4-BE49-F238E27FC236}">
                <a16:creationId xmlns:a16="http://schemas.microsoft.com/office/drawing/2014/main" id="{788D23B6-AD73-473E-8BB6-1D9319684A17}"/>
              </a:ext>
            </a:extLst>
          </p:cNvPr>
          <p:cNvPicPr>
            <a:picLocks noChangeAspect="1"/>
          </p:cNvPicPr>
          <p:nvPr/>
        </p:nvPicPr>
        <p:blipFill rotWithShape="1">
          <a:blip r:embed="rId7">
            <a:extLst>
              <a:ext uri="{28A0092B-C50C-407E-A947-70E740481C1C}">
                <a14:useLocalDpi xmlns:a14="http://schemas.microsoft.com/office/drawing/2010/main" val="0"/>
              </a:ext>
            </a:extLst>
          </a:blip>
          <a:srcRect t="1" b="-35"/>
          <a:stretch/>
        </p:blipFill>
        <p:spPr>
          <a:xfrm>
            <a:off x="2574603" y="6054152"/>
            <a:ext cx="2551181" cy="798852"/>
          </a:xfrm>
          <a:prstGeom prst="rect">
            <a:avLst/>
          </a:prstGeom>
        </p:spPr>
      </p:pic>
      <p:pic>
        <p:nvPicPr>
          <p:cNvPr id="32" name="图片 28">
            <a:extLst>
              <a:ext uri="{FF2B5EF4-FFF2-40B4-BE49-F238E27FC236}">
                <a16:creationId xmlns:a16="http://schemas.microsoft.com/office/drawing/2014/main" id="{5CA80215-5A0E-4E18-91E5-E38FAC0911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93273" y="2836409"/>
            <a:ext cx="2893990" cy="4093699"/>
          </a:xfrm>
          <a:prstGeom prst="rect">
            <a:avLst/>
          </a:prstGeom>
        </p:spPr>
      </p:pic>
      <p:sp>
        <p:nvSpPr>
          <p:cNvPr id="33" name="文本框 34"/>
          <p:cNvSpPr txBox="1"/>
          <p:nvPr/>
        </p:nvSpPr>
        <p:spPr>
          <a:xfrm rot="21387758">
            <a:off x="3487330" y="2647195"/>
            <a:ext cx="5237332" cy="1569660"/>
          </a:xfrm>
          <a:prstGeom prst="rect">
            <a:avLst/>
          </a:prstGeom>
          <a:noFill/>
        </p:spPr>
        <p:txBody>
          <a:bodyPr wrap="none" rtlCol="0">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600" b="1" dirty="0" err="1">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latin typeface="UTM Showcard" panose="02040603050506020204" pitchFamily="18" charset="0"/>
                <a:ea typeface="方正喵呜体" panose="02010600010101010101" pitchFamily="2" charset="-122"/>
              </a:rPr>
              <a:t>Củng</a:t>
            </a:r>
            <a:r>
              <a:rPr lang="en-US" altLang="zh-CN" sz="9600" b="1" dirty="0">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latin typeface="UTM Showcard" panose="02040603050506020204" pitchFamily="18" charset="0"/>
                <a:ea typeface="方正喵呜体" panose="02010600010101010101" pitchFamily="2" charset="-122"/>
              </a:rPr>
              <a:t> </a:t>
            </a:r>
            <a:r>
              <a:rPr lang="en-US" altLang="zh-CN" sz="9600" b="1" dirty="0" err="1">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latin typeface="UTM Showcard" panose="02040603050506020204" pitchFamily="18" charset="0"/>
                <a:ea typeface="方正喵呜体" panose="02010600010101010101" pitchFamily="2" charset="-122"/>
              </a:rPr>
              <a:t>cố</a:t>
            </a:r>
            <a:endParaRPr kumimoji="0" lang="zh-CN" altLang="en-US" sz="9600" b="1" i="0" u="none" strike="noStrike" kern="1200" cap="none" spc="0" normalizeH="0" baseline="0" noProof="0" dirty="0">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uLnTx/>
              <a:uFillTx/>
              <a:latin typeface="UTM Showcard" panose="02040603050506020204" pitchFamily="18" charset="0"/>
              <a:ea typeface="方正喵呜体" panose="02010600010101010101" pitchFamily="2" charset="-122"/>
            </a:endParaRPr>
          </a:p>
        </p:txBody>
      </p:sp>
    </p:spTree>
    <p:extLst>
      <p:ext uri="{BB962C8B-B14F-4D97-AF65-F5344CB8AC3E}">
        <p14:creationId xmlns:p14="http://schemas.microsoft.com/office/powerpoint/2010/main" val="41948116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750"/>
                                        <p:tgtEl>
                                          <p:spTgt spid="32"/>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ircle(in)">
                                      <p:cBhvr>
                                        <p:cTn id="1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00" y="-641330"/>
            <a:ext cx="3239546" cy="2843219"/>
          </a:xfrm>
          <a:prstGeom prst="rect">
            <a:avLst/>
          </a:prstGeom>
        </p:spPr>
      </p:pic>
      <p:pic>
        <p:nvPicPr>
          <p:cNvPr id="3"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3">
            <a:extLst>
              <a:ext uri="{28A0092B-C50C-407E-A947-70E740481C1C}">
                <a14:useLocalDpi xmlns:a14="http://schemas.microsoft.com/office/drawing/2010/main" val="0"/>
              </a:ext>
            </a:extLst>
          </a:blip>
          <a:srcRect l="66515" b="75097"/>
          <a:stretch/>
        </p:blipFill>
        <p:spPr>
          <a:xfrm rot="660128">
            <a:off x="9693355" y="-1175868"/>
            <a:ext cx="3020116" cy="3146513"/>
          </a:xfrm>
          <a:prstGeom prst="rect">
            <a:avLst/>
          </a:prstGeom>
        </p:spPr>
      </p:pic>
      <p:grpSp>
        <p:nvGrpSpPr>
          <p:cNvPr id="4" name="组合 11">
            <a:extLst>
              <a:ext uri="{FF2B5EF4-FFF2-40B4-BE49-F238E27FC236}">
                <a16:creationId xmlns:a16="http://schemas.microsoft.com/office/drawing/2014/main" id="{2214D01F-9936-4ED3-BBE3-1BCC83970511}"/>
              </a:ext>
            </a:extLst>
          </p:cNvPr>
          <p:cNvGrpSpPr/>
          <p:nvPr/>
        </p:nvGrpSpPr>
        <p:grpSpPr>
          <a:xfrm>
            <a:off x="11292768" y="1987543"/>
            <a:ext cx="1091423" cy="1232181"/>
            <a:chOff x="115079" y="968971"/>
            <a:chExt cx="1091423" cy="1232181"/>
          </a:xfrm>
        </p:grpSpPr>
        <p:pic>
          <p:nvPicPr>
            <p:cNvPr id="5" name="图片 9">
              <a:extLst>
                <a:ext uri="{FF2B5EF4-FFF2-40B4-BE49-F238E27FC236}">
                  <a16:creationId xmlns:a16="http://schemas.microsoft.com/office/drawing/2014/main" id="{C9C1C85E-1A25-467C-86B4-67770556C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374652">
              <a:off x="115079" y="968971"/>
              <a:ext cx="419196" cy="1232181"/>
            </a:xfrm>
            <a:prstGeom prst="rect">
              <a:avLst/>
            </a:prstGeom>
          </p:spPr>
        </p:pic>
        <p:pic>
          <p:nvPicPr>
            <p:cNvPr id="6" name="图片 10">
              <a:extLst>
                <a:ext uri="{FF2B5EF4-FFF2-40B4-BE49-F238E27FC236}">
                  <a16:creationId xmlns:a16="http://schemas.microsoft.com/office/drawing/2014/main" id="{D354413E-068F-4C56-AF2E-F8EF92D856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872" y="1274025"/>
              <a:ext cx="571630" cy="787579"/>
            </a:xfrm>
            <a:prstGeom prst="rect">
              <a:avLst/>
            </a:prstGeom>
          </p:spPr>
        </p:pic>
      </p:grpSp>
      <p:cxnSp>
        <p:nvCxnSpPr>
          <p:cNvPr id="7" name="Straight Arrow Connector 6"/>
          <p:cNvCxnSpPr/>
          <p:nvPr/>
        </p:nvCxnSpPr>
        <p:spPr>
          <a:xfrm>
            <a:off x="7579892" y="1405861"/>
            <a:ext cx="551234" cy="1103042"/>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cxnSp>
        <p:nvCxnSpPr>
          <p:cNvPr id="8" name="Straight Arrow Connector 7"/>
          <p:cNvCxnSpPr/>
          <p:nvPr/>
        </p:nvCxnSpPr>
        <p:spPr>
          <a:xfrm flipH="1">
            <a:off x="3307508" y="4044118"/>
            <a:ext cx="532723" cy="1130738"/>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grpSp>
        <p:nvGrpSpPr>
          <p:cNvPr id="9" name="Group 8"/>
          <p:cNvGrpSpPr/>
          <p:nvPr/>
        </p:nvGrpSpPr>
        <p:grpSpPr>
          <a:xfrm>
            <a:off x="1759127" y="5174856"/>
            <a:ext cx="3629487" cy="965920"/>
            <a:chOff x="3184793" y="2623597"/>
            <a:chExt cx="9403513" cy="1750248"/>
          </a:xfrm>
        </p:grpSpPr>
        <p:pic>
          <p:nvPicPr>
            <p:cNvPr id="10" name="Picture 9"/>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V="1">
              <a:off x="3879085" y="2623597"/>
              <a:ext cx="8014933" cy="1750248"/>
            </a:xfrm>
            <a:prstGeom prst="rect">
              <a:avLst/>
            </a:prstGeom>
          </p:spPr>
        </p:pic>
        <p:sp>
          <p:nvSpPr>
            <p:cNvPr id="11" name="Rectangle 10"/>
            <p:cNvSpPr/>
            <p:nvPr/>
          </p:nvSpPr>
          <p:spPr>
            <a:xfrm>
              <a:off x="3184793" y="2785700"/>
              <a:ext cx="9403513" cy="1505767"/>
            </a:xfrm>
            <a:prstGeom prst="rect">
              <a:avLst/>
            </a:prstGeom>
          </p:spPr>
          <p:txBody>
            <a:bodyPr wrap="square">
              <a:spAutoFit/>
            </a:bodyPr>
            <a:lstStyle/>
            <a:p>
              <a:pPr algn="ctr" eaLnBrk="0" fontAlgn="base" hangingPunct="0">
                <a:spcBef>
                  <a:spcPct val="20000"/>
                </a:spcBef>
                <a:spcAft>
                  <a:spcPct val="0"/>
                </a:spcAft>
              </a:pPr>
              <a:r>
                <a:rPr lang="en-US" sz="4800" b="1" dirty="0">
                  <a:solidFill>
                    <a:srgbClr val="FF0000"/>
                  </a:solidFill>
                  <a:latin typeface="Times New Roman" pitchFamily="18" charset="0"/>
                </a:rPr>
                <a:t>CHỦ NGỮ</a:t>
              </a:r>
              <a:endParaRPr lang="en-US" sz="6000" dirty="0">
                <a:solidFill>
                  <a:srgbClr val="FF0000"/>
                </a:solidFill>
                <a:latin typeface="Comic Sans MS" pitchFamily="66" charset="0"/>
              </a:endParaRPr>
            </a:p>
          </p:txBody>
        </p:sp>
      </p:grpSp>
      <p:grpSp>
        <p:nvGrpSpPr>
          <p:cNvPr id="12" name="Group 11"/>
          <p:cNvGrpSpPr/>
          <p:nvPr/>
        </p:nvGrpSpPr>
        <p:grpSpPr>
          <a:xfrm>
            <a:off x="-1703865" y="338541"/>
            <a:ext cx="13376697" cy="1200329"/>
            <a:chOff x="2476834" y="1821580"/>
            <a:chExt cx="13376697" cy="1200329"/>
          </a:xfrm>
        </p:grpSpPr>
        <p:sp>
          <p:nvSpPr>
            <p:cNvPr id="13" name="Rectangle 12">
              <a:extLst>
                <a:ext uri="{FF2B5EF4-FFF2-40B4-BE49-F238E27FC236}">
                  <a16:creationId xmlns:a16="http://schemas.microsoft.com/office/drawing/2014/main" id="{2D533868-2B26-417A-9E7B-9BB79FCD8D7C}"/>
                </a:ext>
              </a:extLst>
            </p:cNvPr>
            <p:cNvSpPr/>
            <p:nvPr/>
          </p:nvSpPr>
          <p:spPr>
            <a:xfrm>
              <a:off x="2476834" y="2199257"/>
              <a:ext cx="8381295" cy="769441"/>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4400" dirty="0" err="1">
                  <a:latin typeface="UTM God's Word" panose="02040603050506020204" pitchFamily="18" charset="0"/>
                  <a:cs typeface="Times New Roman" panose="02020603050405020304" pitchFamily="18" charset="0"/>
                </a:rPr>
                <a:t>Câu</a:t>
              </a:r>
              <a:r>
                <a:rPr lang="en-US" sz="4400" dirty="0">
                  <a:latin typeface="UTM God's Word" panose="02040603050506020204" pitchFamily="18" charset="0"/>
                  <a:cs typeface="Times New Roman" panose="02020603050405020304" pitchFamily="18" charset="0"/>
                </a:rPr>
                <a:t> </a:t>
              </a:r>
              <a:r>
                <a:rPr lang="en-US" sz="4400" dirty="0" err="1">
                  <a:latin typeface="UTM God's Word" panose="02040603050506020204" pitchFamily="18" charset="0"/>
                  <a:cs typeface="Times New Roman" panose="02020603050405020304" pitchFamily="18" charset="0"/>
                </a:rPr>
                <a:t>kể</a:t>
              </a:r>
              <a:r>
                <a:rPr lang="en-US" sz="4400" dirty="0">
                  <a:latin typeface="UTM God's Word" panose="02040603050506020204" pitchFamily="18" charset="0"/>
                  <a:cs typeface="Times New Roman" panose="02020603050405020304" pitchFamily="18" charset="0"/>
                </a:rPr>
                <a:t> </a:t>
              </a:r>
            </a:p>
          </p:txBody>
        </p:sp>
        <p:sp>
          <p:nvSpPr>
            <p:cNvPr id="14" name="Rectangle 13">
              <a:extLst>
                <a:ext uri="{FF2B5EF4-FFF2-40B4-BE49-F238E27FC236}">
                  <a16:creationId xmlns:a16="http://schemas.microsoft.com/office/drawing/2014/main" id="{2D533868-2B26-417A-9E7B-9BB79FCD8D7C}"/>
                </a:ext>
              </a:extLst>
            </p:cNvPr>
            <p:cNvSpPr/>
            <p:nvPr/>
          </p:nvSpPr>
          <p:spPr>
            <a:xfrm>
              <a:off x="7472236" y="1821580"/>
              <a:ext cx="8381295" cy="1200329"/>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7200" b="1" dirty="0">
                  <a:solidFill>
                    <a:srgbClr val="FF0000"/>
                  </a:solidFill>
                  <a:latin typeface="UTM Avo" panose="02040603050506020204" pitchFamily="18" charset="0"/>
                  <a:cs typeface="Times New Roman" panose="02020603050405020304" pitchFamily="18" charset="0"/>
                </a:rPr>
                <a:t>Ai  </a:t>
              </a:r>
              <a:r>
                <a:rPr lang="en-US" sz="7200" b="1" dirty="0" err="1">
                  <a:solidFill>
                    <a:srgbClr val="FF0000"/>
                  </a:solidFill>
                  <a:latin typeface="UTM Avo" panose="02040603050506020204" pitchFamily="18" charset="0"/>
                  <a:cs typeface="Times New Roman" panose="02020603050405020304" pitchFamily="18" charset="0"/>
                </a:rPr>
                <a:t>là</a:t>
              </a:r>
              <a:r>
                <a:rPr lang="en-US" sz="7200" b="1" dirty="0">
                  <a:solidFill>
                    <a:srgbClr val="FF0000"/>
                  </a:solidFill>
                  <a:latin typeface="UTM Avo" panose="02040603050506020204" pitchFamily="18" charset="0"/>
                  <a:cs typeface="Times New Roman" panose="02020603050405020304" pitchFamily="18" charset="0"/>
                </a:rPr>
                <a:t> </a:t>
              </a:r>
              <a:r>
                <a:rPr lang="en-US" sz="7200" b="1" dirty="0" err="1">
                  <a:solidFill>
                    <a:srgbClr val="FF0000"/>
                  </a:solidFill>
                  <a:latin typeface="UTM Avo" panose="02040603050506020204" pitchFamily="18" charset="0"/>
                  <a:cs typeface="Times New Roman" panose="02020603050405020304" pitchFamily="18" charset="0"/>
                </a:rPr>
                <a:t>gì</a:t>
              </a:r>
              <a:r>
                <a:rPr lang="en-US" sz="7200" b="1" dirty="0">
                  <a:solidFill>
                    <a:srgbClr val="FF0000"/>
                  </a:solidFill>
                  <a:latin typeface="UTM Avo" panose="02040603050506020204" pitchFamily="18" charset="0"/>
                  <a:cs typeface="Times New Roman" panose="02020603050405020304" pitchFamily="18" charset="0"/>
                </a:rPr>
                <a:t> ?</a:t>
              </a:r>
            </a:p>
          </p:txBody>
        </p:sp>
      </p:grpSp>
      <p:grpSp>
        <p:nvGrpSpPr>
          <p:cNvPr id="16" name="Group 15"/>
          <p:cNvGrpSpPr/>
          <p:nvPr/>
        </p:nvGrpSpPr>
        <p:grpSpPr>
          <a:xfrm>
            <a:off x="7579892" y="5226750"/>
            <a:ext cx="3629487" cy="965920"/>
            <a:chOff x="3184793" y="2623597"/>
            <a:chExt cx="9403513" cy="1750248"/>
          </a:xfrm>
        </p:grpSpPr>
        <p:pic>
          <p:nvPicPr>
            <p:cNvPr id="17" name="Picture 16"/>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V="1">
              <a:off x="3879085" y="2623597"/>
              <a:ext cx="8014933" cy="1750248"/>
            </a:xfrm>
            <a:prstGeom prst="rect">
              <a:avLst/>
            </a:prstGeom>
          </p:spPr>
        </p:pic>
        <p:sp>
          <p:nvSpPr>
            <p:cNvPr id="18" name="Rectangle 17"/>
            <p:cNvSpPr/>
            <p:nvPr/>
          </p:nvSpPr>
          <p:spPr>
            <a:xfrm>
              <a:off x="3184793" y="2785700"/>
              <a:ext cx="9403513" cy="1505767"/>
            </a:xfrm>
            <a:prstGeom prst="rect">
              <a:avLst/>
            </a:prstGeom>
          </p:spPr>
          <p:txBody>
            <a:bodyPr wrap="square">
              <a:spAutoFit/>
            </a:bodyPr>
            <a:lstStyle/>
            <a:p>
              <a:pPr algn="ctr" eaLnBrk="0" fontAlgn="base" hangingPunct="0">
                <a:spcBef>
                  <a:spcPct val="20000"/>
                </a:spcBef>
                <a:spcAft>
                  <a:spcPct val="0"/>
                </a:spcAft>
              </a:pPr>
              <a:r>
                <a:rPr lang="en-US" sz="4800" b="1" dirty="0">
                  <a:solidFill>
                    <a:srgbClr val="FF0000"/>
                  </a:solidFill>
                  <a:latin typeface="Times New Roman" pitchFamily="18" charset="0"/>
                </a:rPr>
                <a:t>VỊ NGỮ</a:t>
              </a:r>
              <a:endParaRPr lang="en-US" sz="6000" dirty="0">
                <a:solidFill>
                  <a:srgbClr val="FF0000"/>
                </a:solidFill>
                <a:latin typeface="Comic Sans MS" pitchFamily="66" charset="0"/>
              </a:endParaRPr>
            </a:p>
          </p:txBody>
        </p:sp>
      </p:grpSp>
      <p:cxnSp>
        <p:nvCxnSpPr>
          <p:cNvPr id="19" name="Straight Connector 18"/>
          <p:cNvCxnSpPr/>
          <p:nvPr/>
        </p:nvCxnSpPr>
        <p:spPr>
          <a:xfrm flipH="1">
            <a:off x="6500113" y="268254"/>
            <a:ext cx="182881" cy="1496470"/>
          </a:xfrm>
          <a:prstGeom prst="line">
            <a:avLst/>
          </a:prstGeom>
          <a:ln w="101600" cmpd="dbl">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616779" y="2659116"/>
            <a:ext cx="8381295" cy="1069865"/>
            <a:chOff x="-616779" y="2128050"/>
            <a:chExt cx="8381295" cy="1069865"/>
          </a:xfrm>
        </p:grpSpPr>
        <p:sp>
          <p:nvSpPr>
            <p:cNvPr id="21" name="Rectangle 20"/>
            <p:cNvSpPr/>
            <p:nvPr/>
          </p:nvSpPr>
          <p:spPr>
            <a:xfrm>
              <a:off x="577451" y="2128050"/>
              <a:ext cx="5992836" cy="1069865"/>
            </a:xfrm>
            <a:prstGeom prst="rect">
              <a:avLst/>
            </a:prstGeom>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2D533868-2B26-417A-9E7B-9BB79FCD8D7C}"/>
                </a:ext>
              </a:extLst>
            </p:cNvPr>
            <p:cNvSpPr/>
            <p:nvPr/>
          </p:nvSpPr>
          <p:spPr>
            <a:xfrm>
              <a:off x="-616779" y="2278261"/>
              <a:ext cx="8381295" cy="769441"/>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4400" b="1" dirty="0">
                  <a:solidFill>
                    <a:schemeClr val="bg1"/>
                  </a:solidFill>
                  <a:latin typeface="UTM Avo" panose="02040603050506020204" pitchFamily="18" charset="0"/>
                  <a:cs typeface="Times New Roman" panose="02020603050405020304" pitchFamily="18" charset="0"/>
                </a:rPr>
                <a:t>Ai (con </a:t>
              </a:r>
              <a:r>
                <a:rPr lang="en-US" sz="4400" b="1" dirty="0" err="1">
                  <a:solidFill>
                    <a:schemeClr val="bg1"/>
                  </a:solidFill>
                  <a:latin typeface="UTM Avo" panose="02040603050506020204" pitchFamily="18" charset="0"/>
                  <a:cs typeface="Times New Roman" panose="02020603050405020304" pitchFamily="18" charset="0"/>
                </a:rPr>
                <a:t>gì</a:t>
              </a:r>
              <a:r>
                <a:rPr lang="en-US" sz="4400" b="1" dirty="0">
                  <a:solidFill>
                    <a:schemeClr val="bg1"/>
                  </a:solidFill>
                  <a:latin typeface="UTM Avo" panose="02040603050506020204" pitchFamily="18" charset="0"/>
                  <a:cs typeface="Times New Roman" panose="02020603050405020304" pitchFamily="18" charset="0"/>
                </a:rPr>
                <a:t>, </a:t>
              </a:r>
              <a:r>
                <a:rPr lang="en-US" sz="4400" b="1" dirty="0" err="1">
                  <a:solidFill>
                    <a:schemeClr val="bg1"/>
                  </a:solidFill>
                  <a:latin typeface="UTM Avo" panose="02040603050506020204" pitchFamily="18" charset="0"/>
                  <a:cs typeface="Times New Roman" panose="02020603050405020304" pitchFamily="18" charset="0"/>
                </a:rPr>
                <a:t>cái</a:t>
              </a:r>
              <a:r>
                <a:rPr lang="en-US" sz="4400" b="1" dirty="0">
                  <a:solidFill>
                    <a:schemeClr val="bg1"/>
                  </a:solidFill>
                  <a:latin typeface="UTM Avo" panose="02040603050506020204" pitchFamily="18" charset="0"/>
                  <a:cs typeface="Times New Roman" panose="02020603050405020304" pitchFamily="18" charset="0"/>
                </a:rPr>
                <a:t> </a:t>
              </a:r>
              <a:r>
                <a:rPr lang="en-US" sz="4400" b="1" dirty="0" err="1">
                  <a:solidFill>
                    <a:schemeClr val="bg1"/>
                  </a:solidFill>
                  <a:latin typeface="UTM Avo" panose="02040603050506020204" pitchFamily="18" charset="0"/>
                  <a:cs typeface="Times New Roman" panose="02020603050405020304" pitchFamily="18" charset="0"/>
                </a:rPr>
                <a:t>gì</a:t>
              </a:r>
              <a:r>
                <a:rPr lang="en-US" sz="4400" b="1" dirty="0">
                  <a:solidFill>
                    <a:schemeClr val="bg1"/>
                  </a:solidFill>
                  <a:latin typeface="UTM Avo" panose="02040603050506020204" pitchFamily="18" charset="0"/>
                  <a:cs typeface="Times New Roman" panose="02020603050405020304" pitchFamily="18" charset="0"/>
                </a:rPr>
                <a:t>)?</a:t>
              </a:r>
            </a:p>
          </p:txBody>
        </p:sp>
      </p:grpSp>
      <p:cxnSp>
        <p:nvCxnSpPr>
          <p:cNvPr id="23" name="Straight Arrow Connector 22"/>
          <p:cNvCxnSpPr/>
          <p:nvPr/>
        </p:nvCxnSpPr>
        <p:spPr>
          <a:xfrm flipH="1">
            <a:off x="5120639" y="1438857"/>
            <a:ext cx="532723" cy="1130738"/>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grpSp>
        <p:nvGrpSpPr>
          <p:cNvPr id="24" name="Group 23"/>
          <p:cNvGrpSpPr/>
          <p:nvPr/>
        </p:nvGrpSpPr>
        <p:grpSpPr>
          <a:xfrm>
            <a:off x="7256506" y="2627740"/>
            <a:ext cx="4383069" cy="2255066"/>
            <a:chOff x="2607654" y="2128048"/>
            <a:chExt cx="3918304" cy="2255066"/>
          </a:xfrm>
        </p:grpSpPr>
        <p:sp>
          <p:nvSpPr>
            <p:cNvPr id="25" name="Rectangle 24"/>
            <p:cNvSpPr/>
            <p:nvPr/>
          </p:nvSpPr>
          <p:spPr>
            <a:xfrm>
              <a:off x="2607654" y="2128048"/>
              <a:ext cx="3918304" cy="1615794"/>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D533868-2B26-417A-9E7B-9BB79FCD8D7C}"/>
                </a:ext>
              </a:extLst>
            </p:cNvPr>
            <p:cNvSpPr/>
            <p:nvPr/>
          </p:nvSpPr>
          <p:spPr>
            <a:xfrm>
              <a:off x="2607654" y="2259456"/>
              <a:ext cx="3907621" cy="2123658"/>
            </a:xfrm>
            <a:prstGeom prst="rect">
              <a:avLst/>
            </a:prstGeom>
            <a:noFill/>
            <a:effectLst>
              <a:glow rad="762000">
                <a:schemeClr val="accent1">
                  <a:alpha val="40000"/>
                </a:schemeClr>
              </a:glow>
            </a:effectLst>
          </p:spPr>
          <p:txBody>
            <a:bodyPr wrap="square" lIns="91440" tIns="45720" rIns="91440" bIns="45720">
              <a:spAutoFit/>
            </a:bodyPr>
            <a:lstStyle/>
            <a:p>
              <a:pPr algn="ctr"/>
              <a:r>
                <a:rPr lang="en-US" sz="4400" b="1" dirty="0" err="1">
                  <a:solidFill>
                    <a:schemeClr val="bg1"/>
                  </a:solidFill>
                  <a:latin typeface="UTM Avo" panose="02040603050506020204" pitchFamily="18" charset="0"/>
                  <a:cs typeface="Times New Roman" panose="02020603050405020304" pitchFamily="18" charset="0"/>
                </a:rPr>
                <a:t>là</a:t>
              </a:r>
              <a:r>
                <a:rPr lang="en-US" sz="4400" b="1" dirty="0">
                  <a:solidFill>
                    <a:schemeClr val="bg1"/>
                  </a:solidFill>
                  <a:latin typeface="UTM Avo" panose="02040603050506020204" pitchFamily="18" charset="0"/>
                  <a:cs typeface="Times New Roman" panose="02020603050405020304" pitchFamily="18" charset="0"/>
                </a:rPr>
                <a:t> </a:t>
              </a:r>
              <a:r>
                <a:rPr lang="en-US" sz="4400" b="1" dirty="0" err="1">
                  <a:solidFill>
                    <a:schemeClr val="bg1"/>
                  </a:solidFill>
                  <a:latin typeface="UTM Avo" panose="02040603050506020204" pitchFamily="18" charset="0"/>
                  <a:cs typeface="Times New Roman" panose="02020603050405020304" pitchFamily="18" charset="0"/>
                </a:rPr>
                <a:t>gì</a:t>
              </a:r>
              <a:r>
                <a:rPr lang="en-US" sz="4400" b="1" dirty="0">
                  <a:solidFill>
                    <a:schemeClr val="bg1"/>
                  </a:solidFill>
                  <a:latin typeface="UTM Avo" panose="02040603050506020204" pitchFamily="18" charset="0"/>
                  <a:cs typeface="Times New Roman" panose="02020603050405020304" pitchFamily="18" charset="0"/>
                </a:rPr>
                <a:t>? </a:t>
              </a:r>
              <a:r>
                <a:rPr lang="en-US" sz="4400" b="1" i="1" dirty="0">
                  <a:solidFill>
                    <a:schemeClr val="bg1"/>
                  </a:solidFill>
                  <a:latin typeface="UTM Avo" panose="02040603050506020204" pitchFamily="18" charset="0"/>
                </a:rPr>
                <a:t>( </a:t>
              </a:r>
              <a:r>
                <a:rPr lang="en-US" sz="4400" b="1" i="1" dirty="0" err="1">
                  <a:solidFill>
                    <a:schemeClr val="bg1"/>
                  </a:solidFill>
                  <a:latin typeface="UTM Avo" panose="02040603050506020204" pitchFamily="18" charset="0"/>
                </a:rPr>
                <a:t>là</a:t>
              </a:r>
              <a:r>
                <a:rPr lang="en-US" sz="4400" b="1" i="1" dirty="0">
                  <a:solidFill>
                    <a:schemeClr val="bg1"/>
                  </a:solidFill>
                  <a:latin typeface="UTM Avo" panose="02040603050506020204" pitchFamily="18" charset="0"/>
                </a:rPr>
                <a:t> </a:t>
              </a:r>
              <a:r>
                <a:rPr lang="en-US" sz="4400" b="1" i="1" dirty="0" err="1">
                  <a:solidFill>
                    <a:schemeClr val="bg1"/>
                  </a:solidFill>
                  <a:latin typeface="UTM Avo" panose="02040603050506020204" pitchFamily="18" charset="0"/>
                </a:rPr>
                <a:t>ai</a:t>
              </a:r>
              <a:r>
                <a:rPr lang="en-US" sz="4400" b="1" i="1" dirty="0">
                  <a:solidFill>
                    <a:schemeClr val="bg1"/>
                  </a:solidFill>
                  <a:latin typeface="UTM Avo" panose="02040603050506020204" pitchFamily="18" charset="0"/>
                </a:rPr>
                <a:t>, </a:t>
              </a:r>
              <a:r>
                <a:rPr lang="en-US" sz="4400" b="1" i="1" dirty="0" err="1">
                  <a:solidFill>
                    <a:schemeClr val="bg1"/>
                  </a:solidFill>
                  <a:latin typeface="UTM Avo" panose="02040603050506020204" pitchFamily="18" charset="0"/>
                </a:rPr>
                <a:t>là</a:t>
              </a:r>
              <a:r>
                <a:rPr lang="en-US" sz="4400" b="1" i="1" dirty="0">
                  <a:solidFill>
                    <a:schemeClr val="bg1"/>
                  </a:solidFill>
                  <a:latin typeface="UTM Avo" panose="02040603050506020204" pitchFamily="18" charset="0"/>
                </a:rPr>
                <a:t> con </a:t>
              </a:r>
              <a:r>
                <a:rPr lang="en-US" sz="4400" b="1" i="1" dirty="0" err="1">
                  <a:solidFill>
                    <a:schemeClr val="bg1"/>
                  </a:solidFill>
                  <a:latin typeface="UTM Avo" panose="02040603050506020204" pitchFamily="18" charset="0"/>
                </a:rPr>
                <a:t>gì</a:t>
              </a:r>
              <a:r>
                <a:rPr lang="en-US" sz="4400" b="1" i="1" dirty="0">
                  <a:solidFill>
                    <a:schemeClr val="bg1"/>
                  </a:solidFill>
                  <a:latin typeface="UTM Avo" panose="02040603050506020204" pitchFamily="18" charset="0"/>
                </a:rPr>
                <a:t>) ?</a:t>
              </a:r>
            </a:p>
            <a:p>
              <a:pPr algn="ctr"/>
              <a:endParaRPr lang="en-US" sz="4400" b="1" dirty="0">
                <a:solidFill>
                  <a:schemeClr val="bg1"/>
                </a:solidFill>
                <a:latin typeface="UTM Avo" panose="02040603050506020204" pitchFamily="18" charset="0"/>
                <a:cs typeface="Times New Roman" panose="02020603050405020304" pitchFamily="18" charset="0"/>
              </a:endParaRPr>
            </a:p>
          </p:txBody>
        </p:sp>
      </p:grpSp>
      <p:cxnSp>
        <p:nvCxnSpPr>
          <p:cNvPr id="27" name="Straight Arrow Connector 26"/>
          <p:cNvCxnSpPr/>
          <p:nvPr/>
        </p:nvCxnSpPr>
        <p:spPr>
          <a:xfrm>
            <a:off x="8867514" y="4243534"/>
            <a:ext cx="400081" cy="931322"/>
          </a:xfrm>
          <a:prstGeom prst="straightConnector1">
            <a:avLst/>
          </a:prstGeom>
          <a:ln w="6985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971257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up)">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up)">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9563586D-5BDB-4345-B7AF-756E4B27A5A5}"/>
              </a:ext>
            </a:extLst>
          </p:cNvPr>
          <p:cNvGrpSpPr/>
          <p:nvPr/>
        </p:nvGrpSpPr>
        <p:grpSpPr>
          <a:xfrm>
            <a:off x="990600" y="561442"/>
            <a:ext cx="10210800" cy="5566375"/>
            <a:chOff x="990600" y="561442"/>
            <a:chExt cx="10210800" cy="5566375"/>
          </a:xfrm>
        </p:grpSpPr>
        <p:grpSp>
          <p:nvGrpSpPr>
            <p:cNvPr id="5" name="组合 4">
              <a:extLst>
                <a:ext uri="{FF2B5EF4-FFF2-40B4-BE49-F238E27FC236}">
                  <a16:creationId xmlns:a16="http://schemas.microsoft.com/office/drawing/2014/main" id="{F8AF69AD-F6FA-4E60-ADB0-11F9443D4C30}"/>
                </a:ext>
              </a:extLst>
            </p:cNvPr>
            <p:cNvGrpSpPr/>
            <p:nvPr/>
          </p:nvGrpSpPr>
          <p:grpSpPr>
            <a:xfrm>
              <a:off x="990600" y="743016"/>
              <a:ext cx="10210800" cy="5384801"/>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E9B7F992-0E5A-4E02-9C4C-49A8FFD947F4}"/>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3842F7E-51AC-4CB7-BBE0-C1A4802EC812}"/>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6C9B1071-A92F-448D-9721-F5C1BB529687}"/>
                </a:ext>
              </a:extLst>
            </p:cNvPr>
            <p:cNvSpPr/>
            <p:nvPr/>
          </p:nvSpPr>
          <p:spPr>
            <a:xfrm>
              <a:off x="212432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C4B36B35-146C-41B3-80B1-481F4A417AF8}"/>
                </a:ext>
              </a:extLst>
            </p:cNvPr>
            <p:cNvSpPr/>
            <p:nvPr/>
          </p:nvSpPr>
          <p:spPr>
            <a:xfrm>
              <a:off x="972968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a:extLst>
              <a:ext uri="{FF2B5EF4-FFF2-40B4-BE49-F238E27FC236}">
                <a16:creationId xmlns:a16="http://schemas.microsoft.com/office/drawing/2014/main" id="{5CA80215-5A0E-4E18-91E5-E38FAC091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010" y="2777134"/>
            <a:ext cx="2893990" cy="4093699"/>
          </a:xfrm>
          <a:prstGeom prst="rect">
            <a:avLst/>
          </a:prstGeom>
        </p:spPr>
      </p:pic>
      <p:sp>
        <p:nvSpPr>
          <p:cNvPr id="13" name="Rectangle 12">
            <a:extLst>
              <a:ext uri="{FF2B5EF4-FFF2-40B4-BE49-F238E27FC236}">
                <a16:creationId xmlns:a16="http://schemas.microsoft.com/office/drawing/2014/main" id="{2D533868-2B26-417A-9E7B-9BB79FCD8D7C}"/>
              </a:ext>
            </a:extLst>
          </p:cNvPr>
          <p:cNvSpPr/>
          <p:nvPr/>
        </p:nvSpPr>
        <p:spPr>
          <a:xfrm>
            <a:off x="1332178" y="1271690"/>
            <a:ext cx="8381295" cy="1862048"/>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11500" dirty="0" err="1">
                <a:ln w="12700">
                  <a:noFill/>
                </a:ln>
                <a:solidFill>
                  <a:srgbClr val="FD6F96"/>
                </a:solidFill>
                <a:effectLst>
                  <a:outerShdw blurRad="38100" dist="19050" dir="2700000" algn="tl" rotWithShape="0">
                    <a:schemeClr val="dk1">
                      <a:alpha val="40000"/>
                    </a:schemeClr>
                  </a:outerShdw>
                  <a:reflection blurRad="6350" stA="55000" endA="300" endPos="45500" dir="5400000" sy="-100000" algn="bl" rotWithShape="0"/>
                </a:effectLst>
                <a:latin typeface="UTM Flavour" panose="02040603050506020204" pitchFamily="18" charset="0"/>
                <a:cs typeface="Times New Roman" panose="02020603050405020304" pitchFamily="18" charset="0"/>
              </a:rPr>
              <a:t>Dặn</a:t>
            </a:r>
            <a:r>
              <a:rPr lang="en-US" sz="11500" dirty="0">
                <a:ln w="12700">
                  <a:noFill/>
                </a:ln>
                <a:solidFill>
                  <a:srgbClr val="FD6F96"/>
                </a:solidFill>
                <a:effectLst>
                  <a:outerShdw blurRad="38100" dist="19050" dir="2700000" algn="tl" rotWithShape="0">
                    <a:schemeClr val="dk1">
                      <a:alpha val="40000"/>
                    </a:schemeClr>
                  </a:outerShdw>
                  <a:reflection blurRad="6350" stA="55000" endA="300" endPos="45500" dir="5400000" sy="-100000" algn="bl" rotWithShape="0"/>
                </a:effectLst>
                <a:latin typeface="UTM Flavour" panose="02040603050506020204" pitchFamily="18" charset="0"/>
                <a:cs typeface="Times New Roman" panose="02020603050405020304" pitchFamily="18" charset="0"/>
              </a:rPr>
              <a:t> </a:t>
            </a:r>
            <a:r>
              <a:rPr lang="en-US" sz="11500" dirty="0" err="1">
                <a:ln w="12700">
                  <a:noFill/>
                </a:ln>
                <a:solidFill>
                  <a:srgbClr val="FD6F96"/>
                </a:solidFill>
                <a:effectLst>
                  <a:outerShdw blurRad="38100" dist="19050" dir="2700000" algn="tl" rotWithShape="0">
                    <a:schemeClr val="dk1">
                      <a:alpha val="40000"/>
                    </a:schemeClr>
                  </a:outerShdw>
                  <a:reflection blurRad="6350" stA="55000" endA="300" endPos="45500" dir="5400000" sy="-100000" algn="bl" rotWithShape="0"/>
                </a:effectLst>
                <a:latin typeface="UTM Flavour" panose="02040603050506020204" pitchFamily="18" charset="0"/>
                <a:cs typeface="Times New Roman" panose="02020603050405020304" pitchFamily="18" charset="0"/>
              </a:rPr>
              <a:t>dò</a:t>
            </a:r>
            <a:endParaRPr lang="en-US" sz="11500" dirty="0">
              <a:ln w="12700">
                <a:noFill/>
              </a:ln>
              <a:solidFill>
                <a:srgbClr val="FD6F96"/>
              </a:solidFill>
              <a:effectLst>
                <a:outerShdw blurRad="38100" dist="19050" dir="2700000" algn="tl" rotWithShape="0">
                  <a:schemeClr val="dk1">
                    <a:alpha val="40000"/>
                  </a:schemeClr>
                </a:outerShdw>
                <a:reflection blurRad="6350" stA="55000" endA="300" endPos="45500" dir="5400000" sy="-100000" algn="bl" rotWithShape="0"/>
              </a:effectLst>
              <a:latin typeface="UTM Flavour"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D533868-2B26-417A-9E7B-9BB79FCD8D7C}"/>
              </a:ext>
            </a:extLst>
          </p:cNvPr>
          <p:cNvSpPr/>
          <p:nvPr/>
        </p:nvSpPr>
        <p:spPr>
          <a:xfrm>
            <a:off x="1121520" y="3133740"/>
            <a:ext cx="8381295" cy="1569660"/>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Hoàn</a:t>
            </a: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thành</a:t>
            </a: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bài</a:t>
            </a: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a:t>
            </a:r>
          </a:p>
          <a:p>
            <a:pPr algn="ct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Chuẩn</a:t>
            </a: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bị</a:t>
            </a: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bài</a:t>
            </a: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tiếp</a:t>
            </a:r>
            <a:r>
              <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 </a:t>
            </a:r>
            <a:r>
              <a:rPr lang="en-US" sz="4800" dirty="0" err="1">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rPr>
              <a:t>theo</a:t>
            </a:r>
            <a:endParaRPr lang="en-US" sz="4800" dirty="0">
              <a:ln w="12700">
                <a:noFill/>
              </a:ln>
              <a:solidFill>
                <a:schemeClr val="accent2">
                  <a:lumMod val="75000"/>
                </a:schemeClr>
              </a:solidFill>
              <a:effectLst>
                <a:outerShdw blurRad="38100" dist="19050" dir="2700000" algn="tl" rotWithShape="0">
                  <a:schemeClr val="dk1">
                    <a:alpha val="40000"/>
                  </a:schemeClr>
                </a:outerShdw>
                <a:reflection blurRad="6350" stA="55000" endA="300" endPos="455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2018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par>
                          <p:cTn id="8" fill="hold">
                            <p:stCondLst>
                              <p:cond delay="550"/>
                            </p:stCondLst>
                            <p:childTnLst>
                              <p:par>
                                <p:cTn id="9" presetID="16" presetClass="entr" presetSubtype="37" fill="hold" grpId="0" nodeType="afterEffect">
                                  <p:stCondLst>
                                    <p:cond delay="0"/>
                                  </p:stCondLst>
                                  <p:iterate type="wd">
                                    <p:tmPct val="10000"/>
                                  </p:iterate>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9563586D-5BDB-4345-B7AF-756E4B27A5A5}"/>
              </a:ext>
            </a:extLst>
          </p:cNvPr>
          <p:cNvGrpSpPr/>
          <p:nvPr/>
        </p:nvGrpSpPr>
        <p:grpSpPr>
          <a:xfrm>
            <a:off x="990600" y="561442"/>
            <a:ext cx="10210800" cy="5566375"/>
            <a:chOff x="990600" y="561442"/>
            <a:chExt cx="10210800" cy="5566375"/>
          </a:xfrm>
        </p:grpSpPr>
        <p:grpSp>
          <p:nvGrpSpPr>
            <p:cNvPr id="5" name="组合 4">
              <a:extLst>
                <a:ext uri="{FF2B5EF4-FFF2-40B4-BE49-F238E27FC236}">
                  <a16:creationId xmlns:a16="http://schemas.microsoft.com/office/drawing/2014/main" id="{F8AF69AD-F6FA-4E60-ADB0-11F9443D4C30}"/>
                </a:ext>
              </a:extLst>
            </p:cNvPr>
            <p:cNvGrpSpPr/>
            <p:nvPr/>
          </p:nvGrpSpPr>
          <p:grpSpPr>
            <a:xfrm>
              <a:off x="990600" y="743016"/>
              <a:ext cx="10210800" cy="5384801"/>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E9B7F992-0E5A-4E02-9C4C-49A8FFD947F4}"/>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3842F7E-51AC-4CB7-BBE0-C1A4802EC812}"/>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6C9B1071-A92F-448D-9721-F5C1BB529687}"/>
                </a:ext>
              </a:extLst>
            </p:cNvPr>
            <p:cNvSpPr/>
            <p:nvPr/>
          </p:nvSpPr>
          <p:spPr>
            <a:xfrm>
              <a:off x="212432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C4B36B35-146C-41B3-80B1-481F4A417AF8}"/>
                </a:ext>
              </a:extLst>
            </p:cNvPr>
            <p:cNvSpPr/>
            <p:nvPr/>
          </p:nvSpPr>
          <p:spPr>
            <a:xfrm>
              <a:off x="972968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图片 28">
            <a:extLst>
              <a:ext uri="{FF2B5EF4-FFF2-40B4-BE49-F238E27FC236}">
                <a16:creationId xmlns:a16="http://schemas.microsoft.com/office/drawing/2014/main" id="{5CA80215-5A0E-4E18-91E5-E38FAC091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8010" y="2777134"/>
            <a:ext cx="2893990" cy="4093699"/>
          </a:xfrm>
          <a:prstGeom prst="rect">
            <a:avLst/>
          </a:prstGeom>
        </p:spPr>
      </p:pic>
      <p:sp>
        <p:nvSpPr>
          <p:cNvPr id="13" name="Rectangle 12">
            <a:extLst>
              <a:ext uri="{FF2B5EF4-FFF2-40B4-BE49-F238E27FC236}">
                <a16:creationId xmlns:a16="http://schemas.microsoft.com/office/drawing/2014/main" id="{2D533868-2B26-417A-9E7B-9BB79FCD8D7C}"/>
              </a:ext>
            </a:extLst>
          </p:cNvPr>
          <p:cNvSpPr/>
          <p:nvPr/>
        </p:nvSpPr>
        <p:spPr>
          <a:xfrm>
            <a:off x="1121520" y="1743163"/>
            <a:ext cx="8381295" cy="3631763"/>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11500" dirty="0" err="1">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Chúc</a:t>
            </a:r>
            <a:r>
              <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 </a:t>
            </a:r>
            <a:r>
              <a:rPr lang="en-US" sz="11500" dirty="0" err="1">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các</a:t>
            </a:r>
            <a:r>
              <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 </a:t>
            </a:r>
            <a:r>
              <a:rPr lang="en-US" sz="11500" dirty="0" err="1">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bạn</a:t>
            </a:r>
            <a:endPar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endParaRPr>
          </a:p>
          <a:p>
            <a:pPr algn="ctr"/>
            <a:r>
              <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 </a:t>
            </a:r>
            <a:r>
              <a:rPr lang="en-US" sz="11500" dirty="0" err="1">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học</a:t>
            </a:r>
            <a:r>
              <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 </a:t>
            </a:r>
            <a:r>
              <a:rPr lang="en-US" sz="11500" dirty="0" err="1">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rPr>
              <a:t>tốt</a:t>
            </a:r>
            <a:endPar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Flavour"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9594812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wd">
                                    <p:tmPct val="10000"/>
                                  </p:iterate>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p:cNvGrpSpPr/>
          <p:nvPr/>
        </p:nvGrpSpPr>
        <p:grpSpPr>
          <a:xfrm>
            <a:off x="-58801" y="6045522"/>
            <a:ext cx="12250801" cy="866586"/>
            <a:chOff x="-49998" y="6150737"/>
            <a:chExt cx="16589859" cy="866586"/>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8" y="6150738"/>
              <a:ext cx="10058400" cy="866585"/>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24056"/>
            <a:stretch/>
          </p:blipFill>
          <p:spPr>
            <a:xfrm>
              <a:off x="8901073" y="6150737"/>
              <a:ext cx="7638788" cy="866585"/>
            </a:xfrm>
            <a:prstGeom prst="rect">
              <a:avLst/>
            </a:prstGeom>
          </p:spPr>
        </p:pic>
      </p:grpSp>
      <p:sp>
        <p:nvSpPr>
          <p:cNvPr id="5" name="Rectangle 4"/>
          <p:cNvSpPr/>
          <p:nvPr/>
        </p:nvSpPr>
        <p:spPr>
          <a:xfrm>
            <a:off x="1334207" y="161190"/>
            <a:ext cx="9947203" cy="1446550"/>
          </a:xfrm>
          <a:prstGeom prst="rect">
            <a:avLst/>
          </a:prstGeom>
          <a:solidFill>
            <a:schemeClr val="bg1">
              <a:alpha val="66000"/>
            </a:schemeClr>
          </a:solidFill>
          <a:ln w="38100">
            <a:solidFill>
              <a:schemeClr val="accent4">
                <a:lumMod val="75000"/>
              </a:schemeClr>
            </a:solidFill>
            <a:prstDash val="dashDot"/>
          </a:ln>
        </p:spPr>
        <p:txBody>
          <a:bodyPr wrap="square" lIns="91440" tIns="45720" rIns="91440" bIns="45720">
            <a:spAutoFit/>
          </a:bodyPr>
          <a:lstStyle/>
          <a:p>
            <a:pPr algn="ctr"/>
            <a:r>
              <a:rPr lang="en-US" sz="4400" b="1" dirty="0" err="1">
                <a:solidFill>
                  <a:srgbClr val="FFFF00"/>
                </a:solidFill>
                <a:latin typeface="UTM Avo" panose="02040603050506020204" pitchFamily="18" charset="0"/>
              </a:rPr>
              <a:t>Câu</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nào</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dưới</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đây</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thuộc</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kiểu</a:t>
            </a:r>
            <a:endParaRPr lang="en-US" sz="4400" b="1" dirty="0">
              <a:solidFill>
                <a:srgbClr val="FFFF00"/>
              </a:solidFill>
              <a:latin typeface="UTM Avo" panose="02040603050506020204" pitchFamily="18" charset="0"/>
            </a:endParaRPr>
          </a:p>
          <a:p>
            <a:pPr algn="ctr"/>
            <a:r>
              <a:rPr lang="en-US" sz="4400" b="1" dirty="0" err="1">
                <a:solidFill>
                  <a:srgbClr val="FFFF00"/>
                </a:solidFill>
                <a:latin typeface="UTM Avo" panose="02040603050506020204" pitchFamily="18" charset="0"/>
              </a:rPr>
              <a:t>câu</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kể</a:t>
            </a:r>
            <a:r>
              <a:rPr lang="en-US" sz="4400" b="1" dirty="0">
                <a:solidFill>
                  <a:srgbClr val="FFFF00"/>
                </a:solidFill>
                <a:latin typeface="UTM Avo" panose="02040603050506020204" pitchFamily="18" charset="0"/>
              </a:rPr>
              <a:t> </a:t>
            </a:r>
            <a:r>
              <a:rPr lang="en-US" sz="4400" b="1" i="1" dirty="0">
                <a:solidFill>
                  <a:srgbClr val="FFFF00"/>
                </a:solidFill>
                <a:latin typeface="UTM Avo" panose="02040603050506020204" pitchFamily="18" charset="0"/>
              </a:rPr>
              <a:t>Ai </a:t>
            </a:r>
            <a:r>
              <a:rPr lang="en-US" sz="4400" b="1" i="1" dirty="0" err="1">
                <a:solidFill>
                  <a:srgbClr val="FFFF00"/>
                </a:solidFill>
                <a:latin typeface="UTM Avo" panose="02040603050506020204" pitchFamily="18" charset="0"/>
              </a:rPr>
              <a:t>là</a:t>
            </a:r>
            <a:r>
              <a:rPr lang="en-US" sz="4400" b="1" i="1" dirty="0">
                <a:solidFill>
                  <a:srgbClr val="FFFF00"/>
                </a:solidFill>
                <a:latin typeface="UTM Avo" panose="02040603050506020204" pitchFamily="18" charset="0"/>
              </a:rPr>
              <a:t> </a:t>
            </a:r>
            <a:r>
              <a:rPr lang="en-US" sz="4400" b="1" i="1" dirty="0" err="1">
                <a:solidFill>
                  <a:srgbClr val="FFFF00"/>
                </a:solidFill>
                <a:latin typeface="UTM Avo" panose="02040603050506020204" pitchFamily="18" charset="0"/>
              </a:rPr>
              <a:t>gì</a:t>
            </a:r>
            <a:r>
              <a:rPr lang="en-US" sz="4400" b="1" i="1" dirty="0">
                <a:solidFill>
                  <a:srgbClr val="FFFF00"/>
                </a:solidFill>
                <a:latin typeface="UTM Avo" panose="02040603050506020204" pitchFamily="18" charset="0"/>
              </a:rPr>
              <a:t>?</a:t>
            </a:r>
          </a:p>
        </p:txBody>
      </p:sp>
      <p:grpSp>
        <p:nvGrpSpPr>
          <p:cNvPr id="7" name="Group 6"/>
          <p:cNvGrpSpPr/>
          <p:nvPr/>
        </p:nvGrpSpPr>
        <p:grpSpPr>
          <a:xfrm>
            <a:off x="1060929" y="1699919"/>
            <a:ext cx="9277596" cy="1399321"/>
            <a:chOff x="1261450" y="2056299"/>
            <a:chExt cx="9277596" cy="1399321"/>
          </a:xfrm>
        </p:grpSpPr>
        <p:sp>
          <p:nvSpPr>
            <p:cNvPr id="8" name="Flowchart: Punched Tape 7"/>
            <p:cNvSpPr/>
            <p:nvPr/>
          </p:nvSpPr>
          <p:spPr>
            <a:xfrm>
              <a:off x="2255313" y="244912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61450" y="2056299"/>
              <a:ext cx="1447883" cy="1399321"/>
              <a:chOff x="1130991" y="1928690"/>
              <a:chExt cx="1216025" cy="1216025"/>
            </a:xfrm>
          </p:grpSpPr>
          <p:pic>
            <p:nvPicPr>
              <p:cNvPr id="11"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130991" y="1928690"/>
                <a:ext cx="1216025" cy="1216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alon Huruf unduh gratis - Balon udara panas Percetakan Seni Huruf - balon  huruf gambar png"/>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2616" y="2355933"/>
                <a:ext cx="492776" cy="49277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709333" y="2591859"/>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Bạn</a:t>
              </a:r>
              <a:r>
                <a:rPr lang="en-US" sz="3733" b="1" dirty="0">
                  <a:solidFill>
                    <a:srgbClr val="002060"/>
                  </a:solidFill>
                  <a:cs typeface="Arial" panose="020B0604020202020204" pitchFamily="34" charset="0"/>
                </a:rPr>
                <a:t> Nam </a:t>
              </a:r>
              <a:r>
                <a:rPr lang="en-US" sz="3733" b="1" dirty="0" err="1">
                  <a:solidFill>
                    <a:srgbClr val="002060"/>
                  </a:solidFill>
                  <a:cs typeface="Arial" panose="020B0604020202020204" pitchFamily="34" charset="0"/>
                </a:rPr>
                <a:t>là</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lớp</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trưởng</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lớp</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em</a:t>
              </a:r>
              <a:r>
                <a:rPr lang="en-US" sz="3733" b="1" dirty="0">
                  <a:solidFill>
                    <a:srgbClr val="002060"/>
                  </a:solidFill>
                  <a:cs typeface="Arial" panose="020B0604020202020204" pitchFamily="34" charset="0"/>
                </a:rPr>
                <a:t>.</a:t>
              </a:r>
            </a:p>
          </p:txBody>
        </p:sp>
      </p:grpSp>
      <p:grpSp>
        <p:nvGrpSpPr>
          <p:cNvPr id="13" name="Group 12"/>
          <p:cNvGrpSpPr/>
          <p:nvPr/>
        </p:nvGrpSpPr>
        <p:grpSpPr>
          <a:xfrm>
            <a:off x="1555100" y="3014969"/>
            <a:ext cx="9277596" cy="1399321"/>
            <a:chOff x="1414429" y="2970110"/>
            <a:chExt cx="9277596" cy="1399321"/>
          </a:xfrm>
        </p:grpSpPr>
        <p:sp>
          <p:nvSpPr>
            <p:cNvPr id="14" name="Flowchart: Punched Tape 13"/>
            <p:cNvSpPr/>
            <p:nvPr/>
          </p:nvSpPr>
          <p:spPr>
            <a:xfrm>
              <a:off x="2408292" y="3372316"/>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62312" y="3515051"/>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Bạn</a:t>
              </a:r>
              <a:r>
                <a:rPr lang="en-US" sz="3733" b="1" dirty="0">
                  <a:solidFill>
                    <a:srgbClr val="002060"/>
                  </a:solidFill>
                  <a:cs typeface="Arial" panose="020B0604020202020204" pitchFamily="34" charset="0"/>
                </a:rPr>
                <a:t> Nam </a:t>
              </a:r>
              <a:r>
                <a:rPr lang="en-US" sz="3733" b="1" dirty="0" err="1">
                  <a:solidFill>
                    <a:srgbClr val="002060"/>
                  </a:solidFill>
                  <a:cs typeface="Arial" panose="020B0604020202020204" pitchFamily="34" charset="0"/>
                </a:rPr>
                <a:t>học</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rất</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giỏi</a:t>
              </a:r>
              <a:r>
                <a:rPr lang="en-US" sz="3733" b="1" dirty="0">
                  <a:solidFill>
                    <a:srgbClr val="002060"/>
                  </a:solidFill>
                  <a:cs typeface="Arial" panose="020B0604020202020204" pitchFamily="34" charset="0"/>
                </a:rPr>
                <a:t>.</a:t>
              </a:r>
            </a:p>
          </p:txBody>
        </p:sp>
        <p:pic>
          <p:nvPicPr>
            <p:cNvPr id="16"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414429" y="2970110"/>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ตัวอักษรลายมือ B ดาวน์โหลดรูปภาพ (รหัส) 400513401_ขนาด 727.6  KB_รูปแบบรูปภาพ PNG _th.lovepik.com"/>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5134" y="3281721"/>
              <a:ext cx="827379" cy="8389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2246762" y="4116834"/>
            <a:ext cx="9354086" cy="1399321"/>
            <a:chOff x="1337939" y="3883921"/>
            <a:chExt cx="9354086" cy="1399321"/>
          </a:xfrm>
        </p:grpSpPr>
        <p:sp>
          <p:nvSpPr>
            <p:cNvPr id="19" name="Flowchart: Punched Tape 18"/>
            <p:cNvSpPr/>
            <p:nvPr/>
          </p:nvSpPr>
          <p:spPr>
            <a:xfrm>
              <a:off x="2408292" y="4295508"/>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62312" y="4438243"/>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Bạn</a:t>
              </a:r>
              <a:r>
                <a:rPr lang="en-US" sz="3733" b="1" dirty="0">
                  <a:solidFill>
                    <a:srgbClr val="002060"/>
                  </a:solidFill>
                  <a:cs typeface="Arial" panose="020B0604020202020204" pitchFamily="34" charset="0"/>
                </a:rPr>
                <a:t> Nam </a:t>
              </a:r>
              <a:r>
                <a:rPr lang="en-US" sz="3733" b="1" dirty="0" err="1">
                  <a:solidFill>
                    <a:srgbClr val="002060"/>
                  </a:solidFill>
                  <a:cs typeface="Arial" panose="020B0604020202020204" pitchFamily="34" charset="0"/>
                </a:rPr>
                <a:t>đang</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lau</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bảng</a:t>
              </a:r>
              <a:r>
                <a:rPr lang="en-US" sz="3733" b="1" dirty="0">
                  <a:solidFill>
                    <a:srgbClr val="002060"/>
                  </a:solidFill>
                  <a:cs typeface="Arial" panose="020B0604020202020204" pitchFamily="34" charset="0"/>
                </a:rPr>
                <a:t>.</a:t>
              </a:r>
            </a:p>
          </p:txBody>
        </p:sp>
        <p:pic>
          <p:nvPicPr>
            <p:cNvPr id="21"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37939" y="3883921"/>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 từ chữ cái ver 1 Illustration - Twinkl"/>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l="24878" t="-1" r="24427" b="-2096"/>
            <a:stretch/>
          </p:blipFill>
          <p:spPr bwMode="auto">
            <a:xfrm>
              <a:off x="1746749" y="4356063"/>
              <a:ext cx="625698" cy="630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3111092" y="5218699"/>
            <a:ext cx="9301042" cy="1399321"/>
            <a:chOff x="1390983" y="4883714"/>
            <a:chExt cx="9301042" cy="1399321"/>
          </a:xfrm>
        </p:grpSpPr>
        <p:sp>
          <p:nvSpPr>
            <p:cNvPr id="24" name="Flowchart: Punched Tape 23"/>
            <p:cNvSpPr/>
            <p:nvPr/>
          </p:nvSpPr>
          <p:spPr>
            <a:xfrm>
              <a:off x="2408292" y="524776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62312" y="5390499"/>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Bạn</a:t>
              </a:r>
              <a:r>
                <a:rPr lang="en-US" sz="3733" b="1" dirty="0">
                  <a:solidFill>
                    <a:srgbClr val="002060"/>
                  </a:solidFill>
                  <a:cs typeface="Arial" panose="020B0604020202020204" pitchFamily="34" charset="0"/>
                </a:rPr>
                <a:t> Nam </a:t>
              </a:r>
              <a:r>
                <a:rPr lang="en-US" sz="3733" b="1" dirty="0" err="1">
                  <a:solidFill>
                    <a:srgbClr val="002060"/>
                  </a:solidFill>
                  <a:cs typeface="Arial" panose="020B0604020202020204" pitchFamily="34" charset="0"/>
                </a:rPr>
                <a:t>rất</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thích</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vẽ</a:t>
              </a:r>
              <a:r>
                <a:rPr lang="en-US" sz="3733" b="1" dirty="0">
                  <a:solidFill>
                    <a:srgbClr val="002060"/>
                  </a:solidFill>
                  <a:cs typeface="Arial" panose="020B0604020202020204" pitchFamily="34" charset="0"/>
                </a:rPr>
                <a:t>.</a:t>
              </a:r>
            </a:p>
          </p:txBody>
        </p:sp>
        <p:pic>
          <p:nvPicPr>
            <p:cNvPr id="26"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90983" y="4883714"/>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hữ Hoa Màu Cam D PNG Hình ảnh, Hiệu ứng văn bản PSD Để tải xuống miễn phí  - Pngtree"/>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65134" y="5319569"/>
              <a:ext cx="707532" cy="66633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99645" l="0" r="100000">
                        <a14:foregroundMark x1="44681" y1="54610" x2="48404" y2="58511"/>
                        <a14:foregroundMark x1="15603" y1="59397" x2="18440" y2="63298"/>
                        <a14:foregroundMark x1="76950" y1="41844" x2="81028" y2="42908"/>
                        <a14:foregroundMark x1="48050" y1="65426" x2="56383" y2="71809"/>
                        <a14:foregroundMark x1="32624" y1="58156" x2="51241" y2="71277"/>
                        <a14:foregroundMark x1="35638" y1="63475" x2="46277" y2="76596"/>
                        <a14:foregroundMark x1="35993" y1="78546" x2="80142" y2="63475"/>
                        <a14:foregroundMark x1="64539" y1="43440" x2="78723" y2="53723"/>
                        <a14:foregroundMark x1="50355" y1="46099" x2="50177" y2="57447"/>
                      </a14:backgroundRemoval>
                    </a14:imgEffect>
                  </a14:imgLayer>
                </a14:imgProps>
              </a:ext>
              <a:ext uri="{28A0092B-C50C-407E-A947-70E740481C1C}">
                <a14:useLocalDpi xmlns:a14="http://schemas.microsoft.com/office/drawing/2010/main" val="0"/>
              </a:ext>
            </a:extLst>
          </a:blip>
          <a:stretch>
            <a:fillRect/>
          </a:stretch>
        </p:blipFill>
        <p:spPr>
          <a:xfrm>
            <a:off x="121605" y="4192815"/>
            <a:ext cx="2425205" cy="2425205"/>
          </a:xfrm>
          <a:prstGeom prst="rect">
            <a:avLst/>
          </a:prstGeom>
        </p:spPr>
      </p:pic>
      <p:sp>
        <p:nvSpPr>
          <p:cNvPr id="29" name="Rectangle 28"/>
          <p:cNvSpPr/>
          <p:nvPr/>
        </p:nvSpPr>
        <p:spPr>
          <a:xfrm>
            <a:off x="1366800" y="6967767"/>
            <a:ext cx="71304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Click </a:t>
            </a:r>
            <a:r>
              <a:rPr lang="en-US" sz="5400" b="0" cap="none" spc="0" dirty="0" err="1">
                <a:ln w="0"/>
                <a:solidFill>
                  <a:schemeClr val="tx1"/>
                </a:solidFill>
                <a:effectLst>
                  <a:outerShdw blurRad="38100" dist="19050" dir="2700000" algn="tl" rotWithShape="0">
                    <a:schemeClr val="dk1">
                      <a:alpha val="40000"/>
                    </a:schemeClr>
                  </a:outerShdw>
                </a:effectLst>
              </a:rPr>
              <a:t>hình</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em</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bé</a:t>
            </a:r>
            <a:r>
              <a:rPr lang="en-US" sz="5400" b="0" cap="none" spc="0" dirty="0">
                <a:ln w="0"/>
                <a:solidFill>
                  <a:schemeClr val="tx1"/>
                </a:solidFill>
                <a:effectLst>
                  <a:outerShdw blurRad="38100" dist="19050" dir="2700000" algn="tl" rotWithShape="0">
                    <a:schemeClr val="dk1">
                      <a:alpha val="40000"/>
                    </a:schemeClr>
                  </a:outerShdw>
                </a:effectLst>
              </a:rPr>
              <a:t> quay </a:t>
            </a:r>
            <a:r>
              <a:rPr lang="en-US" sz="5400" b="0" cap="none" spc="0" dirty="0" err="1">
                <a:ln w="0"/>
                <a:solidFill>
                  <a:schemeClr val="tx1"/>
                </a:solidFill>
                <a:effectLst>
                  <a:outerShdw blurRad="38100" dist="19050" dir="2700000" algn="tl" rotWithShape="0">
                    <a:schemeClr val="dk1">
                      <a:alpha val="40000"/>
                    </a:schemeClr>
                  </a:outerShdw>
                </a:effectLst>
              </a:rPr>
              <a:t>lại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2729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3000"/>
                            </p:stCondLst>
                            <p:childTnLst>
                              <p:par>
                                <p:cTn id="27" presetID="2" presetClass="entr" presetSubtype="12"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18"/>
                                        </p:tgtEl>
                                        <p:attrNameLst>
                                          <p:attrName>ppt_w</p:attrName>
                                        </p:attrNameLst>
                                      </p:cBhvr>
                                      <p:tavLst>
                                        <p:tav tm="0">
                                          <p:val>
                                            <p:strVal val="ppt_w"/>
                                          </p:val>
                                        </p:tav>
                                        <p:tav tm="100000">
                                          <p:val>
                                            <p:fltVal val="0"/>
                                          </p:val>
                                        </p:tav>
                                      </p:tavLst>
                                    </p:anim>
                                    <p:anim calcmode="lin" valueType="num">
                                      <p:cBhvr>
                                        <p:cTn id="40" dur="500"/>
                                        <p:tgtEl>
                                          <p:spTgt spid="18"/>
                                        </p:tgtEl>
                                        <p:attrNameLst>
                                          <p:attrName>ppt_h</p:attrName>
                                        </p:attrNameLst>
                                      </p:cBhvr>
                                      <p:tavLst>
                                        <p:tav tm="0">
                                          <p:val>
                                            <p:strVal val="ppt_h"/>
                                          </p:val>
                                        </p:tav>
                                        <p:tav tm="100000">
                                          <p:val>
                                            <p:fltVal val="0"/>
                                          </p:val>
                                        </p:tav>
                                      </p:tavLst>
                                    </p:anim>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23"/>
                                        </p:tgtEl>
                                        <p:attrNameLst>
                                          <p:attrName>ppt_w</p:attrName>
                                        </p:attrNameLst>
                                      </p:cBhvr>
                                      <p:tavLst>
                                        <p:tav tm="0">
                                          <p:val>
                                            <p:strVal val="ppt_w"/>
                                          </p:val>
                                        </p:tav>
                                        <p:tav tm="100000">
                                          <p:val>
                                            <p:fltVal val="0"/>
                                          </p:val>
                                        </p:tav>
                                      </p:tavLst>
                                    </p:anim>
                                    <p:anim calcmode="lin" valueType="num">
                                      <p:cBhvr>
                                        <p:cTn id="45" dur="500"/>
                                        <p:tgtEl>
                                          <p:spTgt spid="23"/>
                                        </p:tgtEl>
                                        <p:attrNameLst>
                                          <p:attrName>ppt_h</p:attrName>
                                        </p:attrNameLst>
                                      </p:cBhvr>
                                      <p:tavLst>
                                        <p:tav tm="0">
                                          <p:val>
                                            <p:strVal val="ppt_h"/>
                                          </p:val>
                                        </p:tav>
                                        <p:tav tm="100000">
                                          <p:val>
                                            <p:fltVal val="0"/>
                                          </p:val>
                                        </p:tav>
                                      </p:tavLst>
                                    </p:anim>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7"/>
                                        </p:tgtEl>
                                        <p:attrNameLst>
                                          <p:attrName>r</p:attrName>
                                        </p:attrNameLst>
                                      </p:cBhvr>
                                    </p:animRot>
                                    <p:animRot by="-240000">
                                      <p:cBhvr>
                                        <p:cTn id="51" dur="200" fill="hold">
                                          <p:stCondLst>
                                            <p:cond delay="200"/>
                                          </p:stCondLst>
                                        </p:cTn>
                                        <p:tgtEl>
                                          <p:spTgt spid="7"/>
                                        </p:tgtEl>
                                        <p:attrNameLst>
                                          <p:attrName>r</p:attrName>
                                        </p:attrNameLst>
                                      </p:cBhvr>
                                    </p:animRot>
                                    <p:animRot by="240000">
                                      <p:cBhvr>
                                        <p:cTn id="52" dur="200" fill="hold">
                                          <p:stCondLst>
                                            <p:cond delay="400"/>
                                          </p:stCondLst>
                                        </p:cTn>
                                        <p:tgtEl>
                                          <p:spTgt spid="7"/>
                                        </p:tgtEl>
                                        <p:attrNameLst>
                                          <p:attrName>r</p:attrName>
                                        </p:attrNameLst>
                                      </p:cBhvr>
                                    </p:animRot>
                                    <p:animRot by="-240000">
                                      <p:cBhvr>
                                        <p:cTn id="53" dur="200" fill="hold">
                                          <p:stCondLst>
                                            <p:cond delay="600"/>
                                          </p:stCondLst>
                                        </p:cTn>
                                        <p:tgtEl>
                                          <p:spTgt spid="7"/>
                                        </p:tgtEl>
                                        <p:attrNameLst>
                                          <p:attrName>r</p:attrName>
                                        </p:attrNameLst>
                                      </p:cBhvr>
                                    </p:animRot>
                                    <p:animRot by="120000">
                                      <p:cBhvr>
                                        <p:cTn id="54" dur="200" fill="hold">
                                          <p:stCondLst>
                                            <p:cond delay="800"/>
                                          </p:stCondLst>
                                        </p:cTn>
                                        <p:tgtEl>
                                          <p:spTgt spid="7"/>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5">
            <a:extLst>
              <a:ext uri="{FF2B5EF4-FFF2-40B4-BE49-F238E27FC236}">
                <a16:creationId xmlns:a16="http://schemas.microsoft.com/office/drawing/2014/main" id="{A6274D2E-C840-40B9-875C-8A3DAA42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95" y="1667821"/>
            <a:ext cx="6882809" cy="3522358"/>
          </a:xfrm>
          <a:prstGeom prst="rect">
            <a:avLst/>
          </a:prstGeom>
        </p:spPr>
      </p:pic>
      <p:pic>
        <p:nvPicPr>
          <p:cNvPr id="18" name="图片 5">
            <a:extLst>
              <a:ext uri="{FF2B5EF4-FFF2-40B4-BE49-F238E27FC236}">
                <a16:creationId xmlns:a16="http://schemas.microsoft.com/office/drawing/2014/main" id="{A6274D2E-C840-40B9-875C-8A3DAA42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95" y="1667821"/>
            <a:ext cx="6882809" cy="3522358"/>
          </a:xfrm>
          <a:prstGeom prst="rect">
            <a:avLst/>
          </a:prstGeom>
        </p:spPr>
      </p:pic>
      <p:pic>
        <p:nvPicPr>
          <p:cNvPr id="19" name="图片 6">
            <a:extLst>
              <a:ext uri="{FF2B5EF4-FFF2-40B4-BE49-F238E27FC236}">
                <a16:creationId xmlns:a16="http://schemas.microsoft.com/office/drawing/2014/main" id="{8AD23B0D-575E-402B-BF2A-E8C093E1F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178" y="1667821"/>
            <a:ext cx="782168" cy="824448"/>
          </a:xfrm>
          <a:prstGeom prst="rect">
            <a:avLst/>
          </a:prstGeom>
        </p:spPr>
      </p:pic>
      <p:pic>
        <p:nvPicPr>
          <p:cNvPr id="21" name="图片 10">
            <a:extLst>
              <a:ext uri="{FF2B5EF4-FFF2-40B4-BE49-F238E27FC236}">
                <a16:creationId xmlns:a16="http://schemas.microsoft.com/office/drawing/2014/main" id="{79BB139E-A897-48C6-876A-DF27F1944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37989" flipH="1">
            <a:off x="1007398" y="3346654"/>
            <a:ext cx="2355972" cy="2127332"/>
          </a:xfrm>
          <a:prstGeom prst="rect">
            <a:avLst/>
          </a:prstGeom>
        </p:spPr>
      </p:pic>
      <p:pic>
        <p:nvPicPr>
          <p:cNvPr id="24" name="图片 14">
            <a:extLst>
              <a:ext uri="{FF2B5EF4-FFF2-40B4-BE49-F238E27FC236}">
                <a16:creationId xmlns:a16="http://schemas.microsoft.com/office/drawing/2014/main" id="{47B24417-409C-46F8-8D90-2F2500C772AD}"/>
              </a:ext>
            </a:extLst>
          </p:cNvPr>
          <p:cNvPicPr>
            <a:picLocks noChangeAspect="1"/>
          </p:cNvPicPr>
          <p:nvPr/>
        </p:nvPicPr>
        <p:blipFill rotWithShape="1">
          <a:blip r:embed="rId6">
            <a:extLst>
              <a:ext uri="{28A0092B-C50C-407E-A947-70E740481C1C}">
                <a14:useLocalDpi xmlns:a14="http://schemas.microsoft.com/office/drawing/2010/main" val="0"/>
              </a:ext>
            </a:extLst>
          </a:blip>
          <a:srcRect t="43792"/>
          <a:stretch/>
        </p:blipFill>
        <p:spPr>
          <a:xfrm rot="5400000">
            <a:off x="10691975" y="1060650"/>
            <a:ext cx="2551181" cy="448869"/>
          </a:xfrm>
          <a:prstGeom prst="rect">
            <a:avLst/>
          </a:prstGeom>
        </p:spPr>
      </p:pic>
      <p:pic>
        <p:nvPicPr>
          <p:cNvPr id="25" name="图片 16" descr="图片包含 物体&#10;&#10;已生成高可信度的说明">
            <a:extLst>
              <a:ext uri="{FF2B5EF4-FFF2-40B4-BE49-F238E27FC236}">
                <a16:creationId xmlns:a16="http://schemas.microsoft.com/office/drawing/2014/main" id="{19C6F136-26A7-4883-85DA-E63875152156}"/>
              </a:ext>
            </a:extLst>
          </p:cNvPr>
          <p:cNvPicPr>
            <a:picLocks noChangeAspect="1"/>
          </p:cNvPicPr>
          <p:nvPr/>
        </p:nvPicPr>
        <p:blipFill rotWithShape="1">
          <a:blip r:embed="rId7">
            <a:extLst>
              <a:ext uri="{28A0092B-C50C-407E-A947-70E740481C1C}">
                <a14:useLocalDpi xmlns:a14="http://schemas.microsoft.com/office/drawing/2010/main" val="0"/>
              </a:ext>
            </a:extLst>
          </a:blip>
          <a:srcRect t="1" b="-35"/>
          <a:stretch/>
        </p:blipFill>
        <p:spPr>
          <a:xfrm>
            <a:off x="0" y="6054152"/>
            <a:ext cx="2551181" cy="798852"/>
          </a:xfrm>
          <a:prstGeom prst="rect">
            <a:avLst/>
          </a:prstGeom>
        </p:spPr>
      </p:pic>
      <p:pic>
        <p:nvPicPr>
          <p:cNvPr id="26" name="图片 22">
            <a:extLst>
              <a:ext uri="{FF2B5EF4-FFF2-40B4-BE49-F238E27FC236}">
                <a16:creationId xmlns:a16="http://schemas.microsoft.com/office/drawing/2014/main" id="{F282E8D1-5A44-4A89-A803-C6C09C2A0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594" y="1709336"/>
            <a:ext cx="1437038" cy="1514716"/>
          </a:xfrm>
          <a:prstGeom prst="rect">
            <a:avLst/>
          </a:prstGeom>
        </p:spPr>
      </p:pic>
      <p:pic>
        <p:nvPicPr>
          <p:cNvPr id="27" name="图片 23">
            <a:extLst>
              <a:ext uri="{FF2B5EF4-FFF2-40B4-BE49-F238E27FC236}">
                <a16:creationId xmlns:a16="http://schemas.microsoft.com/office/drawing/2014/main" id="{00129D6F-FAFF-4421-A9C8-430905AD86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559" y="4397284"/>
            <a:ext cx="986037" cy="971951"/>
          </a:xfrm>
          <a:prstGeom prst="rect">
            <a:avLst/>
          </a:prstGeom>
        </p:spPr>
      </p:pic>
      <p:pic>
        <p:nvPicPr>
          <p:cNvPr id="28" name="图片 24">
            <a:extLst>
              <a:ext uri="{FF2B5EF4-FFF2-40B4-BE49-F238E27FC236}">
                <a16:creationId xmlns:a16="http://schemas.microsoft.com/office/drawing/2014/main" id="{CDB8CC4F-6DAD-4B52-A611-41733C4839D8}"/>
              </a:ext>
            </a:extLst>
          </p:cNvPr>
          <p:cNvPicPr>
            <a:picLocks noChangeAspect="1"/>
          </p:cNvPicPr>
          <p:nvPr/>
        </p:nvPicPr>
        <p:blipFill rotWithShape="1">
          <a:blip r:embed="rId9">
            <a:extLst>
              <a:ext uri="{28A0092B-C50C-407E-A947-70E740481C1C}">
                <a14:useLocalDpi xmlns:a14="http://schemas.microsoft.com/office/drawing/2010/main" val="0"/>
              </a:ext>
            </a:extLst>
          </a:blip>
          <a:srcRect l="53250"/>
          <a:stretch/>
        </p:blipFill>
        <p:spPr>
          <a:xfrm flipH="1">
            <a:off x="11659232" y="4410320"/>
            <a:ext cx="525720" cy="1228332"/>
          </a:xfrm>
          <a:prstGeom prst="rect">
            <a:avLst/>
          </a:prstGeom>
        </p:spPr>
      </p:pic>
      <p:pic>
        <p:nvPicPr>
          <p:cNvPr id="29" name="图片 25">
            <a:extLst>
              <a:ext uri="{FF2B5EF4-FFF2-40B4-BE49-F238E27FC236}">
                <a16:creationId xmlns:a16="http://schemas.microsoft.com/office/drawing/2014/main" id="{A4CE6D37-0D34-4CBC-B09D-99ACCB133C14}"/>
              </a:ext>
            </a:extLst>
          </p:cNvPr>
          <p:cNvPicPr>
            <a:picLocks noChangeAspect="1"/>
          </p:cNvPicPr>
          <p:nvPr/>
        </p:nvPicPr>
        <p:blipFill rotWithShape="1">
          <a:blip r:embed="rId10">
            <a:extLst>
              <a:ext uri="{28A0092B-C50C-407E-A947-70E740481C1C}">
                <a14:useLocalDpi xmlns:a14="http://schemas.microsoft.com/office/drawing/2010/main" val="0"/>
              </a:ext>
            </a:extLst>
          </a:blip>
          <a:srcRect b="23729"/>
          <a:stretch/>
        </p:blipFill>
        <p:spPr>
          <a:xfrm>
            <a:off x="2373557" y="1254118"/>
            <a:ext cx="2657578" cy="849470"/>
          </a:xfrm>
          <a:prstGeom prst="rect">
            <a:avLst/>
          </a:prstGeom>
        </p:spPr>
      </p:pic>
      <p:pic>
        <p:nvPicPr>
          <p:cNvPr id="30" name="图片 26">
            <a:extLst>
              <a:ext uri="{FF2B5EF4-FFF2-40B4-BE49-F238E27FC236}">
                <a16:creationId xmlns:a16="http://schemas.microsoft.com/office/drawing/2014/main" id="{85BBDA90-5D21-4866-A3A9-7CB61E6259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094249" flipH="1">
            <a:off x="-145504" y="310694"/>
            <a:ext cx="1725025" cy="798510"/>
          </a:xfrm>
          <a:prstGeom prst="rect">
            <a:avLst/>
          </a:prstGeom>
        </p:spPr>
      </p:pic>
      <p:pic>
        <p:nvPicPr>
          <p:cNvPr id="31" name="图片 28" descr="图片包含 物体&#10;&#10;已生成高可信度的说明">
            <a:extLst>
              <a:ext uri="{FF2B5EF4-FFF2-40B4-BE49-F238E27FC236}">
                <a16:creationId xmlns:a16="http://schemas.microsoft.com/office/drawing/2014/main" id="{788D23B6-AD73-473E-8BB6-1D9319684A17}"/>
              </a:ext>
            </a:extLst>
          </p:cNvPr>
          <p:cNvPicPr>
            <a:picLocks noChangeAspect="1"/>
          </p:cNvPicPr>
          <p:nvPr/>
        </p:nvPicPr>
        <p:blipFill rotWithShape="1">
          <a:blip r:embed="rId7">
            <a:extLst>
              <a:ext uri="{28A0092B-C50C-407E-A947-70E740481C1C}">
                <a14:useLocalDpi xmlns:a14="http://schemas.microsoft.com/office/drawing/2010/main" val="0"/>
              </a:ext>
            </a:extLst>
          </a:blip>
          <a:srcRect t="1" b="-35"/>
          <a:stretch/>
        </p:blipFill>
        <p:spPr>
          <a:xfrm>
            <a:off x="2574603" y="6054152"/>
            <a:ext cx="2551181" cy="798852"/>
          </a:xfrm>
          <a:prstGeom prst="rect">
            <a:avLst/>
          </a:prstGeom>
        </p:spPr>
      </p:pic>
      <p:pic>
        <p:nvPicPr>
          <p:cNvPr id="32" name="图片 28">
            <a:extLst>
              <a:ext uri="{FF2B5EF4-FFF2-40B4-BE49-F238E27FC236}">
                <a16:creationId xmlns:a16="http://schemas.microsoft.com/office/drawing/2014/main" id="{5CA80215-5A0E-4E18-91E5-E38FAC0911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93273" y="2836409"/>
            <a:ext cx="2893990" cy="4093699"/>
          </a:xfrm>
          <a:prstGeom prst="rect">
            <a:avLst/>
          </a:prstGeom>
        </p:spPr>
      </p:pic>
      <p:sp>
        <p:nvSpPr>
          <p:cNvPr id="33" name="文本框 34"/>
          <p:cNvSpPr txBox="1"/>
          <p:nvPr/>
        </p:nvSpPr>
        <p:spPr>
          <a:xfrm rot="21176060">
            <a:off x="3175543" y="2770305"/>
            <a:ext cx="5860900" cy="1323439"/>
          </a:xfrm>
          <a:prstGeom prst="rect">
            <a:avLst/>
          </a:prstGeom>
          <a:noFill/>
        </p:spPr>
        <p:txBody>
          <a:bodyPr wrap="none" rtlCol="0">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b="1" dirty="0">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latin typeface="UTM Showcard" panose="02040603050506020204" pitchFamily="18" charset="0"/>
                <a:ea typeface="方正喵呜体" panose="02010600010101010101" pitchFamily="2" charset="-122"/>
              </a:rPr>
              <a:t>KHỞI ĐỘNG</a:t>
            </a:r>
            <a:endParaRPr kumimoji="0" lang="zh-CN" altLang="en-US" sz="8000" b="1" i="0" u="none" strike="noStrike" kern="1200" cap="none" spc="0" normalizeH="0" baseline="0" noProof="0" dirty="0">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uLnTx/>
              <a:uFillTx/>
              <a:latin typeface="UTM Showcard" panose="02040603050506020204" pitchFamily="18" charset="0"/>
              <a:ea typeface="方正喵呜体" panose="02010600010101010101" pitchFamily="2" charset="-122"/>
            </a:endParaRPr>
          </a:p>
        </p:txBody>
      </p:sp>
    </p:spTree>
    <p:extLst>
      <p:ext uri="{BB962C8B-B14F-4D97-AF65-F5344CB8AC3E}">
        <p14:creationId xmlns:p14="http://schemas.microsoft.com/office/powerpoint/2010/main" val="9197670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750"/>
                                        <p:tgtEl>
                                          <p:spTgt spid="32"/>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ircle(in)">
                                      <p:cBhvr>
                                        <p:cTn id="1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58801" y="6045522"/>
            <a:ext cx="12250801" cy="866586"/>
            <a:chOff x="-49998" y="6150737"/>
            <a:chExt cx="16589859" cy="866586"/>
          </a:xfrm>
        </p:grpSpPr>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8" y="6150738"/>
              <a:ext cx="10058400" cy="866585"/>
            </a:xfrm>
            <a:prstGeom prst="rect">
              <a:avLst/>
            </a:prstGeom>
          </p:spPr>
        </p:pic>
        <p:pic>
          <p:nvPicPr>
            <p:cNvPr id="31" name="Picture 30"/>
            <p:cNvPicPr>
              <a:picLocks noChangeAspect="1"/>
            </p:cNvPicPr>
            <p:nvPr/>
          </p:nvPicPr>
          <p:blipFill rotWithShape="1">
            <a:blip r:embed="rId4">
              <a:extLst>
                <a:ext uri="{28A0092B-C50C-407E-A947-70E740481C1C}">
                  <a14:useLocalDpi xmlns:a14="http://schemas.microsoft.com/office/drawing/2010/main" val="0"/>
                </a:ext>
              </a:extLst>
            </a:blip>
            <a:srcRect l="24056"/>
            <a:stretch/>
          </p:blipFill>
          <p:spPr>
            <a:xfrm>
              <a:off x="8901073" y="6150737"/>
              <a:ext cx="7638788" cy="866585"/>
            </a:xfrm>
            <a:prstGeom prst="rect">
              <a:avLst/>
            </a:prstGeom>
          </p:spPr>
        </p:pic>
      </p:grpSp>
      <p:sp>
        <p:nvSpPr>
          <p:cNvPr id="5" name="Rectangle 4"/>
          <p:cNvSpPr/>
          <p:nvPr/>
        </p:nvSpPr>
        <p:spPr>
          <a:xfrm>
            <a:off x="1230385" y="177016"/>
            <a:ext cx="9947203" cy="1446550"/>
          </a:xfrm>
          <a:prstGeom prst="rect">
            <a:avLst/>
          </a:prstGeom>
          <a:solidFill>
            <a:schemeClr val="bg1">
              <a:alpha val="66000"/>
            </a:schemeClr>
          </a:solidFill>
          <a:ln w="38100">
            <a:solidFill>
              <a:schemeClr val="accent4">
                <a:lumMod val="75000"/>
              </a:schemeClr>
            </a:solidFill>
            <a:prstDash val="dashDot"/>
          </a:ln>
        </p:spPr>
        <p:txBody>
          <a:bodyPr wrap="square" lIns="91440" tIns="45720" rIns="91440" bIns="45720">
            <a:spAutoFit/>
          </a:bodyPr>
          <a:lstStyle/>
          <a:p>
            <a:pPr algn="ctr"/>
            <a:r>
              <a:rPr lang="en-US" sz="4400" b="1" dirty="0" err="1">
                <a:solidFill>
                  <a:srgbClr val="FFFF00"/>
                </a:solidFill>
                <a:latin typeface="UTM Avo" panose="02040603050506020204" pitchFamily="18" charset="0"/>
              </a:rPr>
              <a:t>Câu</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kể</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Bạn</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ấy</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là</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hoạ</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sĩ</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nhỏ</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đấy</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được</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dùng</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để</a:t>
            </a:r>
            <a:r>
              <a:rPr lang="en-US" sz="4400" b="1" dirty="0">
                <a:solidFill>
                  <a:srgbClr val="FFFF00"/>
                </a:solidFill>
                <a:latin typeface="UTM Avo" panose="02040603050506020204" pitchFamily="18" charset="0"/>
              </a:rPr>
              <a:t>:</a:t>
            </a:r>
            <a:endParaRPr lang="en-US" sz="4400" b="1" i="1" dirty="0">
              <a:solidFill>
                <a:srgbClr val="FFFF00"/>
              </a:solidFill>
              <a:latin typeface="UTM Avo" panose="02040603050506020204" pitchFamily="18" charset="0"/>
            </a:endParaRPr>
          </a:p>
        </p:txBody>
      </p:sp>
      <p:pic>
        <p:nvPicPr>
          <p:cNvPr id="6" name="Picture 5">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99645" l="0" r="100000">
                        <a14:foregroundMark x1="44681" y1="54610" x2="48404" y2="58511"/>
                        <a14:foregroundMark x1="15603" y1="59397" x2="18440" y2="63298"/>
                        <a14:foregroundMark x1="76950" y1="41844" x2="81028" y2="42908"/>
                        <a14:foregroundMark x1="48050" y1="65426" x2="56383" y2="71809"/>
                        <a14:foregroundMark x1="32624" y1="58156" x2="51241" y2="71277"/>
                        <a14:foregroundMark x1="35638" y1="63475" x2="46277" y2="76596"/>
                        <a14:foregroundMark x1="35993" y1="78546" x2="80142" y2="63475"/>
                        <a14:foregroundMark x1="64539" y1="43440" x2="78723" y2="53723"/>
                        <a14:foregroundMark x1="50355" y1="46099" x2="50177" y2="57447"/>
                      </a14:backgroundRemoval>
                    </a14:imgEffect>
                  </a14:imgLayer>
                </a14:imgProps>
              </a:ext>
              <a:ext uri="{28A0092B-C50C-407E-A947-70E740481C1C}">
                <a14:useLocalDpi xmlns:a14="http://schemas.microsoft.com/office/drawing/2010/main" val="0"/>
              </a:ext>
            </a:extLst>
          </a:blip>
          <a:stretch>
            <a:fillRect/>
          </a:stretch>
        </p:blipFill>
        <p:spPr>
          <a:xfrm>
            <a:off x="121605" y="4192815"/>
            <a:ext cx="2425205" cy="2425205"/>
          </a:xfrm>
          <a:prstGeom prst="rect">
            <a:avLst/>
          </a:prstGeom>
        </p:spPr>
      </p:pic>
      <p:grpSp>
        <p:nvGrpSpPr>
          <p:cNvPr id="7" name="Group 6"/>
          <p:cNvGrpSpPr/>
          <p:nvPr/>
        </p:nvGrpSpPr>
        <p:grpSpPr>
          <a:xfrm>
            <a:off x="1060929" y="1699919"/>
            <a:ext cx="9277596" cy="1399321"/>
            <a:chOff x="1261450" y="2056299"/>
            <a:chExt cx="9277596" cy="1399321"/>
          </a:xfrm>
        </p:grpSpPr>
        <p:sp>
          <p:nvSpPr>
            <p:cNvPr id="8" name="Flowchart: Punched Tape 7"/>
            <p:cNvSpPr/>
            <p:nvPr/>
          </p:nvSpPr>
          <p:spPr>
            <a:xfrm>
              <a:off x="2255313" y="244912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61450" y="2056299"/>
              <a:ext cx="1447883" cy="1399321"/>
              <a:chOff x="1130991" y="1928690"/>
              <a:chExt cx="1216025" cy="1216025"/>
            </a:xfrm>
          </p:grpSpPr>
          <p:pic>
            <p:nvPicPr>
              <p:cNvPr id="11" name="Picture 2" descr="Download Free png Top 10 Punto Medio Noticias | Free Star Icon Transparent  Background - DLPNG.com"/>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130991" y="1928690"/>
                <a:ext cx="1216025" cy="1216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alon Huruf unduh gratis - Balon udara panas Percetakan Seni Huruf - balon  huruf gambar png"/>
              <p:cNvPicPr>
                <a:picLocks noChangeAspect="1" noChangeArrowheads="1"/>
              </p:cNvPicPr>
              <p:nvPr/>
            </p:nvPicPr>
            <p:blipFill>
              <a:blip r:embed="rId10" cstate="hq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2616" y="2355933"/>
                <a:ext cx="492776" cy="49277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709333" y="2591859"/>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Câu</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dùng</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để</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giới</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thiệu</a:t>
              </a:r>
              <a:r>
                <a:rPr lang="en-US" sz="3733" b="1" dirty="0">
                  <a:solidFill>
                    <a:srgbClr val="002060"/>
                  </a:solidFill>
                  <a:cs typeface="Arial" panose="020B0604020202020204" pitchFamily="34" charset="0"/>
                </a:rPr>
                <a:t>.</a:t>
              </a:r>
            </a:p>
          </p:txBody>
        </p:sp>
      </p:grpSp>
      <p:grpSp>
        <p:nvGrpSpPr>
          <p:cNvPr id="13" name="Group 12"/>
          <p:cNvGrpSpPr/>
          <p:nvPr/>
        </p:nvGrpSpPr>
        <p:grpSpPr>
          <a:xfrm>
            <a:off x="1555100" y="3014969"/>
            <a:ext cx="9277596" cy="1399321"/>
            <a:chOff x="1414429" y="2970110"/>
            <a:chExt cx="9277596" cy="1399321"/>
          </a:xfrm>
        </p:grpSpPr>
        <p:sp>
          <p:nvSpPr>
            <p:cNvPr id="14" name="Flowchart: Punched Tape 13"/>
            <p:cNvSpPr/>
            <p:nvPr/>
          </p:nvSpPr>
          <p:spPr>
            <a:xfrm>
              <a:off x="2408292" y="3372316"/>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62312" y="3515051"/>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Câu</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dùng</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để</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nêu</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nhận</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định</a:t>
              </a:r>
              <a:r>
                <a:rPr lang="en-US" sz="3733" b="1" dirty="0">
                  <a:solidFill>
                    <a:srgbClr val="002060"/>
                  </a:solidFill>
                  <a:cs typeface="Arial" panose="020B0604020202020204" pitchFamily="34" charset="0"/>
                </a:rPr>
                <a:t>.</a:t>
              </a:r>
            </a:p>
          </p:txBody>
        </p:sp>
        <p:pic>
          <p:nvPicPr>
            <p:cNvPr id="16" name="Picture 2" descr="Download Free png Top 10 Punto Medio Noticias | Free Star Icon Transparent  Background - DLPNG.com"/>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414429" y="2970110"/>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ตัวอักษรลายมือ B ดาวน์โหลดรูปภาพ (รหัส) 400513401_ขนาด 727.6  KB_รูปแบบรูปภาพ PNG _th.lovepik.com"/>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5134" y="3281721"/>
              <a:ext cx="827379" cy="8389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2246762" y="4116834"/>
            <a:ext cx="9354086" cy="1399321"/>
            <a:chOff x="1337939" y="3883921"/>
            <a:chExt cx="9354086" cy="1399321"/>
          </a:xfrm>
        </p:grpSpPr>
        <p:sp>
          <p:nvSpPr>
            <p:cNvPr id="19" name="Flowchart: Punched Tape 18"/>
            <p:cNvSpPr/>
            <p:nvPr/>
          </p:nvSpPr>
          <p:spPr>
            <a:xfrm>
              <a:off x="2408292" y="4295508"/>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62312" y="4438243"/>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Câu</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dùng</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để</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khen</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ngợi</a:t>
              </a:r>
              <a:r>
                <a:rPr lang="en-US" sz="3733" b="1" dirty="0">
                  <a:solidFill>
                    <a:srgbClr val="002060"/>
                  </a:solidFill>
                  <a:cs typeface="Arial" panose="020B0604020202020204" pitchFamily="34" charset="0"/>
                </a:rPr>
                <a:t>. </a:t>
              </a:r>
            </a:p>
          </p:txBody>
        </p:sp>
        <p:pic>
          <p:nvPicPr>
            <p:cNvPr id="21" name="Picture 2" descr="Download Free png Top 10 Punto Medio Noticias | Free Star Icon Transparent  Background - DLPNG.com"/>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37939" y="3883921"/>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 từ chữ cái ver 1 Illustration - Twinkl"/>
            <p:cNvPicPr>
              <a:picLocks noChangeAspect="1" noChangeArrowheads="1"/>
            </p:cNvPicPr>
            <p:nvPr/>
          </p:nvPicPr>
          <p:blipFill rotWithShape="1">
            <a:blip r:embed="rId14" cstate="hqprint">
              <a:extLst>
                <a:ext uri="{28A0092B-C50C-407E-A947-70E740481C1C}">
                  <a14:useLocalDpi xmlns:a14="http://schemas.microsoft.com/office/drawing/2010/main" val="0"/>
                </a:ext>
              </a:extLst>
            </a:blip>
            <a:srcRect l="24878" t="-1" r="24427" b="-2096"/>
            <a:stretch/>
          </p:blipFill>
          <p:spPr bwMode="auto">
            <a:xfrm>
              <a:off x="1746749" y="4356063"/>
              <a:ext cx="625698" cy="630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3111092" y="5218699"/>
            <a:ext cx="9301042" cy="1399321"/>
            <a:chOff x="1390983" y="4883714"/>
            <a:chExt cx="9301042" cy="1399321"/>
          </a:xfrm>
        </p:grpSpPr>
        <p:sp>
          <p:nvSpPr>
            <p:cNvPr id="24" name="Flowchart: Punched Tape 23"/>
            <p:cNvSpPr/>
            <p:nvPr/>
          </p:nvSpPr>
          <p:spPr>
            <a:xfrm>
              <a:off x="2408292" y="524776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62312" y="5390499"/>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Câu</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dùng</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để</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hỏi</a:t>
              </a:r>
              <a:r>
                <a:rPr lang="en-US" sz="3733" b="1" dirty="0">
                  <a:solidFill>
                    <a:srgbClr val="002060"/>
                  </a:solidFill>
                  <a:cs typeface="Arial" panose="020B0604020202020204" pitchFamily="34" charset="0"/>
                </a:rPr>
                <a:t>.</a:t>
              </a:r>
            </a:p>
          </p:txBody>
        </p:sp>
        <p:pic>
          <p:nvPicPr>
            <p:cNvPr id="26" name="Picture 2" descr="Download Free png Top 10 Punto Medio Noticias | Free Star Icon Transparent  Background - DLPNG.com"/>
            <p:cNvPicPr>
              <a:picLocks noChangeAspect="1" noChangeArrowheads="1"/>
            </p:cNvPicPr>
            <p:nvPr/>
          </p:nvPicPr>
          <p:blipFill>
            <a:blip r:embed="rId8" cstate="hqprint">
              <a:extLst>
                <a:ext uri="{BEBA8EAE-BF5A-486C-A8C5-ECC9F3942E4B}">
                  <a14:imgProps xmlns:a14="http://schemas.microsoft.com/office/drawing/2010/main">
                    <a14:imgLayer r:embed="rId9">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90983" y="4883714"/>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hữ Hoa Màu Cam D PNG Hình ảnh, Hiệu ứng văn bản PSD Để tải xuống miễn phí  - Pngtre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65134" y="5319569"/>
              <a:ext cx="707532" cy="666338"/>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Rectangle 27"/>
          <p:cNvSpPr/>
          <p:nvPr/>
        </p:nvSpPr>
        <p:spPr>
          <a:xfrm>
            <a:off x="1366800" y="6967767"/>
            <a:ext cx="71304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Click </a:t>
            </a:r>
            <a:r>
              <a:rPr lang="en-US" sz="5400" b="0" cap="none" spc="0" dirty="0" err="1">
                <a:ln w="0"/>
                <a:solidFill>
                  <a:schemeClr val="tx1"/>
                </a:solidFill>
                <a:effectLst>
                  <a:outerShdw blurRad="38100" dist="19050" dir="2700000" algn="tl" rotWithShape="0">
                    <a:schemeClr val="dk1">
                      <a:alpha val="40000"/>
                    </a:schemeClr>
                  </a:outerShdw>
                </a:effectLst>
              </a:rPr>
              <a:t>hình</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em</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bé</a:t>
            </a:r>
            <a:r>
              <a:rPr lang="en-US" sz="5400" b="0" cap="none" spc="0" dirty="0">
                <a:ln w="0"/>
                <a:solidFill>
                  <a:schemeClr val="tx1"/>
                </a:solidFill>
                <a:effectLst>
                  <a:outerShdw blurRad="38100" dist="19050" dir="2700000" algn="tl" rotWithShape="0">
                    <a:schemeClr val="dk1">
                      <a:alpha val="40000"/>
                    </a:schemeClr>
                  </a:outerShdw>
                </a:effectLst>
              </a:rPr>
              <a:t> quay </a:t>
            </a:r>
            <a:r>
              <a:rPr lang="en-US" sz="5400" b="0" cap="none" spc="0" dirty="0" err="1">
                <a:ln w="0"/>
                <a:solidFill>
                  <a:schemeClr val="tx1"/>
                </a:solidFill>
                <a:effectLst>
                  <a:outerShdw blurRad="38100" dist="19050" dir="2700000" algn="tl" rotWithShape="0">
                    <a:schemeClr val="dk1">
                      <a:alpha val="40000"/>
                    </a:schemeClr>
                  </a:outerShdw>
                </a:effectLst>
              </a:rPr>
              <a:t>lại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6431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3000"/>
                            </p:stCondLst>
                            <p:childTnLst>
                              <p:par>
                                <p:cTn id="27" presetID="2" presetClass="entr" presetSubtype="12"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23"/>
                                        </p:tgtEl>
                                        <p:attrNameLst>
                                          <p:attrName>ppt_w</p:attrName>
                                        </p:attrNameLst>
                                      </p:cBhvr>
                                      <p:tavLst>
                                        <p:tav tm="0">
                                          <p:val>
                                            <p:strVal val="ppt_w"/>
                                          </p:val>
                                        </p:tav>
                                        <p:tav tm="100000">
                                          <p:val>
                                            <p:fltVal val="0"/>
                                          </p:val>
                                        </p:tav>
                                      </p:tavLst>
                                    </p:anim>
                                    <p:anim calcmode="lin" valueType="num">
                                      <p:cBhvr>
                                        <p:cTn id="40" dur="500"/>
                                        <p:tgtEl>
                                          <p:spTgt spid="23"/>
                                        </p:tgtEl>
                                        <p:attrNameLst>
                                          <p:attrName>ppt_h</p:attrName>
                                        </p:attrNameLst>
                                      </p:cBhvr>
                                      <p:tavLst>
                                        <p:tav tm="0">
                                          <p:val>
                                            <p:strVal val="ppt_h"/>
                                          </p:val>
                                        </p:tav>
                                        <p:tav tm="100000">
                                          <p:val>
                                            <p:fltVal val="0"/>
                                          </p:val>
                                        </p:tav>
                                      </p:tavLst>
                                    </p:anim>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7"/>
                                        </p:tgtEl>
                                        <p:attrNameLst>
                                          <p:attrName>ppt_w</p:attrName>
                                        </p:attrNameLst>
                                      </p:cBhvr>
                                      <p:tavLst>
                                        <p:tav tm="0">
                                          <p:val>
                                            <p:strVal val="ppt_w"/>
                                          </p:val>
                                        </p:tav>
                                        <p:tav tm="100000">
                                          <p:val>
                                            <p:fltVal val="0"/>
                                          </p:val>
                                        </p:tav>
                                      </p:tavLst>
                                    </p:anim>
                                    <p:anim calcmode="lin" valueType="num">
                                      <p:cBhvr>
                                        <p:cTn id="45" dur="500"/>
                                        <p:tgtEl>
                                          <p:spTgt spid="7"/>
                                        </p:tgtEl>
                                        <p:attrNameLst>
                                          <p:attrName>ppt_h</p:attrName>
                                        </p:attrNameLst>
                                      </p:cBhvr>
                                      <p:tavLst>
                                        <p:tav tm="0">
                                          <p:val>
                                            <p:strVal val="ppt_h"/>
                                          </p:val>
                                        </p:tav>
                                        <p:tav tm="100000">
                                          <p:val>
                                            <p:fltVal val="0"/>
                                          </p:val>
                                        </p:tav>
                                      </p:tavLst>
                                    </p:anim>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13"/>
                                        </p:tgtEl>
                                        <p:attrNameLst>
                                          <p:attrName>r</p:attrName>
                                        </p:attrNameLst>
                                      </p:cBhvr>
                                    </p:animRot>
                                    <p:animRot by="-240000">
                                      <p:cBhvr>
                                        <p:cTn id="51" dur="200" fill="hold">
                                          <p:stCondLst>
                                            <p:cond delay="200"/>
                                          </p:stCondLst>
                                        </p:cTn>
                                        <p:tgtEl>
                                          <p:spTgt spid="13"/>
                                        </p:tgtEl>
                                        <p:attrNameLst>
                                          <p:attrName>r</p:attrName>
                                        </p:attrNameLst>
                                      </p:cBhvr>
                                    </p:animRot>
                                    <p:animRot by="240000">
                                      <p:cBhvr>
                                        <p:cTn id="52" dur="200" fill="hold">
                                          <p:stCondLst>
                                            <p:cond delay="400"/>
                                          </p:stCondLst>
                                        </p:cTn>
                                        <p:tgtEl>
                                          <p:spTgt spid="13"/>
                                        </p:tgtEl>
                                        <p:attrNameLst>
                                          <p:attrName>r</p:attrName>
                                        </p:attrNameLst>
                                      </p:cBhvr>
                                    </p:animRot>
                                    <p:animRot by="-240000">
                                      <p:cBhvr>
                                        <p:cTn id="53" dur="200" fill="hold">
                                          <p:stCondLst>
                                            <p:cond delay="600"/>
                                          </p:stCondLst>
                                        </p:cTn>
                                        <p:tgtEl>
                                          <p:spTgt spid="13"/>
                                        </p:tgtEl>
                                        <p:attrNameLst>
                                          <p:attrName>r</p:attrName>
                                        </p:attrNameLst>
                                      </p:cBhvr>
                                    </p:animRot>
                                    <p:animRot by="120000">
                                      <p:cBhvr>
                                        <p:cTn id="54" dur="200" fill="hold">
                                          <p:stCondLst>
                                            <p:cond delay="800"/>
                                          </p:stCondLst>
                                        </p:cTn>
                                        <p:tgtEl>
                                          <p:spTgt spid="13"/>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8801" y="6045522"/>
            <a:ext cx="12250801" cy="866586"/>
            <a:chOff x="-49998" y="6150737"/>
            <a:chExt cx="16589859" cy="866586"/>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8" y="6150738"/>
              <a:ext cx="10058400" cy="86658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4056"/>
            <a:stretch/>
          </p:blipFill>
          <p:spPr>
            <a:xfrm>
              <a:off x="8901073" y="6150737"/>
              <a:ext cx="7638788" cy="866585"/>
            </a:xfrm>
            <a:prstGeom prst="rect">
              <a:avLst/>
            </a:prstGeom>
          </p:spPr>
        </p:pic>
      </p:grpSp>
      <p:sp>
        <p:nvSpPr>
          <p:cNvPr id="5" name="Rectangle 4"/>
          <p:cNvSpPr/>
          <p:nvPr/>
        </p:nvSpPr>
        <p:spPr>
          <a:xfrm>
            <a:off x="1334207" y="161190"/>
            <a:ext cx="9947203" cy="1446550"/>
          </a:xfrm>
          <a:prstGeom prst="rect">
            <a:avLst/>
          </a:prstGeom>
          <a:solidFill>
            <a:schemeClr val="bg1">
              <a:alpha val="66000"/>
            </a:schemeClr>
          </a:solidFill>
          <a:ln w="38100">
            <a:solidFill>
              <a:schemeClr val="accent4">
                <a:lumMod val="75000"/>
              </a:schemeClr>
            </a:solidFill>
            <a:prstDash val="dashDot"/>
          </a:ln>
        </p:spPr>
        <p:txBody>
          <a:bodyPr wrap="square" lIns="91440" tIns="45720" rIns="91440" bIns="45720">
            <a:spAutoFit/>
          </a:bodyPr>
          <a:lstStyle/>
          <a:p>
            <a:pPr algn="ctr"/>
            <a:r>
              <a:rPr lang="en-US" sz="4400" b="1" dirty="0" err="1">
                <a:solidFill>
                  <a:srgbClr val="FFFF00"/>
                </a:solidFill>
                <a:latin typeface="UTM Avo" panose="02040603050506020204" pitchFamily="18" charset="0"/>
              </a:rPr>
              <a:t>Chủ</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ngữ</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trong</a:t>
            </a:r>
            <a:r>
              <a:rPr lang="en-US" sz="4400" b="1" dirty="0">
                <a:solidFill>
                  <a:srgbClr val="FFFF00"/>
                </a:solidFill>
                <a:latin typeface="UTM Avo" panose="02040603050506020204" pitchFamily="18" charset="0"/>
              </a:rPr>
              <a:t> </a:t>
            </a:r>
            <a:r>
              <a:rPr lang="en-US" sz="4400" b="1" dirty="0" err="1">
                <a:solidFill>
                  <a:srgbClr val="FFFF00"/>
                </a:solidFill>
                <a:latin typeface="UTM Avo" panose="02040603050506020204" pitchFamily="18" charset="0"/>
              </a:rPr>
              <a:t>câu</a:t>
            </a:r>
            <a:r>
              <a:rPr lang="en-US" sz="4400" b="1" dirty="0">
                <a:solidFill>
                  <a:srgbClr val="FFFF00"/>
                </a:solidFill>
                <a:latin typeface="UTM Avo" panose="02040603050506020204" pitchFamily="18" charset="0"/>
              </a:rPr>
              <a:t>: </a:t>
            </a:r>
            <a:r>
              <a:rPr lang="en-US" sz="4400" b="1" i="1" dirty="0">
                <a:solidFill>
                  <a:srgbClr val="FFFF00"/>
                </a:solidFill>
                <a:latin typeface="UTM Avo" panose="02040603050506020204" pitchFamily="18" charset="0"/>
              </a:rPr>
              <a:t>“</a:t>
            </a:r>
            <a:r>
              <a:rPr lang="en-US" sz="4400" b="1" i="1" dirty="0" err="1">
                <a:solidFill>
                  <a:srgbClr val="FFFF00"/>
                </a:solidFill>
                <a:latin typeface="UTM Avo" panose="02040603050506020204" pitchFamily="18" charset="0"/>
              </a:rPr>
              <a:t>Các</a:t>
            </a:r>
            <a:r>
              <a:rPr lang="en-US" sz="4400" b="1" i="1" dirty="0">
                <a:solidFill>
                  <a:srgbClr val="FFFF00"/>
                </a:solidFill>
                <a:latin typeface="UTM Avo" panose="02040603050506020204" pitchFamily="18" charset="0"/>
              </a:rPr>
              <a:t> </a:t>
            </a:r>
            <a:r>
              <a:rPr lang="en-US" sz="4400" b="1" i="1" dirty="0" err="1">
                <a:solidFill>
                  <a:srgbClr val="FFFF00"/>
                </a:solidFill>
                <a:latin typeface="UTM Avo" panose="02040603050506020204" pitchFamily="18" charset="0"/>
              </a:rPr>
              <a:t>bạn</a:t>
            </a:r>
            <a:r>
              <a:rPr lang="en-US" sz="4400" b="1" i="1" dirty="0">
                <a:solidFill>
                  <a:srgbClr val="FFFF00"/>
                </a:solidFill>
                <a:latin typeface="UTM Avo" panose="02040603050506020204" pitchFamily="18" charset="0"/>
              </a:rPr>
              <a:t> </a:t>
            </a:r>
            <a:r>
              <a:rPr lang="en-US" sz="4400" b="1" i="1" dirty="0" err="1">
                <a:solidFill>
                  <a:srgbClr val="FFFF00"/>
                </a:solidFill>
                <a:latin typeface="UTM Avo" panose="02040603050506020204" pitchFamily="18" charset="0"/>
              </a:rPr>
              <a:t>ấy</a:t>
            </a:r>
            <a:r>
              <a:rPr lang="en-US" sz="4400" b="1" i="1" dirty="0">
                <a:solidFill>
                  <a:srgbClr val="FFFF00"/>
                </a:solidFill>
                <a:latin typeface="UTM Avo" panose="02040603050506020204" pitchFamily="18" charset="0"/>
              </a:rPr>
              <a:t> </a:t>
            </a:r>
            <a:r>
              <a:rPr lang="en-US" sz="4400" b="1" i="1" dirty="0" err="1">
                <a:solidFill>
                  <a:srgbClr val="FFFF00"/>
                </a:solidFill>
                <a:latin typeface="UTM Avo" panose="02040603050506020204" pitchFamily="18" charset="0"/>
              </a:rPr>
              <a:t>là</a:t>
            </a:r>
            <a:r>
              <a:rPr lang="en-US" sz="4400" b="1" i="1" dirty="0">
                <a:solidFill>
                  <a:srgbClr val="FFFF00"/>
                </a:solidFill>
                <a:latin typeface="UTM Avo" panose="02040603050506020204" pitchFamily="18" charset="0"/>
              </a:rPr>
              <a:t> </a:t>
            </a:r>
            <a:r>
              <a:rPr lang="en-US" sz="4400" b="1" i="1" dirty="0" err="1">
                <a:solidFill>
                  <a:srgbClr val="FFFF00"/>
                </a:solidFill>
                <a:latin typeface="UTM Avo" panose="02040603050506020204" pitchFamily="18" charset="0"/>
              </a:rPr>
              <a:t>học</a:t>
            </a:r>
            <a:r>
              <a:rPr lang="en-US" sz="4400" b="1" i="1" dirty="0">
                <a:solidFill>
                  <a:srgbClr val="FFFF00"/>
                </a:solidFill>
                <a:latin typeface="UTM Avo" panose="02040603050506020204" pitchFamily="18" charset="0"/>
              </a:rPr>
              <a:t> </a:t>
            </a:r>
            <a:r>
              <a:rPr lang="en-US" sz="4400" b="1" i="1" dirty="0" err="1">
                <a:solidFill>
                  <a:srgbClr val="FFFF00"/>
                </a:solidFill>
                <a:latin typeface="UTM Avo" panose="02040603050506020204" pitchFamily="18" charset="0"/>
              </a:rPr>
              <a:t>sinh</a:t>
            </a:r>
            <a:r>
              <a:rPr lang="en-US" sz="4400" b="1" i="1" dirty="0">
                <a:solidFill>
                  <a:srgbClr val="FFFF00"/>
                </a:solidFill>
                <a:latin typeface="UTM Avo" panose="02040603050506020204" pitchFamily="18" charset="0"/>
              </a:rPr>
              <a:t> </a:t>
            </a:r>
            <a:r>
              <a:rPr lang="en-US" sz="4400" b="1" i="1" dirty="0" err="1">
                <a:solidFill>
                  <a:srgbClr val="FFFF00"/>
                </a:solidFill>
                <a:latin typeface="UTM Avo" panose="02040603050506020204" pitchFamily="18" charset="0"/>
              </a:rPr>
              <a:t>lớp</a:t>
            </a:r>
            <a:r>
              <a:rPr lang="en-US" sz="4400" b="1" i="1" dirty="0">
                <a:solidFill>
                  <a:srgbClr val="FFFF00"/>
                </a:solidFill>
                <a:latin typeface="UTM Avo" panose="02040603050506020204" pitchFamily="18" charset="0"/>
              </a:rPr>
              <a:t> 4/5” </a:t>
            </a:r>
            <a:r>
              <a:rPr lang="en-US" sz="4400" b="1" dirty="0" err="1">
                <a:solidFill>
                  <a:srgbClr val="FFFF00"/>
                </a:solidFill>
                <a:latin typeface="UTM Avo" panose="02040603050506020204" pitchFamily="18" charset="0"/>
              </a:rPr>
              <a:t>là</a:t>
            </a:r>
            <a:r>
              <a:rPr lang="en-US" sz="4400" b="1" dirty="0">
                <a:solidFill>
                  <a:srgbClr val="FFFF00"/>
                </a:solidFill>
                <a:latin typeface="UTM Avo" panose="02040603050506020204" pitchFamily="18" charset="0"/>
              </a:rPr>
              <a:t>:</a:t>
            </a:r>
            <a:endParaRPr lang="en-US" sz="4400" b="1" i="1" dirty="0">
              <a:solidFill>
                <a:srgbClr val="FFFF00"/>
              </a:solidFill>
              <a:latin typeface="UTM Avo" panose="02040603050506020204" pitchFamily="18" charset="0"/>
            </a:endParaRPr>
          </a:p>
        </p:txBody>
      </p:sp>
      <p:grpSp>
        <p:nvGrpSpPr>
          <p:cNvPr id="7" name="Group 6"/>
          <p:cNvGrpSpPr/>
          <p:nvPr/>
        </p:nvGrpSpPr>
        <p:grpSpPr>
          <a:xfrm>
            <a:off x="1060929" y="1699919"/>
            <a:ext cx="9511335" cy="1399321"/>
            <a:chOff x="1261450" y="2056299"/>
            <a:chExt cx="9511335" cy="1399321"/>
          </a:xfrm>
        </p:grpSpPr>
        <p:sp>
          <p:nvSpPr>
            <p:cNvPr id="8" name="Flowchart: Punched Tape 7"/>
            <p:cNvSpPr/>
            <p:nvPr/>
          </p:nvSpPr>
          <p:spPr>
            <a:xfrm>
              <a:off x="2255313" y="244912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261450" y="2056299"/>
              <a:ext cx="1447883" cy="1399321"/>
              <a:chOff x="1130991" y="1928690"/>
              <a:chExt cx="1216025" cy="1216025"/>
            </a:xfrm>
          </p:grpSpPr>
          <p:pic>
            <p:nvPicPr>
              <p:cNvPr id="11"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130991" y="1928690"/>
                <a:ext cx="1216025" cy="12160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Balon Huruf unduh gratis - Balon udara panas Percetakan Seni Huruf - balon  huruf gambar png"/>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2616" y="2355933"/>
                <a:ext cx="492776" cy="492776"/>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943072" y="2653528"/>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Các</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bạn</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ấy</a:t>
              </a:r>
              <a:endParaRPr lang="en-US" sz="3733" b="1" dirty="0">
                <a:solidFill>
                  <a:srgbClr val="002060"/>
                </a:solidFill>
                <a:cs typeface="Arial" panose="020B0604020202020204" pitchFamily="34" charset="0"/>
              </a:endParaRPr>
            </a:p>
          </p:txBody>
        </p:sp>
      </p:grpSp>
      <p:grpSp>
        <p:nvGrpSpPr>
          <p:cNvPr id="13" name="Group 12"/>
          <p:cNvGrpSpPr/>
          <p:nvPr/>
        </p:nvGrpSpPr>
        <p:grpSpPr>
          <a:xfrm>
            <a:off x="1555100" y="3014969"/>
            <a:ext cx="10109646" cy="1399321"/>
            <a:chOff x="1414429" y="2970110"/>
            <a:chExt cx="10109646" cy="1399321"/>
          </a:xfrm>
        </p:grpSpPr>
        <p:sp>
          <p:nvSpPr>
            <p:cNvPr id="14" name="Flowchart: Punched Tape 13"/>
            <p:cNvSpPr/>
            <p:nvPr/>
          </p:nvSpPr>
          <p:spPr>
            <a:xfrm>
              <a:off x="2408292" y="3372316"/>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3694362" y="3621996"/>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Bạn</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ấy</a:t>
              </a:r>
              <a:endParaRPr lang="en-US" sz="3733" b="1" dirty="0">
                <a:solidFill>
                  <a:srgbClr val="002060"/>
                </a:solidFill>
                <a:cs typeface="Arial" panose="020B0604020202020204" pitchFamily="34" charset="0"/>
              </a:endParaRPr>
            </a:p>
          </p:txBody>
        </p:sp>
        <p:pic>
          <p:nvPicPr>
            <p:cNvPr id="16"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414429" y="2970110"/>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ตัวอักษรลายมือ B ดาวน์โหลดรูปภาพ (รหัส) 400513401_ขนาด 727.6  KB_รูปแบบรูปภาพ PNG _th.lovepik.com"/>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5134" y="3281721"/>
              <a:ext cx="827379" cy="8389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2246762" y="4116834"/>
            <a:ext cx="9841878" cy="1399321"/>
            <a:chOff x="1337939" y="3883921"/>
            <a:chExt cx="9841878" cy="1399321"/>
          </a:xfrm>
        </p:grpSpPr>
        <p:sp>
          <p:nvSpPr>
            <p:cNvPr id="19" name="Flowchart: Punched Tape 18"/>
            <p:cNvSpPr/>
            <p:nvPr/>
          </p:nvSpPr>
          <p:spPr>
            <a:xfrm>
              <a:off x="2408292" y="4295508"/>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3350104" y="4498014"/>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Bạn</a:t>
              </a:r>
              <a:endParaRPr lang="en-US" sz="3733" b="1" dirty="0">
                <a:solidFill>
                  <a:srgbClr val="002060"/>
                </a:solidFill>
                <a:cs typeface="Arial" panose="020B0604020202020204" pitchFamily="34" charset="0"/>
              </a:endParaRPr>
            </a:p>
          </p:txBody>
        </p:sp>
        <p:pic>
          <p:nvPicPr>
            <p:cNvPr id="21"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37939" y="3883921"/>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 từ chữ cái ver 1 Illustration - Twinkl"/>
            <p:cNvPicPr>
              <a:picLocks noChangeAspect="1" noChangeArrowheads="1"/>
            </p:cNvPicPr>
            <p:nvPr/>
          </p:nvPicPr>
          <p:blipFill rotWithShape="1">
            <a:blip r:embed="rId11" cstate="hqprint">
              <a:extLst>
                <a:ext uri="{28A0092B-C50C-407E-A947-70E740481C1C}">
                  <a14:useLocalDpi xmlns:a14="http://schemas.microsoft.com/office/drawing/2010/main" val="0"/>
                </a:ext>
              </a:extLst>
            </a:blip>
            <a:srcRect l="24878" t="-1" r="24427" b="-2096"/>
            <a:stretch/>
          </p:blipFill>
          <p:spPr bwMode="auto">
            <a:xfrm>
              <a:off x="1746749" y="4356063"/>
              <a:ext cx="625698" cy="630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p:cNvGrpSpPr/>
          <p:nvPr/>
        </p:nvGrpSpPr>
        <p:grpSpPr>
          <a:xfrm>
            <a:off x="3111092" y="5218699"/>
            <a:ext cx="9291642" cy="1399321"/>
            <a:chOff x="1390983" y="4883714"/>
            <a:chExt cx="9291642" cy="1399321"/>
          </a:xfrm>
        </p:grpSpPr>
        <p:sp>
          <p:nvSpPr>
            <p:cNvPr id="24" name="Flowchart: Punched Tape 23"/>
            <p:cNvSpPr/>
            <p:nvPr/>
          </p:nvSpPr>
          <p:spPr>
            <a:xfrm>
              <a:off x="2408292" y="524776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52912" y="5491077"/>
              <a:ext cx="7829713" cy="666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733" b="1" dirty="0" err="1">
                  <a:solidFill>
                    <a:srgbClr val="002060"/>
                  </a:solidFill>
                  <a:cs typeface="Arial" panose="020B0604020202020204" pitchFamily="34" charset="0"/>
                </a:rPr>
                <a:t>Các</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bạn</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ấy</a:t>
              </a:r>
              <a:r>
                <a:rPr lang="en-US" sz="3733" b="1" dirty="0">
                  <a:solidFill>
                    <a:srgbClr val="002060"/>
                  </a:solidFill>
                  <a:cs typeface="Arial" panose="020B0604020202020204" pitchFamily="34" charset="0"/>
                </a:rPr>
                <a:t> </a:t>
              </a:r>
              <a:r>
                <a:rPr lang="en-US" sz="3733" b="1" dirty="0" err="1">
                  <a:solidFill>
                    <a:srgbClr val="002060"/>
                  </a:solidFill>
                  <a:cs typeface="Arial" panose="020B0604020202020204" pitchFamily="34" charset="0"/>
                </a:rPr>
                <a:t>là</a:t>
              </a:r>
              <a:endParaRPr lang="en-US" sz="3733" b="1" dirty="0">
                <a:solidFill>
                  <a:srgbClr val="002060"/>
                </a:solidFill>
                <a:cs typeface="Arial" panose="020B0604020202020204" pitchFamily="34" charset="0"/>
              </a:endParaRPr>
            </a:p>
          </p:txBody>
        </p:sp>
        <p:pic>
          <p:nvPicPr>
            <p:cNvPr id="26"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90983" y="4883714"/>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Chữ Hoa Màu Cam D PNG Hình ảnh, Hiệu ứng văn bản PSD Để tải xuống miễn phí  - Pngtree"/>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65134" y="5319569"/>
              <a:ext cx="707532" cy="666338"/>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27">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99645" l="0" r="100000">
                        <a14:foregroundMark x1="44681" y1="54610" x2="48404" y2="58511"/>
                        <a14:foregroundMark x1="15603" y1="59397" x2="18440" y2="63298"/>
                        <a14:foregroundMark x1="76950" y1="41844" x2="81028" y2="42908"/>
                        <a14:foregroundMark x1="48050" y1="65426" x2="56383" y2="71809"/>
                        <a14:foregroundMark x1="32624" y1="58156" x2="51241" y2="71277"/>
                        <a14:foregroundMark x1="35638" y1="63475" x2="46277" y2="76596"/>
                        <a14:foregroundMark x1="35993" y1="78546" x2="80142" y2="63475"/>
                        <a14:foregroundMark x1="64539" y1="43440" x2="78723" y2="53723"/>
                        <a14:foregroundMark x1="50355" y1="46099" x2="50177" y2="57447"/>
                      </a14:backgroundRemoval>
                    </a14:imgEffect>
                  </a14:imgLayer>
                </a14:imgProps>
              </a:ext>
              <a:ext uri="{28A0092B-C50C-407E-A947-70E740481C1C}">
                <a14:useLocalDpi xmlns:a14="http://schemas.microsoft.com/office/drawing/2010/main" val="0"/>
              </a:ext>
            </a:extLst>
          </a:blip>
          <a:stretch>
            <a:fillRect/>
          </a:stretch>
        </p:blipFill>
        <p:spPr>
          <a:xfrm>
            <a:off x="121605" y="4192815"/>
            <a:ext cx="2425205" cy="2425205"/>
          </a:xfrm>
          <a:prstGeom prst="rect">
            <a:avLst/>
          </a:prstGeom>
        </p:spPr>
      </p:pic>
      <p:sp>
        <p:nvSpPr>
          <p:cNvPr id="29" name="Rectangle 28"/>
          <p:cNvSpPr/>
          <p:nvPr/>
        </p:nvSpPr>
        <p:spPr>
          <a:xfrm>
            <a:off x="1366800" y="6967767"/>
            <a:ext cx="71304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Click </a:t>
            </a:r>
            <a:r>
              <a:rPr lang="en-US" sz="5400" b="0" cap="none" spc="0" dirty="0" err="1">
                <a:ln w="0"/>
                <a:solidFill>
                  <a:schemeClr val="tx1"/>
                </a:solidFill>
                <a:effectLst>
                  <a:outerShdw blurRad="38100" dist="19050" dir="2700000" algn="tl" rotWithShape="0">
                    <a:schemeClr val="dk1">
                      <a:alpha val="40000"/>
                    </a:schemeClr>
                  </a:outerShdw>
                </a:effectLst>
              </a:rPr>
              <a:t>hình</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em</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bé</a:t>
            </a:r>
            <a:r>
              <a:rPr lang="en-US" sz="5400" b="0" cap="none" spc="0" dirty="0">
                <a:ln w="0"/>
                <a:solidFill>
                  <a:schemeClr val="tx1"/>
                </a:solidFill>
                <a:effectLst>
                  <a:outerShdw blurRad="38100" dist="19050" dir="2700000" algn="tl" rotWithShape="0">
                    <a:schemeClr val="dk1">
                      <a:alpha val="40000"/>
                    </a:schemeClr>
                  </a:outerShdw>
                </a:effectLst>
              </a:rPr>
              <a:t> quay </a:t>
            </a:r>
            <a:r>
              <a:rPr lang="en-US" sz="5400" b="0" cap="none" spc="0" dirty="0" err="1">
                <a:ln w="0"/>
                <a:solidFill>
                  <a:schemeClr val="tx1"/>
                </a:solidFill>
                <a:effectLst>
                  <a:outerShdw blurRad="38100" dist="19050" dir="2700000" algn="tl" rotWithShape="0">
                    <a:schemeClr val="dk1">
                      <a:alpha val="40000"/>
                    </a:schemeClr>
                  </a:outerShdw>
                </a:effectLst>
              </a:rPr>
              <a:t>lại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8196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3000"/>
                            </p:stCondLst>
                            <p:childTnLst>
                              <p:par>
                                <p:cTn id="27" presetID="2" presetClass="entr" presetSubtype="12"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3"/>
                                        </p:tgtEl>
                                        <p:attrNameLst>
                                          <p:attrName>ppt_w</p:attrName>
                                        </p:attrNameLst>
                                      </p:cBhvr>
                                      <p:tavLst>
                                        <p:tav tm="0">
                                          <p:val>
                                            <p:strVal val="ppt_w"/>
                                          </p:val>
                                        </p:tav>
                                        <p:tav tm="100000">
                                          <p:val>
                                            <p:fltVal val="0"/>
                                          </p:val>
                                        </p:tav>
                                      </p:tavLst>
                                    </p:anim>
                                    <p:anim calcmode="lin" valueType="num">
                                      <p:cBhvr>
                                        <p:cTn id="35" dur="500"/>
                                        <p:tgtEl>
                                          <p:spTgt spid="13"/>
                                        </p:tgtEl>
                                        <p:attrNameLst>
                                          <p:attrName>ppt_h</p:attrName>
                                        </p:attrNameLst>
                                      </p:cBhvr>
                                      <p:tavLst>
                                        <p:tav tm="0">
                                          <p:val>
                                            <p:strVal val="ppt_h"/>
                                          </p:val>
                                        </p:tav>
                                        <p:tav tm="100000">
                                          <p:val>
                                            <p:fltVal val="0"/>
                                          </p:val>
                                        </p:tav>
                                      </p:tavLst>
                                    </p:anim>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18"/>
                                        </p:tgtEl>
                                        <p:attrNameLst>
                                          <p:attrName>ppt_w</p:attrName>
                                        </p:attrNameLst>
                                      </p:cBhvr>
                                      <p:tavLst>
                                        <p:tav tm="0">
                                          <p:val>
                                            <p:strVal val="ppt_w"/>
                                          </p:val>
                                        </p:tav>
                                        <p:tav tm="100000">
                                          <p:val>
                                            <p:fltVal val="0"/>
                                          </p:val>
                                        </p:tav>
                                      </p:tavLst>
                                    </p:anim>
                                    <p:anim calcmode="lin" valueType="num">
                                      <p:cBhvr>
                                        <p:cTn id="40" dur="500"/>
                                        <p:tgtEl>
                                          <p:spTgt spid="18"/>
                                        </p:tgtEl>
                                        <p:attrNameLst>
                                          <p:attrName>ppt_h</p:attrName>
                                        </p:attrNameLst>
                                      </p:cBhvr>
                                      <p:tavLst>
                                        <p:tav tm="0">
                                          <p:val>
                                            <p:strVal val="ppt_h"/>
                                          </p:val>
                                        </p:tav>
                                        <p:tav tm="100000">
                                          <p:val>
                                            <p:fltVal val="0"/>
                                          </p:val>
                                        </p:tav>
                                      </p:tavLst>
                                    </p:anim>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23"/>
                                        </p:tgtEl>
                                        <p:attrNameLst>
                                          <p:attrName>ppt_w</p:attrName>
                                        </p:attrNameLst>
                                      </p:cBhvr>
                                      <p:tavLst>
                                        <p:tav tm="0">
                                          <p:val>
                                            <p:strVal val="ppt_w"/>
                                          </p:val>
                                        </p:tav>
                                        <p:tav tm="100000">
                                          <p:val>
                                            <p:fltVal val="0"/>
                                          </p:val>
                                        </p:tav>
                                      </p:tavLst>
                                    </p:anim>
                                    <p:anim calcmode="lin" valueType="num">
                                      <p:cBhvr>
                                        <p:cTn id="45" dur="500"/>
                                        <p:tgtEl>
                                          <p:spTgt spid="23"/>
                                        </p:tgtEl>
                                        <p:attrNameLst>
                                          <p:attrName>ppt_h</p:attrName>
                                        </p:attrNameLst>
                                      </p:cBhvr>
                                      <p:tavLst>
                                        <p:tav tm="0">
                                          <p:val>
                                            <p:strVal val="ppt_h"/>
                                          </p:val>
                                        </p:tav>
                                        <p:tav tm="100000">
                                          <p:val>
                                            <p:fltVal val="0"/>
                                          </p:val>
                                        </p:tav>
                                      </p:tavLst>
                                    </p:anim>
                                    <p:animEffect transition="out" filter="fade">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7"/>
                                        </p:tgtEl>
                                        <p:attrNameLst>
                                          <p:attrName>r</p:attrName>
                                        </p:attrNameLst>
                                      </p:cBhvr>
                                    </p:animRot>
                                    <p:animRot by="-240000">
                                      <p:cBhvr>
                                        <p:cTn id="51" dur="200" fill="hold">
                                          <p:stCondLst>
                                            <p:cond delay="200"/>
                                          </p:stCondLst>
                                        </p:cTn>
                                        <p:tgtEl>
                                          <p:spTgt spid="7"/>
                                        </p:tgtEl>
                                        <p:attrNameLst>
                                          <p:attrName>r</p:attrName>
                                        </p:attrNameLst>
                                      </p:cBhvr>
                                    </p:animRot>
                                    <p:animRot by="240000">
                                      <p:cBhvr>
                                        <p:cTn id="52" dur="200" fill="hold">
                                          <p:stCondLst>
                                            <p:cond delay="400"/>
                                          </p:stCondLst>
                                        </p:cTn>
                                        <p:tgtEl>
                                          <p:spTgt spid="7"/>
                                        </p:tgtEl>
                                        <p:attrNameLst>
                                          <p:attrName>r</p:attrName>
                                        </p:attrNameLst>
                                      </p:cBhvr>
                                    </p:animRot>
                                    <p:animRot by="-240000">
                                      <p:cBhvr>
                                        <p:cTn id="53" dur="200" fill="hold">
                                          <p:stCondLst>
                                            <p:cond delay="600"/>
                                          </p:stCondLst>
                                        </p:cTn>
                                        <p:tgtEl>
                                          <p:spTgt spid="7"/>
                                        </p:tgtEl>
                                        <p:attrNameLst>
                                          <p:attrName>r</p:attrName>
                                        </p:attrNameLst>
                                      </p:cBhvr>
                                    </p:animRot>
                                    <p:animRot by="120000">
                                      <p:cBhvr>
                                        <p:cTn id="54" dur="200" fill="hold">
                                          <p:stCondLst>
                                            <p:cond delay="800"/>
                                          </p:stCondLst>
                                        </p:cTn>
                                        <p:tgtEl>
                                          <p:spTgt spid="7"/>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58801" y="6045522"/>
            <a:ext cx="12250801" cy="866586"/>
            <a:chOff x="-49998" y="6150737"/>
            <a:chExt cx="16589859" cy="866586"/>
          </a:xfrm>
        </p:grpSpPr>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98" y="6150738"/>
              <a:ext cx="10058400" cy="866585"/>
            </a:xfrm>
            <a:prstGeom prst="rect">
              <a:avLst/>
            </a:prstGeom>
          </p:spPr>
        </p:pic>
        <p:pic>
          <p:nvPicPr>
            <p:cNvPr id="72" name="Picture 71"/>
            <p:cNvPicPr>
              <a:picLocks noChangeAspect="1"/>
            </p:cNvPicPr>
            <p:nvPr/>
          </p:nvPicPr>
          <p:blipFill rotWithShape="1">
            <a:blip r:embed="rId4">
              <a:extLst>
                <a:ext uri="{28A0092B-C50C-407E-A947-70E740481C1C}">
                  <a14:useLocalDpi xmlns:a14="http://schemas.microsoft.com/office/drawing/2010/main" val="0"/>
                </a:ext>
              </a:extLst>
            </a:blip>
            <a:srcRect l="24056"/>
            <a:stretch/>
          </p:blipFill>
          <p:spPr>
            <a:xfrm>
              <a:off x="8901073" y="6150737"/>
              <a:ext cx="7638788" cy="866585"/>
            </a:xfrm>
            <a:prstGeom prst="rect">
              <a:avLst/>
            </a:prstGeom>
          </p:spPr>
        </p:pic>
      </p:grpSp>
      <p:sp>
        <p:nvSpPr>
          <p:cNvPr id="2" name="Rectangle 1"/>
          <p:cNvSpPr/>
          <p:nvPr/>
        </p:nvSpPr>
        <p:spPr>
          <a:xfrm>
            <a:off x="1060929" y="280046"/>
            <a:ext cx="9947203" cy="1200329"/>
          </a:xfrm>
          <a:prstGeom prst="rect">
            <a:avLst/>
          </a:prstGeom>
          <a:solidFill>
            <a:schemeClr val="bg1">
              <a:alpha val="66000"/>
            </a:schemeClr>
          </a:solidFill>
          <a:ln w="38100">
            <a:solidFill>
              <a:schemeClr val="accent4">
                <a:lumMod val="75000"/>
              </a:schemeClr>
            </a:solidFill>
            <a:prstDash val="dashDot"/>
          </a:ln>
        </p:spPr>
        <p:txBody>
          <a:bodyPr wrap="square" lIns="91440" tIns="45720" rIns="91440" bIns="45720">
            <a:spAutoFit/>
          </a:bodyPr>
          <a:lstStyle/>
          <a:p>
            <a:pPr algn="ctr"/>
            <a:r>
              <a:rPr lang="en-US" sz="3600" b="1" dirty="0" err="1">
                <a:solidFill>
                  <a:srgbClr val="FFFF00"/>
                </a:solidFill>
                <a:latin typeface="UTM Avo" panose="02040603050506020204" pitchFamily="18" charset="0"/>
              </a:rPr>
              <a:t>Vị</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ngữ</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trong</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câu</a:t>
            </a:r>
            <a:r>
              <a:rPr lang="en-US" sz="3600" b="1" dirty="0">
                <a:solidFill>
                  <a:srgbClr val="FFFF00"/>
                </a:solidFill>
                <a:latin typeface="UTM Avo" panose="02040603050506020204" pitchFamily="18" charset="0"/>
              </a:rPr>
              <a:t>: </a:t>
            </a:r>
            <a:r>
              <a:rPr lang="en-US" sz="3600" b="1" i="1" dirty="0">
                <a:solidFill>
                  <a:srgbClr val="FFFF00"/>
                </a:solidFill>
                <a:latin typeface="UTM Avo" panose="02040603050506020204" pitchFamily="18" charset="0"/>
              </a:rPr>
              <a:t>“</a:t>
            </a:r>
            <a:r>
              <a:rPr lang="en-US" sz="3600" b="1" i="1" dirty="0" err="1">
                <a:solidFill>
                  <a:srgbClr val="FFFF00"/>
                </a:solidFill>
                <a:latin typeface="UTM Avo" panose="02040603050506020204" pitchFamily="18" charset="0"/>
              </a:rPr>
              <a:t>Chúng</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em</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là</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học</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sinh</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trường</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Tiểu</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học</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Quang</a:t>
            </a:r>
            <a:r>
              <a:rPr lang="en-US" sz="3600" b="1" i="1" dirty="0">
                <a:solidFill>
                  <a:srgbClr val="FFFF00"/>
                </a:solidFill>
                <a:latin typeface="UTM Avo" panose="02040603050506020204" pitchFamily="18" charset="0"/>
              </a:rPr>
              <a:t> </a:t>
            </a:r>
            <a:r>
              <a:rPr lang="en-US" sz="3600" b="1" i="1" dirty="0" err="1">
                <a:solidFill>
                  <a:srgbClr val="FFFF00"/>
                </a:solidFill>
                <a:latin typeface="UTM Avo" panose="02040603050506020204" pitchFamily="18" charset="0"/>
              </a:rPr>
              <a:t>Trung</a:t>
            </a:r>
            <a:r>
              <a:rPr lang="en-US" sz="3600" b="1" i="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là</a:t>
            </a:r>
            <a:endParaRPr lang="en-US" sz="3600" b="1" i="1" dirty="0">
              <a:solidFill>
                <a:srgbClr val="FFFF00"/>
              </a:solidFill>
              <a:latin typeface="UTM Avo" panose="02040603050506020204" pitchFamily="18" charset="0"/>
            </a:endParaRPr>
          </a:p>
        </p:txBody>
      </p:sp>
      <p:grpSp>
        <p:nvGrpSpPr>
          <p:cNvPr id="47" name="Group 46"/>
          <p:cNvGrpSpPr/>
          <p:nvPr/>
        </p:nvGrpSpPr>
        <p:grpSpPr>
          <a:xfrm>
            <a:off x="1060929" y="1699919"/>
            <a:ext cx="9450192" cy="1399321"/>
            <a:chOff x="1261450" y="2056299"/>
            <a:chExt cx="9450192" cy="1399321"/>
          </a:xfrm>
        </p:grpSpPr>
        <p:sp>
          <p:nvSpPr>
            <p:cNvPr id="48" name="Flowchart: Punched Tape 47"/>
            <p:cNvSpPr/>
            <p:nvPr/>
          </p:nvSpPr>
          <p:spPr>
            <a:xfrm>
              <a:off x="2255313" y="244912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61450" y="2056299"/>
              <a:ext cx="1447883" cy="1399321"/>
              <a:chOff x="1130991" y="1928690"/>
              <a:chExt cx="1216025" cy="1216025"/>
            </a:xfrm>
          </p:grpSpPr>
          <p:pic>
            <p:nvPicPr>
              <p:cNvPr id="51"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130991" y="1928690"/>
                <a:ext cx="1216025" cy="121602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Balon Huruf unduh gratis - Balon udara panas Percetakan Seni Huruf - balon  huruf gambar png"/>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2616" y="2355933"/>
                <a:ext cx="492776" cy="492776"/>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881929" y="2650853"/>
              <a:ext cx="78297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200" b="1" dirty="0" err="1">
                  <a:solidFill>
                    <a:srgbClr val="002060"/>
                  </a:solidFill>
                  <a:cs typeface="Arial" panose="020B0604020202020204" pitchFamily="34" charset="0"/>
                </a:rPr>
                <a:t>Chúng</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em</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là</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học</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sinh</a:t>
              </a:r>
              <a:endParaRPr lang="en-US" sz="3200" b="1" dirty="0">
                <a:solidFill>
                  <a:srgbClr val="002060"/>
                </a:solidFill>
                <a:cs typeface="Arial" panose="020B0604020202020204" pitchFamily="34" charset="0"/>
              </a:endParaRPr>
            </a:p>
          </p:txBody>
        </p:sp>
      </p:grpSp>
      <p:grpSp>
        <p:nvGrpSpPr>
          <p:cNvPr id="53" name="Group 52"/>
          <p:cNvGrpSpPr/>
          <p:nvPr/>
        </p:nvGrpSpPr>
        <p:grpSpPr>
          <a:xfrm>
            <a:off x="1555100" y="3014969"/>
            <a:ext cx="11209759" cy="1399321"/>
            <a:chOff x="1414429" y="2970110"/>
            <a:chExt cx="11209759" cy="1399321"/>
          </a:xfrm>
        </p:grpSpPr>
        <p:sp>
          <p:nvSpPr>
            <p:cNvPr id="54" name="Flowchart: Punched Tape 53"/>
            <p:cNvSpPr/>
            <p:nvPr/>
          </p:nvSpPr>
          <p:spPr>
            <a:xfrm>
              <a:off x="2408292" y="3372316"/>
              <a:ext cx="8763806"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708340" y="3571296"/>
              <a:ext cx="99158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200" b="1" dirty="0" err="1">
                  <a:solidFill>
                    <a:srgbClr val="002060"/>
                  </a:solidFill>
                  <a:cs typeface="Arial" panose="020B0604020202020204" pitchFamily="34" charset="0"/>
                </a:rPr>
                <a:t>là</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học</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sinh</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trường</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Tiểu</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học</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Quang</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Trung</a:t>
              </a:r>
              <a:endParaRPr lang="en-US" sz="3200" b="1" dirty="0">
                <a:solidFill>
                  <a:srgbClr val="002060"/>
                </a:solidFill>
                <a:cs typeface="Arial" panose="020B0604020202020204" pitchFamily="34" charset="0"/>
              </a:endParaRPr>
            </a:p>
          </p:txBody>
        </p:sp>
        <p:pic>
          <p:nvPicPr>
            <p:cNvPr id="56"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414429" y="2970110"/>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ตัวอักษรลายมือ B ดาวน์โหลดรูปภาพ (รหัส) 400513401_ขนาด 727.6  KB_รูปแบบรูปภาพ PNG _th.lovepik.com"/>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65134" y="3281721"/>
              <a:ext cx="827379" cy="8389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p:cNvGrpSpPr/>
          <p:nvPr/>
        </p:nvGrpSpPr>
        <p:grpSpPr>
          <a:xfrm>
            <a:off x="2246762" y="4116834"/>
            <a:ext cx="9755064" cy="1399321"/>
            <a:chOff x="1337939" y="3883921"/>
            <a:chExt cx="9175216" cy="1399321"/>
          </a:xfrm>
        </p:grpSpPr>
        <p:sp>
          <p:nvSpPr>
            <p:cNvPr id="59" name="Flowchart: Punched Tape 58"/>
            <p:cNvSpPr/>
            <p:nvPr/>
          </p:nvSpPr>
          <p:spPr>
            <a:xfrm>
              <a:off x="2408292" y="4295508"/>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2683442" y="4460257"/>
              <a:ext cx="78297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200" b="1" dirty="0" err="1">
                  <a:solidFill>
                    <a:srgbClr val="002060"/>
                  </a:solidFill>
                  <a:cs typeface="Arial" panose="020B0604020202020204" pitchFamily="34" charset="0"/>
                </a:rPr>
                <a:t>học</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sinh</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trường</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Tiểu</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học</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Quang</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Trung</a:t>
              </a:r>
              <a:endParaRPr lang="en-US" sz="3200" b="1" dirty="0">
                <a:solidFill>
                  <a:srgbClr val="002060"/>
                </a:solidFill>
                <a:cs typeface="Arial" panose="020B0604020202020204" pitchFamily="34" charset="0"/>
              </a:endParaRPr>
            </a:p>
          </p:txBody>
        </p:sp>
        <p:pic>
          <p:nvPicPr>
            <p:cNvPr id="61" name="Picture 2" descr="Download Free png Top 10 Punto Medio Noticias | Free Star Icon Transparent  Background - DLPNG.com"/>
            <p:cNvPicPr>
              <a:picLocks noChangeAspect="1" noChangeArrowheads="1"/>
            </p:cNvPicPr>
            <p:nvPr/>
          </p:nvPicPr>
          <p:blipFill>
            <a:blip r:embed="rId11" cstate="hqprint">
              <a:extLst>
                <a:ext uri="{BEBA8EAE-BF5A-486C-A8C5-ECC9F3942E4B}">
                  <a14:imgProps xmlns:a14="http://schemas.microsoft.com/office/drawing/2010/main">
                    <a14:imgLayer r:embed="rId12">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37939" y="3883921"/>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 từ chữ cái ver 1 Illustration - Twinkl"/>
            <p:cNvPicPr>
              <a:picLocks noChangeAspect="1" noChangeArrowheads="1"/>
            </p:cNvPicPr>
            <p:nvPr/>
          </p:nvPicPr>
          <p:blipFill rotWithShape="1">
            <a:blip r:embed="rId13" cstate="hqprint">
              <a:extLst>
                <a:ext uri="{28A0092B-C50C-407E-A947-70E740481C1C}">
                  <a14:useLocalDpi xmlns:a14="http://schemas.microsoft.com/office/drawing/2010/main" val="0"/>
                </a:ext>
              </a:extLst>
            </a:blip>
            <a:srcRect l="24878" t="-1" r="24427" b="-2096"/>
            <a:stretch/>
          </p:blipFill>
          <p:spPr bwMode="auto">
            <a:xfrm>
              <a:off x="1746749" y="4356063"/>
              <a:ext cx="625698" cy="6300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3111092" y="5218699"/>
            <a:ext cx="9485073" cy="1399321"/>
            <a:chOff x="1390983" y="4883714"/>
            <a:chExt cx="9485073" cy="1399321"/>
          </a:xfrm>
        </p:grpSpPr>
        <p:sp>
          <p:nvSpPr>
            <p:cNvPr id="64" name="Flowchart: Punched Tape 63"/>
            <p:cNvSpPr/>
            <p:nvPr/>
          </p:nvSpPr>
          <p:spPr>
            <a:xfrm>
              <a:off x="2408292" y="5247764"/>
              <a:ext cx="7873425" cy="952257"/>
            </a:xfrm>
            <a:prstGeom prst="flowChartPunchedTape">
              <a:avLst/>
            </a:prstGeom>
            <a:solidFill>
              <a:schemeClr val="bg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28">
              <a:extLst>
                <a:ext uri="{FF2B5EF4-FFF2-40B4-BE49-F238E27FC236}">
                  <a16:creationId xmlns:a16="http://schemas.microsoft.com/office/drawing/2014/main" id="{9904E141-A895-4508-9D5A-4B9E2FD976FC}"/>
                </a:ext>
              </a:extLst>
            </p:cNvPr>
            <p:cNvSpPr txBox="1">
              <a:spLocks noChangeArrowheads="1"/>
            </p:cNvSpPr>
            <p:nvPr/>
          </p:nvSpPr>
          <p:spPr bwMode="auto">
            <a:xfrm>
              <a:off x="3046343" y="5473074"/>
              <a:ext cx="78297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gn="l" eaLnBrk="0" hangingPunct="0">
                <a:defRPr>
                  <a:solidFill>
                    <a:schemeClr val="tx1"/>
                  </a:solidFill>
                  <a:latin typeface="Arial" pitchFamily="34" charset="0"/>
                </a:defRPr>
              </a:lvl1pPr>
              <a:lvl2pPr marL="800100" indent="-342900" algn="l" eaLnBrk="0" hangingPunct="0">
                <a:defRPr>
                  <a:solidFill>
                    <a:schemeClr val="tx1"/>
                  </a:solidFill>
                  <a:latin typeface="Arial" pitchFamily="34" charset="0"/>
                </a:defRPr>
              </a:lvl2pPr>
              <a:lvl3pPr marL="1257300" indent="-342900" algn="l" eaLnBrk="0" hangingPunct="0">
                <a:defRPr>
                  <a:solidFill>
                    <a:schemeClr val="tx1"/>
                  </a:solidFill>
                  <a:latin typeface="Arial" pitchFamily="34" charset="0"/>
                </a:defRPr>
              </a:lvl3pPr>
              <a:lvl4pPr marL="1714500" indent="-342900" algn="l" eaLnBrk="0" hangingPunct="0">
                <a:defRPr>
                  <a:solidFill>
                    <a:schemeClr val="tx1"/>
                  </a:solidFill>
                  <a:latin typeface="Arial" pitchFamily="34" charset="0"/>
                </a:defRPr>
              </a:lvl4pPr>
              <a:lvl5pPr marL="2171700" indent="-342900" algn="l" eaLnBrk="0" hangingPunct="0">
                <a:defRPr>
                  <a:solidFill>
                    <a:schemeClr val="tx1"/>
                  </a:solidFill>
                  <a:latin typeface="Arial" pitchFamily="34" charset="0"/>
                </a:defRPr>
              </a:lvl5pPr>
              <a:lvl6pPr marL="2628900" indent="-342900" eaLnBrk="0" fontAlgn="base" hangingPunct="0">
                <a:spcBef>
                  <a:spcPct val="0"/>
                </a:spcBef>
                <a:spcAft>
                  <a:spcPct val="0"/>
                </a:spcAft>
                <a:defRPr>
                  <a:solidFill>
                    <a:schemeClr val="tx1"/>
                  </a:solidFill>
                  <a:latin typeface="Arial" pitchFamily="34" charset="0"/>
                </a:defRPr>
              </a:lvl6pPr>
              <a:lvl7pPr marL="3086100" indent="-342900" eaLnBrk="0" fontAlgn="base" hangingPunct="0">
                <a:spcBef>
                  <a:spcPct val="0"/>
                </a:spcBef>
                <a:spcAft>
                  <a:spcPct val="0"/>
                </a:spcAft>
                <a:defRPr>
                  <a:solidFill>
                    <a:schemeClr val="tx1"/>
                  </a:solidFill>
                  <a:latin typeface="Arial" pitchFamily="34" charset="0"/>
                </a:defRPr>
              </a:lvl7pPr>
              <a:lvl8pPr marL="3543300" indent="-342900" eaLnBrk="0" fontAlgn="base" hangingPunct="0">
                <a:spcBef>
                  <a:spcPct val="0"/>
                </a:spcBef>
                <a:spcAft>
                  <a:spcPct val="0"/>
                </a:spcAft>
                <a:defRPr>
                  <a:solidFill>
                    <a:schemeClr val="tx1"/>
                  </a:solidFill>
                  <a:latin typeface="Arial" pitchFamily="34" charset="0"/>
                </a:defRPr>
              </a:lvl8pPr>
              <a:lvl9pPr marL="4000500" indent="-342900" eaLnBrk="0" fontAlgn="base" hangingPunct="0">
                <a:spcBef>
                  <a:spcPct val="0"/>
                </a:spcBef>
                <a:spcAft>
                  <a:spcPct val="0"/>
                </a:spcAft>
                <a:defRPr>
                  <a:solidFill>
                    <a:schemeClr val="tx1"/>
                  </a:solidFill>
                  <a:latin typeface="Arial" pitchFamily="34" charset="0"/>
                </a:defRPr>
              </a:lvl9pPr>
            </a:lstStyle>
            <a:p>
              <a:pPr marL="0" indent="0" eaLnBrk="1" fontAlgn="base" hangingPunct="1">
                <a:spcBef>
                  <a:spcPct val="0"/>
                </a:spcBef>
                <a:spcAft>
                  <a:spcPct val="0"/>
                </a:spcAft>
              </a:pPr>
              <a:r>
                <a:rPr lang="en-US" sz="3200" b="1" dirty="0" err="1">
                  <a:solidFill>
                    <a:srgbClr val="002060"/>
                  </a:solidFill>
                  <a:cs typeface="Arial" panose="020B0604020202020204" pitchFamily="34" charset="0"/>
                </a:rPr>
                <a:t>Cả</a:t>
              </a:r>
              <a:r>
                <a:rPr lang="en-US" sz="3200" b="1" dirty="0">
                  <a:solidFill>
                    <a:srgbClr val="002060"/>
                  </a:solidFill>
                  <a:cs typeface="Arial" panose="020B0604020202020204" pitchFamily="34" charset="0"/>
                </a:rPr>
                <a:t> </a:t>
              </a:r>
              <a:r>
                <a:rPr lang="en-US" sz="3200" b="1" dirty="0" err="1">
                  <a:solidFill>
                    <a:srgbClr val="002060"/>
                  </a:solidFill>
                  <a:cs typeface="Arial" panose="020B0604020202020204" pitchFamily="34" charset="0"/>
                </a:rPr>
                <a:t>câu</a:t>
              </a:r>
              <a:r>
                <a:rPr lang="en-US" sz="3200" b="1" dirty="0">
                  <a:solidFill>
                    <a:srgbClr val="002060"/>
                  </a:solidFill>
                  <a:cs typeface="Arial" panose="020B0604020202020204" pitchFamily="34" charset="0"/>
                </a:rPr>
                <a:t> A </a:t>
              </a:r>
              <a:r>
                <a:rPr lang="en-US" sz="3200" b="1" dirty="0" err="1">
                  <a:solidFill>
                    <a:srgbClr val="002060"/>
                  </a:solidFill>
                  <a:cs typeface="Arial" panose="020B0604020202020204" pitchFamily="34" charset="0"/>
                </a:rPr>
                <a:t>và</a:t>
              </a:r>
              <a:r>
                <a:rPr lang="en-US" sz="3200" b="1" dirty="0">
                  <a:solidFill>
                    <a:srgbClr val="002060"/>
                  </a:solidFill>
                  <a:cs typeface="Arial" panose="020B0604020202020204" pitchFamily="34" charset="0"/>
                </a:rPr>
                <a:t> B </a:t>
              </a:r>
              <a:r>
                <a:rPr lang="en-US" sz="3200" b="1" dirty="0" err="1">
                  <a:solidFill>
                    <a:srgbClr val="002060"/>
                  </a:solidFill>
                  <a:cs typeface="Arial" panose="020B0604020202020204" pitchFamily="34" charset="0"/>
                </a:rPr>
                <a:t>đúng</a:t>
              </a:r>
              <a:endParaRPr lang="en-US" sz="3200" b="1" dirty="0">
                <a:solidFill>
                  <a:srgbClr val="002060"/>
                </a:solidFill>
                <a:cs typeface="Arial" panose="020B0604020202020204" pitchFamily="34" charset="0"/>
              </a:endParaRPr>
            </a:p>
          </p:txBody>
        </p:sp>
        <p:pic>
          <p:nvPicPr>
            <p:cNvPr id="66" name="Picture 2" descr="Download Free png Top 10 Punto Medio Noticias | Free Star Icon Transparent  Background - DLPNG.com"/>
            <p:cNvPicPr>
              <a:picLocks noChangeAspect="1" noChangeArrowheads="1"/>
            </p:cNvPicPr>
            <p:nvPr/>
          </p:nvPicPr>
          <p:blipFill>
            <a:blip r:embed="rId5" cstate="hqprint">
              <a:extLst>
                <a:ext uri="{BEBA8EAE-BF5A-486C-A8C5-ECC9F3942E4B}">
                  <a14:imgProps xmlns:a14="http://schemas.microsoft.com/office/drawing/2010/main">
                    <a14:imgLayer r:embed="rId6">
                      <a14:imgEffect>
                        <a14:backgroundRemoval t="0" b="96778" l="556" r="98333">
                          <a14:foregroundMark x1="44111" y1="14222" x2="56222" y2="20333"/>
                        </a14:backgroundRemoval>
                      </a14:imgEffect>
                    </a14:imgLayer>
                  </a14:imgProps>
                </a:ext>
                <a:ext uri="{28A0092B-C50C-407E-A947-70E740481C1C}">
                  <a14:useLocalDpi xmlns:a14="http://schemas.microsoft.com/office/drawing/2010/main" val="0"/>
                </a:ext>
              </a:extLst>
            </a:blip>
            <a:srcRect/>
            <a:stretch>
              <a:fillRect/>
            </a:stretch>
          </p:blipFill>
          <p:spPr bwMode="auto">
            <a:xfrm>
              <a:off x="1390983" y="4883714"/>
              <a:ext cx="1447883" cy="139932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8" descr="Chữ Hoa Màu Cam D PNG Hình ảnh, Hiệu ứng văn bản PSD Để tải xuống miễn phí  - Pngtree"/>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0000" l="10000" r="90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765134" y="5319569"/>
              <a:ext cx="707532" cy="666338"/>
            </a:xfrm>
            <a:prstGeom prst="rect">
              <a:avLst/>
            </a:prstGeom>
            <a:noFill/>
            <a:extLst>
              <a:ext uri="{909E8E84-426E-40DD-AFC4-6F175D3DCCD1}">
                <a14:hiddenFill xmlns:a14="http://schemas.microsoft.com/office/drawing/2010/main">
                  <a:solidFill>
                    <a:srgbClr val="FFFFFF"/>
                  </a:solidFill>
                </a14:hiddenFill>
              </a:ext>
            </a:extLst>
          </p:spPr>
        </p:pic>
      </p:grpSp>
      <p:pic>
        <p:nvPicPr>
          <p:cNvPr id="68" name="Picture 67">
            <a:hlinkClick r:id="rId16" action="ppaction://hlinksldjump"/>
          </p:cNvPr>
          <p:cNvPicPr>
            <a:picLocks noChangeAspect="1"/>
          </p:cNvPicPr>
          <p:nvPr/>
        </p:nvPicPr>
        <p:blipFill>
          <a:blip r:embed="rId17">
            <a:extLst>
              <a:ext uri="{BEBA8EAE-BF5A-486C-A8C5-ECC9F3942E4B}">
                <a14:imgProps xmlns:a14="http://schemas.microsoft.com/office/drawing/2010/main">
                  <a14:imgLayer r:embed="rId18">
                    <a14:imgEffect>
                      <a14:backgroundRemoval t="0" b="99645" l="0" r="100000">
                        <a14:foregroundMark x1="44681" y1="54610" x2="48404" y2="58511"/>
                        <a14:foregroundMark x1="15603" y1="59397" x2="18440" y2="63298"/>
                        <a14:foregroundMark x1="76950" y1="41844" x2="81028" y2="42908"/>
                        <a14:foregroundMark x1="48050" y1="65426" x2="56383" y2="71809"/>
                        <a14:foregroundMark x1="32624" y1="58156" x2="51241" y2="71277"/>
                        <a14:foregroundMark x1="35638" y1="63475" x2="46277" y2="76596"/>
                        <a14:foregroundMark x1="35993" y1="78546" x2="80142" y2="63475"/>
                        <a14:foregroundMark x1="64539" y1="43440" x2="78723" y2="53723"/>
                        <a14:foregroundMark x1="50355" y1="46099" x2="50177" y2="57447"/>
                      </a14:backgroundRemoval>
                    </a14:imgEffect>
                  </a14:imgLayer>
                </a14:imgProps>
              </a:ext>
              <a:ext uri="{28A0092B-C50C-407E-A947-70E740481C1C}">
                <a14:useLocalDpi xmlns:a14="http://schemas.microsoft.com/office/drawing/2010/main" val="0"/>
              </a:ext>
            </a:extLst>
          </a:blip>
          <a:stretch>
            <a:fillRect/>
          </a:stretch>
        </p:blipFill>
        <p:spPr>
          <a:xfrm>
            <a:off x="121605" y="4192815"/>
            <a:ext cx="2425205" cy="2425205"/>
          </a:xfrm>
          <a:prstGeom prst="rect">
            <a:avLst/>
          </a:prstGeom>
        </p:spPr>
      </p:pic>
      <p:sp>
        <p:nvSpPr>
          <p:cNvPr id="69" name="Rectangle 68"/>
          <p:cNvSpPr/>
          <p:nvPr/>
        </p:nvSpPr>
        <p:spPr>
          <a:xfrm>
            <a:off x="1366800" y="6967767"/>
            <a:ext cx="7130477"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Click </a:t>
            </a:r>
            <a:r>
              <a:rPr lang="en-US" sz="5400" b="0" cap="none" spc="0" dirty="0" err="1">
                <a:ln w="0"/>
                <a:solidFill>
                  <a:schemeClr val="tx1"/>
                </a:solidFill>
                <a:effectLst>
                  <a:outerShdw blurRad="38100" dist="19050" dir="2700000" algn="tl" rotWithShape="0">
                    <a:schemeClr val="dk1">
                      <a:alpha val="40000"/>
                    </a:schemeClr>
                  </a:outerShdw>
                </a:effectLst>
              </a:rPr>
              <a:t>hình</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em</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bé</a:t>
            </a:r>
            <a:r>
              <a:rPr lang="en-US" sz="5400" b="0" cap="none" spc="0" dirty="0">
                <a:ln w="0"/>
                <a:solidFill>
                  <a:schemeClr val="tx1"/>
                </a:solidFill>
                <a:effectLst>
                  <a:outerShdw blurRad="38100" dist="19050" dir="2700000" algn="tl" rotWithShape="0">
                    <a:schemeClr val="dk1">
                      <a:alpha val="40000"/>
                    </a:schemeClr>
                  </a:outerShdw>
                </a:effectLst>
              </a:rPr>
              <a:t> quay </a:t>
            </a:r>
            <a:r>
              <a:rPr lang="en-US" sz="5400" b="0" cap="none" spc="0" dirty="0" err="1">
                <a:ln w="0"/>
                <a:solidFill>
                  <a:schemeClr val="tx1"/>
                </a:solidFill>
                <a:effectLst>
                  <a:outerShdw blurRad="38100" dist="19050" dir="2700000" algn="tl" rotWithShape="0">
                    <a:schemeClr val="dk1">
                      <a:alpha val="40000"/>
                    </a:schemeClr>
                  </a:outerShdw>
                </a:effectLst>
              </a:rPr>
              <a:t>lại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0523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left)">
                                      <p:cBhvr>
                                        <p:cTn id="21" dur="500"/>
                                        <p:tgtEl>
                                          <p:spTgt spid="5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childTnLst>
                          </p:cTn>
                        </p:par>
                        <p:par>
                          <p:cTn id="26" fill="hold">
                            <p:stCondLst>
                              <p:cond delay="3000"/>
                            </p:stCondLst>
                            <p:childTnLst>
                              <p:par>
                                <p:cTn id="27" presetID="2" presetClass="entr" presetSubtype="12"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 calcmode="lin" valueType="num">
                                      <p:cBhvr additive="base">
                                        <p:cTn id="29" dur="500" fill="hold"/>
                                        <p:tgtEl>
                                          <p:spTgt spid="68"/>
                                        </p:tgtEl>
                                        <p:attrNameLst>
                                          <p:attrName>ppt_x</p:attrName>
                                        </p:attrNameLst>
                                      </p:cBhvr>
                                      <p:tavLst>
                                        <p:tav tm="0">
                                          <p:val>
                                            <p:strVal val="0-#ppt_w/2"/>
                                          </p:val>
                                        </p:tav>
                                        <p:tav tm="100000">
                                          <p:val>
                                            <p:strVal val="#ppt_x"/>
                                          </p:val>
                                        </p:tav>
                                      </p:tavLst>
                                    </p:anim>
                                    <p:anim calcmode="lin" valueType="num">
                                      <p:cBhvr additive="base">
                                        <p:cTn id="30"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58"/>
                                        </p:tgtEl>
                                        <p:attrNameLst>
                                          <p:attrName>ppt_w</p:attrName>
                                        </p:attrNameLst>
                                      </p:cBhvr>
                                      <p:tavLst>
                                        <p:tav tm="0">
                                          <p:val>
                                            <p:strVal val="ppt_w"/>
                                          </p:val>
                                        </p:tav>
                                        <p:tav tm="100000">
                                          <p:val>
                                            <p:fltVal val="0"/>
                                          </p:val>
                                        </p:tav>
                                      </p:tavLst>
                                    </p:anim>
                                    <p:anim calcmode="lin" valueType="num">
                                      <p:cBhvr>
                                        <p:cTn id="35" dur="500"/>
                                        <p:tgtEl>
                                          <p:spTgt spid="58"/>
                                        </p:tgtEl>
                                        <p:attrNameLst>
                                          <p:attrName>ppt_h</p:attrName>
                                        </p:attrNameLst>
                                      </p:cBhvr>
                                      <p:tavLst>
                                        <p:tav tm="0">
                                          <p:val>
                                            <p:strVal val="ppt_h"/>
                                          </p:val>
                                        </p:tav>
                                        <p:tav tm="100000">
                                          <p:val>
                                            <p:fltVal val="0"/>
                                          </p:val>
                                        </p:tav>
                                      </p:tavLst>
                                    </p:anim>
                                    <p:animEffect transition="out" filter="fade">
                                      <p:cBhvr>
                                        <p:cTn id="36" dur="500"/>
                                        <p:tgtEl>
                                          <p:spTgt spid="58"/>
                                        </p:tgtEl>
                                      </p:cBhvr>
                                    </p:animEffect>
                                    <p:set>
                                      <p:cBhvr>
                                        <p:cTn id="37" dur="1" fill="hold">
                                          <p:stCondLst>
                                            <p:cond delay="499"/>
                                          </p:stCondLst>
                                        </p:cTn>
                                        <p:tgtEl>
                                          <p:spTgt spid="58"/>
                                        </p:tgtEl>
                                        <p:attrNameLst>
                                          <p:attrName>style.visibility</p:attrName>
                                        </p:attrNameLst>
                                      </p:cBhvr>
                                      <p:to>
                                        <p:strVal val="hidden"/>
                                      </p:to>
                                    </p:set>
                                  </p:childTnLst>
                                </p:cTn>
                              </p:par>
                              <p:par>
                                <p:cTn id="38" presetID="53" presetClass="exit" presetSubtype="32" fill="hold" nodeType="withEffect">
                                  <p:stCondLst>
                                    <p:cond delay="0"/>
                                  </p:stCondLst>
                                  <p:childTnLst>
                                    <p:anim calcmode="lin" valueType="num">
                                      <p:cBhvr>
                                        <p:cTn id="39" dur="500"/>
                                        <p:tgtEl>
                                          <p:spTgt spid="63"/>
                                        </p:tgtEl>
                                        <p:attrNameLst>
                                          <p:attrName>ppt_w</p:attrName>
                                        </p:attrNameLst>
                                      </p:cBhvr>
                                      <p:tavLst>
                                        <p:tav tm="0">
                                          <p:val>
                                            <p:strVal val="ppt_w"/>
                                          </p:val>
                                        </p:tav>
                                        <p:tav tm="100000">
                                          <p:val>
                                            <p:fltVal val="0"/>
                                          </p:val>
                                        </p:tav>
                                      </p:tavLst>
                                    </p:anim>
                                    <p:anim calcmode="lin" valueType="num">
                                      <p:cBhvr>
                                        <p:cTn id="40" dur="500"/>
                                        <p:tgtEl>
                                          <p:spTgt spid="63"/>
                                        </p:tgtEl>
                                        <p:attrNameLst>
                                          <p:attrName>ppt_h</p:attrName>
                                        </p:attrNameLst>
                                      </p:cBhvr>
                                      <p:tavLst>
                                        <p:tav tm="0">
                                          <p:val>
                                            <p:strVal val="ppt_h"/>
                                          </p:val>
                                        </p:tav>
                                        <p:tav tm="100000">
                                          <p:val>
                                            <p:fltVal val="0"/>
                                          </p:val>
                                        </p:tav>
                                      </p:tavLst>
                                    </p:anim>
                                    <p:animEffect transition="out" filter="fade">
                                      <p:cBhvr>
                                        <p:cTn id="41" dur="500"/>
                                        <p:tgtEl>
                                          <p:spTgt spid="63"/>
                                        </p:tgtEl>
                                      </p:cBhvr>
                                    </p:animEffect>
                                    <p:set>
                                      <p:cBhvr>
                                        <p:cTn id="42" dur="1" fill="hold">
                                          <p:stCondLst>
                                            <p:cond delay="499"/>
                                          </p:stCondLst>
                                        </p:cTn>
                                        <p:tgtEl>
                                          <p:spTgt spid="63"/>
                                        </p:tgtEl>
                                        <p:attrNameLst>
                                          <p:attrName>style.visibility</p:attrName>
                                        </p:attrNameLst>
                                      </p:cBhvr>
                                      <p:to>
                                        <p:strVal val="hidden"/>
                                      </p:to>
                                    </p:set>
                                  </p:childTnLst>
                                </p:cTn>
                              </p:par>
                              <p:par>
                                <p:cTn id="43" presetID="53" presetClass="exit" presetSubtype="32" fill="hold" nodeType="withEffect">
                                  <p:stCondLst>
                                    <p:cond delay="0"/>
                                  </p:stCondLst>
                                  <p:childTnLst>
                                    <p:anim calcmode="lin" valueType="num">
                                      <p:cBhvr>
                                        <p:cTn id="44" dur="500"/>
                                        <p:tgtEl>
                                          <p:spTgt spid="47"/>
                                        </p:tgtEl>
                                        <p:attrNameLst>
                                          <p:attrName>ppt_w</p:attrName>
                                        </p:attrNameLst>
                                      </p:cBhvr>
                                      <p:tavLst>
                                        <p:tav tm="0">
                                          <p:val>
                                            <p:strVal val="ppt_w"/>
                                          </p:val>
                                        </p:tav>
                                        <p:tav tm="100000">
                                          <p:val>
                                            <p:fltVal val="0"/>
                                          </p:val>
                                        </p:tav>
                                      </p:tavLst>
                                    </p:anim>
                                    <p:anim calcmode="lin" valueType="num">
                                      <p:cBhvr>
                                        <p:cTn id="45" dur="500"/>
                                        <p:tgtEl>
                                          <p:spTgt spid="47"/>
                                        </p:tgtEl>
                                        <p:attrNameLst>
                                          <p:attrName>ppt_h</p:attrName>
                                        </p:attrNameLst>
                                      </p:cBhvr>
                                      <p:tavLst>
                                        <p:tav tm="0">
                                          <p:val>
                                            <p:strVal val="ppt_h"/>
                                          </p:val>
                                        </p:tav>
                                        <p:tav tm="100000">
                                          <p:val>
                                            <p:fltVal val="0"/>
                                          </p:val>
                                        </p:tav>
                                      </p:tavLst>
                                    </p:anim>
                                    <p:animEffect transition="out" filter="fade">
                                      <p:cBhvr>
                                        <p:cTn id="46" dur="500"/>
                                        <p:tgtEl>
                                          <p:spTgt spid="47"/>
                                        </p:tgtEl>
                                      </p:cBhvr>
                                    </p:animEffect>
                                    <p:set>
                                      <p:cBhvr>
                                        <p:cTn id="47" dur="1" fill="hold">
                                          <p:stCondLst>
                                            <p:cond delay="499"/>
                                          </p:stCondLst>
                                        </p:cTn>
                                        <p:tgtEl>
                                          <p:spTgt spid="47"/>
                                        </p:tgtEl>
                                        <p:attrNameLst>
                                          <p:attrName>style.visibility</p:attrName>
                                        </p:attrNameLst>
                                      </p:cBhvr>
                                      <p:to>
                                        <p:strVal val="hidden"/>
                                      </p:to>
                                    </p:set>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53"/>
                                        </p:tgtEl>
                                        <p:attrNameLst>
                                          <p:attrName>r</p:attrName>
                                        </p:attrNameLst>
                                      </p:cBhvr>
                                    </p:animRot>
                                    <p:animRot by="-240000">
                                      <p:cBhvr>
                                        <p:cTn id="51" dur="200" fill="hold">
                                          <p:stCondLst>
                                            <p:cond delay="200"/>
                                          </p:stCondLst>
                                        </p:cTn>
                                        <p:tgtEl>
                                          <p:spTgt spid="53"/>
                                        </p:tgtEl>
                                        <p:attrNameLst>
                                          <p:attrName>r</p:attrName>
                                        </p:attrNameLst>
                                      </p:cBhvr>
                                    </p:animRot>
                                    <p:animRot by="240000">
                                      <p:cBhvr>
                                        <p:cTn id="52" dur="200" fill="hold">
                                          <p:stCondLst>
                                            <p:cond delay="400"/>
                                          </p:stCondLst>
                                        </p:cTn>
                                        <p:tgtEl>
                                          <p:spTgt spid="53"/>
                                        </p:tgtEl>
                                        <p:attrNameLst>
                                          <p:attrName>r</p:attrName>
                                        </p:attrNameLst>
                                      </p:cBhvr>
                                    </p:animRot>
                                    <p:animRot by="-240000">
                                      <p:cBhvr>
                                        <p:cTn id="53" dur="200" fill="hold">
                                          <p:stCondLst>
                                            <p:cond delay="600"/>
                                          </p:stCondLst>
                                        </p:cTn>
                                        <p:tgtEl>
                                          <p:spTgt spid="53"/>
                                        </p:tgtEl>
                                        <p:attrNameLst>
                                          <p:attrName>r</p:attrName>
                                        </p:attrNameLst>
                                      </p:cBhvr>
                                    </p:animRot>
                                    <p:animRot by="120000">
                                      <p:cBhvr>
                                        <p:cTn id="54" dur="200" fill="hold">
                                          <p:stCondLst>
                                            <p:cond delay="800"/>
                                          </p:stCondLst>
                                        </p:cTn>
                                        <p:tgtEl>
                                          <p:spTgt spid="53"/>
                                        </p:tgtEl>
                                        <p:attrNameLst>
                                          <p:attrName>r</p:attrName>
                                        </p:attrNameLst>
                                      </p:cBhvr>
                                    </p:animRot>
                                  </p:childTnLst>
                                  <p:subTnLst>
                                    <p:audio>
                                      <p:cMediaNode>
                                        <p:cTn display="0" masterRel="sameClick">
                                          <p:stCondLst>
                                            <p:cond evt="begin" delay="0">
                                              <p:tn val="49"/>
                                            </p:cond>
                                          </p:stCondLst>
                                          <p:endCondLst>
                                            <p:cond evt="onStopAudio" delay="0">
                                              <p:tgtEl>
                                                <p:sldTgt/>
                                              </p:tgtEl>
                                            </p:cond>
                                          </p:endCondLst>
                                        </p:cTn>
                                        <p:tgtEl>
                                          <p:sndTgt r:embed="rId2" name="Am-thanh-tra-loi-dung-www_nhacchuongvui_com (online-audio-converter.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11" name="Straight Connector 10"/>
          <p:cNvCxnSpPr/>
          <p:nvPr/>
        </p:nvCxnSpPr>
        <p:spPr>
          <a:xfrm>
            <a:off x="4328465" y="-1345802"/>
            <a:ext cx="1" cy="2732776"/>
          </a:xfrm>
          <a:prstGeom prst="line">
            <a:avLst/>
          </a:prstGeom>
          <a:ln w="41275" cmpd="sng">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pic>
        <p:nvPicPr>
          <p:cNvPr id="6" name="Picture 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1793" y="1269744"/>
            <a:ext cx="1853345" cy="1847248"/>
          </a:xfrm>
          <a:prstGeom prst="rect">
            <a:avLst/>
          </a:prstGeom>
        </p:spPr>
      </p:pic>
      <p:cxnSp>
        <p:nvCxnSpPr>
          <p:cNvPr id="16" name="Straight Connector 15"/>
          <p:cNvCxnSpPr/>
          <p:nvPr/>
        </p:nvCxnSpPr>
        <p:spPr>
          <a:xfrm>
            <a:off x="6693097" y="10523"/>
            <a:ext cx="1" cy="2732776"/>
          </a:xfrm>
          <a:prstGeom prst="line">
            <a:avLst/>
          </a:prstGeom>
          <a:ln w="41275" cmpd="sng">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pic>
        <p:nvPicPr>
          <p:cNvPr id="17" name="Picture 16">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425" y="2637791"/>
            <a:ext cx="1853345" cy="1847248"/>
          </a:xfrm>
          <a:prstGeom prst="rect">
            <a:avLst/>
          </a:prstGeom>
        </p:spPr>
      </p:pic>
      <p:cxnSp>
        <p:nvCxnSpPr>
          <p:cNvPr id="21" name="Straight Connector 20"/>
          <p:cNvCxnSpPr/>
          <p:nvPr/>
        </p:nvCxnSpPr>
        <p:spPr>
          <a:xfrm>
            <a:off x="10911078" y="-146244"/>
            <a:ext cx="1" cy="2908977"/>
          </a:xfrm>
          <a:prstGeom prst="line">
            <a:avLst/>
          </a:prstGeom>
          <a:ln w="41275" cmpd="sng">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pic>
        <p:nvPicPr>
          <p:cNvPr id="22" name="Picture 21">
            <a:hlinkClick r:id="rId8" action="ppaction://hlinksldjump"/>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84406" y="2637791"/>
            <a:ext cx="1853345" cy="1847248"/>
          </a:xfrm>
          <a:prstGeom prst="rect">
            <a:avLst/>
          </a:prstGeom>
        </p:spPr>
      </p:pic>
      <p:cxnSp>
        <p:nvCxnSpPr>
          <p:cNvPr id="19" name="Straight Connector 18"/>
          <p:cNvCxnSpPr/>
          <p:nvPr/>
        </p:nvCxnSpPr>
        <p:spPr>
          <a:xfrm>
            <a:off x="8802087" y="-238900"/>
            <a:ext cx="1" cy="3313579"/>
          </a:xfrm>
          <a:prstGeom prst="line">
            <a:avLst/>
          </a:prstGeom>
          <a:ln w="41275" cmpd="sng">
            <a:solidFill>
              <a:schemeClr val="bg1">
                <a:alpha val="32000"/>
              </a:schemeClr>
            </a:solidFill>
          </a:ln>
        </p:spPr>
        <p:style>
          <a:lnRef idx="1">
            <a:schemeClr val="accent1"/>
          </a:lnRef>
          <a:fillRef idx="0">
            <a:schemeClr val="accent1"/>
          </a:fillRef>
          <a:effectRef idx="0">
            <a:schemeClr val="accent1"/>
          </a:effectRef>
          <a:fontRef idx="minor">
            <a:schemeClr val="tx1"/>
          </a:fontRef>
        </p:style>
      </p:cxnSp>
      <p:pic>
        <p:nvPicPr>
          <p:cNvPr id="23" name="Picture 22">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75414" y="1674773"/>
            <a:ext cx="1853345" cy="1847248"/>
          </a:xfrm>
          <a:prstGeom prst="rect">
            <a:avLst/>
          </a:prstGeom>
        </p:spPr>
      </p:pic>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backgroundRemoval t="0" b="99645" l="0" r="100000">
                        <a14:foregroundMark x1="44681" y1="54610" x2="48404" y2="58511"/>
                        <a14:foregroundMark x1="15603" y1="59397" x2="18440" y2="63298"/>
                        <a14:foregroundMark x1="76950" y1="41844" x2="81028" y2="42908"/>
                        <a14:foregroundMark x1="48050" y1="65426" x2="56383" y2="71809"/>
                        <a14:foregroundMark x1="32624" y1="58156" x2="51241" y2="71277"/>
                        <a14:foregroundMark x1="35638" y1="63475" x2="46277" y2="76596"/>
                        <a14:foregroundMark x1="35993" y1="78546" x2="80142" y2="63475"/>
                        <a14:foregroundMark x1="64539" y1="43440" x2="78723" y2="53723"/>
                        <a14:foregroundMark x1="50355" y1="46099" x2="50177" y2="57447"/>
                      </a14:backgroundRemoval>
                    </a14:imgEffect>
                  </a14:imgLayer>
                </a14:imgProps>
              </a:ext>
              <a:ext uri="{28A0092B-C50C-407E-A947-70E740481C1C}">
                <a14:useLocalDpi xmlns:a14="http://schemas.microsoft.com/office/drawing/2010/main" val="0"/>
              </a:ext>
            </a:extLst>
          </a:blip>
          <a:stretch>
            <a:fillRect/>
          </a:stretch>
        </p:blipFill>
        <p:spPr>
          <a:xfrm>
            <a:off x="2548753" y="3074679"/>
            <a:ext cx="3301995" cy="3301995"/>
          </a:xfrm>
          <a:prstGeom prst="rect">
            <a:avLst/>
          </a:prstGeom>
        </p:spPr>
      </p:pic>
      <p:grpSp>
        <p:nvGrpSpPr>
          <p:cNvPr id="28" name="Group 27"/>
          <p:cNvGrpSpPr/>
          <p:nvPr/>
        </p:nvGrpSpPr>
        <p:grpSpPr>
          <a:xfrm>
            <a:off x="-419516" y="5773772"/>
            <a:ext cx="16589859" cy="866586"/>
            <a:chOff x="-49998" y="6150737"/>
            <a:chExt cx="16589859" cy="866586"/>
          </a:xfrm>
        </p:grpSpPr>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998" y="6150738"/>
              <a:ext cx="10058400" cy="866585"/>
            </a:xfrm>
            <a:prstGeom prst="rect">
              <a:avLst/>
            </a:prstGeom>
          </p:spPr>
        </p:pic>
        <p:pic>
          <p:nvPicPr>
            <p:cNvPr id="31" name="Picture 30"/>
            <p:cNvPicPr>
              <a:picLocks noChangeAspect="1"/>
            </p:cNvPicPr>
            <p:nvPr/>
          </p:nvPicPr>
          <p:blipFill rotWithShape="1">
            <a:blip r:embed="rId14">
              <a:extLst>
                <a:ext uri="{28A0092B-C50C-407E-A947-70E740481C1C}">
                  <a14:useLocalDpi xmlns:a14="http://schemas.microsoft.com/office/drawing/2010/main" val="0"/>
                </a:ext>
              </a:extLst>
            </a:blip>
            <a:srcRect l="24056"/>
            <a:stretch/>
          </p:blipFill>
          <p:spPr>
            <a:xfrm>
              <a:off x="8901073" y="6150737"/>
              <a:ext cx="7638788" cy="866585"/>
            </a:xfrm>
            <a:prstGeom prst="rect">
              <a:avLst/>
            </a:prstGeom>
          </p:spPr>
        </p:pic>
      </p:grpSp>
      <p:sp>
        <p:nvSpPr>
          <p:cNvPr id="29" name="Rectangle 28"/>
          <p:cNvSpPr/>
          <p:nvPr/>
        </p:nvSpPr>
        <p:spPr>
          <a:xfrm>
            <a:off x="393302" y="138408"/>
            <a:ext cx="1954381" cy="4154984"/>
          </a:xfrm>
          <a:prstGeom prst="rect">
            <a:avLst/>
          </a:prstGeom>
          <a:solidFill>
            <a:schemeClr val="bg1">
              <a:alpha val="66000"/>
            </a:schemeClr>
          </a:solidFill>
          <a:ln w="38100">
            <a:solidFill>
              <a:schemeClr val="accent4">
                <a:lumMod val="75000"/>
              </a:schemeClr>
            </a:solidFill>
            <a:prstDash val="dashDot"/>
          </a:ln>
        </p:spPr>
        <p:txBody>
          <a:bodyPr wrap="none" lIns="91440" tIns="45720" rIns="91440" bIns="45720">
            <a:spAutoFit/>
          </a:bodyPr>
          <a:lstStyle/>
          <a:p>
            <a:pPr algn="ctr"/>
            <a:r>
              <a:rPr lang="en-US" sz="6600" b="1" cap="none" spc="0" dirty="0" err="1">
                <a:ln w="6600">
                  <a:solidFill>
                    <a:schemeClr val="accent2"/>
                  </a:solidFill>
                  <a:prstDash val="solid"/>
                </a:ln>
                <a:solidFill>
                  <a:srgbClr val="FFFFFF"/>
                </a:solidFill>
                <a:effectLst>
                  <a:outerShdw dist="38100" dir="2700000" algn="tl" rotWithShape="0">
                    <a:schemeClr val="accent2"/>
                  </a:outerShdw>
                </a:effectLst>
                <a:latin typeface="UTM Cookies" panose="02040603050506020204" pitchFamily="18" charset="0"/>
              </a:rPr>
              <a:t>Ngôi</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latin typeface="UTM Cookies" panose="02040603050506020204" pitchFamily="18" charset="0"/>
            </a:endParaRPr>
          </a:p>
          <a:p>
            <a:pPr algn="ctr"/>
            <a:r>
              <a:rPr lang="en-US" sz="6600" b="1" cap="none" spc="0" dirty="0" err="1">
                <a:ln w="6600">
                  <a:solidFill>
                    <a:schemeClr val="accent2"/>
                  </a:solidFill>
                  <a:prstDash val="solid"/>
                </a:ln>
                <a:solidFill>
                  <a:srgbClr val="FFFFFF"/>
                </a:solidFill>
                <a:effectLst>
                  <a:outerShdw dist="38100" dir="2700000" algn="tl" rotWithShape="0">
                    <a:schemeClr val="accent2"/>
                  </a:outerShdw>
                </a:effectLst>
                <a:latin typeface="UTM Cookies" panose="02040603050506020204" pitchFamily="18" charset="0"/>
              </a:rPr>
              <a:t>sao</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latin typeface="UTM Cookies" panose="02040603050506020204" pitchFamily="18" charset="0"/>
            </a:endParaRPr>
          </a:p>
          <a:p>
            <a:pPr algn="ctr"/>
            <a:r>
              <a:rPr lang="en-US" sz="6600" b="1" cap="none" spc="0" dirty="0">
                <a:ln w="6600">
                  <a:solidFill>
                    <a:schemeClr val="accent2"/>
                  </a:solidFill>
                  <a:prstDash val="solid"/>
                </a:ln>
                <a:solidFill>
                  <a:srgbClr val="FFFFFF"/>
                </a:solidFill>
                <a:effectLst>
                  <a:outerShdw dist="38100" dir="2700000" algn="tl" rotWithShape="0">
                    <a:schemeClr val="accent2"/>
                  </a:outerShdw>
                </a:effectLst>
                <a:latin typeface="UTM Cookies" panose="02040603050506020204" pitchFamily="18" charset="0"/>
              </a:rPr>
              <a:t>May</a:t>
            </a:r>
          </a:p>
          <a:p>
            <a:pPr algn="ctr"/>
            <a:r>
              <a:rPr lang="en-US" sz="6600" b="1" cap="none" spc="0" dirty="0" err="1">
                <a:ln w="6600">
                  <a:solidFill>
                    <a:schemeClr val="accent2"/>
                  </a:solidFill>
                  <a:prstDash val="solid"/>
                </a:ln>
                <a:solidFill>
                  <a:srgbClr val="FFFFFF"/>
                </a:solidFill>
                <a:effectLst>
                  <a:outerShdw dist="38100" dir="2700000" algn="tl" rotWithShape="0">
                    <a:schemeClr val="accent2"/>
                  </a:outerShdw>
                </a:effectLst>
                <a:latin typeface="UTM Cookies" panose="02040603050506020204" pitchFamily="18" charset="0"/>
              </a:rPr>
              <a:t>mắn</a:t>
            </a:r>
            <a:endParaRPr lang="en-US" sz="6600" b="1" cap="none" spc="0" dirty="0">
              <a:ln w="6600">
                <a:solidFill>
                  <a:schemeClr val="accent2"/>
                </a:solidFill>
                <a:prstDash val="solid"/>
              </a:ln>
              <a:solidFill>
                <a:srgbClr val="FFFFFF"/>
              </a:solidFill>
              <a:effectLst>
                <a:outerShdw dist="38100" dir="2700000" algn="tl" rotWithShape="0">
                  <a:schemeClr val="accent2"/>
                </a:outerShdw>
              </a:effectLst>
              <a:latin typeface="UTM Cookies" panose="02040603050506020204" pitchFamily="18" charset="0"/>
            </a:endParaRPr>
          </a:p>
        </p:txBody>
      </p:sp>
      <p:grpSp>
        <p:nvGrpSpPr>
          <p:cNvPr id="34" name="Group 33"/>
          <p:cNvGrpSpPr/>
          <p:nvPr/>
        </p:nvGrpSpPr>
        <p:grpSpPr>
          <a:xfrm>
            <a:off x="-1327814" y="6083587"/>
            <a:ext cx="16589859" cy="866586"/>
            <a:chOff x="-49998" y="6150737"/>
            <a:chExt cx="16589859" cy="866586"/>
          </a:xfrm>
        </p:grpSpPr>
        <p:pic>
          <p:nvPicPr>
            <p:cNvPr id="35" name="Picture 3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9998" y="6150738"/>
              <a:ext cx="10058400" cy="866585"/>
            </a:xfrm>
            <a:prstGeom prst="rect">
              <a:avLst/>
            </a:prstGeom>
          </p:spPr>
        </p:pic>
        <p:pic>
          <p:nvPicPr>
            <p:cNvPr id="36" name="Picture 35"/>
            <p:cNvPicPr>
              <a:picLocks noChangeAspect="1"/>
            </p:cNvPicPr>
            <p:nvPr/>
          </p:nvPicPr>
          <p:blipFill rotWithShape="1">
            <a:blip r:embed="rId14">
              <a:extLst>
                <a:ext uri="{28A0092B-C50C-407E-A947-70E740481C1C}">
                  <a14:useLocalDpi xmlns:a14="http://schemas.microsoft.com/office/drawing/2010/main" val="0"/>
                </a:ext>
              </a:extLst>
            </a:blip>
            <a:srcRect l="24056"/>
            <a:stretch/>
          </p:blipFill>
          <p:spPr>
            <a:xfrm>
              <a:off x="8901073" y="6150737"/>
              <a:ext cx="7638788" cy="866585"/>
            </a:xfrm>
            <a:prstGeom prst="rect">
              <a:avLst/>
            </a:prstGeom>
          </p:spPr>
        </p:pic>
      </p:grpSp>
      <p:sp>
        <p:nvSpPr>
          <p:cNvPr id="32" name="Rectangle 31"/>
          <p:cNvSpPr/>
          <p:nvPr/>
        </p:nvSpPr>
        <p:spPr>
          <a:xfrm>
            <a:off x="26359" y="7171016"/>
            <a:ext cx="9702400"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Click </a:t>
            </a:r>
            <a:r>
              <a:rPr lang="en-US" sz="5400" b="0" cap="none" spc="0" dirty="0" err="1">
                <a:ln w="0"/>
                <a:solidFill>
                  <a:schemeClr val="tx1"/>
                </a:solidFill>
                <a:effectLst>
                  <a:outerShdw blurRad="38100" dist="19050" dir="2700000" algn="tl" rotWithShape="0">
                    <a:schemeClr val="dk1">
                      <a:alpha val="40000"/>
                    </a:schemeClr>
                  </a:outerShdw>
                </a:effectLst>
              </a:rPr>
              <a:t>ngôi</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sao</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a:ln w="0"/>
                <a:solidFill>
                  <a:schemeClr val="tx1"/>
                </a:solidFill>
                <a:effectLst>
                  <a:outerShdw blurRad="38100" dist="19050" dir="2700000" algn="tl" rotWithShape="0">
                    <a:schemeClr val="dk1">
                      <a:alpha val="40000"/>
                    </a:schemeClr>
                  </a:outerShdw>
                </a:effectLst>
                <a:sym typeface="Wingdings" panose="05000000000000000000" pitchFamily="2" charset="2"/>
              </a:rPr>
              <a:t> qua </a:t>
            </a:r>
            <a:r>
              <a:rPr lang="en-US" sz="5400" b="0" cap="none" spc="0" dirty="0" err="1">
                <a:ln w="0"/>
                <a:solidFill>
                  <a:schemeClr val="tx1"/>
                </a:solidFill>
                <a:effectLst>
                  <a:outerShdw blurRad="38100" dist="19050" dir="2700000" algn="tl" rotWithShape="0">
                    <a:schemeClr val="dk1">
                      <a:alpha val="40000"/>
                    </a:schemeClr>
                  </a:outerShdw>
                </a:effectLst>
                <a:sym typeface="Wingdings" panose="05000000000000000000" pitchFamily="2" charset="2"/>
              </a:rPr>
              <a:t>từng</a:t>
            </a:r>
            <a:r>
              <a:rPr lang="en-US" sz="5400" b="0" cap="none" spc="0" dirty="0">
                <a:ln w="0"/>
                <a:solidFill>
                  <a:schemeClr val="tx1"/>
                </a:solidFill>
                <a:effectLst>
                  <a:outerShdw blurRad="38100" dist="19050" dir="2700000" algn="tl" rotWithShape="0">
                    <a:schemeClr val="dk1">
                      <a:alpha val="40000"/>
                    </a:schemeClr>
                  </a:outerShdw>
                </a:effectLst>
                <a:sym typeface="Wingdings" panose="05000000000000000000" pitchFamily="2" charset="2"/>
              </a:rPr>
              <a:t> </a:t>
            </a:r>
            <a:r>
              <a:rPr lang="en-US" sz="5400" b="0" cap="none" spc="0" dirty="0" err="1">
                <a:ln w="0"/>
                <a:solidFill>
                  <a:schemeClr val="tx1"/>
                </a:solidFill>
                <a:effectLst>
                  <a:outerShdw blurRad="38100" dist="19050" dir="2700000" algn="tl" rotWithShape="0">
                    <a:schemeClr val="dk1">
                      <a:alpha val="40000"/>
                    </a:schemeClr>
                  </a:outerShdw>
                </a:effectLst>
                <a:sym typeface="Wingdings" panose="05000000000000000000" pitchFamily="2" charset="2"/>
              </a:rPr>
              <a:t>câu</a:t>
            </a:r>
            <a:r>
              <a:rPr lang="en-US" sz="5400" b="0" cap="none" spc="0" dirty="0">
                <a:ln w="0"/>
                <a:solidFill>
                  <a:schemeClr val="tx1"/>
                </a:solidFill>
                <a:effectLst>
                  <a:outerShdw blurRad="38100" dist="19050" dir="2700000" algn="tl" rotWithShape="0">
                    <a:schemeClr val="dk1">
                      <a:alpha val="40000"/>
                    </a:schemeClr>
                  </a:outerShdw>
                </a:effectLst>
                <a:sym typeface="Wingdings" panose="05000000000000000000" pitchFamily="2" charset="2"/>
              </a:rPr>
              <a:t> </a:t>
            </a:r>
            <a:r>
              <a:rPr lang="en-US" sz="5400" b="0" cap="none" spc="0" dirty="0" err="1">
                <a:ln w="0"/>
                <a:solidFill>
                  <a:schemeClr val="tx1"/>
                </a:solidFill>
                <a:effectLst>
                  <a:outerShdw blurRad="38100" dist="19050" dir="2700000" algn="tl" rotWithShape="0">
                    <a:schemeClr val="dk1">
                      <a:alpha val="40000"/>
                    </a:schemeClr>
                  </a:outerShdw>
                </a:effectLst>
                <a:sym typeface="Wingdings" panose="05000000000000000000" pitchFamily="2" charset="2"/>
              </a:rPr>
              <a:t>hỏi</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38" name="Rectangle 37"/>
          <p:cNvSpPr/>
          <p:nvPr/>
        </p:nvSpPr>
        <p:spPr>
          <a:xfrm>
            <a:off x="1044445" y="7929092"/>
            <a:ext cx="7130477"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Click </a:t>
            </a:r>
            <a:r>
              <a:rPr lang="en-US" sz="5400" b="0" cap="none" spc="0" dirty="0" err="1">
                <a:ln w="0"/>
                <a:solidFill>
                  <a:schemeClr val="tx1"/>
                </a:solidFill>
                <a:effectLst>
                  <a:outerShdw blurRad="38100" dist="19050" dir="2700000" algn="tl" rotWithShape="0">
                    <a:schemeClr val="dk1">
                      <a:alpha val="40000"/>
                    </a:schemeClr>
                  </a:outerShdw>
                </a:effectLst>
              </a:rPr>
              <a:t>hình</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em</a:t>
            </a:r>
            <a:r>
              <a:rPr lang="en-US" sz="5400" b="0" cap="none" spc="0" dirty="0">
                <a:ln w="0"/>
                <a:solidFill>
                  <a:schemeClr val="tx1"/>
                </a:solidFill>
                <a:effectLst>
                  <a:outerShdw blurRad="38100" dist="19050" dir="2700000" algn="tl" rotWithShape="0">
                    <a:schemeClr val="dk1">
                      <a:alpha val="40000"/>
                    </a:schemeClr>
                  </a:outerShdw>
                </a:effectLst>
              </a:rPr>
              <a:t> </a:t>
            </a:r>
            <a:r>
              <a:rPr lang="en-US" sz="5400" b="0" cap="none" spc="0" dirty="0" err="1">
                <a:ln w="0"/>
                <a:solidFill>
                  <a:schemeClr val="tx1"/>
                </a:solidFill>
                <a:effectLst>
                  <a:outerShdw blurRad="38100" dist="19050" dir="2700000" algn="tl" rotWithShape="0">
                    <a:schemeClr val="dk1">
                      <a:alpha val="40000"/>
                    </a:schemeClr>
                  </a:outerShdw>
                </a:effectLst>
              </a:rPr>
              <a:t>bé</a:t>
            </a:r>
            <a:r>
              <a:rPr lang="en-US" sz="5400" b="0" cap="none" spc="0" dirty="0">
                <a:ln w="0"/>
                <a:solidFill>
                  <a:schemeClr val="tx1"/>
                </a:solidFill>
                <a:effectLst>
                  <a:outerShdw blurRad="38100" dist="19050" dir="2700000" algn="tl" rotWithShape="0">
                    <a:schemeClr val="dk1">
                      <a:alpha val="40000"/>
                    </a:schemeClr>
                  </a:outerShdw>
                </a:effectLst>
              </a:rPr>
              <a:t> quay </a:t>
            </a:r>
            <a:r>
              <a:rPr lang="en-US" sz="5400" b="0" cap="none" spc="0" dirty="0" err="1">
                <a:ln w="0"/>
                <a:solidFill>
                  <a:schemeClr val="tx1"/>
                </a:solidFill>
                <a:effectLst>
                  <a:outerShdw blurRad="38100" dist="19050" dir="2700000" algn="tl" rotWithShape="0">
                    <a:schemeClr val="dk1">
                      <a:alpha val="40000"/>
                    </a:schemeClr>
                  </a:outerShdw>
                </a:effectLst>
              </a:rPr>
              <a:t>lại</a:t>
            </a:r>
            <a:endParaRPr lang="en-US" sz="5400" b="0" cap="none" spc="0" dirty="0">
              <a:ln w="0"/>
              <a:solidFill>
                <a:schemeClr val="tx1"/>
              </a:solidFill>
              <a:effectLst>
                <a:outerShdw blurRad="38100" dist="19050" dir="2700000" algn="tl" rotWithShape="0">
                  <a:schemeClr val="dk1">
                    <a:alpha val="40000"/>
                  </a:schemeClr>
                </a:outerShdw>
              </a:effectLst>
            </a:endParaRPr>
          </a:p>
          <a:p>
            <a:pPr algn="ctr"/>
            <a:r>
              <a:rPr lang="en-US" sz="5400" dirty="0">
                <a:ln w="0"/>
                <a:effectLst>
                  <a:outerShdw blurRad="38100" dist="19050" dir="2700000" algn="tl" rotWithShape="0">
                    <a:schemeClr val="dk1">
                      <a:alpha val="40000"/>
                    </a:schemeClr>
                  </a:outerShdw>
                </a:effectLst>
              </a:rPr>
              <a:t>Enter qua </a:t>
            </a:r>
            <a:r>
              <a:rPr lang="en-US" sz="5400" dirty="0" err="1">
                <a:ln w="0"/>
                <a:effectLst>
                  <a:outerShdw blurRad="38100" dist="19050" dir="2700000" algn="tl" rotWithShape="0">
                    <a:schemeClr val="dk1">
                      <a:alpha val="40000"/>
                    </a:schemeClr>
                  </a:outerShdw>
                </a:effectLst>
              </a:rPr>
              <a:t>bài</a:t>
            </a:r>
            <a:r>
              <a:rPr lang="en-US" sz="5400" dirty="0">
                <a:ln w="0"/>
                <a:effectLst>
                  <a:outerShdw blurRad="38100" dist="19050" dir="2700000" algn="tl" rotWithShape="0">
                    <a:schemeClr val="dk1">
                      <a:alpha val="40000"/>
                    </a:schemeClr>
                  </a:outerShdw>
                </a:effectLst>
              </a:rPr>
              <a:t> </a:t>
            </a:r>
            <a:r>
              <a:rPr lang="en-US" sz="5400" dirty="0" err="1">
                <a:ln w="0"/>
                <a:effectLst>
                  <a:outerShdw blurRad="38100" dist="19050" dir="2700000" algn="tl" rotWithShape="0">
                    <a:schemeClr val="dk1">
                      <a:alpha val="40000"/>
                    </a:schemeClr>
                  </a:outerShdw>
                </a:effectLst>
              </a:rPr>
              <a:t>mới</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49051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_nhacchuongvui_com (online-audio-converter.com).wav"/>
                                        </p:tgtEl>
                                      </p:cMediaNode>
                                    </p:audio>
                                  </p:subTnLst>
                                </p:cTn>
                              </p:par>
                              <p:par>
                                <p:cTn id="10" presetID="47"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22" presetClass="entr" presetSubtype="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par>
                          <p:cTn id="49" fill="hold">
                            <p:stCondLst>
                              <p:cond delay="1500"/>
                            </p:stCondLst>
                            <p:childTnLst>
                              <p:par>
                                <p:cTn id="50" presetID="2" presetClass="entr" presetSubtype="12"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6"/>
                    </p:tgtEl>
                  </p:cond>
                </p:stCondLst>
                <p:endSync evt="end" delay="0">
                  <p:rtn val="all"/>
                </p:endSync>
                <p:childTnLst>
                  <p:par>
                    <p:cTn id="55" fill="hold">
                      <p:stCondLst>
                        <p:cond delay="0"/>
                      </p:stCondLst>
                      <p:childTnLst>
                        <p:par>
                          <p:cTn id="56" fill="hold">
                            <p:stCondLst>
                              <p:cond delay="0"/>
                            </p:stCondLst>
                            <p:childTnLst>
                              <p:par>
                                <p:cTn id="57" presetID="42" presetClass="exit" presetSubtype="0" fill="hold" nodeType="clickEffect">
                                  <p:stCondLst>
                                    <p:cond delay="0"/>
                                  </p:stCondLst>
                                  <p:childTnLst>
                                    <p:animEffect transition="out" filter="fade">
                                      <p:cBhvr>
                                        <p:cTn id="58" dur="1000"/>
                                        <p:tgtEl>
                                          <p:spTgt spid="11"/>
                                        </p:tgtEl>
                                      </p:cBhvr>
                                    </p:animEffect>
                                    <p:anim calcmode="lin" valueType="num">
                                      <p:cBhvr>
                                        <p:cTn id="59" dur="1000"/>
                                        <p:tgtEl>
                                          <p:spTgt spid="11"/>
                                        </p:tgtEl>
                                        <p:attrNameLst>
                                          <p:attrName>ppt_x</p:attrName>
                                        </p:attrNameLst>
                                      </p:cBhvr>
                                      <p:tavLst>
                                        <p:tav tm="0">
                                          <p:val>
                                            <p:strVal val="ppt_x"/>
                                          </p:val>
                                        </p:tav>
                                        <p:tav tm="100000">
                                          <p:val>
                                            <p:strVal val="ppt_x"/>
                                          </p:val>
                                        </p:tav>
                                      </p:tavLst>
                                    </p:anim>
                                    <p:anim calcmode="lin" valueType="num">
                                      <p:cBhvr>
                                        <p:cTn id="60" dur="1000"/>
                                        <p:tgtEl>
                                          <p:spTgt spid="11"/>
                                        </p:tgtEl>
                                        <p:attrNameLst>
                                          <p:attrName>ppt_y</p:attrName>
                                        </p:attrNameLst>
                                      </p:cBhvr>
                                      <p:tavLst>
                                        <p:tav tm="0">
                                          <p:val>
                                            <p:strVal val="ppt_y"/>
                                          </p:val>
                                        </p:tav>
                                        <p:tav tm="100000">
                                          <p:val>
                                            <p:strVal val="ppt_y+.1"/>
                                          </p:val>
                                        </p:tav>
                                      </p:tavLst>
                                    </p:anim>
                                    <p:set>
                                      <p:cBhvr>
                                        <p:cTn id="61" dur="1" fill="hold">
                                          <p:stCondLst>
                                            <p:cond delay="999"/>
                                          </p:stCondLst>
                                        </p:cTn>
                                        <p:tgtEl>
                                          <p:spTgt spid="11"/>
                                        </p:tgtEl>
                                        <p:attrNameLst>
                                          <p:attrName>style.visibility</p:attrName>
                                        </p:attrNameLst>
                                      </p:cBhvr>
                                      <p:to>
                                        <p:strVal val="hidden"/>
                                      </p:to>
                                    </p:set>
                                  </p:childTnLst>
                                </p:cTn>
                              </p:par>
                              <p:par>
                                <p:cTn id="62" presetID="42" presetClass="exit" presetSubtype="0" fill="hold" nodeType="withEffect">
                                  <p:stCondLst>
                                    <p:cond delay="0"/>
                                  </p:stCondLst>
                                  <p:childTnLst>
                                    <p:animEffect transition="out" filter="fade">
                                      <p:cBhvr>
                                        <p:cTn id="63" dur="1000"/>
                                        <p:tgtEl>
                                          <p:spTgt spid="6"/>
                                        </p:tgtEl>
                                      </p:cBhvr>
                                    </p:animEffect>
                                    <p:anim calcmode="lin" valueType="num">
                                      <p:cBhvr>
                                        <p:cTn id="64" dur="1000"/>
                                        <p:tgtEl>
                                          <p:spTgt spid="6"/>
                                        </p:tgtEl>
                                        <p:attrNameLst>
                                          <p:attrName>ppt_x</p:attrName>
                                        </p:attrNameLst>
                                      </p:cBhvr>
                                      <p:tavLst>
                                        <p:tav tm="0">
                                          <p:val>
                                            <p:strVal val="ppt_x"/>
                                          </p:val>
                                        </p:tav>
                                        <p:tav tm="100000">
                                          <p:val>
                                            <p:strVal val="ppt_x"/>
                                          </p:val>
                                        </p:tav>
                                      </p:tavLst>
                                    </p:anim>
                                    <p:anim calcmode="lin" valueType="num">
                                      <p:cBhvr>
                                        <p:cTn id="65" dur="1000"/>
                                        <p:tgtEl>
                                          <p:spTgt spid="6"/>
                                        </p:tgtEl>
                                        <p:attrNameLst>
                                          <p:attrName>ppt_y</p:attrName>
                                        </p:attrNameLst>
                                      </p:cBhvr>
                                      <p:tavLst>
                                        <p:tav tm="0">
                                          <p:val>
                                            <p:strVal val="ppt_y"/>
                                          </p:val>
                                        </p:tav>
                                        <p:tav tm="100000">
                                          <p:val>
                                            <p:strVal val="ppt_y+.1"/>
                                          </p:val>
                                        </p:tav>
                                      </p:tavLst>
                                    </p:anim>
                                    <p:set>
                                      <p:cBhvr>
                                        <p:cTn id="66"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17"/>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nodeType="clickEffect">
                                  <p:stCondLst>
                                    <p:cond delay="0"/>
                                  </p:stCondLst>
                                  <p:childTnLst>
                                    <p:animEffect transition="out" filter="fade">
                                      <p:cBhvr>
                                        <p:cTn id="71" dur="1000"/>
                                        <p:tgtEl>
                                          <p:spTgt spid="16"/>
                                        </p:tgtEl>
                                      </p:cBhvr>
                                    </p:animEffect>
                                    <p:anim calcmode="lin" valueType="num">
                                      <p:cBhvr>
                                        <p:cTn id="72" dur="1000"/>
                                        <p:tgtEl>
                                          <p:spTgt spid="16"/>
                                        </p:tgtEl>
                                        <p:attrNameLst>
                                          <p:attrName>ppt_x</p:attrName>
                                        </p:attrNameLst>
                                      </p:cBhvr>
                                      <p:tavLst>
                                        <p:tav tm="0">
                                          <p:val>
                                            <p:strVal val="ppt_x"/>
                                          </p:val>
                                        </p:tav>
                                        <p:tav tm="100000">
                                          <p:val>
                                            <p:strVal val="ppt_x"/>
                                          </p:val>
                                        </p:tav>
                                      </p:tavLst>
                                    </p:anim>
                                    <p:anim calcmode="lin" valueType="num">
                                      <p:cBhvr>
                                        <p:cTn id="73" dur="1000"/>
                                        <p:tgtEl>
                                          <p:spTgt spid="16"/>
                                        </p:tgtEl>
                                        <p:attrNameLst>
                                          <p:attrName>ppt_y</p:attrName>
                                        </p:attrNameLst>
                                      </p:cBhvr>
                                      <p:tavLst>
                                        <p:tav tm="0">
                                          <p:val>
                                            <p:strVal val="ppt_y"/>
                                          </p:val>
                                        </p:tav>
                                        <p:tav tm="100000">
                                          <p:val>
                                            <p:strVal val="ppt_y+.1"/>
                                          </p:val>
                                        </p:tav>
                                      </p:tavLst>
                                    </p:anim>
                                    <p:set>
                                      <p:cBhvr>
                                        <p:cTn id="74" dur="1" fill="hold">
                                          <p:stCondLst>
                                            <p:cond delay="999"/>
                                          </p:stCondLst>
                                        </p:cTn>
                                        <p:tgtEl>
                                          <p:spTgt spid="16"/>
                                        </p:tgtEl>
                                        <p:attrNameLst>
                                          <p:attrName>style.visibility</p:attrName>
                                        </p:attrNameLst>
                                      </p:cBhvr>
                                      <p:to>
                                        <p:strVal val="hidden"/>
                                      </p:to>
                                    </p:set>
                                  </p:childTnLst>
                                </p:cTn>
                              </p:par>
                              <p:par>
                                <p:cTn id="75" presetID="42" presetClass="exit" presetSubtype="0" fill="hold" nodeType="withEffect">
                                  <p:stCondLst>
                                    <p:cond delay="0"/>
                                  </p:stCondLst>
                                  <p:childTnLst>
                                    <p:animEffect transition="out" filter="fade">
                                      <p:cBhvr>
                                        <p:cTn id="76" dur="1000"/>
                                        <p:tgtEl>
                                          <p:spTgt spid="17"/>
                                        </p:tgtEl>
                                      </p:cBhvr>
                                    </p:animEffect>
                                    <p:anim calcmode="lin" valueType="num">
                                      <p:cBhvr>
                                        <p:cTn id="77" dur="1000"/>
                                        <p:tgtEl>
                                          <p:spTgt spid="17"/>
                                        </p:tgtEl>
                                        <p:attrNameLst>
                                          <p:attrName>ppt_x</p:attrName>
                                        </p:attrNameLst>
                                      </p:cBhvr>
                                      <p:tavLst>
                                        <p:tav tm="0">
                                          <p:val>
                                            <p:strVal val="ppt_x"/>
                                          </p:val>
                                        </p:tav>
                                        <p:tav tm="100000">
                                          <p:val>
                                            <p:strVal val="ppt_x"/>
                                          </p:val>
                                        </p:tav>
                                      </p:tavLst>
                                    </p:anim>
                                    <p:anim calcmode="lin" valueType="num">
                                      <p:cBhvr>
                                        <p:cTn id="78" dur="1000"/>
                                        <p:tgtEl>
                                          <p:spTgt spid="17"/>
                                        </p:tgtEl>
                                        <p:attrNameLst>
                                          <p:attrName>ppt_y</p:attrName>
                                        </p:attrNameLst>
                                      </p:cBhvr>
                                      <p:tavLst>
                                        <p:tav tm="0">
                                          <p:val>
                                            <p:strVal val="ppt_y"/>
                                          </p:val>
                                        </p:tav>
                                        <p:tav tm="100000">
                                          <p:val>
                                            <p:strVal val="ppt_y+.1"/>
                                          </p:val>
                                        </p:tav>
                                      </p:tavLst>
                                    </p:anim>
                                    <p:set>
                                      <p:cBhvr>
                                        <p:cTn id="79"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0" restart="whenNotActive" fill="hold" evtFilter="cancelBubble" nodeType="interactiveSeq">
                <p:stCondLst>
                  <p:cond evt="onClick" delay="0">
                    <p:tgtEl>
                      <p:spTgt spid="23"/>
                    </p:tgtEl>
                  </p:cond>
                </p:stCondLst>
                <p:endSync evt="end" delay="0">
                  <p:rtn val="all"/>
                </p:endSync>
                <p:childTnLst>
                  <p:par>
                    <p:cTn id="81" fill="hold">
                      <p:stCondLst>
                        <p:cond delay="0"/>
                      </p:stCondLst>
                      <p:childTnLst>
                        <p:par>
                          <p:cTn id="82" fill="hold">
                            <p:stCondLst>
                              <p:cond delay="0"/>
                            </p:stCondLst>
                            <p:childTnLst>
                              <p:par>
                                <p:cTn id="83" presetID="42" presetClass="exit" presetSubtype="0" fill="hold" nodeType="clickEffect">
                                  <p:stCondLst>
                                    <p:cond delay="0"/>
                                  </p:stCondLst>
                                  <p:childTnLst>
                                    <p:animEffect transition="out" filter="fade">
                                      <p:cBhvr>
                                        <p:cTn id="84" dur="1000"/>
                                        <p:tgtEl>
                                          <p:spTgt spid="19"/>
                                        </p:tgtEl>
                                      </p:cBhvr>
                                    </p:animEffect>
                                    <p:anim calcmode="lin" valueType="num">
                                      <p:cBhvr>
                                        <p:cTn id="85" dur="1000"/>
                                        <p:tgtEl>
                                          <p:spTgt spid="19"/>
                                        </p:tgtEl>
                                        <p:attrNameLst>
                                          <p:attrName>ppt_x</p:attrName>
                                        </p:attrNameLst>
                                      </p:cBhvr>
                                      <p:tavLst>
                                        <p:tav tm="0">
                                          <p:val>
                                            <p:strVal val="ppt_x"/>
                                          </p:val>
                                        </p:tav>
                                        <p:tav tm="100000">
                                          <p:val>
                                            <p:strVal val="ppt_x"/>
                                          </p:val>
                                        </p:tav>
                                      </p:tavLst>
                                    </p:anim>
                                    <p:anim calcmode="lin" valueType="num">
                                      <p:cBhvr>
                                        <p:cTn id="86" dur="1000"/>
                                        <p:tgtEl>
                                          <p:spTgt spid="19"/>
                                        </p:tgtEl>
                                        <p:attrNameLst>
                                          <p:attrName>ppt_y</p:attrName>
                                        </p:attrNameLst>
                                      </p:cBhvr>
                                      <p:tavLst>
                                        <p:tav tm="0">
                                          <p:val>
                                            <p:strVal val="ppt_y"/>
                                          </p:val>
                                        </p:tav>
                                        <p:tav tm="100000">
                                          <p:val>
                                            <p:strVal val="ppt_y+.1"/>
                                          </p:val>
                                        </p:tav>
                                      </p:tavLst>
                                    </p:anim>
                                    <p:set>
                                      <p:cBhvr>
                                        <p:cTn id="87" dur="1" fill="hold">
                                          <p:stCondLst>
                                            <p:cond delay="999"/>
                                          </p:stCondLst>
                                        </p:cTn>
                                        <p:tgtEl>
                                          <p:spTgt spid="19"/>
                                        </p:tgtEl>
                                        <p:attrNameLst>
                                          <p:attrName>style.visibility</p:attrName>
                                        </p:attrNameLst>
                                      </p:cBhvr>
                                      <p:to>
                                        <p:strVal val="hidden"/>
                                      </p:to>
                                    </p:set>
                                  </p:childTnLst>
                                </p:cTn>
                              </p:par>
                              <p:par>
                                <p:cTn id="88" presetID="42" presetClass="exit" presetSubtype="0" fill="hold" nodeType="withEffect">
                                  <p:stCondLst>
                                    <p:cond delay="0"/>
                                  </p:stCondLst>
                                  <p:childTnLst>
                                    <p:animEffect transition="out" filter="fade">
                                      <p:cBhvr>
                                        <p:cTn id="89" dur="1000"/>
                                        <p:tgtEl>
                                          <p:spTgt spid="23"/>
                                        </p:tgtEl>
                                      </p:cBhvr>
                                    </p:animEffect>
                                    <p:anim calcmode="lin" valueType="num">
                                      <p:cBhvr>
                                        <p:cTn id="90" dur="1000"/>
                                        <p:tgtEl>
                                          <p:spTgt spid="23"/>
                                        </p:tgtEl>
                                        <p:attrNameLst>
                                          <p:attrName>ppt_x</p:attrName>
                                        </p:attrNameLst>
                                      </p:cBhvr>
                                      <p:tavLst>
                                        <p:tav tm="0">
                                          <p:val>
                                            <p:strVal val="ppt_x"/>
                                          </p:val>
                                        </p:tav>
                                        <p:tav tm="100000">
                                          <p:val>
                                            <p:strVal val="ppt_x"/>
                                          </p:val>
                                        </p:tav>
                                      </p:tavLst>
                                    </p:anim>
                                    <p:anim calcmode="lin" valueType="num">
                                      <p:cBhvr>
                                        <p:cTn id="91" dur="1000"/>
                                        <p:tgtEl>
                                          <p:spTgt spid="23"/>
                                        </p:tgtEl>
                                        <p:attrNameLst>
                                          <p:attrName>ppt_y</p:attrName>
                                        </p:attrNameLst>
                                      </p:cBhvr>
                                      <p:tavLst>
                                        <p:tav tm="0">
                                          <p:val>
                                            <p:strVal val="ppt_y"/>
                                          </p:val>
                                        </p:tav>
                                        <p:tav tm="100000">
                                          <p:val>
                                            <p:strVal val="ppt_y+.1"/>
                                          </p:val>
                                        </p:tav>
                                      </p:tavLst>
                                    </p:anim>
                                    <p:set>
                                      <p:cBhvr>
                                        <p:cTn id="92"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93" restart="whenNotActive" fill="hold" evtFilter="cancelBubble" nodeType="interactiveSeq">
                <p:stCondLst>
                  <p:cond evt="onClick" delay="0">
                    <p:tgtEl>
                      <p:spTgt spid="22"/>
                    </p:tgtEl>
                  </p:cond>
                </p:stCondLst>
                <p:endSync evt="end" delay="0">
                  <p:rtn val="all"/>
                </p:endSync>
                <p:childTnLst>
                  <p:par>
                    <p:cTn id="94" fill="hold">
                      <p:stCondLst>
                        <p:cond delay="0"/>
                      </p:stCondLst>
                      <p:childTnLst>
                        <p:par>
                          <p:cTn id="95" fill="hold">
                            <p:stCondLst>
                              <p:cond delay="0"/>
                            </p:stCondLst>
                            <p:childTnLst>
                              <p:par>
                                <p:cTn id="96" presetID="42" presetClass="exit" presetSubtype="0" fill="hold" nodeType="clickEffect">
                                  <p:stCondLst>
                                    <p:cond delay="0"/>
                                  </p:stCondLst>
                                  <p:childTnLst>
                                    <p:animEffect transition="out" filter="fade">
                                      <p:cBhvr>
                                        <p:cTn id="97" dur="1000"/>
                                        <p:tgtEl>
                                          <p:spTgt spid="21"/>
                                        </p:tgtEl>
                                      </p:cBhvr>
                                    </p:animEffect>
                                    <p:anim calcmode="lin" valueType="num">
                                      <p:cBhvr>
                                        <p:cTn id="98" dur="1000"/>
                                        <p:tgtEl>
                                          <p:spTgt spid="21"/>
                                        </p:tgtEl>
                                        <p:attrNameLst>
                                          <p:attrName>ppt_x</p:attrName>
                                        </p:attrNameLst>
                                      </p:cBhvr>
                                      <p:tavLst>
                                        <p:tav tm="0">
                                          <p:val>
                                            <p:strVal val="ppt_x"/>
                                          </p:val>
                                        </p:tav>
                                        <p:tav tm="100000">
                                          <p:val>
                                            <p:strVal val="ppt_x"/>
                                          </p:val>
                                        </p:tav>
                                      </p:tavLst>
                                    </p:anim>
                                    <p:anim calcmode="lin" valueType="num">
                                      <p:cBhvr>
                                        <p:cTn id="99" dur="1000"/>
                                        <p:tgtEl>
                                          <p:spTgt spid="21"/>
                                        </p:tgtEl>
                                        <p:attrNameLst>
                                          <p:attrName>ppt_y</p:attrName>
                                        </p:attrNameLst>
                                      </p:cBhvr>
                                      <p:tavLst>
                                        <p:tav tm="0">
                                          <p:val>
                                            <p:strVal val="ppt_y"/>
                                          </p:val>
                                        </p:tav>
                                        <p:tav tm="100000">
                                          <p:val>
                                            <p:strVal val="ppt_y+.1"/>
                                          </p:val>
                                        </p:tav>
                                      </p:tavLst>
                                    </p:anim>
                                    <p:set>
                                      <p:cBhvr>
                                        <p:cTn id="100" dur="1" fill="hold">
                                          <p:stCondLst>
                                            <p:cond delay="999"/>
                                          </p:stCondLst>
                                        </p:cTn>
                                        <p:tgtEl>
                                          <p:spTgt spid="21"/>
                                        </p:tgtEl>
                                        <p:attrNameLst>
                                          <p:attrName>style.visibility</p:attrName>
                                        </p:attrNameLst>
                                      </p:cBhvr>
                                      <p:to>
                                        <p:strVal val="hidden"/>
                                      </p:to>
                                    </p:set>
                                  </p:childTnLst>
                                </p:cTn>
                              </p:par>
                              <p:par>
                                <p:cTn id="101" presetID="42" presetClass="exit" presetSubtype="0" fill="hold" nodeType="withEffect">
                                  <p:stCondLst>
                                    <p:cond delay="0"/>
                                  </p:stCondLst>
                                  <p:childTnLst>
                                    <p:animEffect transition="out" filter="fade">
                                      <p:cBhvr>
                                        <p:cTn id="102" dur="1000"/>
                                        <p:tgtEl>
                                          <p:spTgt spid="22"/>
                                        </p:tgtEl>
                                      </p:cBhvr>
                                    </p:animEffect>
                                    <p:anim calcmode="lin" valueType="num">
                                      <p:cBhvr>
                                        <p:cTn id="103" dur="1000"/>
                                        <p:tgtEl>
                                          <p:spTgt spid="22"/>
                                        </p:tgtEl>
                                        <p:attrNameLst>
                                          <p:attrName>ppt_x</p:attrName>
                                        </p:attrNameLst>
                                      </p:cBhvr>
                                      <p:tavLst>
                                        <p:tav tm="0">
                                          <p:val>
                                            <p:strVal val="ppt_x"/>
                                          </p:val>
                                        </p:tav>
                                        <p:tav tm="100000">
                                          <p:val>
                                            <p:strVal val="ppt_x"/>
                                          </p:val>
                                        </p:tav>
                                      </p:tavLst>
                                    </p:anim>
                                    <p:anim calcmode="lin" valueType="num">
                                      <p:cBhvr>
                                        <p:cTn id="104" dur="1000"/>
                                        <p:tgtEl>
                                          <p:spTgt spid="22"/>
                                        </p:tgtEl>
                                        <p:attrNameLst>
                                          <p:attrName>ppt_y</p:attrName>
                                        </p:attrNameLst>
                                      </p:cBhvr>
                                      <p:tavLst>
                                        <p:tav tm="0">
                                          <p:val>
                                            <p:strVal val="ppt_y"/>
                                          </p:val>
                                        </p:tav>
                                        <p:tav tm="100000">
                                          <p:val>
                                            <p:strVal val="ppt_y+.1"/>
                                          </p:val>
                                        </p:tav>
                                      </p:tavLst>
                                    </p:anim>
                                    <p:set>
                                      <p:cBhvr>
                                        <p:cTn id="105"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5">
            <a:extLst>
              <a:ext uri="{FF2B5EF4-FFF2-40B4-BE49-F238E27FC236}">
                <a16:creationId xmlns:a16="http://schemas.microsoft.com/office/drawing/2014/main" id="{A6274D2E-C840-40B9-875C-8A3DAA42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95" y="1667821"/>
            <a:ext cx="6882809" cy="3522358"/>
          </a:xfrm>
          <a:prstGeom prst="rect">
            <a:avLst/>
          </a:prstGeom>
        </p:spPr>
      </p:pic>
      <p:pic>
        <p:nvPicPr>
          <p:cNvPr id="18" name="图片 5">
            <a:extLst>
              <a:ext uri="{FF2B5EF4-FFF2-40B4-BE49-F238E27FC236}">
                <a16:creationId xmlns:a16="http://schemas.microsoft.com/office/drawing/2014/main" id="{A6274D2E-C840-40B9-875C-8A3DAA4200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595" y="1667821"/>
            <a:ext cx="6882809" cy="3522358"/>
          </a:xfrm>
          <a:prstGeom prst="rect">
            <a:avLst/>
          </a:prstGeom>
        </p:spPr>
      </p:pic>
      <p:pic>
        <p:nvPicPr>
          <p:cNvPr id="19" name="图片 6">
            <a:extLst>
              <a:ext uri="{FF2B5EF4-FFF2-40B4-BE49-F238E27FC236}">
                <a16:creationId xmlns:a16="http://schemas.microsoft.com/office/drawing/2014/main" id="{8AD23B0D-575E-402B-BF2A-E8C093E1FE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0178" y="1667821"/>
            <a:ext cx="782168" cy="824448"/>
          </a:xfrm>
          <a:prstGeom prst="rect">
            <a:avLst/>
          </a:prstGeom>
        </p:spPr>
      </p:pic>
      <p:pic>
        <p:nvPicPr>
          <p:cNvPr id="21" name="图片 10">
            <a:extLst>
              <a:ext uri="{FF2B5EF4-FFF2-40B4-BE49-F238E27FC236}">
                <a16:creationId xmlns:a16="http://schemas.microsoft.com/office/drawing/2014/main" id="{79BB139E-A897-48C6-876A-DF27F1944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37989" flipH="1">
            <a:off x="1007398" y="3346654"/>
            <a:ext cx="2355972" cy="2127332"/>
          </a:xfrm>
          <a:prstGeom prst="rect">
            <a:avLst/>
          </a:prstGeom>
        </p:spPr>
      </p:pic>
      <p:pic>
        <p:nvPicPr>
          <p:cNvPr id="24" name="图片 14">
            <a:extLst>
              <a:ext uri="{FF2B5EF4-FFF2-40B4-BE49-F238E27FC236}">
                <a16:creationId xmlns:a16="http://schemas.microsoft.com/office/drawing/2014/main" id="{47B24417-409C-46F8-8D90-2F2500C772AD}"/>
              </a:ext>
            </a:extLst>
          </p:cNvPr>
          <p:cNvPicPr>
            <a:picLocks noChangeAspect="1"/>
          </p:cNvPicPr>
          <p:nvPr/>
        </p:nvPicPr>
        <p:blipFill rotWithShape="1">
          <a:blip r:embed="rId6">
            <a:extLst>
              <a:ext uri="{28A0092B-C50C-407E-A947-70E740481C1C}">
                <a14:useLocalDpi xmlns:a14="http://schemas.microsoft.com/office/drawing/2010/main" val="0"/>
              </a:ext>
            </a:extLst>
          </a:blip>
          <a:srcRect t="43792"/>
          <a:stretch/>
        </p:blipFill>
        <p:spPr>
          <a:xfrm rot="5400000">
            <a:off x="10691975" y="1060650"/>
            <a:ext cx="2551181" cy="448869"/>
          </a:xfrm>
          <a:prstGeom prst="rect">
            <a:avLst/>
          </a:prstGeom>
        </p:spPr>
      </p:pic>
      <p:pic>
        <p:nvPicPr>
          <p:cNvPr id="25" name="图片 16" descr="图片包含 物体&#10;&#10;已生成高可信度的说明">
            <a:extLst>
              <a:ext uri="{FF2B5EF4-FFF2-40B4-BE49-F238E27FC236}">
                <a16:creationId xmlns:a16="http://schemas.microsoft.com/office/drawing/2014/main" id="{19C6F136-26A7-4883-85DA-E63875152156}"/>
              </a:ext>
            </a:extLst>
          </p:cNvPr>
          <p:cNvPicPr>
            <a:picLocks noChangeAspect="1"/>
          </p:cNvPicPr>
          <p:nvPr/>
        </p:nvPicPr>
        <p:blipFill rotWithShape="1">
          <a:blip r:embed="rId7">
            <a:extLst>
              <a:ext uri="{28A0092B-C50C-407E-A947-70E740481C1C}">
                <a14:useLocalDpi xmlns:a14="http://schemas.microsoft.com/office/drawing/2010/main" val="0"/>
              </a:ext>
            </a:extLst>
          </a:blip>
          <a:srcRect t="1" b="-35"/>
          <a:stretch/>
        </p:blipFill>
        <p:spPr>
          <a:xfrm>
            <a:off x="0" y="6054152"/>
            <a:ext cx="2551181" cy="798852"/>
          </a:xfrm>
          <a:prstGeom prst="rect">
            <a:avLst/>
          </a:prstGeom>
        </p:spPr>
      </p:pic>
      <p:pic>
        <p:nvPicPr>
          <p:cNvPr id="26" name="图片 22">
            <a:extLst>
              <a:ext uri="{FF2B5EF4-FFF2-40B4-BE49-F238E27FC236}">
                <a16:creationId xmlns:a16="http://schemas.microsoft.com/office/drawing/2014/main" id="{F282E8D1-5A44-4A89-A803-C6C09C2A0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83594" y="1709336"/>
            <a:ext cx="1437038" cy="1514716"/>
          </a:xfrm>
          <a:prstGeom prst="rect">
            <a:avLst/>
          </a:prstGeom>
        </p:spPr>
      </p:pic>
      <p:pic>
        <p:nvPicPr>
          <p:cNvPr id="27" name="图片 23">
            <a:extLst>
              <a:ext uri="{FF2B5EF4-FFF2-40B4-BE49-F238E27FC236}">
                <a16:creationId xmlns:a16="http://schemas.microsoft.com/office/drawing/2014/main" id="{00129D6F-FAFF-4421-A9C8-430905AD86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5559" y="4397284"/>
            <a:ext cx="986037" cy="971951"/>
          </a:xfrm>
          <a:prstGeom prst="rect">
            <a:avLst/>
          </a:prstGeom>
        </p:spPr>
      </p:pic>
      <p:pic>
        <p:nvPicPr>
          <p:cNvPr id="28" name="图片 24">
            <a:extLst>
              <a:ext uri="{FF2B5EF4-FFF2-40B4-BE49-F238E27FC236}">
                <a16:creationId xmlns:a16="http://schemas.microsoft.com/office/drawing/2014/main" id="{CDB8CC4F-6DAD-4B52-A611-41733C4839D8}"/>
              </a:ext>
            </a:extLst>
          </p:cNvPr>
          <p:cNvPicPr>
            <a:picLocks noChangeAspect="1"/>
          </p:cNvPicPr>
          <p:nvPr/>
        </p:nvPicPr>
        <p:blipFill rotWithShape="1">
          <a:blip r:embed="rId9">
            <a:extLst>
              <a:ext uri="{28A0092B-C50C-407E-A947-70E740481C1C}">
                <a14:useLocalDpi xmlns:a14="http://schemas.microsoft.com/office/drawing/2010/main" val="0"/>
              </a:ext>
            </a:extLst>
          </a:blip>
          <a:srcRect l="53250"/>
          <a:stretch/>
        </p:blipFill>
        <p:spPr>
          <a:xfrm flipH="1">
            <a:off x="11659232" y="4410320"/>
            <a:ext cx="525720" cy="1228332"/>
          </a:xfrm>
          <a:prstGeom prst="rect">
            <a:avLst/>
          </a:prstGeom>
        </p:spPr>
      </p:pic>
      <p:pic>
        <p:nvPicPr>
          <p:cNvPr id="29" name="图片 25">
            <a:extLst>
              <a:ext uri="{FF2B5EF4-FFF2-40B4-BE49-F238E27FC236}">
                <a16:creationId xmlns:a16="http://schemas.microsoft.com/office/drawing/2014/main" id="{A4CE6D37-0D34-4CBC-B09D-99ACCB133C14}"/>
              </a:ext>
            </a:extLst>
          </p:cNvPr>
          <p:cNvPicPr>
            <a:picLocks noChangeAspect="1"/>
          </p:cNvPicPr>
          <p:nvPr/>
        </p:nvPicPr>
        <p:blipFill rotWithShape="1">
          <a:blip r:embed="rId10">
            <a:extLst>
              <a:ext uri="{28A0092B-C50C-407E-A947-70E740481C1C}">
                <a14:useLocalDpi xmlns:a14="http://schemas.microsoft.com/office/drawing/2010/main" val="0"/>
              </a:ext>
            </a:extLst>
          </a:blip>
          <a:srcRect b="23729"/>
          <a:stretch/>
        </p:blipFill>
        <p:spPr>
          <a:xfrm>
            <a:off x="2373557" y="1254118"/>
            <a:ext cx="2657578" cy="849470"/>
          </a:xfrm>
          <a:prstGeom prst="rect">
            <a:avLst/>
          </a:prstGeom>
        </p:spPr>
      </p:pic>
      <p:pic>
        <p:nvPicPr>
          <p:cNvPr id="30" name="图片 26">
            <a:extLst>
              <a:ext uri="{FF2B5EF4-FFF2-40B4-BE49-F238E27FC236}">
                <a16:creationId xmlns:a16="http://schemas.microsoft.com/office/drawing/2014/main" id="{85BBDA90-5D21-4866-A3A9-7CB61E6259D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094249" flipH="1">
            <a:off x="-145504" y="310694"/>
            <a:ext cx="1725025" cy="798510"/>
          </a:xfrm>
          <a:prstGeom prst="rect">
            <a:avLst/>
          </a:prstGeom>
        </p:spPr>
      </p:pic>
      <p:pic>
        <p:nvPicPr>
          <p:cNvPr id="31" name="图片 28" descr="图片包含 物体&#10;&#10;已生成高可信度的说明">
            <a:extLst>
              <a:ext uri="{FF2B5EF4-FFF2-40B4-BE49-F238E27FC236}">
                <a16:creationId xmlns:a16="http://schemas.microsoft.com/office/drawing/2014/main" id="{788D23B6-AD73-473E-8BB6-1D9319684A17}"/>
              </a:ext>
            </a:extLst>
          </p:cNvPr>
          <p:cNvPicPr>
            <a:picLocks noChangeAspect="1"/>
          </p:cNvPicPr>
          <p:nvPr/>
        </p:nvPicPr>
        <p:blipFill rotWithShape="1">
          <a:blip r:embed="rId7">
            <a:extLst>
              <a:ext uri="{28A0092B-C50C-407E-A947-70E740481C1C}">
                <a14:useLocalDpi xmlns:a14="http://schemas.microsoft.com/office/drawing/2010/main" val="0"/>
              </a:ext>
            </a:extLst>
          </a:blip>
          <a:srcRect t="1" b="-35"/>
          <a:stretch/>
        </p:blipFill>
        <p:spPr>
          <a:xfrm>
            <a:off x="2574603" y="6054152"/>
            <a:ext cx="2551181" cy="798852"/>
          </a:xfrm>
          <a:prstGeom prst="rect">
            <a:avLst/>
          </a:prstGeom>
        </p:spPr>
      </p:pic>
      <p:pic>
        <p:nvPicPr>
          <p:cNvPr id="32" name="图片 28">
            <a:extLst>
              <a:ext uri="{FF2B5EF4-FFF2-40B4-BE49-F238E27FC236}">
                <a16:creationId xmlns:a16="http://schemas.microsoft.com/office/drawing/2014/main" id="{5CA80215-5A0E-4E18-91E5-E38FAC09115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93273" y="2836409"/>
            <a:ext cx="2893990" cy="4093699"/>
          </a:xfrm>
          <a:prstGeom prst="rect">
            <a:avLst/>
          </a:prstGeom>
        </p:spPr>
      </p:pic>
      <p:sp>
        <p:nvSpPr>
          <p:cNvPr id="33" name="文本框 34"/>
          <p:cNvSpPr txBox="1"/>
          <p:nvPr/>
        </p:nvSpPr>
        <p:spPr>
          <a:xfrm rot="21176060">
            <a:off x="3339051" y="2770305"/>
            <a:ext cx="5533887" cy="1323439"/>
          </a:xfrm>
          <a:prstGeom prst="rect">
            <a:avLst/>
          </a:prstGeom>
          <a:noFill/>
        </p:spPr>
        <p:txBody>
          <a:bodyPr wrap="none" rtlCol="0">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0" b="1" dirty="0">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latin typeface="UTM Showcard" panose="02040603050506020204" pitchFamily="18" charset="0"/>
                <a:ea typeface="方正喵呜体" panose="02010600010101010101" pitchFamily="2" charset="-122"/>
              </a:rPr>
              <a:t>KHÁM PHÁ</a:t>
            </a:r>
            <a:endParaRPr kumimoji="0" lang="zh-CN" altLang="en-US" sz="8000" b="1" i="0" u="none" strike="noStrike" kern="1200" cap="none" spc="0" normalizeH="0" baseline="0" noProof="0" dirty="0">
              <a:ln w="22225">
                <a:solidFill>
                  <a:srgbClr val="00B0F0"/>
                </a:solidFill>
              </a:ln>
              <a:solidFill>
                <a:srgbClr val="9AEAE6"/>
              </a:solidFill>
              <a:effectLst>
                <a:outerShdw blurRad="50800" dist="38100" dir="5400000" algn="t" rotWithShape="0">
                  <a:prstClr val="black">
                    <a:alpha val="40000"/>
                  </a:prstClr>
                </a:outerShdw>
                <a:reflection blurRad="6350" stA="55000" endA="300" endPos="45500" dir="5400000" sy="-100000" algn="bl" rotWithShape="0"/>
              </a:effectLst>
              <a:uLnTx/>
              <a:uFillTx/>
              <a:latin typeface="UTM Showcard" panose="02040603050506020204" pitchFamily="18" charset="0"/>
              <a:ea typeface="方正喵呜体" panose="02010600010101010101" pitchFamily="2" charset="-122"/>
            </a:endParaRPr>
          </a:p>
        </p:txBody>
      </p:sp>
    </p:spTree>
    <p:extLst>
      <p:ext uri="{BB962C8B-B14F-4D97-AF65-F5344CB8AC3E}">
        <p14:creationId xmlns:p14="http://schemas.microsoft.com/office/powerpoint/2010/main" val="29758722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750"/>
                                        <p:tgtEl>
                                          <p:spTgt spid="32"/>
                                        </p:tgtEl>
                                      </p:cBhvr>
                                    </p:animEffect>
                                  </p:childTnLst>
                                </p:cTn>
                              </p:par>
                            </p:childTnLst>
                          </p:cTn>
                        </p:par>
                        <p:par>
                          <p:cTn id="8" fill="hold">
                            <p:stCondLst>
                              <p:cond delay="750"/>
                            </p:stCondLst>
                            <p:childTnLst>
                              <p:par>
                                <p:cTn id="9" presetID="6"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circle(in)">
                                      <p:cBhvr>
                                        <p:cTn id="11"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id="{1E3E2882-5906-428C-A1D8-CD7630CB79A8}"/>
              </a:ext>
            </a:extLst>
          </p:cNvPr>
          <p:cNvGrpSpPr/>
          <p:nvPr/>
        </p:nvGrpSpPr>
        <p:grpSpPr>
          <a:xfrm>
            <a:off x="0" y="-368252"/>
            <a:ext cx="12192000" cy="7226252"/>
            <a:chOff x="990600" y="44986"/>
            <a:chExt cx="10210800" cy="6082831"/>
          </a:xfrm>
        </p:grpSpPr>
        <p:grpSp>
          <p:nvGrpSpPr>
            <p:cNvPr id="31" name="组合 30">
              <a:extLst>
                <a:ext uri="{FF2B5EF4-FFF2-40B4-BE49-F238E27FC236}">
                  <a16:creationId xmlns:a16="http://schemas.microsoft.com/office/drawing/2014/main" id="{FEAA2CC3-8DB0-4CB3-AD5C-75C221C2160C}"/>
                </a:ext>
              </a:extLst>
            </p:cNvPr>
            <p:cNvGrpSpPr/>
            <p:nvPr/>
          </p:nvGrpSpPr>
          <p:grpSpPr>
            <a:xfrm>
              <a:off x="990600" y="354969"/>
              <a:ext cx="10210800" cy="5772848"/>
              <a:chOff x="990600" y="354969"/>
              <a:chExt cx="10210800" cy="5772848"/>
            </a:xfrm>
            <a:effectLst>
              <a:outerShdw blurRad="50800" dist="38100" dir="2700000" algn="tl" rotWithShape="0">
                <a:prstClr val="black">
                  <a:alpha val="40000"/>
                </a:prstClr>
              </a:outerShdw>
            </a:effectLst>
          </p:grpSpPr>
          <p:sp>
            <p:nvSpPr>
              <p:cNvPr id="17" name="矩形 16">
                <a:extLst>
                  <a:ext uri="{FF2B5EF4-FFF2-40B4-BE49-F238E27FC236}">
                    <a16:creationId xmlns:a16="http://schemas.microsoft.com/office/drawing/2014/main" id="{61498F09-20EE-4DA1-BD40-3364383625E4}"/>
                  </a:ext>
                </a:extLst>
              </p:cNvPr>
              <p:cNvSpPr/>
              <p:nvPr/>
            </p:nvSpPr>
            <p:spPr>
              <a:xfrm>
                <a:off x="990600" y="354969"/>
                <a:ext cx="10210800" cy="5772848"/>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D519E8D8-D16E-4B7E-8031-520277D9EC68}"/>
                  </a:ext>
                </a:extLst>
              </p:cNvPr>
              <p:cNvSpPr/>
              <p:nvPr/>
            </p:nvSpPr>
            <p:spPr>
              <a:xfrm>
                <a:off x="1214461" y="882076"/>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矩形: 圆角 22">
              <a:extLst>
                <a:ext uri="{FF2B5EF4-FFF2-40B4-BE49-F238E27FC236}">
                  <a16:creationId xmlns:a16="http://schemas.microsoft.com/office/drawing/2014/main" id="{7D6D59AE-A42A-47A6-96CB-763596E625B4}"/>
                </a:ext>
              </a:extLst>
            </p:cNvPr>
            <p:cNvSpPr/>
            <p:nvPr/>
          </p:nvSpPr>
          <p:spPr>
            <a:xfrm>
              <a:off x="2221015" y="44986"/>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id="{2EE19D59-5CB0-4D99-85D6-C20ED717BD60}"/>
                </a:ext>
              </a:extLst>
            </p:cNvPr>
            <p:cNvSpPr/>
            <p:nvPr/>
          </p:nvSpPr>
          <p:spPr>
            <a:xfrm>
              <a:off x="9720897" y="44986"/>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0" name="图片 29">
            <a:extLst>
              <a:ext uri="{FF2B5EF4-FFF2-40B4-BE49-F238E27FC236}">
                <a16:creationId xmlns:a16="http://schemas.microsoft.com/office/drawing/2014/main" id="{C4E7E6F0-7226-4C63-9E71-A1FDBD47E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328" y="4938649"/>
            <a:ext cx="2495702" cy="1732204"/>
          </a:xfrm>
          <a:prstGeom prst="rect">
            <a:avLst/>
          </a:prstGeom>
        </p:spPr>
      </p:pic>
      <p:pic>
        <p:nvPicPr>
          <p:cNvPr id="33" name="5bf7aa9a2fd2e">
            <a:hlinkClick r:id="" action="ppaction://media"/>
            <a:extLst>
              <a:ext uri="{FF2B5EF4-FFF2-40B4-BE49-F238E27FC236}">
                <a16:creationId xmlns:a16="http://schemas.microsoft.com/office/drawing/2014/main" id="{F57D400B-F60B-4EC0-B535-A8434B2374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24794" y="2093637"/>
            <a:ext cx="609600" cy="609600"/>
          </a:xfrm>
          <a:prstGeom prst="rect">
            <a:avLst/>
          </a:prstGeom>
        </p:spPr>
      </p:pic>
      <p:sp>
        <p:nvSpPr>
          <p:cNvPr id="15" name="Text Box 9"/>
          <p:cNvSpPr txBox="1">
            <a:spLocks noChangeArrowheads="1"/>
          </p:cNvSpPr>
          <p:nvPr/>
        </p:nvSpPr>
        <p:spPr bwMode="auto">
          <a:xfrm>
            <a:off x="267297" y="74047"/>
            <a:ext cx="11889925" cy="1331134"/>
          </a:xfrm>
          <a:prstGeom prst="rect">
            <a:avLst/>
          </a:prstGeom>
          <a:solidFill>
            <a:schemeClr val="bg1">
              <a:alpha val="78000"/>
            </a:schemeClr>
          </a:solidFill>
          <a:ln w="47625">
            <a:solidFill>
              <a:schemeClr val="accent4">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ts val="120"/>
              </a:spcBef>
            </a:pPr>
            <a:r>
              <a:rPr lang="en-US" altLang="en-US" sz="3200" b="1" u="sng" dirty="0" err="1">
                <a:solidFill>
                  <a:srgbClr val="0033CC"/>
                </a:solidFill>
                <a:latin typeface="Times New Roman" panose="02020603050405020304" pitchFamily="18" charset="0"/>
                <a:cs typeface="Times New Roman" panose="02020603050405020304" pitchFamily="18" charset="0"/>
              </a:rPr>
              <a:t>Bài</a:t>
            </a:r>
            <a:r>
              <a:rPr lang="en-US" altLang="en-US" sz="3200" b="1" u="sng" dirty="0">
                <a:solidFill>
                  <a:srgbClr val="0033CC"/>
                </a:solidFill>
                <a:latin typeface="Times New Roman" panose="02020603050405020304" pitchFamily="18" charset="0"/>
                <a:cs typeface="Times New Roman" panose="02020603050405020304" pitchFamily="18" charset="0"/>
              </a:rPr>
              <a:t> 1</a:t>
            </a:r>
            <a:r>
              <a:rPr lang="en-US" altLang="en-US" sz="3200"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Tìm</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các</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câu</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kể</a:t>
            </a:r>
            <a:r>
              <a:rPr lang="en-US" altLang="en-US" sz="3200" b="1" dirty="0">
                <a:solidFill>
                  <a:srgbClr val="0033CC"/>
                </a:solidFill>
                <a:latin typeface="Times New Roman" panose="02020603050405020304" pitchFamily="18" charset="0"/>
                <a:cs typeface="Times New Roman" panose="02020603050405020304" pitchFamily="18" charset="0"/>
              </a:rPr>
              <a:t> Ai </a:t>
            </a:r>
            <a:r>
              <a:rPr lang="en-US" altLang="en-US" sz="3200" b="1" dirty="0" err="1">
                <a:solidFill>
                  <a:srgbClr val="0033CC"/>
                </a:solidFill>
                <a:latin typeface="Times New Roman" panose="02020603050405020304" pitchFamily="18" charset="0"/>
                <a:cs typeface="Times New Roman" panose="02020603050405020304" pitchFamily="18" charset="0"/>
              </a:rPr>
              <a:t>làm</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gì</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Và</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nêu</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tác</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dụng</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của</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mỗi</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câu</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dùng</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để</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giới</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thiệu</a:t>
            </a:r>
            <a:r>
              <a:rPr lang="en-US" altLang="en-US" sz="3200" b="1" dirty="0">
                <a:solidFill>
                  <a:srgbClr val="0033CC"/>
                </a:solidFill>
                <a:latin typeface="Times New Roman" panose="02020603050405020304" pitchFamily="18" charset="0"/>
                <a:cs typeface="Times New Roman" panose="02020603050405020304" pitchFamily="18" charset="0"/>
              </a:rPr>
              <a:t> hay </a:t>
            </a:r>
            <a:r>
              <a:rPr lang="en-US" altLang="en-US" sz="3200" b="1" dirty="0" err="1">
                <a:solidFill>
                  <a:srgbClr val="0033CC"/>
                </a:solidFill>
                <a:latin typeface="Times New Roman" panose="02020603050405020304" pitchFamily="18" charset="0"/>
                <a:cs typeface="Times New Roman" panose="02020603050405020304" pitchFamily="18" charset="0"/>
              </a:rPr>
              <a:t>nhận</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định</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về</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sự</a:t>
            </a:r>
            <a:r>
              <a:rPr lang="en-US" altLang="en-US" sz="3200" b="1" dirty="0">
                <a:solidFill>
                  <a:srgbClr val="0033CC"/>
                </a:solidFill>
                <a:latin typeface="Times New Roman" panose="02020603050405020304" pitchFamily="18" charset="0"/>
                <a:cs typeface="Times New Roman" panose="02020603050405020304" pitchFamily="18" charset="0"/>
              </a:rPr>
              <a:t> </a:t>
            </a:r>
            <a:r>
              <a:rPr lang="en-US" altLang="en-US" sz="3200" b="1" dirty="0" err="1">
                <a:solidFill>
                  <a:srgbClr val="0033CC"/>
                </a:solidFill>
                <a:latin typeface="Times New Roman" panose="02020603050405020304" pitchFamily="18" charset="0"/>
                <a:cs typeface="Times New Roman" panose="02020603050405020304" pitchFamily="18" charset="0"/>
              </a:rPr>
              <a:t>vật</a:t>
            </a:r>
            <a:r>
              <a:rPr lang="en-US" altLang="en-US" sz="3200" b="1" dirty="0">
                <a:solidFill>
                  <a:srgbClr val="0033CC"/>
                </a:solidFill>
                <a:latin typeface="Times New Roman" panose="02020603050405020304" pitchFamily="18" charset="0"/>
                <a:cs typeface="Times New Roman" panose="02020603050405020304" pitchFamily="18" charset="0"/>
              </a:rPr>
              <a:t>:</a:t>
            </a:r>
          </a:p>
          <a:p>
            <a:pPr eaLnBrk="1" hangingPunct="1">
              <a:spcBef>
                <a:spcPct val="50000"/>
              </a:spcBef>
            </a:pPr>
            <a:endParaRPr lang="en-US" altLang="en-US" sz="1100" dirty="0">
              <a:solidFill>
                <a:srgbClr val="0033CC"/>
              </a:solidFill>
              <a:latin typeface="Times New Roman" panose="02020603050405020304" pitchFamily="18" charset="0"/>
              <a:cs typeface="Times New Roman" panose="02020603050405020304" pitchFamily="18" charset="0"/>
            </a:endParaRPr>
          </a:p>
        </p:txBody>
      </p:sp>
      <p:cxnSp>
        <p:nvCxnSpPr>
          <p:cNvPr id="16" name="Straight Connector 15"/>
          <p:cNvCxnSpPr/>
          <p:nvPr/>
        </p:nvCxnSpPr>
        <p:spPr>
          <a:xfrm>
            <a:off x="1395233" y="626190"/>
            <a:ext cx="4377711"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 Box 22"/>
          <p:cNvSpPr txBox="1">
            <a:spLocks noChangeArrowheads="1"/>
          </p:cNvSpPr>
          <p:nvPr/>
        </p:nvSpPr>
        <p:spPr bwMode="auto">
          <a:xfrm>
            <a:off x="232519" y="1444960"/>
            <a:ext cx="1184293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r>
              <a:rPr lang="en-US" altLang="en-US" sz="2800" b="1" dirty="0"/>
              <a:t>     </a:t>
            </a:r>
            <a:r>
              <a:rPr lang="vi-VN" altLang="en-US" sz="2800" b="1" dirty="0">
                <a:solidFill>
                  <a:srgbClr val="000000"/>
                </a:solidFill>
                <a:latin typeface="Times New Roman" panose="02020603050405020304" pitchFamily="18" charset="0"/>
              </a:rPr>
              <a:t>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endParaRPr lang="en-US" altLang="en-US" sz="2800" b="1" dirty="0">
              <a:latin typeface="Arial" panose="020B0604020202020204" pitchFamily="34" charset="0"/>
            </a:endParaRPr>
          </a:p>
        </p:txBody>
      </p:sp>
      <p:sp>
        <p:nvSpPr>
          <p:cNvPr id="18" name="Rectangle 25"/>
          <p:cNvSpPr>
            <a:spLocks noChangeArrowheads="1"/>
          </p:cNvSpPr>
          <p:nvPr/>
        </p:nvSpPr>
        <p:spPr bwMode="auto">
          <a:xfrm>
            <a:off x="232519" y="3800416"/>
            <a:ext cx="1158404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r>
              <a:rPr lang="en-US" altLang="en-US" sz="2800" b="1" dirty="0"/>
              <a:t>     </a:t>
            </a:r>
            <a:r>
              <a:rPr lang="vi-VN" altLang="en-US" sz="2800" b="1" dirty="0">
                <a:solidFill>
                  <a:srgbClr val="000000"/>
                </a:solidFill>
                <a:latin typeface="Times New Roman" panose="02020603050405020304" pitchFamily="18" charset="0"/>
              </a:rPr>
              <a:t>b) Ông Năm là dân ngụ cư của làng </a:t>
            </a:r>
            <a:r>
              <a:rPr lang="vi-VN" altLang="en-US" sz="2800" b="1" dirty="0" smtClean="0">
                <a:solidFill>
                  <a:srgbClr val="000000"/>
                </a:solidFill>
                <a:latin typeface="Times New Roman" panose="02020603050405020304" pitchFamily="18" charset="0"/>
              </a:rPr>
              <a:t>này. </a:t>
            </a:r>
            <a:r>
              <a:rPr lang="vi-VN" altLang="en-US" sz="2800" b="1" dirty="0">
                <a:solidFill>
                  <a:srgbClr val="000000"/>
                </a:solidFill>
                <a:latin typeface="Times New Roman" panose="02020603050405020304" pitchFamily="18" charset="0"/>
              </a:rPr>
              <a:t>Hồi ông mới ra chòi vịt, ông trầm lặng như một chiếc bóng.</a:t>
            </a:r>
            <a:r>
              <a:rPr lang="en-US" altLang="en-US" sz="2800" b="1" dirty="0"/>
              <a:t> </a:t>
            </a:r>
          </a:p>
        </p:txBody>
      </p:sp>
      <p:sp>
        <p:nvSpPr>
          <p:cNvPr id="19" name="Text Box 26"/>
          <p:cNvSpPr txBox="1">
            <a:spLocks noChangeArrowheads="1"/>
          </p:cNvSpPr>
          <p:nvPr/>
        </p:nvSpPr>
        <p:spPr bwMode="auto">
          <a:xfrm>
            <a:off x="326698" y="4916704"/>
            <a:ext cx="97997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r>
              <a:rPr lang="en-US" altLang="en-US" sz="2800" b="1" dirty="0"/>
              <a:t>    </a:t>
            </a:r>
            <a:r>
              <a:rPr lang="vi-VN" altLang="en-US" sz="2800" b="1" dirty="0">
                <a:solidFill>
                  <a:srgbClr val="000000"/>
                </a:solidFill>
                <a:latin typeface="Times New Roman" panose="02020603050405020304" pitchFamily="18" charset="0"/>
              </a:rPr>
              <a:t>c) Tàu nào có hàng cần bốc lên là cần trục vươn tới. Cần trục là cánh tay kì diệu của các chú công nhân.</a:t>
            </a:r>
            <a:endParaRPr lang="en-US" altLang="en-US" sz="2800" b="1" dirty="0">
              <a:latin typeface="Arial" panose="020B0604020202020204" pitchFamily="34" charset="0"/>
            </a:endParaRPr>
          </a:p>
        </p:txBody>
      </p:sp>
      <p:cxnSp>
        <p:nvCxnSpPr>
          <p:cNvPr id="20" name="Straight Connector 19"/>
          <p:cNvCxnSpPr/>
          <p:nvPr/>
        </p:nvCxnSpPr>
        <p:spPr>
          <a:xfrm>
            <a:off x="6217731" y="626190"/>
            <a:ext cx="2757586"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983461" y="1105363"/>
            <a:ext cx="1763787"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53944" y="1105363"/>
            <a:ext cx="1763787"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4047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par>
                                <p:cTn id="19" presetID="2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8" repeatCount="indefinite" fill="hold" display="0">
                  <p:stCondLst>
                    <p:cond delay="indefinite"/>
                  </p:stCondLst>
                  <p:endCondLst>
                    <p:cond evt="onStopAudio" delay="0">
                      <p:tgtEl>
                        <p:sldTgt/>
                      </p:tgtEl>
                    </p:cond>
                  </p:endCondLst>
                </p:cTn>
                <p:tgtEl>
                  <p:spTgt spid="33"/>
                </p:tgtEl>
              </p:cMediaNode>
            </p:audio>
          </p:childTnLst>
        </p:cTn>
      </p:par>
    </p:tnLst>
    <p:bldLst>
      <p:bldP spid="15" grpId="0" animBg="1"/>
      <p:bldP spid="14"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F3DF9AD5-6A85-4EC4-AEAC-F2E06E6C255F}"/>
              </a:ext>
            </a:extLst>
          </p:cNvPr>
          <p:cNvGrpSpPr/>
          <p:nvPr/>
        </p:nvGrpSpPr>
        <p:grpSpPr>
          <a:xfrm>
            <a:off x="-80682" y="-797858"/>
            <a:ext cx="12102352" cy="7655858"/>
            <a:chOff x="990600" y="113847"/>
            <a:chExt cx="10210800" cy="6013970"/>
          </a:xfrm>
        </p:grpSpPr>
        <p:grpSp>
          <p:nvGrpSpPr>
            <p:cNvPr id="5" name="组合 4">
              <a:extLst>
                <a:ext uri="{FF2B5EF4-FFF2-40B4-BE49-F238E27FC236}">
                  <a16:creationId xmlns:a16="http://schemas.microsoft.com/office/drawing/2014/main" id="{68689F37-B353-4233-BBAA-779E032EA227}"/>
                </a:ext>
              </a:extLst>
            </p:cNvPr>
            <p:cNvGrpSpPr/>
            <p:nvPr/>
          </p:nvGrpSpPr>
          <p:grpSpPr>
            <a:xfrm>
              <a:off x="990600" y="743016"/>
              <a:ext cx="10210800" cy="5384801"/>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0EF9B9A3-4CAB-4DC4-8CA9-4CED6B31D3A6}"/>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187ED777-BCD9-4750-874B-C91FC20528A0}"/>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圆角 10">
              <a:extLst>
                <a:ext uri="{FF2B5EF4-FFF2-40B4-BE49-F238E27FC236}">
                  <a16:creationId xmlns:a16="http://schemas.microsoft.com/office/drawing/2014/main" id="{75D4B04B-B562-4E9F-957F-270AC71945DD}"/>
                </a:ext>
              </a:extLst>
            </p:cNvPr>
            <p:cNvSpPr/>
            <p:nvPr/>
          </p:nvSpPr>
          <p:spPr>
            <a:xfrm>
              <a:off x="2167058" y="113847"/>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B734E353-5B82-493A-8AEC-8245B8D18528}"/>
                </a:ext>
              </a:extLst>
            </p:cNvPr>
            <p:cNvSpPr/>
            <p:nvPr/>
          </p:nvSpPr>
          <p:spPr>
            <a:xfrm>
              <a:off x="9712598" y="123286"/>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 Box 22"/>
          <p:cNvSpPr txBox="1">
            <a:spLocks noChangeArrowheads="1"/>
          </p:cNvSpPr>
          <p:nvPr/>
        </p:nvSpPr>
        <p:spPr bwMode="auto">
          <a:xfrm>
            <a:off x="3451967" y="1422511"/>
            <a:ext cx="7988899"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2800" b="1" dirty="0"/>
              <a:t>     </a:t>
            </a:r>
            <a:r>
              <a:rPr lang="vi-VN" altLang="en-US" sz="2800" b="1" dirty="0">
                <a:solidFill>
                  <a:srgbClr val="000000"/>
                </a:solidFill>
                <a:latin typeface="Times New Roman" panose="02020603050405020304" pitchFamily="18" charset="0"/>
              </a:rPr>
              <a:t>a) Nguyễn Tri Phương là người Thừa Thiên. Hoàng Diệu quê ở Quảng Nam. Cả hai ông đều không phải là người  Hà Nội. Nhưng các ông đã anh dũng hi sinh bảo vệ thành Hà Nội trong hai cuộc chiến đấu giữ thành năm 1873 và 1882. Ở trung tâm Hà Nội ngày nay có hai đường phố đẹp  mang tên hai ông.</a:t>
            </a:r>
            <a:endParaRPr lang="en-US" altLang="en-US" sz="2800" b="1" dirty="0">
              <a:latin typeface="Arial" panose="020B0604020202020204" pitchFamily="34" charset="0"/>
            </a:endParaRPr>
          </a:p>
        </p:txBody>
      </p:sp>
      <p:sp>
        <p:nvSpPr>
          <p:cNvPr id="13" name="Text Box 9"/>
          <p:cNvSpPr txBox="1">
            <a:spLocks noChangeArrowheads="1"/>
          </p:cNvSpPr>
          <p:nvPr/>
        </p:nvSpPr>
        <p:spPr bwMode="auto">
          <a:xfrm>
            <a:off x="1158529" y="189679"/>
            <a:ext cx="9918010" cy="954107"/>
          </a:xfrm>
          <a:prstGeom prst="rect">
            <a:avLst/>
          </a:prstGeom>
          <a:solidFill>
            <a:schemeClr val="bg1">
              <a:alpha val="78000"/>
            </a:schemeClr>
          </a:solidFill>
          <a:ln w="47625">
            <a:solidFill>
              <a:schemeClr val="accent4">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
              </a:spcBef>
            </a:pPr>
            <a:r>
              <a:rPr lang="en-US" altLang="en-US" sz="2800" b="1" u="sng" dirty="0" err="1">
                <a:solidFill>
                  <a:srgbClr val="0033CC"/>
                </a:solidFill>
                <a:latin typeface="Times New Roman" panose="02020603050405020304" pitchFamily="18" charset="0"/>
                <a:cs typeface="Times New Roman" panose="02020603050405020304" pitchFamily="18" charset="0"/>
              </a:rPr>
              <a:t>Bài</a:t>
            </a:r>
            <a:r>
              <a:rPr lang="en-US" altLang="en-US" sz="2800" b="1" u="sng" dirty="0">
                <a:solidFill>
                  <a:srgbClr val="0033CC"/>
                </a:solidFill>
                <a:latin typeface="Times New Roman" panose="02020603050405020304" pitchFamily="18" charset="0"/>
                <a:cs typeface="Times New Roman" panose="02020603050405020304" pitchFamily="18" charset="0"/>
              </a:rPr>
              <a:t> 1</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Tìm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kể</a:t>
            </a:r>
            <a:r>
              <a:rPr lang="en-US" altLang="en-US" sz="2800" b="1" dirty="0">
                <a:solidFill>
                  <a:srgbClr val="0033CC"/>
                </a:solidFill>
                <a:latin typeface="Times New Roman" panose="02020603050405020304" pitchFamily="18" charset="0"/>
                <a:cs typeface="Times New Roman" panose="02020603050405020304" pitchFamily="18" charset="0"/>
              </a:rPr>
              <a:t> Ai </a:t>
            </a:r>
            <a:r>
              <a:rPr lang="en-US" altLang="en-US" sz="2800" b="1" dirty="0" err="1">
                <a:solidFill>
                  <a:srgbClr val="0033CC"/>
                </a:solidFill>
                <a:latin typeface="Times New Roman" panose="02020603050405020304" pitchFamily="18" charset="0"/>
                <a:cs typeface="Times New Roman" panose="02020603050405020304" pitchFamily="18" charset="0"/>
              </a:rPr>
              <a:t>làm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Và</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nêu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dụng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của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mỗi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dùng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để</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giới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thiệu</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nhận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định</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về</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sự</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vật</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grpSp>
        <p:nvGrpSpPr>
          <p:cNvPr id="2" name="Group 1"/>
          <p:cNvGrpSpPr/>
          <p:nvPr/>
        </p:nvGrpSpPr>
        <p:grpSpPr>
          <a:xfrm>
            <a:off x="190603" y="1003175"/>
            <a:ext cx="2575194" cy="2802544"/>
            <a:chOff x="1335066" y="1996233"/>
            <a:chExt cx="2575194" cy="3772752"/>
          </a:xfrm>
        </p:grpSpPr>
        <p:pic>
          <p:nvPicPr>
            <p:cNvPr id="1026" name="Picture 2" descr="Tiểu Sử Cụ Nguyễn Tri Phương | THCS Nguyễn Tri Phương"/>
            <p:cNvPicPr>
              <a:picLocks noChangeAspect="1" noChangeArrowheads="1"/>
            </p:cNvPicPr>
            <p:nvPr/>
          </p:nvPicPr>
          <p:blipFill rotWithShape="1">
            <a:blip r:embed="rId3">
              <a:extLst>
                <a:ext uri="{28A0092B-C50C-407E-A947-70E740481C1C}">
                  <a14:useLocalDpi xmlns:a14="http://schemas.microsoft.com/office/drawing/2010/main" val="0"/>
                </a:ext>
              </a:extLst>
            </a:blip>
            <a:srcRect b="12910"/>
            <a:stretch/>
          </p:blipFill>
          <p:spPr bwMode="auto">
            <a:xfrm>
              <a:off x="1342132" y="1996233"/>
              <a:ext cx="2568128" cy="3287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 Box 9"/>
            <p:cNvSpPr txBox="1">
              <a:spLocks noChangeArrowheads="1"/>
            </p:cNvSpPr>
            <p:nvPr/>
          </p:nvSpPr>
          <p:spPr bwMode="auto">
            <a:xfrm>
              <a:off x="1335066" y="5368875"/>
              <a:ext cx="2494017" cy="400110"/>
            </a:xfrm>
            <a:prstGeom prst="rect">
              <a:avLst/>
            </a:prstGeom>
            <a:solidFill>
              <a:schemeClr val="bg1">
                <a:alpha val="78000"/>
              </a:schemeClr>
            </a:solidFill>
            <a:ln w="63500" cmpd="thickThin">
              <a:solidFill>
                <a:schemeClr val="accent4">
                  <a:lumMod val="50000"/>
                </a:schemeClr>
              </a:solidFill>
              <a:prstDash val="soli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
                </a:spcBef>
              </a:pPr>
              <a:r>
                <a:rPr lang="en-US" altLang="en-US" sz="2000" b="1" dirty="0" err="1">
                  <a:solidFill>
                    <a:srgbClr val="0033CC"/>
                  </a:solidFill>
                  <a:latin typeface="Times New Roman" panose="02020603050405020304" pitchFamily="18" charset="0"/>
                  <a:cs typeface="Times New Roman" panose="02020603050405020304" pitchFamily="18" charset="0"/>
                </a:rPr>
                <a:t>Nguyễn</a:t>
              </a:r>
              <a:r>
                <a:rPr lang="en-US" altLang="en-US" sz="2000" b="1" dirty="0">
                  <a:solidFill>
                    <a:srgbClr val="0033CC"/>
                  </a:solidFill>
                  <a:latin typeface="Times New Roman" panose="02020603050405020304" pitchFamily="18" charset="0"/>
                  <a:cs typeface="Times New Roman" panose="02020603050405020304" pitchFamily="18" charset="0"/>
                </a:rPr>
                <a:t> Tri </a:t>
              </a:r>
              <a:r>
                <a:rPr lang="en-US" altLang="en-US" sz="2000" b="1" dirty="0" err="1">
                  <a:solidFill>
                    <a:srgbClr val="0033CC"/>
                  </a:solidFill>
                  <a:latin typeface="Times New Roman" panose="02020603050405020304" pitchFamily="18" charset="0"/>
                  <a:cs typeface="Times New Roman" panose="02020603050405020304" pitchFamily="18" charset="0"/>
                </a:rPr>
                <a:t>Phương</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grpSp>
      <p:cxnSp>
        <p:nvCxnSpPr>
          <p:cNvPr id="18" name="Straight Connector 17"/>
          <p:cNvCxnSpPr/>
          <p:nvPr/>
        </p:nvCxnSpPr>
        <p:spPr>
          <a:xfrm flipV="1">
            <a:off x="4436782" y="1994644"/>
            <a:ext cx="7004084" cy="29611"/>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595170" y="3267135"/>
            <a:ext cx="4625465" cy="23944"/>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892988" y="2616819"/>
            <a:ext cx="2476860" cy="21904"/>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8">
            <a:extLst>
              <a:ext uri="{FF2B5EF4-FFF2-40B4-BE49-F238E27FC236}">
                <a16:creationId xmlns:a16="http://schemas.microsoft.com/office/drawing/2014/main" id="{1B19D441-3FAA-40C0-9F53-8961104CDDD6}"/>
              </a:ext>
            </a:extLst>
          </p:cNvPr>
          <p:cNvGrpSpPr/>
          <p:nvPr/>
        </p:nvGrpSpPr>
        <p:grpSpPr>
          <a:xfrm>
            <a:off x="2586919" y="1314185"/>
            <a:ext cx="9228484" cy="5274873"/>
            <a:chOff x="4943871" y="1701800"/>
            <a:chExt cx="6552804" cy="4390504"/>
          </a:xfrm>
          <a:noFill/>
        </p:grpSpPr>
        <p:sp>
          <p:nvSpPr>
            <p:cNvPr id="30" name="3">
              <a:extLst>
                <a:ext uri="{FF2B5EF4-FFF2-40B4-BE49-F238E27FC236}">
                  <a16:creationId xmlns:a16="http://schemas.microsoft.com/office/drawing/2014/main" id="{39A44EC1-AC84-4948-A012-992A710CE38A}"/>
                </a:ext>
              </a:extLst>
            </p:cNvPr>
            <p:cNvSpPr/>
            <p:nvPr/>
          </p:nvSpPr>
          <p:spPr>
            <a:xfrm>
              <a:off x="5447928" y="1701800"/>
              <a:ext cx="6048747" cy="4390504"/>
            </a:xfrm>
            <a:prstGeom prst="rect">
              <a:avLst/>
            </a:prstGeom>
            <a:grpFill/>
            <a:ln>
              <a:solidFill>
                <a:srgbClr val="6F9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latin typeface="义启紫水晶体" panose="02010601030101010101" pitchFamily="2" charset="-122"/>
                <a:ea typeface="义启紫水晶体" panose="02010601030101010101" pitchFamily="2" charset="-122"/>
              </a:endParaRPr>
            </a:p>
          </p:txBody>
        </p:sp>
        <p:sp>
          <p:nvSpPr>
            <p:cNvPr id="31" name="25">
              <a:extLst>
                <a:ext uri="{FF2B5EF4-FFF2-40B4-BE49-F238E27FC236}">
                  <a16:creationId xmlns:a16="http://schemas.microsoft.com/office/drawing/2014/main" id="{B29FA9EB-EAD3-46D3-8423-73441C6E70B6}"/>
                </a:ext>
              </a:extLst>
            </p:cNvPr>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rgbClr val="6F9A92"/>
            </a:solidFill>
            <a:ln>
              <a:solidFill>
                <a:srgbClr val="6F9A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85000"/>
                    <a:lumOff val="15000"/>
                  </a:schemeClr>
                </a:solidFill>
                <a:latin typeface="义启紫水晶体" panose="02010601030101010101" pitchFamily="2" charset="-122"/>
                <a:ea typeface="义启紫水晶体" panose="02010601030101010101" pitchFamily="2" charset="-122"/>
              </a:endParaRPr>
            </a:p>
          </p:txBody>
        </p:sp>
      </p:grpSp>
      <p:sp>
        <p:nvSpPr>
          <p:cNvPr id="32" name="Text Box 9"/>
          <p:cNvSpPr txBox="1">
            <a:spLocks noChangeArrowheads="1"/>
          </p:cNvSpPr>
          <p:nvPr/>
        </p:nvSpPr>
        <p:spPr bwMode="auto">
          <a:xfrm>
            <a:off x="500253" y="6273194"/>
            <a:ext cx="1788290" cy="400110"/>
          </a:xfrm>
          <a:prstGeom prst="rect">
            <a:avLst/>
          </a:prstGeom>
          <a:solidFill>
            <a:schemeClr val="bg1">
              <a:alpha val="78000"/>
            </a:schemeClr>
          </a:solidFill>
          <a:ln w="63500" cmpd="thickThin">
            <a:solidFill>
              <a:schemeClr val="accent4">
                <a:lumMod val="50000"/>
              </a:schemeClr>
            </a:solidFill>
            <a:prstDash val="soli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
              </a:spcBef>
            </a:pPr>
            <a:r>
              <a:rPr lang="en-US" altLang="en-US" sz="2000" b="1" dirty="0" err="1">
                <a:solidFill>
                  <a:srgbClr val="0033CC"/>
                </a:solidFill>
                <a:latin typeface="Times New Roman" panose="02020603050405020304" pitchFamily="18" charset="0"/>
                <a:cs typeface="Times New Roman" panose="02020603050405020304" pitchFamily="18" charset="0"/>
              </a:rPr>
              <a:t>Hoàng</a:t>
            </a:r>
            <a:r>
              <a:rPr lang="en-US" altLang="en-US" sz="2000" b="1" dirty="0">
                <a:solidFill>
                  <a:srgbClr val="0033CC"/>
                </a:solidFill>
                <a:latin typeface="Times New Roman" panose="02020603050405020304" pitchFamily="18" charset="0"/>
                <a:cs typeface="Times New Roman" panose="02020603050405020304" pitchFamily="18" charset="0"/>
              </a:rPr>
              <a:t> </a:t>
            </a:r>
            <a:r>
              <a:rPr lang="en-US" altLang="en-US" sz="2000" b="1" dirty="0" err="1">
                <a:solidFill>
                  <a:srgbClr val="0033CC"/>
                </a:solidFill>
                <a:latin typeface="Times New Roman" panose="02020603050405020304" pitchFamily="18" charset="0"/>
                <a:cs typeface="Times New Roman" panose="02020603050405020304" pitchFamily="18" charset="0"/>
              </a:rPr>
              <a:t>Diệu</a:t>
            </a:r>
            <a:endParaRPr lang="en-US" altLang="en-US" sz="2000" b="1" dirty="0">
              <a:solidFill>
                <a:srgbClr val="0033CC"/>
              </a:solidFill>
              <a:latin typeface="Times New Roman" panose="02020603050405020304" pitchFamily="18" charset="0"/>
              <a:cs typeface="Times New Roman" panose="02020603050405020304" pitchFamily="18" charset="0"/>
            </a:endParaRPr>
          </a:p>
        </p:txBody>
      </p:sp>
      <p:pic>
        <p:nvPicPr>
          <p:cNvPr id="33" name="Picture 4" descr="Hoàng Diệu | Nghiên Cứu Lịch S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720" y="3905662"/>
            <a:ext cx="1900026" cy="2368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05804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ipe(left)">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par>
                                <p:cTn id="20" presetID="22" presetClass="entr" presetSubtype="8"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9563586D-5BDB-4345-B7AF-756E4B27A5A5}"/>
              </a:ext>
            </a:extLst>
          </p:cNvPr>
          <p:cNvGrpSpPr/>
          <p:nvPr/>
        </p:nvGrpSpPr>
        <p:grpSpPr>
          <a:xfrm>
            <a:off x="537210" y="179636"/>
            <a:ext cx="11327129" cy="6372558"/>
            <a:chOff x="990600" y="561442"/>
            <a:chExt cx="10210800" cy="5566375"/>
          </a:xfrm>
        </p:grpSpPr>
        <p:grpSp>
          <p:nvGrpSpPr>
            <p:cNvPr id="5" name="组合 4">
              <a:extLst>
                <a:ext uri="{FF2B5EF4-FFF2-40B4-BE49-F238E27FC236}">
                  <a16:creationId xmlns:a16="http://schemas.microsoft.com/office/drawing/2014/main" id="{F8AF69AD-F6FA-4E60-ADB0-11F9443D4C30}"/>
                </a:ext>
              </a:extLst>
            </p:cNvPr>
            <p:cNvGrpSpPr/>
            <p:nvPr/>
          </p:nvGrpSpPr>
          <p:grpSpPr>
            <a:xfrm>
              <a:off x="990600" y="743016"/>
              <a:ext cx="10210800" cy="5384801"/>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E9B7F992-0E5A-4E02-9C4C-49A8FFD947F4}"/>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C3842F7E-51AC-4CB7-BBE0-C1A4802EC812}"/>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圆角 7">
              <a:extLst>
                <a:ext uri="{FF2B5EF4-FFF2-40B4-BE49-F238E27FC236}">
                  <a16:creationId xmlns:a16="http://schemas.microsoft.com/office/drawing/2014/main" id="{6C9B1071-A92F-448D-9721-F5C1BB529687}"/>
                </a:ext>
              </a:extLst>
            </p:cNvPr>
            <p:cNvSpPr/>
            <p:nvPr/>
          </p:nvSpPr>
          <p:spPr>
            <a:xfrm>
              <a:off x="212432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C4B36B35-146C-41B3-80B1-481F4A417AF8}"/>
                </a:ext>
              </a:extLst>
            </p:cNvPr>
            <p:cNvSpPr/>
            <p:nvPr/>
          </p:nvSpPr>
          <p:spPr>
            <a:xfrm>
              <a:off x="9729689" y="561442"/>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 Box 9"/>
          <p:cNvSpPr txBox="1">
            <a:spLocks noChangeArrowheads="1"/>
          </p:cNvSpPr>
          <p:nvPr/>
        </p:nvSpPr>
        <p:spPr bwMode="auto">
          <a:xfrm>
            <a:off x="1453120" y="1157530"/>
            <a:ext cx="9918010" cy="954107"/>
          </a:xfrm>
          <a:prstGeom prst="rect">
            <a:avLst/>
          </a:prstGeom>
          <a:solidFill>
            <a:schemeClr val="bg1">
              <a:alpha val="78000"/>
            </a:schemeClr>
          </a:solidFill>
          <a:ln w="47625">
            <a:solidFill>
              <a:schemeClr val="accent4">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
              </a:spcBef>
            </a:pPr>
            <a:r>
              <a:rPr lang="en-US" altLang="en-US" sz="2800" b="1" u="sng" dirty="0" err="1">
                <a:solidFill>
                  <a:srgbClr val="0033CC"/>
                </a:solidFill>
                <a:latin typeface="Times New Roman" panose="02020603050405020304" pitchFamily="18" charset="0"/>
                <a:cs typeface="Times New Roman" panose="02020603050405020304" pitchFamily="18" charset="0"/>
              </a:rPr>
              <a:t>Bài</a:t>
            </a:r>
            <a:r>
              <a:rPr lang="en-US" altLang="en-US" sz="2800" b="1" u="sng" dirty="0">
                <a:solidFill>
                  <a:srgbClr val="0033CC"/>
                </a:solidFill>
                <a:latin typeface="Times New Roman" panose="02020603050405020304" pitchFamily="18" charset="0"/>
                <a:cs typeface="Times New Roman" panose="02020603050405020304" pitchFamily="18" charset="0"/>
              </a:rPr>
              <a:t> 1</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Tìm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kể</a:t>
            </a:r>
            <a:r>
              <a:rPr lang="en-US" altLang="en-US" sz="2800" b="1" dirty="0">
                <a:solidFill>
                  <a:srgbClr val="0033CC"/>
                </a:solidFill>
                <a:latin typeface="Times New Roman" panose="02020603050405020304" pitchFamily="18" charset="0"/>
                <a:cs typeface="Times New Roman" panose="02020603050405020304" pitchFamily="18" charset="0"/>
              </a:rPr>
              <a:t> Ai </a:t>
            </a:r>
            <a:r>
              <a:rPr lang="en-US" altLang="en-US" sz="2800" b="1" dirty="0" err="1">
                <a:solidFill>
                  <a:srgbClr val="0033CC"/>
                </a:solidFill>
                <a:latin typeface="Times New Roman" panose="02020603050405020304" pitchFamily="18" charset="0"/>
                <a:cs typeface="Times New Roman" panose="02020603050405020304" pitchFamily="18" charset="0"/>
              </a:rPr>
              <a:t>làm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Và</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nêu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dụng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của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mỗi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dùng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để</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giới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thiệu</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nhận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định</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về</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sự</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vật</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sp>
        <p:nvSpPr>
          <p:cNvPr id="20" name="Text Box 22"/>
          <p:cNvSpPr txBox="1">
            <a:spLocks noChangeArrowheads="1"/>
          </p:cNvSpPr>
          <p:nvPr/>
        </p:nvSpPr>
        <p:spPr bwMode="auto">
          <a:xfrm>
            <a:off x="1620286" y="2387521"/>
            <a:ext cx="94275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200" b="1" dirty="0"/>
              <a:t>     </a:t>
            </a:r>
            <a:r>
              <a:rPr lang="vi-VN" altLang="en-US" sz="3200" b="1" dirty="0">
                <a:solidFill>
                  <a:srgbClr val="000000"/>
                </a:solidFill>
                <a:latin typeface="Times New Roman" panose="02020603050405020304" pitchFamily="18" charset="0"/>
              </a:rPr>
              <a:t>a) Nguyễn Tri Phương là người Thừa Thiên. </a:t>
            </a:r>
            <a:endParaRPr lang="en-US" altLang="en-US" sz="3200" b="1" dirty="0">
              <a:latin typeface="Arial" panose="020B0604020202020204" pitchFamily="34" charset="0"/>
            </a:endParaRPr>
          </a:p>
        </p:txBody>
      </p:sp>
      <p:sp>
        <p:nvSpPr>
          <p:cNvPr id="21" name="Text Box 22"/>
          <p:cNvSpPr txBox="1">
            <a:spLocks noChangeArrowheads="1"/>
          </p:cNvSpPr>
          <p:nvPr/>
        </p:nvSpPr>
        <p:spPr bwMode="auto">
          <a:xfrm>
            <a:off x="2628900" y="4052508"/>
            <a:ext cx="81145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vi-VN" altLang="en-US" sz="3200" b="1" dirty="0">
                <a:solidFill>
                  <a:srgbClr val="000000"/>
                </a:solidFill>
                <a:latin typeface="Times New Roman" panose="02020603050405020304" pitchFamily="18" charset="0"/>
              </a:rPr>
              <a:t> Cả hai ông đều không phải là người  Hà Nội. </a:t>
            </a:r>
            <a:endParaRPr lang="en-US" altLang="en-US" sz="3200" b="1" dirty="0">
              <a:latin typeface="Arial" panose="020B0604020202020204" pitchFamily="34" charset="0"/>
            </a:endParaRPr>
          </a:p>
        </p:txBody>
      </p:sp>
      <p:sp>
        <p:nvSpPr>
          <p:cNvPr id="22" name="Text Box 22"/>
          <p:cNvSpPr txBox="1">
            <a:spLocks noChangeArrowheads="1"/>
          </p:cNvSpPr>
          <p:nvPr/>
        </p:nvSpPr>
        <p:spPr bwMode="auto">
          <a:xfrm>
            <a:off x="3943168" y="3218518"/>
            <a:ext cx="6800319" cy="923330"/>
          </a:xfrm>
          <a:prstGeom prst="rect">
            <a:avLst/>
          </a:prstGeom>
          <a:solidFill>
            <a:schemeClr val="accent5">
              <a:lumMod val="40000"/>
              <a:lumOff val="60000"/>
            </a:schemeClr>
          </a:solidFill>
          <a:ln w="31750">
            <a:solidFill>
              <a:schemeClr val="accent1">
                <a:lumMod val="50000"/>
              </a:schemeClr>
            </a:solidFill>
            <a:prstDash val="dashDot"/>
          </a:ln>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600" b="1" dirty="0" err="1">
                <a:solidFill>
                  <a:srgbClr val="FF0000"/>
                </a:solidFill>
                <a:latin typeface="Arial" panose="020B0604020202020204" pitchFamily="34" charset="0"/>
              </a:rPr>
              <a:t>Câu</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dùng</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để</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giới</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thiệu</a:t>
            </a:r>
            <a:endParaRPr lang="en-US" altLang="en-US" sz="3600" b="1" dirty="0">
              <a:solidFill>
                <a:srgbClr val="FF0000"/>
              </a:solidFill>
              <a:latin typeface="Arial" panose="020B0604020202020204" pitchFamily="34" charset="0"/>
            </a:endParaRPr>
          </a:p>
        </p:txBody>
      </p:sp>
      <p:sp>
        <p:nvSpPr>
          <p:cNvPr id="23" name="Text Box 22"/>
          <p:cNvSpPr txBox="1">
            <a:spLocks noChangeArrowheads="1"/>
          </p:cNvSpPr>
          <p:nvPr/>
        </p:nvSpPr>
        <p:spPr bwMode="auto">
          <a:xfrm>
            <a:off x="3943167" y="5064466"/>
            <a:ext cx="6800319" cy="923330"/>
          </a:xfrm>
          <a:prstGeom prst="rect">
            <a:avLst/>
          </a:prstGeom>
          <a:solidFill>
            <a:schemeClr val="accent4">
              <a:lumMod val="20000"/>
              <a:lumOff val="80000"/>
            </a:schemeClr>
          </a:solidFill>
          <a:ln w="31750">
            <a:solidFill>
              <a:schemeClr val="accent1">
                <a:lumMod val="50000"/>
              </a:schemeClr>
            </a:solidFill>
            <a:prstDash val="dashDot"/>
          </a:ln>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600" b="1" dirty="0" err="1">
                <a:solidFill>
                  <a:srgbClr val="FF0000"/>
                </a:solidFill>
                <a:latin typeface="Arial" panose="020B0604020202020204" pitchFamily="34" charset="0"/>
              </a:rPr>
              <a:t>Câu</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dùng</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để</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nêu</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nhận</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định</a:t>
            </a:r>
            <a:endParaRPr lang="en-US" altLang="en-US" sz="3600" b="1" dirty="0">
              <a:solidFill>
                <a:srgbClr val="FF0000"/>
              </a:solidFill>
              <a:latin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98222">
            <a:off x="3054226" y="3271842"/>
            <a:ext cx="840043" cy="924047"/>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98222">
            <a:off x="3187494" y="4926935"/>
            <a:ext cx="840043" cy="924047"/>
          </a:xfrm>
          <a:prstGeom prst="rect">
            <a:avLst/>
          </a:prstGeom>
        </p:spPr>
      </p:pic>
      <p:pic>
        <p:nvPicPr>
          <p:cNvPr id="26" name="图片 28">
            <a:extLst>
              <a:ext uri="{FF2B5EF4-FFF2-40B4-BE49-F238E27FC236}">
                <a16:creationId xmlns:a16="http://schemas.microsoft.com/office/drawing/2014/main" id="{5CA80215-5A0E-4E18-91E5-E38FAC0911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9549" y="3675283"/>
            <a:ext cx="2197656" cy="3195552"/>
          </a:xfrm>
          <a:prstGeom prst="rect">
            <a:avLst/>
          </a:prstGeom>
        </p:spPr>
      </p:pic>
    </p:spTree>
    <p:extLst>
      <p:ext uri="{BB962C8B-B14F-4D97-AF65-F5344CB8AC3E}">
        <p14:creationId xmlns:p14="http://schemas.microsoft.com/office/powerpoint/2010/main" val="328687898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75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childTnLst>
                                </p:cTn>
                              </p:par>
                              <p:par>
                                <p:cTn id="20" presetID="22" presetClass="entr" presetSubtype="8"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p:bldP spid="21"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F3DF9AD5-6A85-4EC4-AEAC-F2E06E6C255F}"/>
              </a:ext>
            </a:extLst>
          </p:cNvPr>
          <p:cNvGrpSpPr/>
          <p:nvPr/>
        </p:nvGrpSpPr>
        <p:grpSpPr>
          <a:xfrm>
            <a:off x="147430" y="-13034"/>
            <a:ext cx="11897139" cy="6609869"/>
            <a:chOff x="990600" y="113847"/>
            <a:chExt cx="10210800" cy="6013970"/>
          </a:xfrm>
        </p:grpSpPr>
        <p:grpSp>
          <p:nvGrpSpPr>
            <p:cNvPr id="5" name="组合 4">
              <a:extLst>
                <a:ext uri="{FF2B5EF4-FFF2-40B4-BE49-F238E27FC236}">
                  <a16:creationId xmlns:a16="http://schemas.microsoft.com/office/drawing/2014/main" id="{68689F37-B353-4233-BBAA-779E032EA227}"/>
                </a:ext>
              </a:extLst>
            </p:cNvPr>
            <p:cNvGrpSpPr/>
            <p:nvPr/>
          </p:nvGrpSpPr>
          <p:grpSpPr>
            <a:xfrm>
              <a:off x="990600" y="743016"/>
              <a:ext cx="10210800" cy="5384801"/>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0EF9B9A3-4CAB-4DC4-8CA9-4CED6B31D3A6}"/>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187ED777-BCD9-4750-874B-C91FC20528A0}"/>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圆角 10">
              <a:extLst>
                <a:ext uri="{FF2B5EF4-FFF2-40B4-BE49-F238E27FC236}">
                  <a16:creationId xmlns:a16="http://schemas.microsoft.com/office/drawing/2014/main" id="{75D4B04B-B562-4E9F-957F-270AC71945DD}"/>
                </a:ext>
              </a:extLst>
            </p:cNvPr>
            <p:cNvSpPr/>
            <p:nvPr/>
          </p:nvSpPr>
          <p:spPr>
            <a:xfrm>
              <a:off x="2167058" y="113847"/>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B734E353-5B82-493A-8AEC-8245B8D18528}"/>
                </a:ext>
              </a:extLst>
            </p:cNvPr>
            <p:cNvSpPr/>
            <p:nvPr/>
          </p:nvSpPr>
          <p:spPr>
            <a:xfrm>
              <a:off x="9712598" y="123286"/>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 Box 9"/>
          <p:cNvSpPr txBox="1">
            <a:spLocks noChangeArrowheads="1"/>
          </p:cNvSpPr>
          <p:nvPr/>
        </p:nvSpPr>
        <p:spPr bwMode="auto">
          <a:xfrm>
            <a:off x="1158529" y="1216435"/>
            <a:ext cx="9918010" cy="954107"/>
          </a:xfrm>
          <a:prstGeom prst="rect">
            <a:avLst/>
          </a:prstGeom>
          <a:solidFill>
            <a:schemeClr val="bg1">
              <a:alpha val="78000"/>
            </a:schemeClr>
          </a:solidFill>
          <a:ln w="47625">
            <a:solidFill>
              <a:schemeClr val="accent4">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
              </a:spcBef>
            </a:pPr>
            <a:r>
              <a:rPr lang="en-US" altLang="en-US" sz="2800" b="1" u="sng" dirty="0" err="1">
                <a:solidFill>
                  <a:srgbClr val="0033CC"/>
                </a:solidFill>
                <a:latin typeface="Times New Roman" panose="02020603050405020304" pitchFamily="18" charset="0"/>
                <a:cs typeface="Times New Roman" panose="02020603050405020304" pitchFamily="18" charset="0"/>
              </a:rPr>
              <a:t>Bài</a:t>
            </a:r>
            <a:r>
              <a:rPr lang="en-US" altLang="en-US" sz="2800" b="1" u="sng" dirty="0">
                <a:solidFill>
                  <a:srgbClr val="0033CC"/>
                </a:solidFill>
                <a:latin typeface="Times New Roman" panose="02020603050405020304" pitchFamily="18" charset="0"/>
                <a:cs typeface="Times New Roman" panose="02020603050405020304" pitchFamily="18" charset="0"/>
              </a:rPr>
              <a:t> 1</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Tìm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kể</a:t>
            </a:r>
            <a:r>
              <a:rPr lang="en-US" altLang="en-US" sz="2800" b="1" dirty="0">
                <a:solidFill>
                  <a:srgbClr val="0033CC"/>
                </a:solidFill>
                <a:latin typeface="Times New Roman" panose="02020603050405020304" pitchFamily="18" charset="0"/>
                <a:cs typeface="Times New Roman" panose="02020603050405020304" pitchFamily="18" charset="0"/>
              </a:rPr>
              <a:t> Ai </a:t>
            </a:r>
            <a:r>
              <a:rPr lang="en-US" altLang="en-US" sz="2800" b="1" dirty="0" err="1">
                <a:solidFill>
                  <a:srgbClr val="0033CC"/>
                </a:solidFill>
                <a:latin typeface="Times New Roman" panose="02020603050405020304" pitchFamily="18" charset="0"/>
                <a:cs typeface="Times New Roman" panose="02020603050405020304" pitchFamily="18" charset="0"/>
              </a:rPr>
              <a:t>làm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Và</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nêu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dụng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của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mỗi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dùng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để</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giới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thiệu</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nhận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định</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về</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sự</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vật</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sp>
        <p:nvSpPr>
          <p:cNvPr id="22" name="Text Box 22"/>
          <p:cNvSpPr txBox="1">
            <a:spLocks noChangeArrowheads="1"/>
          </p:cNvSpPr>
          <p:nvPr/>
        </p:nvSpPr>
        <p:spPr bwMode="auto">
          <a:xfrm>
            <a:off x="1527853" y="5101476"/>
            <a:ext cx="5471693" cy="923330"/>
          </a:xfrm>
          <a:prstGeom prst="rect">
            <a:avLst/>
          </a:prstGeom>
          <a:solidFill>
            <a:schemeClr val="accent5">
              <a:lumMod val="20000"/>
              <a:lumOff val="80000"/>
            </a:schemeClr>
          </a:solidFill>
          <a:ln w="34925">
            <a:solidFill>
              <a:srgbClr val="000000"/>
            </a:solidFill>
            <a:prstDash val="dashDot"/>
          </a:ln>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600" b="1" dirty="0" err="1">
                <a:solidFill>
                  <a:srgbClr val="FF0000"/>
                </a:solidFill>
                <a:latin typeface="Arial" panose="020B0604020202020204" pitchFamily="34" charset="0"/>
              </a:rPr>
              <a:t>Câu</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dùng</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để</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giới</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thiệu</a:t>
            </a:r>
            <a:endParaRPr lang="en-US" altLang="en-US" sz="3600" b="1" dirty="0">
              <a:solidFill>
                <a:srgbClr val="FF0000"/>
              </a:solidFill>
              <a:latin typeface="Arial" panose="020B0604020202020204" pitchFamily="34"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98222">
            <a:off x="638911" y="5208070"/>
            <a:ext cx="840043" cy="924047"/>
          </a:xfrm>
          <a:prstGeom prst="rect">
            <a:avLst/>
          </a:prstGeom>
        </p:spPr>
      </p:pic>
      <p:sp>
        <p:nvSpPr>
          <p:cNvPr id="14" name="Rectangle 25"/>
          <p:cNvSpPr>
            <a:spLocks noChangeArrowheads="1"/>
          </p:cNvSpPr>
          <p:nvPr/>
        </p:nvSpPr>
        <p:spPr bwMode="auto">
          <a:xfrm>
            <a:off x="1276299" y="2425173"/>
            <a:ext cx="917416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3600" b="1" dirty="0"/>
              <a:t>     </a:t>
            </a:r>
            <a:r>
              <a:rPr lang="vi-VN" altLang="en-US" sz="3600" b="1" dirty="0">
                <a:solidFill>
                  <a:srgbClr val="000000"/>
                </a:solidFill>
                <a:latin typeface="Times New Roman" panose="02020603050405020304" pitchFamily="18" charset="0"/>
              </a:rPr>
              <a:t>b) Ông Năm là dân ngụ cư của làng này. Hồi ông mới ra chòi vịt, ông trầm lặng như một chiếc bóng.</a:t>
            </a:r>
            <a:r>
              <a:rPr lang="en-US" altLang="en-US" sz="3600" b="1" dirty="0"/>
              <a:t> </a:t>
            </a:r>
          </a:p>
        </p:txBody>
      </p:sp>
      <p:pic>
        <p:nvPicPr>
          <p:cNvPr id="2" name="Picture 1"/>
          <p:cNvPicPr>
            <a:picLocks noChangeAspect="1"/>
          </p:cNvPicPr>
          <p:nvPr/>
        </p:nvPicPr>
        <p:blipFill>
          <a:blip r:embed="rId4"/>
          <a:stretch>
            <a:fillRect/>
          </a:stretch>
        </p:blipFill>
        <p:spPr>
          <a:xfrm>
            <a:off x="7271024" y="4275907"/>
            <a:ext cx="4243152" cy="1918137"/>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cxnSp>
        <p:nvCxnSpPr>
          <p:cNvPr id="16" name="Straight Connector 15"/>
          <p:cNvCxnSpPr/>
          <p:nvPr/>
        </p:nvCxnSpPr>
        <p:spPr>
          <a:xfrm>
            <a:off x="2512695" y="3149449"/>
            <a:ext cx="7797193"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9321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4" presetClass="entr" presetSubtype="1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childTnLst>
                                </p:cTn>
                              </p:par>
                              <p:par>
                                <p:cTn id="22" presetID="22" presetClass="entr" presetSubtype="8"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a:extLst>
              <a:ext uri="{FF2B5EF4-FFF2-40B4-BE49-F238E27FC236}">
                <a16:creationId xmlns:a16="http://schemas.microsoft.com/office/drawing/2014/main" id="{F3DF9AD5-6A85-4EC4-AEAC-F2E06E6C255F}"/>
              </a:ext>
            </a:extLst>
          </p:cNvPr>
          <p:cNvGrpSpPr/>
          <p:nvPr/>
        </p:nvGrpSpPr>
        <p:grpSpPr>
          <a:xfrm>
            <a:off x="147430" y="-13034"/>
            <a:ext cx="11897139" cy="6871034"/>
            <a:chOff x="990600" y="113847"/>
            <a:chExt cx="10210800" cy="6013970"/>
          </a:xfrm>
        </p:grpSpPr>
        <p:grpSp>
          <p:nvGrpSpPr>
            <p:cNvPr id="5" name="组合 4">
              <a:extLst>
                <a:ext uri="{FF2B5EF4-FFF2-40B4-BE49-F238E27FC236}">
                  <a16:creationId xmlns:a16="http://schemas.microsoft.com/office/drawing/2014/main" id="{68689F37-B353-4233-BBAA-779E032EA227}"/>
                </a:ext>
              </a:extLst>
            </p:cNvPr>
            <p:cNvGrpSpPr/>
            <p:nvPr/>
          </p:nvGrpSpPr>
          <p:grpSpPr>
            <a:xfrm>
              <a:off x="990600" y="743016"/>
              <a:ext cx="10210800" cy="5384801"/>
              <a:chOff x="990600" y="743016"/>
              <a:chExt cx="10210800" cy="5384801"/>
            </a:xfrm>
            <a:effectLst>
              <a:outerShdw blurRad="50800" dist="38100" dir="2700000" algn="tl" rotWithShape="0">
                <a:prstClr val="black">
                  <a:alpha val="40000"/>
                </a:prstClr>
              </a:outerShdw>
            </a:effectLst>
          </p:grpSpPr>
          <p:sp>
            <p:nvSpPr>
              <p:cNvPr id="6" name="矩形 5">
                <a:extLst>
                  <a:ext uri="{FF2B5EF4-FFF2-40B4-BE49-F238E27FC236}">
                    <a16:creationId xmlns:a16="http://schemas.microsoft.com/office/drawing/2014/main" id="{0EF9B9A3-4CAB-4DC4-8CA9-4CED6B31D3A6}"/>
                  </a:ext>
                </a:extLst>
              </p:cNvPr>
              <p:cNvSpPr/>
              <p:nvPr/>
            </p:nvSpPr>
            <p:spPr>
              <a:xfrm>
                <a:off x="990600" y="743016"/>
                <a:ext cx="10210800" cy="5384801"/>
              </a:xfrm>
              <a:prstGeom prst="rect">
                <a:avLst/>
              </a:prstGeom>
              <a:solidFill>
                <a:srgbClr val="6F9A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187ED777-BCD9-4750-874B-C91FC20528A0}"/>
                  </a:ext>
                </a:extLst>
              </p:cNvPr>
              <p:cNvSpPr/>
              <p:nvPr/>
            </p:nvSpPr>
            <p:spPr>
              <a:xfrm>
                <a:off x="1121520" y="876871"/>
                <a:ext cx="9957812" cy="5106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矩形: 圆角 10">
              <a:extLst>
                <a:ext uri="{FF2B5EF4-FFF2-40B4-BE49-F238E27FC236}">
                  <a16:creationId xmlns:a16="http://schemas.microsoft.com/office/drawing/2014/main" id="{75D4B04B-B562-4E9F-957F-270AC71945DD}"/>
                </a:ext>
              </a:extLst>
            </p:cNvPr>
            <p:cNvSpPr/>
            <p:nvPr/>
          </p:nvSpPr>
          <p:spPr>
            <a:xfrm>
              <a:off x="2167058" y="113847"/>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a:extLst>
                <a:ext uri="{FF2B5EF4-FFF2-40B4-BE49-F238E27FC236}">
                  <a16:creationId xmlns:a16="http://schemas.microsoft.com/office/drawing/2014/main" id="{B734E353-5B82-493A-8AEC-8245B8D18528}"/>
                </a:ext>
              </a:extLst>
            </p:cNvPr>
            <p:cNvSpPr/>
            <p:nvPr/>
          </p:nvSpPr>
          <p:spPr>
            <a:xfrm>
              <a:off x="9712598" y="123286"/>
              <a:ext cx="241297" cy="923330"/>
            </a:xfrm>
            <a:prstGeom prst="roundRect">
              <a:avLst>
                <a:gd name="adj" fmla="val 0"/>
              </a:avLst>
            </a:prstGeom>
            <a:solidFill>
              <a:schemeClr val="bg1"/>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Text Box 9"/>
          <p:cNvSpPr txBox="1">
            <a:spLocks noChangeArrowheads="1"/>
          </p:cNvSpPr>
          <p:nvPr/>
        </p:nvSpPr>
        <p:spPr bwMode="auto">
          <a:xfrm>
            <a:off x="1158529" y="1216435"/>
            <a:ext cx="9918010" cy="954107"/>
          </a:xfrm>
          <a:prstGeom prst="rect">
            <a:avLst/>
          </a:prstGeom>
          <a:solidFill>
            <a:schemeClr val="bg1">
              <a:alpha val="78000"/>
            </a:schemeClr>
          </a:solidFill>
          <a:ln w="47625">
            <a:solidFill>
              <a:schemeClr val="accent4">
                <a:lumMod val="50000"/>
              </a:schemeClr>
            </a:solidFill>
            <a:prstDash val="dashDot"/>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ts val="120"/>
              </a:spcBef>
            </a:pPr>
            <a:r>
              <a:rPr lang="en-US" altLang="en-US" sz="2800" b="1" u="sng" dirty="0" err="1">
                <a:solidFill>
                  <a:srgbClr val="0033CC"/>
                </a:solidFill>
                <a:latin typeface="Times New Roman" panose="02020603050405020304" pitchFamily="18" charset="0"/>
                <a:cs typeface="Times New Roman" panose="02020603050405020304" pitchFamily="18" charset="0"/>
              </a:rPr>
              <a:t>Bài</a:t>
            </a:r>
            <a:r>
              <a:rPr lang="en-US" altLang="en-US" sz="2800" b="1" u="sng" dirty="0">
                <a:solidFill>
                  <a:srgbClr val="0033CC"/>
                </a:solidFill>
                <a:latin typeface="Times New Roman" panose="02020603050405020304" pitchFamily="18" charset="0"/>
                <a:cs typeface="Times New Roman" panose="02020603050405020304" pitchFamily="18" charset="0"/>
              </a:rPr>
              <a:t> 1</a:t>
            </a:r>
            <a:r>
              <a:rPr lang="en-US" altLang="en-US" sz="2800"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Tìm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kể</a:t>
            </a:r>
            <a:r>
              <a:rPr lang="en-US" altLang="en-US" sz="2800" b="1" dirty="0">
                <a:solidFill>
                  <a:srgbClr val="0033CC"/>
                </a:solidFill>
                <a:latin typeface="Times New Roman" panose="02020603050405020304" pitchFamily="18" charset="0"/>
                <a:cs typeface="Times New Roman" panose="02020603050405020304" pitchFamily="18" charset="0"/>
              </a:rPr>
              <a:t> Ai </a:t>
            </a:r>
            <a:r>
              <a:rPr lang="en-US" altLang="en-US" sz="2800" b="1" dirty="0" err="1">
                <a:solidFill>
                  <a:srgbClr val="0033CC"/>
                </a:solidFill>
                <a:latin typeface="Times New Roman" panose="02020603050405020304" pitchFamily="18" charset="0"/>
                <a:cs typeface="Times New Roman" panose="02020603050405020304" pitchFamily="18" charset="0"/>
              </a:rPr>
              <a:t>làm</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gì</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Và</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nêu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tác</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dụng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của</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mỗi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câu</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dùng</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để</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giới</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thiệu</a:t>
            </a:r>
            <a:r>
              <a:rPr lang="en-US" altLang="en-US" sz="2800" b="1" dirty="0">
                <a:solidFill>
                  <a:srgbClr val="0033CC"/>
                </a:solidFill>
                <a:latin typeface="Times New Roman" panose="02020603050405020304" pitchFamily="18" charset="0"/>
                <a:cs typeface="Times New Roman" panose="02020603050405020304" pitchFamily="18" charset="0"/>
              </a:rPr>
              <a:t> hay </a:t>
            </a:r>
            <a:r>
              <a:rPr lang="en-US" altLang="en-US" sz="2800" b="1" dirty="0" err="1">
                <a:solidFill>
                  <a:srgbClr val="0033CC"/>
                </a:solidFill>
                <a:latin typeface="Times New Roman" panose="02020603050405020304" pitchFamily="18" charset="0"/>
                <a:cs typeface="Times New Roman" panose="02020603050405020304" pitchFamily="18" charset="0"/>
              </a:rPr>
              <a:t>nhận</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định</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về</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sự</a:t>
            </a:r>
            <a:r>
              <a:rPr lang="en-US" altLang="en-US" sz="2800" b="1" dirty="0">
                <a:solidFill>
                  <a:srgbClr val="0033CC"/>
                </a:solidFill>
                <a:latin typeface="Times New Roman" panose="02020603050405020304" pitchFamily="18" charset="0"/>
                <a:cs typeface="Times New Roman" panose="02020603050405020304" pitchFamily="18" charset="0"/>
              </a:rPr>
              <a:t> </a:t>
            </a:r>
            <a:r>
              <a:rPr lang="en-US" altLang="en-US" sz="2800" b="1" dirty="0" err="1">
                <a:solidFill>
                  <a:srgbClr val="0033CC"/>
                </a:solidFill>
                <a:latin typeface="Times New Roman" panose="02020603050405020304" pitchFamily="18" charset="0"/>
                <a:cs typeface="Times New Roman" panose="02020603050405020304" pitchFamily="18" charset="0"/>
              </a:rPr>
              <a:t>vật</a:t>
            </a:r>
            <a:r>
              <a:rPr lang="en-US" altLang="en-US" sz="2800" b="1" dirty="0">
                <a:solidFill>
                  <a:srgbClr val="0033CC"/>
                </a:solidFill>
                <a:latin typeface="Times New Roman" panose="02020603050405020304" pitchFamily="18" charset="0"/>
                <a:cs typeface="Times New Roman" panose="02020603050405020304" pitchFamily="18" charset="0"/>
              </a:rPr>
              <a:t>):</a:t>
            </a:r>
          </a:p>
        </p:txBody>
      </p:sp>
      <p:sp>
        <p:nvSpPr>
          <p:cNvPr id="22" name="Text Box 22"/>
          <p:cNvSpPr txBox="1">
            <a:spLocks noChangeArrowheads="1"/>
          </p:cNvSpPr>
          <p:nvPr/>
        </p:nvSpPr>
        <p:spPr bwMode="auto">
          <a:xfrm>
            <a:off x="1354467" y="5267177"/>
            <a:ext cx="6736903" cy="923330"/>
          </a:xfrm>
          <a:prstGeom prst="rect">
            <a:avLst/>
          </a:prstGeom>
          <a:solidFill>
            <a:schemeClr val="accent4">
              <a:lumMod val="20000"/>
              <a:lumOff val="80000"/>
            </a:schemeClr>
          </a:solidFill>
          <a:ln w="44450" cmpd="thickThin">
            <a:solidFill>
              <a:srgbClr val="000000"/>
            </a:solidFill>
            <a:prstDash val="dashDot"/>
            <a:miter lim="800000"/>
            <a:headEnd/>
            <a:tailEnd/>
          </a:ln>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ctr">
              <a:lnSpc>
                <a:spcPct val="150000"/>
              </a:lnSpc>
            </a:pPr>
            <a:r>
              <a:rPr lang="en-US" altLang="en-US" sz="3600" b="1" dirty="0" err="1">
                <a:solidFill>
                  <a:srgbClr val="FF0000"/>
                </a:solidFill>
                <a:latin typeface="Arial" panose="020B0604020202020204" pitchFamily="34" charset="0"/>
              </a:rPr>
              <a:t>Câu</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dùng</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để</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nêu</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nhận</a:t>
            </a:r>
            <a:r>
              <a:rPr lang="en-US" altLang="en-US" sz="3600" b="1" dirty="0">
                <a:solidFill>
                  <a:srgbClr val="FF0000"/>
                </a:solidFill>
                <a:latin typeface="Arial" panose="020B0604020202020204" pitchFamily="34" charset="0"/>
              </a:rPr>
              <a:t> </a:t>
            </a:r>
            <a:r>
              <a:rPr lang="en-US" altLang="en-US" sz="3600" b="1" dirty="0" err="1">
                <a:solidFill>
                  <a:srgbClr val="FF0000"/>
                </a:solidFill>
                <a:latin typeface="Arial" panose="020B0604020202020204" pitchFamily="34" charset="0"/>
              </a:rPr>
              <a:t>định</a:t>
            </a:r>
            <a:endParaRPr lang="en-US" altLang="en-US" sz="3600" b="1" dirty="0">
              <a:solidFill>
                <a:srgbClr val="FF0000"/>
              </a:solidFill>
              <a:latin typeface="Arial" panose="020B0604020202020204" pitchFamily="34" charset="0"/>
            </a:endParaRPr>
          </a:p>
        </p:txBody>
      </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298222">
            <a:off x="426293" y="5244910"/>
            <a:ext cx="840043" cy="924047"/>
          </a:xfrm>
          <a:prstGeom prst="rect">
            <a:avLst/>
          </a:prstGeom>
        </p:spPr>
      </p:pic>
      <p:sp>
        <p:nvSpPr>
          <p:cNvPr id="14" name="Rectangle 25"/>
          <p:cNvSpPr>
            <a:spLocks noChangeArrowheads="1"/>
          </p:cNvSpPr>
          <p:nvPr/>
        </p:nvSpPr>
        <p:spPr bwMode="auto">
          <a:xfrm>
            <a:off x="1276299" y="2425173"/>
            <a:ext cx="9174163" cy="273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VnTime" pitchFamily="34" charset="0"/>
                <a:cs typeface="Arial" panose="020B0604020202020204" pitchFamily="34" charset="0"/>
              </a:defRPr>
            </a:lvl1pPr>
            <a:lvl2pPr marL="742950" indent="-285750" eaLnBrk="0" hangingPunct="0">
              <a:defRPr sz="2000">
                <a:solidFill>
                  <a:schemeClr val="tx1"/>
                </a:solidFill>
                <a:latin typeface=".VnTime" pitchFamily="34" charset="0"/>
                <a:cs typeface="Arial" panose="020B0604020202020204" pitchFamily="34" charset="0"/>
              </a:defRPr>
            </a:lvl2pPr>
            <a:lvl3pPr marL="1143000" indent="-228600" eaLnBrk="0" hangingPunct="0">
              <a:defRPr sz="2000">
                <a:solidFill>
                  <a:schemeClr val="tx1"/>
                </a:solidFill>
                <a:latin typeface=".VnTime" pitchFamily="34" charset="0"/>
                <a:cs typeface="Arial" panose="020B0604020202020204" pitchFamily="34" charset="0"/>
              </a:defRPr>
            </a:lvl3pPr>
            <a:lvl4pPr marL="1600200" indent="-228600" eaLnBrk="0" hangingPunct="0">
              <a:defRPr sz="2000">
                <a:solidFill>
                  <a:schemeClr val="tx1"/>
                </a:solidFill>
                <a:latin typeface=".VnTime" pitchFamily="34" charset="0"/>
                <a:cs typeface="Arial" panose="020B0604020202020204" pitchFamily="34" charset="0"/>
              </a:defRPr>
            </a:lvl4pPr>
            <a:lvl5pPr marL="2057400" indent="-228600" eaLnBrk="0" hangingPunct="0">
              <a:defRPr sz="2000">
                <a:solidFill>
                  <a:schemeClr val="tx1"/>
                </a:solidFill>
                <a:latin typeface=".VnTime"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VnTime" pitchFamily="34" charset="0"/>
                <a:cs typeface="Arial" panose="020B0604020202020204" pitchFamily="34" charset="0"/>
              </a:defRPr>
            </a:lvl9pPr>
          </a:lstStyle>
          <a:p>
            <a:pPr algn="just">
              <a:lnSpc>
                <a:spcPct val="150000"/>
              </a:lnSpc>
            </a:pPr>
            <a:r>
              <a:rPr lang="en-US" altLang="en-US" sz="4000" b="1" dirty="0"/>
              <a:t> </a:t>
            </a:r>
            <a:r>
              <a:rPr lang="vi-VN" altLang="en-US" sz="3600" b="1" dirty="0">
                <a:solidFill>
                  <a:srgbClr val="000000"/>
                </a:solidFill>
                <a:latin typeface="Times New Roman" panose="02020603050405020304" pitchFamily="18" charset="0"/>
              </a:rPr>
              <a:t>c) Tàu nào có hàng cần bốc lên là cần trục vươn tới. Cần trục là cánh tay kì diệu của các chú công nhân</a:t>
            </a:r>
            <a:r>
              <a:rPr lang="vi-VN" altLang="en-US" sz="4400" b="1" dirty="0">
                <a:solidFill>
                  <a:srgbClr val="000000"/>
                </a:solidFill>
                <a:latin typeface="Times New Roman" panose="02020603050405020304" pitchFamily="18" charset="0"/>
              </a:rPr>
              <a:t>.</a:t>
            </a:r>
            <a:endParaRPr lang="en-US" altLang="en-US" sz="3600" b="1" dirty="0"/>
          </a:p>
        </p:txBody>
      </p:sp>
      <p:cxnSp>
        <p:nvCxnSpPr>
          <p:cNvPr id="16" name="Straight Connector 15"/>
          <p:cNvCxnSpPr/>
          <p:nvPr/>
        </p:nvCxnSpPr>
        <p:spPr>
          <a:xfrm>
            <a:off x="3279346" y="4069372"/>
            <a:ext cx="7030542"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354467" y="5013565"/>
            <a:ext cx="2949176" cy="0"/>
          </a:xfrm>
          <a:prstGeom prst="line">
            <a:avLst/>
          </a:prstGeom>
          <a:ln w="50800" cmpd="sng">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937" y="4115168"/>
            <a:ext cx="4096404" cy="2730936"/>
          </a:xfrm>
          <a:prstGeom prst="rect">
            <a:avLst/>
          </a:prstGeom>
        </p:spPr>
      </p:pic>
    </p:spTree>
    <p:extLst>
      <p:ext uri="{BB962C8B-B14F-4D97-AF65-F5344CB8AC3E}">
        <p14:creationId xmlns:p14="http://schemas.microsoft.com/office/powerpoint/2010/main" val="15885137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22" presetClass="entr" presetSubtype="8"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中学生家长会"/>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1117</Words>
  <Application>Microsoft Office PowerPoint</Application>
  <PresentationFormat>Widescreen</PresentationFormat>
  <Paragraphs>108</Paragraphs>
  <Slides>22</Slides>
  <Notes>14</Notes>
  <HiddenSlides>0</HiddenSlides>
  <MMClips>1</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22</vt:i4>
      </vt:variant>
    </vt:vector>
  </HeadingPairs>
  <TitlesOfParts>
    <vt:vector size="41" baseType="lpstr">
      <vt:lpstr>.VnTime</vt:lpstr>
      <vt:lpstr>Arial</vt:lpstr>
      <vt:lpstr>Calibri</vt:lpstr>
      <vt:lpstr>Calibri Light</vt:lpstr>
      <vt:lpstr>Comic Sans MS</vt:lpstr>
      <vt:lpstr>等线</vt:lpstr>
      <vt:lpstr>等线 Light</vt:lpstr>
      <vt:lpstr>open sans</vt:lpstr>
      <vt:lpstr>Times New Roman</vt:lpstr>
      <vt:lpstr>UTM Avo</vt:lpstr>
      <vt:lpstr>UTM Cookies</vt:lpstr>
      <vt:lpstr>UTM Flavour</vt:lpstr>
      <vt:lpstr>UTM God's Word</vt:lpstr>
      <vt:lpstr>UTM Showcard</vt:lpstr>
      <vt:lpstr>Wingdings</vt:lpstr>
      <vt:lpstr>义启紫水晶体</vt:lpstr>
      <vt:lpstr>方正喵呜体</vt:lpstr>
      <vt:lpstr>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中学生家长会</dc:title>
  <dc:creator>KTUTS; 张 建春</dc:creator>
  <cp:lastModifiedBy>MTC</cp:lastModifiedBy>
  <cp:revision>98</cp:revision>
  <dcterms:created xsi:type="dcterms:W3CDTF">2019-05-31T00:36:43Z</dcterms:created>
  <dcterms:modified xsi:type="dcterms:W3CDTF">2023-03-17T08:28:16Z</dcterms:modified>
  <cp:version>R21</cp:version>
</cp:coreProperties>
</file>