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9" r:id="rId2"/>
    <p:sldId id="334" r:id="rId3"/>
    <p:sldId id="333" r:id="rId4"/>
    <p:sldId id="329" r:id="rId5"/>
    <p:sldId id="344" r:id="rId6"/>
    <p:sldId id="335" r:id="rId7"/>
    <p:sldId id="400" r:id="rId8"/>
    <p:sldId id="337" r:id="rId9"/>
    <p:sldId id="343" r:id="rId10"/>
    <p:sldId id="401" r:id="rId11"/>
    <p:sldId id="402" r:id="rId12"/>
    <p:sldId id="306" r:id="rId13"/>
    <p:sldId id="345" r:id="rId14"/>
    <p:sldId id="328" r:id="rId15"/>
    <p:sldId id="295" r:id="rId16"/>
    <p:sldId id="302" r:id="rId17"/>
    <p:sldId id="330"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A2170-2E57-4AEE-BAC2-D4A1E2F454E6}" type="datetimeFigureOut">
              <a:rPr lang="vi-VN" smtClean="0"/>
              <a:t>12/03/2023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5761D-F732-4AFB-A8D4-E865226FDFA4}" type="slidenum">
              <a:rPr lang="vi-VN" smtClean="0"/>
              <a:t>‹#›</a:t>
            </a:fld>
            <a:endParaRPr lang="vi-VN"/>
          </a:p>
        </p:txBody>
      </p:sp>
    </p:spTree>
    <p:extLst>
      <p:ext uri="{BB962C8B-B14F-4D97-AF65-F5344CB8AC3E}">
        <p14:creationId xmlns:p14="http://schemas.microsoft.com/office/powerpoint/2010/main" val="1323554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8B1A-53DC-58C1-6816-9BA1B07AA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820A3A4-6FB4-E02D-810C-BDA509718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56995F0-BBB4-1457-7A37-64C1E32E8954}"/>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64D40167-ABDC-B940-5C61-C9C375E2BA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A1D7D2-8F91-954B-3C27-ACC4FC627928}"/>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69022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A446-C18E-EB41-AB72-D00552A117C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E2E8D-C5E0-EA43-1538-FA1A0A8EE7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AC0ABE-350F-17EA-F4C3-E9C73F744845}"/>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52183CAB-E327-D4FA-1B7B-0D1E45EFFC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9AB598-C24D-9CB8-E011-D0EA001DC128}"/>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47012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E1C1F-3DCF-A58D-F4D1-E565DD2CA6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4C8122C-3D8C-691F-AE08-0E708DC29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B27FC5-FFD8-9918-CAC9-EE30A46AA0A5}"/>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2AEF97D5-1C25-A1DD-BC26-23661F9441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81AC26-452D-8BDA-6F40-7AB017862287}"/>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820533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34404612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7979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1893515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759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DB8B-9F44-FA9E-2683-D7FE34218F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FE8E86F-3853-63CB-EB9D-8D13B9090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EE5E68-F035-FA9F-5D6B-385A2D0C17C4}"/>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B05011B9-523E-1CD5-E14E-6DF479293D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B8E859-9259-FB95-F7AB-1F5720A7DE8A}"/>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08676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5D3E-C7F5-38A4-CE18-A68F56D534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ABD0CB5-17F0-B073-D5D8-F81404909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AE3C5-39C6-68F1-089A-F0E85A0B33CC}"/>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6B2ACA76-7498-3D4D-6295-BB8779F05A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05BD65-951B-79B4-E420-CDD5F259C3BB}"/>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49777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7F4E-50C0-6D06-35B1-28DB251F13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35ECCBA-78EE-3666-43C2-3CFFD33FF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3D46E50-DC1A-FA93-8C4C-5B63C1EB6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EC894-F13C-272E-1AB9-D4E3CAD57BAE}"/>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6" name="Footer Placeholder 5">
            <a:extLst>
              <a:ext uri="{FF2B5EF4-FFF2-40B4-BE49-F238E27FC236}">
                <a16:creationId xmlns:a16="http://schemas.microsoft.com/office/drawing/2014/main" id="{D8A38E15-E977-24EA-7330-4D83796C0E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ACC4AF-CBFA-EFB8-40AC-094CB3C269CC}"/>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01952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C475-B22B-5116-0819-15E1DEF6670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50032E-7D12-2588-857E-3110C6F18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1D68EE-AA20-A42B-076F-9816A190F2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868657-AA52-02C1-3CCD-1C94F036C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22219-EEF6-4C16-B29D-C8022FE40C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9DA15F-3E4E-A64E-6682-9774AAAD8468}"/>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8" name="Footer Placeholder 7">
            <a:extLst>
              <a:ext uri="{FF2B5EF4-FFF2-40B4-BE49-F238E27FC236}">
                <a16:creationId xmlns:a16="http://schemas.microsoft.com/office/drawing/2014/main" id="{2CBCED57-52F2-C1E4-FACF-59349BE283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7D72ED-813A-DBDF-E3F4-5D9996C4D2AD}"/>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94126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EBA4-F748-3033-A909-273D4AEB7BA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91ED491-59E5-9186-9416-5AD41B7E5BE8}"/>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4" name="Footer Placeholder 3">
            <a:extLst>
              <a:ext uri="{FF2B5EF4-FFF2-40B4-BE49-F238E27FC236}">
                <a16:creationId xmlns:a16="http://schemas.microsoft.com/office/drawing/2014/main" id="{BFD7913D-EDB0-EEB3-5DC1-BDA4918A3F1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4209676-9645-EA34-E070-ABDD4BCBA46F}"/>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02444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460F1-26C4-8A2B-ADF5-5AC56C2FD91B}"/>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3" name="Footer Placeholder 2">
            <a:extLst>
              <a:ext uri="{FF2B5EF4-FFF2-40B4-BE49-F238E27FC236}">
                <a16:creationId xmlns:a16="http://schemas.microsoft.com/office/drawing/2014/main" id="{A46C0504-140B-72AC-92E3-E9849E51A9B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B563D37-1896-A425-4608-F55BBD5C1FF7}"/>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14715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02B1-C7F3-D224-347B-E15DEDFBE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1C9ABD1-069A-B047-81E9-F7213ABA3B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4152690-6B71-097E-4432-ACE273180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0D3C4-38E2-3AE1-715B-0E3E58A9230F}"/>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6" name="Footer Placeholder 5">
            <a:extLst>
              <a:ext uri="{FF2B5EF4-FFF2-40B4-BE49-F238E27FC236}">
                <a16:creationId xmlns:a16="http://schemas.microsoft.com/office/drawing/2014/main" id="{14B72098-E4EA-1DE8-4445-013AE9F83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4199F0-5E11-62F4-F081-9C1C3D1CCF29}"/>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33121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71C4-A8EA-94BF-6D78-492D5A24E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104E8B5-A2DC-7754-1C3C-BF53A074FA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02C9C79-0F73-DB06-32A7-04BA7229B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3D0D7-E938-7CC8-8685-7F577E014B6B}"/>
              </a:ext>
            </a:extLst>
          </p:cNvPr>
          <p:cNvSpPr>
            <a:spLocks noGrp="1"/>
          </p:cNvSpPr>
          <p:nvPr>
            <p:ph type="dt" sz="half" idx="10"/>
          </p:nvPr>
        </p:nvSpPr>
        <p:spPr/>
        <p:txBody>
          <a:bodyPr/>
          <a:lstStyle/>
          <a:p>
            <a:fld id="{F0AD6E43-8A9A-4BEC-AF40-EC845F4251DE}" type="datetimeFigureOut">
              <a:rPr lang="vi-VN" smtClean="0"/>
              <a:t>12/03/2023</a:t>
            </a:fld>
            <a:endParaRPr lang="vi-VN"/>
          </a:p>
        </p:txBody>
      </p:sp>
      <p:sp>
        <p:nvSpPr>
          <p:cNvPr id="6" name="Footer Placeholder 5">
            <a:extLst>
              <a:ext uri="{FF2B5EF4-FFF2-40B4-BE49-F238E27FC236}">
                <a16:creationId xmlns:a16="http://schemas.microsoft.com/office/drawing/2014/main" id="{3A764000-3A2E-8872-D587-A5935D7B86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1243F7-324A-F834-FDA9-E6E9C97F4479}"/>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26832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81C59-5505-DDB2-E46C-6D5FFC836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E77163-E779-1949-D131-E57FD95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984A36C-F071-4717-3FFE-70E4742BC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D6E43-8A9A-4BEC-AF40-EC845F4251DE}" type="datetimeFigureOut">
              <a:rPr lang="vi-VN" smtClean="0"/>
              <a:t>12/03/2023</a:t>
            </a:fld>
            <a:endParaRPr lang="vi-VN"/>
          </a:p>
        </p:txBody>
      </p:sp>
      <p:sp>
        <p:nvSpPr>
          <p:cNvPr id="5" name="Footer Placeholder 4">
            <a:extLst>
              <a:ext uri="{FF2B5EF4-FFF2-40B4-BE49-F238E27FC236}">
                <a16:creationId xmlns:a16="http://schemas.microsoft.com/office/drawing/2014/main" id="{D39EF9C6-4FEE-9D30-5ECC-3AE3FC984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C61F7C7-5B10-1F79-F5E6-66507E5FC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4B182-CABF-4E86-B6E4-19DC277D4137}" type="slidenum">
              <a:rPr lang="vi-VN" smtClean="0"/>
              <a:t>‹#›</a:t>
            </a:fld>
            <a:endParaRPr lang="vi-VN"/>
          </a:p>
        </p:txBody>
      </p:sp>
    </p:spTree>
    <p:extLst>
      <p:ext uri="{BB962C8B-B14F-4D97-AF65-F5344CB8AC3E}">
        <p14:creationId xmlns:p14="http://schemas.microsoft.com/office/powerpoint/2010/main" val="3686737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4.wdp"/><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wmf"/></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7.png"/><Relationship Id="rId2" Type="http://schemas.openxmlformats.org/officeDocument/2006/relationships/image" Target="../media/image41.emf"/><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715232" y="669441"/>
            <a:ext cx="7406289"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44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44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44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   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vi-VN"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just"/>
            <a:r>
              <a:rPr lang="vi-VN" sz="3600" b="1" dirty="0">
                <a:solidFill>
                  <a:srgbClr val="000000"/>
                </a:solidFill>
                <a:latin typeface="Times New Roman" panose="02020603050405020304" pitchFamily="18" charset="0"/>
                <a:cs typeface="Times New Roman" panose="02020603050405020304" pitchFamily="18" charset="0"/>
              </a:rPr>
              <a:t>   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GV chia nhóm, phát biển báo cho từng nhóm.</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Yêu cầu HS gắn đúng biển báo giao thông vào đúng vị trí thích hợp của nhóm mình.</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742013"/>
            <a:ext cx="8789889" cy="140576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Tìm</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hiểu</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biển</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báo</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thông</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557519"/>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200" b="1" u="sng" kern="0" dirty="0" err="1">
                <a:solidFill>
                  <a:srgbClr val="FF0000"/>
                </a:solidFill>
                <a:latin typeface="Times New Roman" panose="02020603050405020304" pitchFamily="18" charset="0"/>
                <a:cs typeface="Times New Roman" panose="02020603050405020304" pitchFamily="18" charset="0"/>
                <a:sym typeface="Arial" panose="020B0604020202020204"/>
              </a:rPr>
              <a:t>Lưu ý:</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 Không ghi trùng lặp các ý kiến ở phần ý kiến chung</a:t>
            </a:r>
          </a:p>
        </p:txBody>
      </p:sp>
      <p:sp>
        <p:nvSpPr>
          <p:cNvPr id="36" name="Rounded Rectangle 35"/>
          <p:cNvSpPr/>
          <p:nvPr/>
        </p:nvSpPr>
        <p:spPr>
          <a:xfrm>
            <a:off x="7951894" y="316652"/>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Hoạt</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động</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nhóm</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Times New Roman" panose="02020603050405020304" pitchFamily="18" charset="0"/>
                <a:cs typeface="Times New Roman" panose="02020603050405020304" pitchFamily="18" charset="0"/>
              </a:rPr>
              <a:t>   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Times New Roman" panose="02020603050405020304" pitchFamily="18" charset="0"/>
                <a:cs typeface="Times New Roman" panose="02020603050405020304" pitchFamily="18" charset="0"/>
              </a:rPr>
              <a:t>Dấu hiệu chủ yếu nhận biết của biển báo cấm: 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512</Words>
  <Application>Microsoft Office PowerPoint</Application>
  <PresentationFormat>Widescreen</PresentationFormat>
  <Paragraphs>40</Paragraphs>
  <Slides>17</Slides>
  <Notes>13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等线</vt:lpstr>
      <vt:lpstr>Arial</vt:lpstr>
      <vt:lpstr>Calibri</vt:lpstr>
      <vt:lpstr>Calibri Light</vt:lpstr>
      <vt:lpstr>Coiny</vt:lpstr>
      <vt:lpstr>Georgia</vt:lpstr>
      <vt:lpstr>Lato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Đào Thị Minh Phượng</cp:lastModifiedBy>
  <cp:revision>3</cp:revision>
  <dcterms:created xsi:type="dcterms:W3CDTF">2023-03-09T07:10:40Z</dcterms:created>
  <dcterms:modified xsi:type="dcterms:W3CDTF">2023-03-12T04:49:24Z</dcterms:modified>
</cp:coreProperties>
</file>