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6"/>
  </p:notesMasterIdLst>
  <p:sldIdLst>
    <p:sldId id="368" r:id="rId3"/>
    <p:sldId id="342" r:id="rId4"/>
    <p:sldId id="369" r:id="rId5"/>
    <p:sldId id="370" r:id="rId6"/>
    <p:sldId id="326" r:id="rId7"/>
    <p:sldId id="372" r:id="rId8"/>
    <p:sldId id="373" r:id="rId9"/>
    <p:sldId id="374" r:id="rId10"/>
    <p:sldId id="371" r:id="rId11"/>
    <p:sldId id="304" r:id="rId12"/>
    <p:sldId id="306" r:id="rId13"/>
    <p:sldId id="366" r:id="rId14"/>
    <p:sldId id="351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099"/>
    <a:srgbClr val="660066"/>
    <a:srgbClr val="990099"/>
    <a:srgbClr val="F94973"/>
    <a:srgbClr val="800080"/>
    <a:srgbClr val="96B0DE"/>
    <a:srgbClr val="9900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3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70FA0-7E9D-4DF5-8BA2-769A1CDE4D5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BF565-3BDB-4351-92F1-64D96A3BA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35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533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3762210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6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EC9F8-578E-4855-919D-E1F275EFC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620E47-13D4-4B4F-B642-E41B177FB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E09A6-F30C-457A-8AEE-03DBB4D7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94D4A-B86E-4F07-836F-E86273E1C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2EAFC-063A-4ED6-920E-2972E2BCC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86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24329-9B8A-4501-96EA-AA7C1D77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CE156-68D6-4690-BC06-5E2E379142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361E2E-97F6-4018-B857-26F84F14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5D6785-44DC-42D7-BCD6-524CACBE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972726-0C9A-4E75-AB3E-BB6EBE9B3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A43B05-A495-4AEE-9298-F71CFC05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3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00CC2-B966-4307-BD82-C34138F35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52BD5C-D6CC-4F87-B22E-BCD92B617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498E5-2628-494E-A118-5D1D103C0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40028-E6CC-4273-9C6E-950317B3B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47C02-DD64-4A83-BA70-30DC46D9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32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E69D03-6A89-415E-AB6D-85472A7FF3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3D797D-6CAD-4F70-9175-B3D0C2B95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82EFC-DDE3-4D73-A5A6-04F81979C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FF956-B9DD-4E3A-93B7-60249F80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B553F7-3AFA-408E-84DD-7477FC10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39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723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8865081"/>
      </p:ext>
    </p:extLst>
  </p:cSld>
  <p:clrMapOvr>
    <a:masterClrMapping/>
  </p:clrMapOvr>
  <p:transition spd="slow" advClick="0" advTm="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0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632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20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88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9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30C76-38BD-4094-A5D9-21222D68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83D2-838B-47F6-A677-52756A3CB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FA2B0-137D-4FC4-A779-972246B8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A32B3-B539-467D-AAE2-A0C60727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98138-68BA-45F9-B401-9F455A43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281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4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7126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3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06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42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94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5859" y="92756"/>
            <a:ext cx="2029547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80401" y="4479232"/>
            <a:ext cx="4254570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11"/>
          <p:cNvSpPr/>
          <p:nvPr/>
        </p:nvSpPr>
        <p:spPr>
          <a:xfrm flipH="1">
            <a:off x="5117" y="3805405"/>
            <a:ext cx="12181751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11"/>
          <p:cNvSpPr/>
          <p:nvPr/>
        </p:nvSpPr>
        <p:spPr>
          <a:xfrm flipH="1">
            <a:off x="9754405" y="4637065"/>
            <a:ext cx="243759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2501" y="24"/>
            <a:ext cx="3516263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21434" y="3429000"/>
            <a:ext cx="7149200" cy="8768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21434" y="2186600"/>
            <a:ext cx="7149200" cy="14052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21401" y="4109000"/>
            <a:ext cx="7149200" cy="562400"/>
          </a:xfrm>
          <a:prstGeom prst="rect">
            <a:avLst/>
          </a:prstGeom>
          <a:noFill/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20431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372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EAC21-202B-48DC-A716-F8D9AC8A0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43B4-09C9-49E4-93D0-0F1590A27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8FF1-7931-4A02-A974-2A814ABA6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AFF9C-8789-47BD-82E1-FFC2B590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D53C4-A555-4CAD-87ED-07B4593F2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7E26D-43F5-49A1-8F80-661B73465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B6F35-ED23-413E-91E5-F8CA661C82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62D40-6BB7-4A48-B116-971A5566A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B9EF9-7EC7-4C6D-828A-5EA13337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E809-7F71-4181-BD4D-71D405390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4DB06E-A726-409A-BFD4-F228F93C9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1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B9B3E-EBA9-4700-91F7-F2BB4D37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F915A6-5D3F-496F-BB9B-D4BE5EF6A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E1C33-8BEB-4A7C-88D4-BAE24BCAF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CD2EE0-6BB1-43C0-AC7C-6F9CCB6056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2E0E66-7898-4A55-BA0E-E399E3C92D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403141-DDF4-4236-94EB-D89D5730D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E4A413-1A2E-495D-BB40-B3AB62C7C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5F2170-A284-4F37-A607-9776A8A2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31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BE696-04A0-4974-9F57-D042F1DAF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BF76B1-85F9-44E7-916A-7262E949A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AE23E9-5EF6-4E30-B916-D41DF85C7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0B4A6-61EB-4998-81C8-72D9E493E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4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6D3A5E-7ACD-4743-A0AA-669CD0D8C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B5B73E-B302-4617-8433-3D7094E6D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765CB-8820-491A-B79A-BB0417773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78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FBC58-3A4E-4E7D-A386-71D0AC149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32689-A4CA-4D1E-9B83-21C40880B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24FD1E-C1CA-439D-9369-F55D49561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4B936C-F93F-4E54-A704-B1FF5DE6D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79D6DD-B1B3-4378-96D3-14AAD57BBA82}"/>
              </a:ext>
            </a:extLst>
          </p:cNvPr>
          <p:cNvSpPr/>
          <p:nvPr userDrawn="1"/>
        </p:nvSpPr>
        <p:spPr>
          <a:xfrm>
            <a:off x="0" y="0"/>
            <a:ext cx="12192000" cy="36512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D5608-87F5-4884-B3F3-DDCF00C1312B}"/>
              </a:ext>
            </a:extLst>
          </p:cNvPr>
          <p:cNvSpPr/>
          <p:nvPr userDrawn="1"/>
        </p:nvSpPr>
        <p:spPr>
          <a:xfrm>
            <a:off x="0" y="6721475"/>
            <a:ext cx="12192000" cy="12689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3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80871-AD0B-4472-94E1-1C1940498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14EF2-E00D-4F97-9DA1-3CE653B76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99C4C0-1287-4184-A245-21472BF3D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C8BBF-C360-427B-B316-81417EBC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A0EC8-9131-41A1-841D-1544D2209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F74860-E199-40FD-8C02-0A15BF8C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5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06BB75-221E-47B9-AFFE-67AECDD79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42EC-076F-4609-B5BB-2D7356671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DA5A7-6FFC-4736-BA97-BABF2E91A8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06E7D-B7B3-405A-8309-609E60E51D6C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0DFC7-7A5A-4184-B4DB-E0CF8CC30E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323A-6957-4EAD-A400-7478B089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869A-28D0-4C4C-88BE-FBAE4D6EE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9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72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16/3/2023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4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11" Type="http://schemas.openxmlformats.org/officeDocument/2006/relationships/image" Target="../media/image2.png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67F4D588-7141-4E43-86E5-78FA783E99BB}"/>
              </a:ext>
            </a:extLst>
          </p:cNvPr>
          <p:cNvSpPr/>
          <p:nvPr/>
        </p:nvSpPr>
        <p:spPr>
          <a:xfrm>
            <a:off x="132321" y="71160"/>
            <a:ext cx="11711336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188256" y="-39175"/>
            <a:ext cx="8075177" cy="1737790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TUẦN 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Ciel Cucho Bold" pitchFamily="50" charset="0"/>
                <a:ea typeface="+mn-ea"/>
                <a:cs typeface="iCiel Cucho Bold" pitchFamily="50" charset="0"/>
              </a:rPr>
              <a:t>26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589131" y="169411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40221" y="59075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84246" y="530101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CAM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A7F4CD3-1205-4A3F-9F7F-3707995CC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5246" y="3501267"/>
            <a:ext cx="2536754" cy="373255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849758" y="1649596"/>
            <a:ext cx="5458631" cy="110799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3.  VIẾT</a:t>
            </a:r>
            <a:endParaRPr kumimoji="0" lang="en-US" sz="44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54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CF45B42-CF92-40AF-87AE-17411DD95958}"/>
              </a:ext>
            </a:extLst>
          </p:cNvPr>
          <p:cNvSpPr txBox="1"/>
          <p:nvPr/>
        </p:nvSpPr>
        <p:spPr>
          <a:xfrm>
            <a:off x="1881474" y="21651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oạch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80D26-FCE2-4184-A2C4-F126BCD04056}"/>
              </a:ext>
            </a:extLst>
          </p:cNvPr>
          <p:cNvSpPr txBox="1"/>
          <p:nvPr/>
        </p:nvSpPr>
        <p:spPr>
          <a:xfrm>
            <a:off x="1865470" y="3103388"/>
            <a:ext cx="9910433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chim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FB37C-8865-4E69-BC09-47E0C7E0367E}"/>
              </a:ext>
            </a:extLst>
          </p:cNvPr>
          <p:cNvSpPr txBox="1"/>
          <p:nvPr/>
        </p:nvSpPr>
        <p:spPr>
          <a:xfrm>
            <a:off x="6422469" y="2230094"/>
            <a:ext cx="5190412" cy="904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endParaRPr lang="vi-VN" sz="40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0C9A36-A159-4F28-B9E9-399BB9A9397A}"/>
              </a:ext>
            </a:extLst>
          </p:cNvPr>
          <p:cNvSpPr txBox="1"/>
          <p:nvPr/>
        </p:nvSpPr>
        <p:spPr>
          <a:xfrm>
            <a:off x="6404639" y="3138925"/>
            <a:ext cx="56099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oanh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quanh</a:t>
            </a:r>
            <a:endParaRPr lang="vi-VN" sz="40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656D47E-1A25-4405-A195-50290A09539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300" r="97100">
                        <a14:foregroundMark x1="4800" y1="36795" x2="6800" y2="38462"/>
                        <a14:foregroundMark x1="2600" y1="50769" x2="3500" y2="55000"/>
                        <a14:foregroundMark x1="91500" y1="39615" x2="92900" y2="47308"/>
                        <a14:foregroundMark x1="96900" y1="42949" x2="96900" y2="44744"/>
                        <a14:foregroundMark x1="96700" y1="62821" x2="97100" y2="64359"/>
                        <a14:foregroundMark x1="2300" y1="35000" x2="2300" y2="36538"/>
                        <a14:foregroundMark x1="1500" y1="49615" x2="1300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62" y="2279177"/>
            <a:ext cx="1307882" cy="1029721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97AC0346-441E-417D-BD28-5607A17B487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436" b="90000" l="800" r="97700">
                        <a14:foregroundMark x1="4000" y1="48590" x2="10200" y2="60128"/>
                        <a14:foregroundMark x1="82500" y1="7436" x2="79100" y2="7436"/>
                        <a14:foregroundMark x1="92400" y1="30513" x2="92400" y2="39744"/>
                        <a14:foregroundMark x1="97200" y1="42051" x2="97700" y2="41923"/>
                        <a14:foregroundMark x1="900" y1="48590" x2="800" y2="494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0750">
            <a:off x="3697195" y="3101516"/>
            <a:ext cx="1375116" cy="1350095"/>
          </a:xfrm>
          <a:prstGeom prst="rect">
            <a:avLst/>
          </a:prstGeom>
        </p:spPr>
      </p:pic>
      <p:pic>
        <p:nvPicPr>
          <p:cNvPr id="25" name="Picture 24" descr="A picture containing shape&#10;&#10;Description automatically generated">
            <a:extLst>
              <a:ext uri="{FF2B5EF4-FFF2-40B4-BE49-F238E27FC236}">
                <a16:creationId xmlns:a16="http://schemas.microsoft.com/office/drawing/2014/main" id="{2E4318B4-3FDA-4D3B-9D29-766D6F7C9ACF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00" r="96500">
                        <a14:foregroundMark x1="2700" y1="28077" x2="4200" y2="34359"/>
                        <a14:foregroundMark x1="1500" y1="41410" x2="1400" y2="45513"/>
                        <a14:foregroundMark x1="700" y1="26154" x2="2100" y2="28718"/>
                        <a14:foregroundMark x1="91000" y1="30256" x2="94600" y2="36154"/>
                        <a14:foregroundMark x1="94600" y1="36154" x2="96500" y2="46154"/>
                        <a14:foregroundMark x1="700" y1="43718" x2="200" y2="455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37" y="2284439"/>
            <a:ext cx="1321364" cy="1024459"/>
          </a:xfrm>
          <a:prstGeom prst="rect">
            <a:avLst/>
          </a:prstGeom>
        </p:spPr>
      </p:pic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A8E5238B-F1F6-4D62-B403-18FDA9438D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93" b="90000" l="8200" r="95100">
                        <a14:foregroundMark x1="76900" y1="6204" x2="83800" y2="8704"/>
                        <a14:foregroundMark x1="84800" y1="8241" x2="89800" y2="13981"/>
                        <a14:foregroundMark x1="89800" y1="13981" x2="91800" y2="18241"/>
                        <a14:foregroundMark x1="93400" y1="16204" x2="95100" y2="17593"/>
                        <a14:foregroundMark x1="75000" y1="2870" x2="75200" y2="2685"/>
                        <a14:foregroundMark x1="8200" y1="71574" x2="8700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2619">
            <a:off x="7183819" y="3212020"/>
            <a:ext cx="912628" cy="105325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BA952BD-FF05-44F3-A4ED-B6B80219E3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327" y="3474965"/>
            <a:ext cx="2347163" cy="329212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A7446F-E5F6-4234-9879-86F8B166093A}"/>
              </a:ext>
            </a:extLst>
          </p:cNvPr>
          <p:cNvSpPr txBox="1"/>
          <p:nvPr/>
        </p:nvSpPr>
        <p:spPr>
          <a:xfrm>
            <a:off x="738700" y="587879"/>
            <a:ext cx="1021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oach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thay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vuông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902358"/>
      </p:ext>
    </p:extLst>
  </p:cSld>
  <p:clrMapOvr>
    <a:masterClrMapping/>
  </p:clrMapOvr>
  <p:transition spd="slow" advClick="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9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562245" y="146672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23F1E-F72D-4736-827F-32DACA118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49" y="2294705"/>
            <a:ext cx="11769703" cy="2709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B857B-7767-4166-AAB9-4C3602641D50}"/>
              </a:ext>
            </a:extLst>
          </p:cNvPr>
          <p:cNvSpPr txBox="1"/>
          <p:nvPr/>
        </p:nvSpPr>
        <p:spPr>
          <a:xfrm>
            <a:off x="1043863" y="4681401"/>
            <a:ext cx="1668857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ốc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C9637A-30A9-424C-9868-3C3C2A2B3D30}"/>
              </a:ext>
            </a:extLst>
          </p:cNvPr>
          <p:cNvSpPr txBox="1"/>
          <p:nvPr/>
        </p:nvSpPr>
        <p:spPr>
          <a:xfrm>
            <a:off x="3622770" y="4681401"/>
            <a:ext cx="224771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ấu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4A20BE-63B2-41F6-840A-793766F00EB3}"/>
              </a:ext>
            </a:extLst>
          </p:cNvPr>
          <p:cNvSpPr txBox="1"/>
          <p:nvPr/>
        </p:nvSpPr>
        <p:spPr>
          <a:xfrm>
            <a:off x="6461761" y="4681401"/>
            <a:ext cx="1767840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4264E2-4C9A-46EB-8B7F-FEBE8C92B3EA}"/>
              </a:ext>
            </a:extLst>
          </p:cNvPr>
          <p:cNvSpPr txBox="1"/>
          <p:nvPr/>
        </p:nvSpPr>
        <p:spPr>
          <a:xfrm>
            <a:off x="9077932" y="4681402"/>
            <a:ext cx="2646223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rồng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562245" y="715645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2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7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29A5EC-5956-49BE-9754-2E0B05255572}"/>
              </a:ext>
            </a:extLst>
          </p:cNvPr>
          <p:cNvSpPr txBox="1"/>
          <p:nvPr/>
        </p:nvSpPr>
        <p:spPr>
          <a:xfrm>
            <a:off x="786932" y="1167339"/>
            <a:ext cx="11161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ngã</a:t>
            </a:r>
            <a:r>
              <a:rPr lang="en-US" sz="3600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in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đậm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C47F40E-AB3D-405D-BE95-EB1FDB85F834}"/>
              </a:ext>
            </a:extLst>
          </p:cNvPr>
          <p:cNvSpPr txBox="1"/>
          <p:nvPr/>
        </p:nvSpPr>
        <p:spPr>
          <a:xfrm>
            <a:off x="3256927" y="1936167"/>
            <a:ext cx="991043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tho</a:t>
            </a:r>
            <a:endParaRPr lang="en-US" sz="36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Khoe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trâu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indent="-571500" algn="just" defTabSz="1219140">
              <a:spcBef>
                <a:spcPts val="120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36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hổ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F538FF-EAE3-4D79-9566-4C3684EE6D92}"/>
              </a:ext>
            </a:extLst>
          </p:cNvPr>
          <p:cNvSpPr txBox="1"/>
          <p:nvPr/>
        </p:nvSpPr>
        <p:spPr>
          <a:xfrm>
            <a:off x="4130040" y="3519746"/>
            <a:ext cx="655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~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3B7B698-9FCE-4697-8E3B-E2AAF28D0C4C}"/>
              </a:ext>
            </a:extLst>
          </p:cNvPr>
          <p:cNvSpPr txBox="1"/>
          <p:nvPr/>
        </p:nvSpPr>
        <p:spPr>
          <a:xfrm>
            <a:off x="6263640" y="195827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7B42EE-F59E-43A3-9B22-EFE9B2DF34F5}"/>
              </a:ext>
            </a:extLst>
          </p:cNvPr>
          <p:cNvSpPr txBox="1"/>
          <p:nvPr/>
        </p:nvSpPr>
        <p:spPr>
          <a:xfrm>
            <a:off x="4785360" y="2797085"/>
            <a:ext cx="655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6" name="Picture 5" descr="A picture containing grass, outdoor, mammal, field&#10;&#10;Description automatically generated">
            <a:extLst>
              <a:ext uri="{FF2B5EF4-FFF2-40B4-BE49-F238E27FC236}">
                <a16:creationId xmlns:a16="http://schemas.microsoft.com/office/drawing/2014/main" id="{2DC61154-F6BF-4ECD-B8EC-A74C465C9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6079">
            <a:off x="593274" y="4437725"/>
            <a:ext cx="3394709" cy="2158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A picture containing grass, mammal, outdoor, tree&#10;&#10;Description automatically generated">
            <a:extLst>
              <a:ext uri="{FF2B5EF4-FFF2-40B4-BE49-F238E27FC236}">
                <a16:creationId xmlns:a16="http://schemas.microsoft.com/office/drawing/2014/main" id="{50DD0D96-8B3E-477F-ABB1-05475C72D6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4306047"/>
            <a:ext cx="3957538" cy="21973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white rabbit in the grass&#10;&#10;Description automatically generated with medium confidence">
            <a:extLst>
              <a:ext uri="{FF2B5EF4-FFF2-40B4-BE49-F238E27FC236}">
                <a16:creationId xmlns:a16="http://schemas.microsoft.com/office/drawing/2014/main" id="{67FFB81A-2271-43B3-94C1-31745B6DB8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9612">
            <a:off x="8598710" y="1918013"/>
            <a:ext cx="2888901" cy="1986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0FDE9E3-9A84-423F-B55D-78ED714C1BAA}"/>
              </a:ext>
            </a:extLst>
          </p:cNvPr>
          <p:cNvSpPr txBox="1"/>
          <p:nvPr/>
        </p:nvSpPr>
        <p:spPr>
          <a:xfrm>
            <a:off x="786932" y="345411"/>
            <a:ext cx="6563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B0F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3. </a:t>
            </a:r>
            <a:r>
              <a:rPr lang="en-US" sz="40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Chọn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 </a:t>
            </a:r>
            <a:r>
              <a:rPr lang="en-US" sz="40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hoặc</a:t>
            </a:r>
            <a:r>
              <a:rPr lang="en-US" sz="40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b.</a:t>
            </a:r>
            <a:endParaRPr lang="en-US" sz="4000" dirty="0">
              <a:latin typeface="Times New Roman" pitchFamily="18" charset="0"/>
              <a:ea typeface="Arial-Round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5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03AD1A-6F61-4738-AB38-FFB5BF62F6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2138460" y="2108395"/>
            <a:ext cx="879356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311758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51;p33">
            <a:extLst>
              <a:ext uri="{FF2B5EF4-FFF2-40B4-BE49-F238E27FC236}">
                <a16:creationId xmlns:a16="http://schemas.microsoft.com/office/drawing/2014/main" id="{248EC077-664A-427B-9D0B-A8F86B0CF67C}"/>
              </a:ext>
            </a:extLst>
          </p:cNvPr>
          <p:cNvSpPr/>
          <p:nvPr/>
        </p:nvSpPr>
        <p:spPr>
          <a:xfrm>
            <a:off x="11011278" y="3567535"/>
            <a:ext cx="417465" cy="433167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2;p33">
            <a:extLst>
              <a:ext uri="{FF2B5EF4-FFF2-40B4-BE49-F238E27FC236}">
                <a16:creationId xmlns:a16="http://schemas.microsoft.com/office/drawing/2014/main" id="{EE90F215-DD0B-4722-A906-458349C18D25}"/>
              </a:ext>
            </a:extLst>
          </p:cNvPr>
          <p:cNvSpPr/>
          <p:nvPr/>
        </p:nvSpPr>
        <p:spPr>
          <a:xfrm>
            <a:off x="756976" y="5427886"/>
            <a:ext cx="377131" cy="575433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53;p33">
            <a:extLst>
              <a:ext uri="{FF2B5EF4-FFF2-40B4-BE49-F238E27FC236}">
                <a16:creationId xmlns:a16="http://schemas.microsoft.com/office/drawing/2014/main" id="{F8EB400F-0CCD-47B6-B58A-523175DF5131}"/>
              </a:ext>
            </a:extLst>
          </p:cNvPr>
          <p:cNvSpPr/>
          <p:nvPr/>
        </p:nvSpPr>
        <p:spPr>
          <a:xfrm>
            <a:off x="11448676" y="6104085"/>
            <a:ext cx="395220" cy="435933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0" name="Google Shape;154;p33">
            <a:extLst>
              <a:ext uri="{FF2B5EF4-FFF2-40B4-BE49-F238E27FC236}">
                <a16:creationId xmlns:a16="http://schemas.microsoft.com/office/drawing/2014/main" id="{2F24CD1B-004C-4A6F-AFBA-30B3E39E42B6}"/>
              </a:ext>
            </a:extLst>
          </p:cNvPr>
          <p:cNvGrpSpPr/>
          <p:nvPr/>
        </p:nvGrpSpPr>
        <p:grpSpPr>
          <a:xfrm>
            <a:off x="10442853" y="433767"/>
            <a:ext cx="985888" cy="1056000"/>
            <a:chOff x="-3118700" y="2365900"/>
            <a:chExt cx="741250" cy="792000"/>
          </a:xfrm>
        </p:grpSpPr>
        <p:sp>
          <p:nvSpPr>
            <p:cNvPr id="21" name="Google Shape;155;p33">
              <a:extLst>
                <a:ext uri="{FF2B5EF4-FFF2-40B4-BE49-F238E27FC236}">
                  <a16:creationId xmlns:a16="http://schemas.microsoft.com/office/drawing/2014/main" id="{1B5721DB-C1AD-4D2B-BFF7-DD1B730AFBA9}"/>
                </a:ext>
              </a:extLst>
            </p:cNvPr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56;p33">
              <a:extLst>
                <a:ext uri="{FF2B5EF4-FFF2-40B4-BE49-F238E27FC236}">
                  <a16:creationId xmlns:a16="http://schemas.microsoft.com/office/drawing/2014/main" id="{0DCADB8F-406A-4995-B603-A114954DE6E0}"/>
                </a:ext>
              </a:extLst>
            </p:cNvPr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57;p33">
              <a:extLst>
                <a:ext uri="{FF2B5EF4-FFF2-40B4-BE49-F238E27FC236}">
                  <a16:creationId xmlns:a16="http://schemas.microsoft.com/office/drawing/2014/main" id="{75985CB0-DC7D-43C9-806B-DDC69FA2FFC5}"/>
                </a:ext>
              </a:extLst>
            </p:cNvPr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158;p33">
              <a:extLst>
                <a:ext uri="{FF2B5EF4-FFF2-40B4-BE49-F238E27FC236}">
                  <a16:creationId xmlns:a16="http://schemas.microsoft.com/office/drawing/2014/main" id="{0A0E5C84-B3BF-4099-AC25-ACE91C9AB951}"/>
                </a:ext>
              </a:extLst>
            </p:cNvPr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59;p33">
              <a:extLst>
                <a:ext uri="{FF2B5EF4-FFF2-40B4-BE49-F238E27FC236}">
                  <a16:creationId xmlns:a16="http://schemas.microsoft.com/office/drawing/2014/main" id="{FD01D523-4323-4862-9EF9-895FA32E18D4}"/>
                </a:ext>
              </a:extLst>
            </p:cNvPr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60;p33">
              <a:extLst>
                <a:ext uri="{FF2B5EF4-FFF2-40B4-BE49-F238E27FC236}">
                  <a16:creationId xmlns:a16="http://schemas.microsoft.com/office/drawing/2014/main" id="{11D39293-A696-45EB-8A4F-0BE74060F83B}"/>
                </a:ext>
              </a:extLst>
            </p:cNvPr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61;p33">
              <a:extLst>
                <a:ext uri="{FF2B5EF4-FFF2-40B4-BE49-F238E27FC236}">
                  <a16:creationId xmlns:a16="http://schemas.microsoft.com/office/drawing/2014/main" id="{8232BB8E-0EC8-45BD-9417-2F5D903C00D4}"/>
                </a:ext>
              </a:extLst>
            </p:cNvPr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62;p33">
              <a:extLst>
                <a:ext uri="{FF2B5EF4-FFF2-40B4-BE49-F238E27FC236}">
                  <a16:creationId xmlns:a16="http://schemas.microsoft.com/office/drawing/2014/main" id="{181E8657-B16C-4B5C-806F-410DF008075B}"/>
                </a:ext>
              </a:extLst>
            </p:cNvPr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63;p33">
              <a:extLst>
                <a:ext uri="{FF2B5EF4-FFF2-40B4-BE49-F238E27FC236}">
                  <a16:creationId xmlns:a16="http://schemas.microsoft.com/office/drawing/2014/main" id="{5DDC9D72-458A-4CB8-9D8B-F5E3F49817ED}"/>
                </a:ext>
              </a:extLst>
            </p:cNvPr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164;p33">
              <a:extLst>
                <a:ext uri="{FF2B5EF4-FFF2-40B4-BE49-F238E27FC236}">
                  <a16:creationId xmlns:a16="http://schemas.microsoft.com/office/drawing/2014/main" id="{86AFFD5C-D6DD-41F5-B271-FAF986C958B0}"/>
                </a:ext>
              </a:extLst>
            </p:cNvPr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" name="Google Shape;165;p33">
            <a:extLst>
              <a:ext uri="{FF2B5EF4-FFF2-40B4-BE49-F238E27FC236}">
                <a16:creationId xmlns:a16="http://schemas.microsoft.com/office/drawing/2014/main" id="{D52F1BD1-2EFA-43EC-9A75-84E8B3FAD158}"/>
              </a:ext>
            </a:extLst>
          </p:cNvPr>
          <p:cNvGrpSpPr/>
          <p:nvPr/>
        </p:nvGrpSpPr>
        <p:grpSpPr>
          <a:xfrm>
            <a:off x="3063355" y="5649469"/>
            <a:ext cx="1272511" cy="738633"/>
            <a:chOff x="-1199475" y="2658325"/>
            <a:chExt cx="956750" cy="553975"/>
          </a:xfrm>
        </p:grpSpPr>
        <p:sp>
          <p:nvSpPr>
            <p:cNvPr id="32" name="Google Shape;166;p33">
              <a:extLst>
                <a:ext uri="{FF2B5EF4-FFF2-40B4-BE49-F238E27FC236}">
                  <a16:creationId xmlns:a16="http://schemas.microsoft.com/office/drawing/2014/main" id="{F1A84E06-4222-4CF4-915B-7B491645679D}"/>
                </a:ext>
              </a:extLst>
            </p:cNvPr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;p33">
              <a:extLst>
                <a:ext uri="{FF2B5EF4-FFF2-40B4-BE49-F238E27FC236}">
                  <a16:creationId xmlns:a16="http://schemas.microsoft.com/office/drawing/2014/main" id="{72EACCD6-4849-449A-9B0C-D92DAC5E265F}"/>
                </a:ext>
              </a:extLst>
            </p:cNvPr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8;p33">
              <a:extLst>
                <a:ext uri="{FF2B5EF4-FFF2-40B4-BE49-F238E27FC236}">
                  <a16:creationId xmlns:a16="http://schemas.microsoft.com/office/drawing/2014/main" id="{10BBAF0C-5A8A-4027-9DF6-EE5E7A099AE4}"/>
                </a:ext>
              </a:extLst>
            </p:cNvPr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9;p33">
              <a:extLst>
                <a:ext uri="{FF2B5EF4-FFF2-40B4-BE49-F238E27FC236}">
                  <a16:creationId xmlns:a16="http://schemas.microsoft.com/office/drawing/2014/main" id="{5B744984-1DD8-4D9B-AFEA-BC6F93C8BBAE}"/>
                </a:ext>
              </a:extLst>
            </p:cNvPr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70;p33">
              <a:extLst>
                <a:ext uri="{FF2B5EF4-FFF2-40B4-BE49-F238E27FC236}">
                  <a16:creationId xmlns:a16="http://schemas.microsoft.com/office/drawing/2014/main" id="{4563C499-8C63-4448-9462-2D3EF8E0DDC9}"/>
                </a:ext>
              </a:extLst>
            </p:cNvPr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71;p33">
              <a:extLst>
                <a:ext uri="{FF2B5EF4-FFF2-40B4-BE49-F238E27FC236}">
                  <a16:creationId xmlns:a16="http://schemas.microsoft.com/office/drawing/2014/main" id="{04216879-20AF-46D7-9789-89581DE339FF}"/>
                </a:ext>
              </a:extLst>
            </p:cNvPr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72;p33">
              <a:extLst>
                <a:ext uri="{FF2B5EF4-FFF2-40B4-BE49-F238E27FC236}">
                  <a16:creationId xmlns:a16="http://schemas.microsoft.com/office/drawing/2014/main" id="{E0ACF22B-F444-49BC-A17E-54DC9D12BD62}"/>
                </a:ext>
              </a:extLst>
            </p:cNvPr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73;p33">
              <a:extLst>
                <a:ext uri="{FF2B5EF4-FFF2-40B4-BE49-F238E27FC236}">
                  <a16:creationId xmlns:a16="http://schemas.microsoft.com/office/drawing/2014/main" id="{32D355BD-80D1-4634-9BFA-ACF96AA0579A}"/>
                </a:ext>
              </a:extLst>
            </p:cNvPr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74;p33">
              <a:extLst>
                <a:ext uri="{FF2B5EF4-FFF2-40B4-BE49-F238E27FC236}">
                  <a16:creationId xmlns:a16="http://schemas.microsoft.com/office/drawing/2014/main" id="{77298DB3-5C26-45C8-983D-D47B909E9848}"/>
                </a:ext>
              </a:extLst>
            </p:cNvPr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75;p33">
              <a:extLst>
                <a:ext uri="{FF2B5EF4-FFF2-40B4-BE49-F238E27FC236}">
                  <a16:creationId xmlns:a16="http://schemas.microsoft.com/office/drawing/2014/main" id="{66FE055A-BC37-4763-9871-8B896036B21F}"/>
                </a:ext>
              </a:extLst>
            </p:cNvPr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76;p33">
              <a:extLst>
                <a:ext uri="{FF2B5EF4-FFF2-40B4-BE49-F238E27FC236}">
                  <a16:creationId xmlns:a16="http://schemas.microsoft.com/office/drawing/2014/main" id="{9874FD2F-BDEC-4DE6-9F2C-A625F283AAD9}"/>
                </a:ext>
              </a:extLst>
            </p:cNvPr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77;p33">
              <a:extLst>
                <a:ext uri="{FF2B5EF4-FFF2-40B4-BE49-F238E27FC236}">
                  <a16:creationId xmlns:a16="http://schemas.microsoft.com/office/drawing/2014/main" id="{DA75656B-E696-455F-B4EA-7C1BE64B9ECD}"/>
                </a:ext>
              </a:extLst>
            </p:cNvPr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8" name="Google Shape;262;p33">
            <a:extLst>
              <a:ext uri="{FF2B5EF4-FFF2-40B4-BE49-F238E27FC236}">
                <a16:creationId xmlns:a16="http://schemas.microsoft.com/office/drawing/2014/main" id="{0D5AEE75-839E-4E49-B544-558E1CFEC82F}"/>
              </a:ext>
            </a:extLst>
          </p:cNvPr>
          <p:cNvSpPr/>
          <p:nvPr/>
        </p:nvSpPr>
        <p:spPr>
          <a:xfrm>
            <a:off x="3520152" y="3009267"/>
            <a:ext cx="5333429" cy="171605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>
              <a:buClr>
                <a:srgbClr val="000000"/>
              </a:buClr>
            </a:pPr>
            <a:endParaRPr sz="19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9" name="Google Shape;263;p33">
            <a:extLst>
              <a:ext uri="{FF2B5EF4-FFF2-40B4-BE49-F238E27FC236}">
                <a16:creationId xmlns:a16="http://schemas.microsoft.com/office/drawing/2014/main" id="{5675FBF0-4776-4F10-A2BA-2F4782174657}"/>
              </a:ext>
            </a:extLst>
          </p:cNvPr>
          <p:cNvGrpSpPr/>
          <p:nvPr/>
        </p:nvGrpSpPr>
        <p:grpSpPr>
          <a:xfrm>
            <a:off x="70893" y="332168"/>
            <a:ext cx="809858" cy="543333"/>
            <a:chOff x="4137713" y="525925"/>
            <a:chExt cx="608900" cy="407500"/>
          </a:xfrm>
        </p:grpSpPr>
        <p:sp>
          <p:nvSpPr>
            <p:cNvPr id="130" name="Google Shape;264;p33">
              <a:extLst>
                <a:ext uri="{FF2B5EF4-FFF2-40B4-BE49-F238E27FC236}">
                  <a16:creationId xmlns:a16="http://schemas.microsoft.com/office/drawing/2014/main" id="{6DD3DC33-4D1C-43EA-A0F4-CFA23EF02573}"/>
                </a:ext>
              </a:extLst>
            </p:cNvPr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5;p33">
              <a:extLst>
                <a:ext uri="{FF2B5EF4-FFF2-40B4-BE49-F238E27FC236}">
                  <a16:creationId xmlns:a16="http://schemas.microsoft.com/office/drawing/2014/main" id="{6F81370D-3B95-47E6-AB5D-3AFEC14DDF65}"/>
                </a:ext>
              </a:extLst>
            </p:cNvPr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266;p33">
            <a:extLst>
              <a:ext uri="{FF2B5EF4-FFF2-40B4-BE49-F238E27FC236}">
                <a16:creationId xmlns:a16="http://schemas.microsoft.com/office/drawing/2014/main" id="{0F75D4E7-7D36-4137-A61A-DE0CF177B1F7}"/>
              </a:ext>
            </a:extLst>
          </p:cNvPr>
          <p:cNvGrpSpPr/>
          <p:nvPr/>
        </p:nvGrpSpPr>
        <p:grpSpPr>
          <a:xfrm>
            <a:off x="656476" y="961102"/>
            <a:ext cx="632465" cy="383633"/>
            <a:chOff x="622013" y="907250"/>
            <a:chExt cx="475525" cy="287725"/>
          </a:xfrm>
        </p:grpSpPr>
        <p:sp>
          <p:nvSpPr>
            <p:cNvPr id="133" name="Google Shape;267;p33">
              <a:extLst>
                <a:ext uri="{FF2B5EF4-FFF2-40B4-BE49-F238E27FC236}">
                  <a16:creationId xmlns:a16="http://schemas.microsoft.com/office/drawing/2014/main" id="{F880CDB3-311A-422A-A31F-AD9F6F58828B}"/>
                </a:ext>
              </a:extLst>
            </p:cNvPr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8;p33">
              <a:extLst>
                <a:ext uri="{FF2B5EF4-FFF2-40B4-BE49-F238E27FC236}">
                  <a16:creationId xmlns:a16="http://schemas.microsoft.com/office/drawing/2014/main" id="{CDFFBB53-A2C3-453D-B5C0-9870A03BFC5B}"/>
                </a:ext>
              </a:extLst>
            </p:cNvPr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269;p33">
            <a:extLst>
              <a:ext uri="{FF2B5EF4-FFF2-40B4-BE49-F238E27FC236}">
                <a16:creationId xmlns:a16="http://schemas.microsoft.com/office/drawing/2014/main" id="{CA33164C-EE26-452F-AEBD-45671F293927}"/>
              </a:ext>
            </a:extLst>
          </p:cNvPr>
          <p:cNvGrpSpPr/>
          <p:nvPr/>
        </p:nvGrpSpPr>
        <p:grpSpPr>
          <a:xfrm>
            <a:off x="5667746" y="6279134"/>
            <a:ext cx="856476" cy="260900"/>
            <a:chOff x="806663" y="3241275"/>
            <a:chExt cx="643950" cy="195675"/>
          </a:xfrm>
        </p:grpSpPr>
        <p:sp>
          <p:nvSpPr>
            <p:cNvPr id="136" name="Google Shape;270;p33">
              <a:extLst>
                <a:ext uri="{FF2B5EF4-FFF2-40B4-BE49-F238E27FC236}">
                  <a16:creationId xmlns:a16="http://schemas.microsoft.com/office/drawing/2014/main" id="{46AEFFAC-7485-4541-BCD7-64EFC2961F77}"/>
                </a:ext>
              </a:extLst>
            </p:cNvPr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71;p33">
              <a:extLst>
                <a:ext uri="{FF2B5EF4-FFF2-40B4-BE49-F238E27FC236}">
                  <a16:creationId xmlns:a16="http://schemas.microsoft.com/office/drawing/2014/main" id="{E1DDDECE-43CE-4975-800E-FAD09926AAB3}"/>
                </a:ext>
              </a:extLst>
            </p:cNvPr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B8A520BC-A0AE-41C8-888A-1AE795691C2C}"/>
              </a:ext>
            </a:extLst>
          </p:cNvPr>
          <p:cNvSpPr txBox="1"/>
          <p:nvPr/>
        </p:nvSpPr>
        <p:spPr>
          <a:xfrm>
            <a:off x="5413356" y="3461127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4000" kern="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  <a:sym typeface="Arial"/>
              </a:rPr>
              <a:t>S/65</a:t>
            </a:r>
          </a:p>
        </p:txBody>
      </p:sp>
      <p:sp>
        <p:nvSpPr>
          <p:cNvPr id="140" name="Google Shape;145;p39">
            <a:extLst>
              <a:ext uri="{FF2B5EF4-FFF2-40B4-BE49-F238E27FC236}">
                <a16:creationId xmlns:a16="http://schemas.microsoft.com/office/drawing/2014/main" id="{C6D088C7-C0FA-434F-BF20-CD78C4A14295}"/>
              </a:ext>
            </a:extLst>
          </p:cNvPr>
          <p:cNvSpPr txBox="1">
            <a:spLocks/>
          </p:cNvSpPr>
          <p:nvPr/>
        </p:nvSpPr>
        <p:spPr>
          <a:xfrm>
            <a:off x="1978674" y="1782422"/>
            <a:ext cx="8180388" cy="1352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tan One"/>
              <a:buNone/>
              <a:defRPr sz="3600" b="0" i="0" u="none" strike="noStrike" cap="none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ctr">
              <a:lnSpc>
                <a:spcPct val="150000"/>
              </a:lnSpc>
              <a:buClr>
                <a:srgbClr val="10475C"/>
              </a:buClr>
            </a:pP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Chính</a:t>
            </a:r>
            <a:r>
              <a:rPr lang="en-US" sz="4400" b="1" kern="0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kern="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tả</a:t>
            </a:r>
            <a: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/>
            </a:r>
            <a:br>
              <a:rPr lang="en-US" sz="4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Tạm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biệt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cánh</a:t>
            </a:r>
            <a:r>
              <a:rPr lang="en-US" sz="6000" b="1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cam</a:t>
            </a:r>
            <a:endParaRPr lang="vi-VN" sz="4800" b="1" kern="0" dirty="0"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31D46-6279-4B9A-90DF-CD74A2195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6" y="3225305"/>
            <a:ext cx="2347163" cy="3292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ABEB49-6E73-44CF-ACCB-AEF19D1DF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773" y="4014652"/>
            <a:ext cx="3158002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646145" y="0"/>
            <a:ext cx="11086311" cy="6858000"/>
            <a:chOff x="631064" y="0"/>
            <a:chExt cx="10921286" cy="6858000"/>
          </a:xfrm>
        </p:grpSpPr>
        <p:pic>
          <p:nvPicPr>
            <p:cNvPr id="7" name="Picture 2" descr="E:\DT\Phần mềm\LuyenChuTieuHoc-2.8 (1)\LuyenChuTieuHoc-2.8\LuyenChuTieuHoc\Ảnh dòng kẻ sẵn cho môn toán\Dòng kẻ đen - 11 dòng - 15 ô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526"/>
            <a:stretch/>
          </p:blipFill>
          <p:spPr bwMode="auto">
            <a:xfrm>
              <a:off x="631064" y="0"/>
              <a:ext cx="10921286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631064" y="1"/>
              <a:ext cx="0" cy="6857999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131123" y="169916"/>
            <a:ext cx="10464444" cy="834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1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                                                                                         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16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Calibri"/>
                <a:cs typeface="Arial"/>
              </a:rPr>
              <a:t>t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háng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3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2023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4263099" y="1078713"/>
            <a:ext cx="30511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Chính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tả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3200264" y="1795156"/>
            <a:ext cx="597807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1pPr>
            <a:lvl2pPr marL="742950" indent="-28575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2pPr>
            <a:lvl3pPr marL="11430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3pPr>
            <a:lvl4pPr marL="16002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4pPr>
            <a:lvl5pPr marL="2057400" indent="-228600" defTabSz="1316038"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5pPr>
            <a:lvl6pPr marL="25146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6pPr>
            <a:lvl7pPr marL="29718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7pPr>
            <a:lvl8pPr marL="34290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8pPr>
            <a:lvl9pPr marL="3886200" indent="-228600" defTabSz="1316038" eaLnBrk="0" fontAlgn="base" hangingPunct="0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1"/>
                </a:solidFill>
                <a:latin typeface="HP001 4H" panose="020B0603050302020204" pitchFamily="34" charset="0"/>
              </a:defRPr>
            </a:lvl9pPr>
          </a:lstStyle>
          <a:p>
            <a:pPr marL="0" marR="0" lvl="0" indent="0" algn="l" defTabSz="13160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Tạm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biệt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cánh</a:t>
            </a:r>
            <a:r>
              <a:rPr kumimoji="0" lang="en-US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cam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0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77218"/>
            <a:ext cx="12192000" cy="170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1627998" y="384542"/>
            <a:ext cx="59886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Yêu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cầu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đạt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0" y="1492538"/>
            <a:ext cx="11480799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Nghe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một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đoạn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ngắn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trong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Tạm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1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cánh</a:t>
            </a:r>
            <a:r>
              <a:rPr kumimoji="0" lang="en-US" sz="40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cam</a:t>
            </a:r>
            <a:r>
              <a:rPr kumimoji="0" lang="en-US" sz="40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; </a:t>
            </a:r>
            <a:r>
              <a:rPr kumimoji="0" lang="en-US" sz="4000" b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trình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bày</a:t>
            </a:r>
            <a:r>
              <a:rPr kumimoji="0" lang="en-US" sz="4000" b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đúng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đoạn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văn</a:t>
            </a:r>
            <a:r>
              <a:rPr lang="en-US" sz="400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viết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hoa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chữ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tên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và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đầu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câu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văn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Làm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đúng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tập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chính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tả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phân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biệt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s/x;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oach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hoặc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dấu</a:t>
            </a:r>
            <a:r>
              <a:rPr lang="en-US" sz="4000" noProof="0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noProof="0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hỏi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/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dấu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ngã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1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4700"/>
              </a:lnSpc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   </a:t>
            </a:r>
            <a:r>
              <a:rPr lang="en-US" sz="3600" b="1" noProof="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noProof="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lang="en-US" sz="36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32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  <a:spcBef>
                <a:spcPts val="1200"/>
              </a:spcBef>
              <a:defRPr/>
            </a:pPr>
            <a:endParaRPr lang="vi-VN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93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BB1B78D2-3E3A-487E-A46B-A303ABE680F3}"/>
              </a:ext>
            </a:extLst>
          </p:cNvPr>
          <p:cNvSpPr/>
          <p:nvPr/>
        </p:nvSpPr>
        <p:spPr>
          <a:xfrm>
            <a:off x="551543" y="20565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18" y="1575725"/>
            <a:ext cx="312619" cy="5847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247337" y="1518669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377371" y="1986135"/>
            <a:ext cx="10351567" cy="88479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D0DB7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600" noProof="0" dirty="0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noProof="0" dirty="0" err="1" smtClean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2B3099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D13B598-9A50-44FB-B095-FD57D640E1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971" y="5050971"/>
            <a:ext cx="1807029" cy="180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6A8A0A-E7DF-489A-97C4-210082F3D5D1}"/>
              </a:ext>
            </a:extLst>
          </p:cNvPr>
          <p:cNvSpPr txBox="1"/>
          <p:nvPr/>
        </p:nvSpPr>
        <p:spPr>
          <a:xfrm>
            <a:off x="2439483" y="520600"/>
            <a:ext cx="6863921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Tìm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hiểu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nội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dung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9" name="Picture 8" descr="A picture containing clipart&#10;&#10;Description automatically generated">
            <a:extLst>
              <a:ext uri="{FF2B5EF4-FFF2-40B4-BE49-F238E27FC236}">
                <a16:creationId xmlns:a16="http://schemas.microsoft.com/office/drawing/2014/main" id="{B42170DB-8AF0-4663-8DD8-38F01A712C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93" y="2915292"/>
            <a:ext cx="312619" cy="584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60E113-A5E2-4022-867F-7C379B0680F2}"/>
              </a:ext>
            </a:extLst>
          </p:cNvPr>
          <p:cNvSpPr txBox="1"/>
          <p:nvPr/>
        </p:nvSpPr>
        <p:spPr>
          <a:xfrm>
            <a:off x="1375877" y="2927178"/>
            <a:ext cx="10397199" cy="66165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lnSpc>
                <a:spcPts val="4200"/>
              </a:lnSpc>
              <a:defRPr/>
            </a:pP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10D71F-6BB2-4699-932E-DF10BE45A0E1}"/>
              </a:ext>
            </a:extLst>
          </p:cNvPr>
          <p:cNvSpPr txBox="1"/>
          <p:nvPr/>
        </p:nvSpPr>
        <p:spPr>
          <a:xfrm>
            <a:off x="901876" y="3651761"/>
            <a:ext cx="1052086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>
              <a:defRPr/>
            </a:pPr>
            <a:r>
              <a:rPr lang="en-US" sz="3600" dirty="0" smtClean="0">
                <a:solidFill>
                  <a:srgbClr val="4A2BA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cam,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2B3099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18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47CF222-BF6F-4DFA-965D-F6AA15F1B6DD}"/>
              </a:ext>
            </a:extLst>
          </p:cNvPr>
          <p:cNvSpPr/>
          <p:nvPr/>
        </p:nvSpPr>
        <p:spPr>
          <a:xfrm>
            <a:off x="605082" y="351718"/>
            <a:ext cx="11047361" cy="612192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2162" y="2316678"/>
            <a:ext cx="904135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phẩy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989" y="1456408"/>
            <a:ext cx="809437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hoa tên đầu bài và đầu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2989" y="3190066"/>
            <a:ext cx="65385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dễ viết sai trong bài: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656626" y="1393183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1656626" y="2144528"/>
            <a:ext cx="847303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1662269" y="3140555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B6C2C629-0B5B-4EA6-BF66-335CC85B11AC}"/>
              </a:ext>
            </a:extLst>
          </p:cNvPr>
          <p:cNvSpPr txBox="1"/>
          <p:nvPr/>
        </p:nvSpPr>
        <p:spPr>
          <a:xfrm>
            <a:off x="3091128" y="598717"/>
            <a:ext cx="352803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Lưu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ý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06436" y="3800156"/>
            <a:ext cx="898324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biếc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óng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tễnh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xíu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20" name="Picture 1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18" y="4768580"/>
            <a:ext cx="2140360" cy="21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1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965" y="1986198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288978" y="765454"/>
            <a:ext cx="5548480" cy="768270"/>
            <a:chOff x="1082985" y="1220724"/>
            <a:chExt cx="5548480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1082985" y="1220724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32500" y="1264486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66915" y="1986198"/>
            <a:ext cx="6716581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1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3" y="1050384"/>
            <a:ext cx="11138188" cy="50853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38286" y="1538256"/>
            <a:ext cx="4746172" cy="695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5332D356-F7D3-4489-954E-82DFF4FFC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4894883"/>
            <a:ext cx="2140360" cy="2140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1B80FF-28DE-40A0-B90E-B2753CD130FB}"/>
              </a:ext>
            </a:extLst>
          </p:cNvPr>
          <p:cNvSpPr txBox="1"/>
          <p:nvPr/>
        </p:nvSpPr>
        <p:spPr>
          <a:xfrm>
            <a:off x="824448" y="2355794"/>
            <a:ext cx="1069702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đôi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óng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tễnh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lọ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cam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xíu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983" y="255070"/>
            <a:ext cx="309907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Nghe –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70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89071997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502</Words>
  <Application>Microsoft Office PowerPoint</Application>
  <PresentationFormat>Widescreen</PresentationFormat>
  <Paragraphs>71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宋体</vt:lpstr>
      <vt:lpstr>Arial</vt:lpstr>
      <vt:lpstr>Arial Black</vt:lpstr>
      <vt:lpstr>Arial Rounded MT Bold</vt:lpstr>
      <vt:lpstr>Arial-Rounded</vt:lpstr>
      <vt:lpstr>Calibri</vt:lpstr>
      <vt:lpstr>Calibri Light</vt:lpstr>
      <vt:lpstr>等线</vt:lpstr>
      <vt:lpstr>HP001 4 hàng</vt:lpstr>
      <vt:lpstr>iCiel Cucho Bold</vt:lpstr>
      <vt:lpstr>Times New Roman</vt:lpstr>
      <vt:lpstr>Titan One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77</cp:revision>
  <dcterms:created xsi:type="dcterms:W3CDTF">2021-06-21T09:45:27Z</dcterms:created>
  <dcterms:modified xsi:type="dcterms:W3CDTF">2023-03-16T04:47:19Z</dcterms:modified>
</cp:coreProperties>
</file>