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21"/>
  </p:notesMasterIdLst>
  <p:sldIdLst>
    <p:sldId id="2642" r:id="rId4"/>
    <p:sldId id="295" r:id="rId5"/>
    <p:sldId id="300" r:id="rId6"/>
    <p:sldId id="257" r:id="rId7"/>
    <p:sldId id="2639" r:id="rId8"/>
    <p:sldId id="287" r:id="rId9"/>
    <p:sldId id="279" r:id="rId10"/>
    <p:sldId id="286" r:id="rId11"/>
    <p:sldId id="273" r:id="rId12"/>
    <p:sldId id="270" r:id="rId13"/>
    <p:sldId id="274" r:id="rId14"/>
    <p:sldId id="2632" r:id="rId15"/>
    <p:sldId id="2631" r:id="rId16"/>
    <p:sldId id="285" r:id="rId17"/>
    <p:sldId id="2637" r:id="rId18"/>
    <p:sldId id="2641" r:id="rId19"/>
    <p:sldId id="264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t>6/3/2023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565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2281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4085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2075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3830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202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19367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470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2806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052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52679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7357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33805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204852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71669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1193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70246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60304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37743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353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07254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661719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07181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99915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04517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40150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3021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51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746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8763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9568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2023/3/6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3457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2023/3/6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786468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2023/3/6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3.svg"/><Relationship Id="rId3" Type="http://schemas.openxmlformats.org/officeDocument/2006/relationships/image" Target="../media/image32.png"/><Relationship Id="rId7" Type="http://schemas.openxmlformats.org/officeDocument/2006/relationships/image" Target="../media/image26.png"/><Relationship Id="rId12" Type="http://schemas.openxmlformats.org/officeDocument/2006/relationships/image" Target="../media/image35.png"/><Relationship Id="rId17" Type="http://schemas.openxmlformats.org/officeDocument/2006/relationships/image" Target="../media/image38.png"/><Relationship Id="rId2" Type="http://schemas.openxmlformats.org/officeDocument/2006/relationships/notesSlide" Target="../notesSlides/notesSlide9.xml"/><Relationship Id="rId16"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24.png"/><Relationship Id="rId11" Type="http://schemas.openxmlformats.org/officeDocument/2006/relationships/image" Target="../media/image51.svg"/><Relationship Id="rId5" Type="http://schemas.openxmlformats.org/officeDocument/2006/relationships/image" Target="../media/image23.png"/><Relationship Id="rId15" Type="http://schemas.openxmlformats.org/officeDocument/2006/relationships/image" Target="../media/image55.svg"/><Relationship Id="rId10" Type="http://schemas.openxmlformats.org/officeDocument/2006/relationships/image" Target="../media/image34.png"/><Relationship Id="rId4" Type="http://schemas.openxmlformats.org/officeDocument/2006/relationships/image" Target="../media/image18.png"/><Relationship Id="rId9" Type="http://schemas.openxmlformats.org/officeDocument/2006/relationships/image" Target="../media/image49.sv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65.svg"/><Relationship Id="rId3" Type="http://schemas.openxmlformats.org/officeDocument/2006/relationships/image" Target="../media/image23.png"/><Relationship Id="rId7" Type="http://schemas.openxmlformats.org/officeDocument/2006/relationships/image" Target="../media/image59.svg"/><Relationship Id="rId12"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26.png"/><Relationship Id="rId10" Type="http://schemas.openxmlformats.org/officeDocument/2006/relationships/image" Target="../media/image41.jpeg"/><Relationship Id="rId4" Type="http://schemas.openxmlformats.org/officeDocument/2006/relationships/image" Target="../media/image24.png"/><Relationship Id="rId9" Type="http://schemas.openxmlformats.org/officeDocument/2006/relationships/image" Target="../media/image61.svg"/><Relationship Id="rId14" Type="http://schemas.openxmlformats.org/officeDocument/2006/relationships/image" Target="../media/image4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3.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41.jpeg"/><Relationship Id="rId5" Type="http://schemas.openxmlformats.org/officeDocument/2006/relationships/image" Target="../media/image2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7.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2.sv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8.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xmlns="" id="{8323581E-9856-ACB1-55AC-0DD27AA1F194}"/>
              </a:ext>
            </a:extLst>
          </p:cNvPr>
          <p:cNvGrpSpPr/>
          <p:nvPr/>
        </p:nvGrpSpPr>
        <p:grpSpPr>
          <a:xfrm>
            <a:off x="2526421" y="2448219"/>
            <a:ext cx="7150980" cy="1305312"/>
            <a:chOff x="5395119" y="3904156"/>
            <a:chExt cx="7750289" cy="1508760"/>
          </a:xfrm>
        </p:grpSpPr>
        <p:sp>
          <p:nvSpPr>
            <p:cNvPr id="10" name="Rectangle: Rounded Corners 8">
              <a:extLst>
                <a:ext uri="{FF2B5EF4-FFF2-40B4-BE49-F238E27FC236}">
                  <a16:creationId xmlns:a16="http://schemas.microsoft.com/office/drawing/2014/main" xmlns=""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xmlns=""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xmlns="" id="{0C945CCD-B735-91CA-F486-32899F0965E0}"/>
              </a:ext>
            </a:extLst>
          </p:cNvPr>
          <p:cNvGrpSpPr/>
          <p:nvPr/>
        </p:nvGrpSpPr>
        <p:grpSpPr>
          <a:xfrm>
            <a:off x="1524000" y="-53065"/>
            <a:ext cx="9144000" cy="1966549"/>
            <a:chOff x="-198120" y="-1143000"/>
            <a:chExt cx="12694920" cy="3657600"/>
          </a:xfrm>
        </p:grpSpPr>
        <p:sp>
          <p:nvSpPr>
            <p:cNvPr id="4" name="Rectangle 12">
              <a:extLst>
                <a:ext uri="{FF2B5EF4-FFF2-40B4-BE49-F238E27FC236}">
                  <a16:creationId xmlns:a16="http://schemas.microsoft.com/office/drawing/2014/main" xmlns=""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xmlns=""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xmlns=""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xmlns=""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2" y="4953001"/>
            <a:ext cx="7079809" cy="2066177"/>
          </a:xfrm>
          <a:prstGeom prst="rect">
            <a:avLst/>
          </a:prstGeom>
        </p:spPr>
      </p:pic>
      <p:pic>
        <p:nvPicPr>
          <p:cNvPr id="8" name="Picture 2">
            <a:extLst>
              <a:ext uri="{FF2B5EF4-FFF2-40B4-BE49-F238E27FC236}">
                <a16:creationId xmlns:a16="http://schemas.microsoft.com/office/drawing/2014/main" xmlns=""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537140" y="4161712"/>
            <a:ext cx="1978563"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xmlns="" id="{5A8348B3-CB2D-E2EF-972D-EB623E0AF026}"/>
              </a:ext>
            </a:extLst>
          </p:cNvPr>
          <p:cNvSpPr txBox="1"/>
          <p:nvPr/>
        </p:nvSpPr>
        <p:spPr>
          <a:xfrm>
            <a:off x="1643952" y="2844743"/>
            <a:ext cx="9741803" cy="615535"/>
          </a:xfrm>
          <a:prstGeom prst="rect">
            <a:avLst/>
          </a:prstGeom>
          <a:noFill/>
        </p:spPr>
        <p:txBody>
          <a:bodyPr wrap="square" lIns="91423" tIns="45711" rIns="91423" bIns="45711" rtlCol="0">
            <a:spAutoFit/>
          </a:bodyPr>
          <a:lstStyle/>
          <a:p>
            <a:pPr algn="ct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nghe</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smtClean="0">
                <a:solidFill>
                  <a:schemeClr val="accent2">
                    <a:lumMod val="75000"/>
                  </a:schemeClr>
                </a:solidFill>
                <a:latin typeface="Times New Roman" pitchFamily="18" charset="0"/>
                <a:ea typeface="Arial-Rounded" panose="020B0500000000000000" pitchFamily="34" charset="0"/>
                <a:cs typeface="Times New Roman" pitchFamily="18" charset="0"/>
              </a:rPr>
              <a:t>viết-Bài</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học</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của</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gấu</a:t>
            </a:r>
            <a:endPar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 xmlns:a16="http://schemas.microsoft.com/office/drawing/2014/main" id="{6DC882CD-F5C9-CB7F-C1D8-8794B4476DB3}"/>
              </a:ext>
            </a:extLst>
          </p:cNvPr>
          <p:cNvSpPr txBox="1"/>
          <p:nvPr/>
        </p:nvSpPr>
        <p:spPr>
          <a:xfrm>
            <a:off x="1643952" y="-18954"/>
            <a:ext cx="9024048" cy="1338810"/>
          </a:xfrm>
          <a:prstGeom prst="rect">
            <a:avLst/>
          </a:prstGeom>
          <a:noFill/>
        </p:spPr>
        <p:txBody>
          <a:bodyPr wrap="square" lIns="91423" tIns="45711" rIns="91423" bIns="4571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96">
              <a:spcBef>
                <a:spcPts val="600"/>
              </a:spcBef>
              <a:defRPr/>
            </a:pPr>
            <a:r>
              <a:rPr lang="vi-VN" altLang="en-US" sz="3800" b="1" i="1" dirty="0">
                <a:solidFill>
                  <a:srgbClr val="002060"/>
                </a:solidFill>
                <a:latin typeface="+mj-lt"/>
                <a:cs typeface="Times New Roman" panose="02020603050405020304" pitchFamily="18" charset="0"/>
              </a:rPr>
              <a:t>TRƯỜNG TIỂU HỌC ÁI MỘ A</a:t>
            </a:r>
          </a:p>
          <a:p>
            <a:pPr algn="ctr" defTabSz="914196">
              <a:spcBef>
                <a:spcPts val="600"/>
              </a:spcBef>
              <a:defRPr/>
            </a:pPr>
            <a:r>
              <a:rPr lang="vi-VN" altLang="en-US" sz="3800" b="1" i="1" dirty="0">
                <a:solidFill>
                  <a:srgbClr val="002060"/>
                </a:solidFill>
                <a:latin typeface="+mj-lt"/>
                <a:cs typeface="Times New Roman" panose="02020603050405020304" pitchFamily="18" charset="0"/>
              </a:rPr>
              <a:t>Bài giảng điện tử </a:t>
            </a:r>
            <a:r>
              <a:rPr lang="en-US" altLang="en-US" sz="3800" b="1" i="1" dirty="0" err="1" smtClean="0">
                <a:solidFill>
                  <a:srgbClr val="002060"/>
                </a:solidFill>
                <a:latin typeface="Times New Roman" pitchFamily="18" charset="0"/>
                <a:cs typeface="Times New Roman" pitchFamily="18" charset="0"/>
              </a:rPr>
              <a:t>Tiếng</a:t>
            </a:r>
            <a:r>
              <a:rPr lang="en-US" altLang="en-US" sz="3800" b="1" i="1" dirty="0">
                <a:solidFill>
                  <a:srgbClr val="002060"/>
                </a:solidFill>
                <a:latin typeface="Times New Roman" pitchFamily="18" charset="0"/>
                <a:cs typeface="Times New Roman" pitchFamily="18" charset="0"/>
              </a:rPr>
              <a:t> </a:t>
            </a:r>
            <a:r>
              <a:rPr lang="en-US" altLang="en-US" sz="3800" b="1" i="1" dirty="0" err="1">
                <a:solidFill>
                  <a:srgbClr val="002060"/>
                </a:solidFill>
                <a:latin typeface="Times New Roman" pitchFamily="18" charset="0"/>
                <a:cs typeface="Times New Roman" pitchFamily="18" charset="0"/>
              </a:rPr>
              <a:t>Việt</a:t>
            </a:r>
            <a:r>
              <a:rPr lang="en-US" altLang="en-US" sz="3800" b="1" i="1" dirty="0">
                <a:solidFill>
                  <a:srgbClr val="002060"/>
                </a:solidFill>
                <a:latin typeface="Times New Roman" pitchFamily="18" charset="0"/>
                <a:cs typeface="Times New Roman" pitchFamily="18" charset="0"/>
              </a:rPr>
              <a:t> </a:t>
            </a:r>
            <a:r>
              <a:rPr lang="en-US" altLang="en-US" sz="3800" b="1" i="1" dirty="0" err="1">
                <a:solidFill>
                  <a:srgbClr val="002060"/>
                </a:solidFill>
                <a:latin typeface="Times New Roman" pitchFamily="18" charset="0"/>
                <a:cs typeface="Times New Roman" pitchFamily="18" charset="0"/>
              </a:rPr>
              <a:t>lớp</a:t>
            </a:r>
            <a:r>
              <a:rPr lang="en-US" altLang="en-US" sz="3800" b="1" i="1" dirty="0">
                <a:solidFill>
                  <a:srgbClr val="002060"/>
                </a:solidFill>
                <a:latin typeface="Times New Roman" pitchFamily="18" charset="0"/>
                <a:cs typeface="Times New Roman" pitchFamily="18" charset="0"/>
              </a:rPr>
              <a:t> 3 </a:t>
            </a:r>
            <a:endParaRPr lang="en-US" altLang="en-US" sz="38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38071787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 xmlns:a16="http://schemas.microsoft.com/office/drawing/2014/main" id="{87BA0718-FD91-4BAF-BF16-6B23EA18B7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 xmlns:a16="http://schemas.microsoft.com/office/drawing/2014/main" id="{7F8B7EF2-9F41-47AA-8570-624DE136D4A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 xmlns:a16="http://schemas.microsoft.com/office/drawing/2014/main" id="{72A95FDD-6EC7-43B7-823A-2C34706F3D5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 xmlns:a16="http://schemas.microsoft.com/office/drawing/2014/main" id="{EB3966D3-3CB1-4A0C-A500-557A038D109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 xmlns:a16="http://schemas.microsoft.com/office/drawing/2014/main" id="{64585837-B4A7-4E9F-9AB9-B1E7DC45D66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 xmlns:a16="http://schemas.microsoft.com/office/drawing/2014/main" id="{50162BB4-7644-4CEF-8D23-24437B36295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 xmlns:a16="http://schemas.microsoft.com/office/drawing/2014/main" id="{A89983C5-F342-4F11-8E77-7305156595B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 xmlns:a16="http://schemas.microsoft.com/office/drawing/2014/main" id="{183CA52B-7CA6-4A4D-B21F-0EF7A6F862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6973" y="2154155"/>
            <a:ext cx="4159632" cy="2582962"/>
          </a:xfrm>
          <a:prstGeom prst="rect">
            <a:avLst/>
          </a:prstGeom>
        </p:spPr>
      </p:pic>
      <p:pic>
        <p:nvPicPr>
          <p:cNvPr id="23" name="Picture 18">
            <a:extLst>
              <a:ext uri="{FF2B5EF4-FFF2-40B4-BE49-F238E27FC236}">
                <a16:creationId xmlns="" xmlns:a16="http://schemas.microsoft.com/office/drawing/2014/main" id="{E2F41A7C-D1BD-41FA-A91D-4A5858046B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 xmlns:a16="http://schemas.microsoft.com/office/drawing/2014/main" id="{F61FAA03-E8C5-41E0-9E7A-1C64558513C7}"/>
              </a:ext>
            </a:extLst>
          </p:cNvPr>
          <p:cNvSpPr txBox="1"/>
          <p:nvPr/>
        </p:nvSpPr>
        <p:spPr>
          <a:xfrm>
            <a:off x="616650" y="2384735"/>
            <a:ext cx="3840278" cy="1754326"/>
          </a:xfrm>
          <a:prstGeom prst="rect">
            <a:avLst/>
          </a:prstGeom>
          <a:noFill/>
        </p:spPr>
        <p:txBody>
          <a:bodyPr wrap="square">
            <a:spAutoFit/>
          </a:bodyPr>
          <a:lstStyle/>
          <a:p>
            <a:pPr algn="ctr">
              <a:defRPr/>
            </a:pPr>
            <a:r>
              <a:rPr lang="nl-NL" sz="2400">
                <a:solidFill>
                  <a:schemeClr val="tx1">
                    <a:lumMod val="50000"/>
                  </a:schemeClr>
                </a:solidFill>
                <a:latin typeface="Times New Roman" panose="02020603050405020304" pitchFamily="18" charset="0"/>
                <a:cs typeface="Times New Roman" panose="02020603050405020304" pitchFamily="18" charset="0"/>
              </a:rPr>
              <a:t>Cùng nhau quan sát tranh, tìm từ chỉ sự vật, đặc điểm có</a:t>
            </a:r>
            <a:r>
              <a:rPr lang="nl-NL" sz="2400" b="1">
                <a:solidFill>
                  <a:schemeClr val="tx1">
                    <a:lumMod val="50000"/>
                  </a:schemeClr>
                </a:solidFill>
                <a:latin typeface="Times New Roman" panose="02020603050405020304" pitchFamily="18" charset="0"/>
                <a:cs typeface="Times New Roman" panose="02020603050405020304" pitchFamily="18" charset="0"/>
              </a:rPr>
              <a:t> </a:t>
            </a:r>
            <a:r>
              <a:rPr lang="nl-NL" sz="2400">
                <a:solidFill>
                  <a:schemeClr val="tx1">
                    <a:lumMod val="50000"/>
                  </a:schemeClr>
                </a:solidFill>
                <a:latin typeface="Times New Roman" panose="02020603050405020304" pitchFamily="18" charset="0"/>
                <a:cs typeface="Times New Roman" panose="02020603050405020304" pitchFamily="18" charset="0"/>
              </a:rPr>
              <a:t>tiếng bắt đầu bằng </a:t>
            </a:r>
            <a:r>
              <a:rPr lang="nl-NL" sz="2400" i="1">
                <a:solidFill>
                  <a:schemeClr val="tx1">
                    <a:lumMod val="50000"/>
                  </a:schemeClr>
                </a:solidFill>
                <a:latin typeface="Times New Roman" panose="02020603050405020304" pitchFamily="18" charset="0"/>
                <a:cs typeface="Times New Roman" panose="02020603050405020304" pitchFamily="18" charset="0"/>
              </a:rPr>
              <a:t>s</a:t>
            </a:r>
            <a:r>
              <a:rPr lang="nl-NL" sz="2400">
                <a:solidFill>
                  <a:schemeClr val="tx1">
                    <a:lumMod val="50000"/>
                  </a:schemeClr>
                </a:solidFill>
                <a:latin typeface="Times New Roman" panose="02020603050405020304" pitchFamily="18" charset="0"/>
                <a:cs typeface="Times New Roman" panose="02020603050405020304" pitchFamily="18" charset="0"/>
              </a:rPr>
              <a:t> hay </a:t>
            </a:r>
            <a:r>
              <a:rPr lang="nl-NL" sz="2400" i="1">
                <a:solidFill>
                  <a:schemeClr val="tx1">
                    <a:lumMod val="50000"/>
                  </a:schemeClr>
                </a:solidFill>
                <a:latin typeface="Times New Roman" panose="02020603050405020304" pitchFamily="18" charset="0"/>
                <a:cs typeface="Times New Roman" panose="02020603050405020304" pitchFamily="18" charset="0"/>
              </a:rPr>
              <a:t>x ( ẩn trong tranh)</a:t>
            </a:r>
            <a:r>
              <a:rPr lang="en-US" sz="3600" dirty="0">
                <a:solidFill>
                  <a:schemeClr val="tx1">
                    <a:lumMod val="50000"/>
                  </a:schemeClr>
                </a:solidFill>
                <a:latin typeface="Times New Roman" panose="02020603050405020304" pitchFamily="18" charset="0"/>
                <a:cs typeface="Times New Roman" panose="02020603050405020304" pitchFamily="18" charset="0"/>
              </a:rPr>
              <a:t>.</a:t>
            </a:r>
            <a:endParaRPr lang="en-US" sz="2400">
              <a:solidFill>
                <a:schemeClr val="tx1">
                  <a:lumMod val="50000"/>
                </a:schemeClr>
              </a:solidFill>
              <a:latin typeface="Times New Roman" panose="02020603050405020304" pitchFamily="18" charset="0"/>
              <a:cs typeface="Times New Roman" panose="02020603050405020304" pitchFamily="18" charset="0"/>
            </a:endParaRPr>
          </a:p>
        </p:txBody>
      </p:sp>
      <p:pic>
        <p:nvPicPr>
          <p:cNvPr id="25" name="图片 15">
            <a:extLst>
              <a:ext uri="{FF2B5EF4-FFF2-40B4-BE49-F238E27FC236}">
                <a16:creationId xmlns=""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26" name="TextBox 25">
            <a:extLst>
              <a:ext uri="{FF2B5EF4-FFF2-40B4-BE49-F238E27FC236}">
                <a16:creationId xmlns="" xmlns:a16="http://schemas.microsoft.com/office/drawing/2014/main" id="{8BCB18A5-2CB4-4D02-9F96-D88624A6800E}"/>
              </a:ext>
            </a:extLst>
          </p:cNvPr>
          <p:cNvSpPr txBox="1"/>
          <p:nvPr/>
        </p:nvSpPr>
        <p:spPr>
          <a:xfrm>
            <a:off x="1377422" y="195163"/>
            <a:ext cx="799166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6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Làm bài tập a hoặc b</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cs typeface="Times New Roman" panose="02020603050405020304" pitchFamily="18" charset="0"/>
            </a:endParaRPr>
          </a:p>
        </p:txBody>
      </p:sp>
      <p:pic>
        <p:nvPicPr>
          <p:cNvPr id="27" name="Picture 11">
            <a:extLst>
              <a:ext uri="{FF2B5EF4-FFF2-40B4-BE49-F238E27FC236}">
                <a16:creationId xmlns="" xmlns:a16="http://schemas.microsoft.com/office/drawing/2014/main" id="{9791373A-92EC-412B-A026-734C9A75C4C4}"/>
              </a:ext>
            </a:extLst>
          </p:cNvPr>
          <p:cNvPicPr>
            <a:picLocks noChangeAspect="1"/>
          </p:cNvPicPr>
          <p:nvPr/>
        </p:nvPicPr>
        <p:blipFill>
          <a:blip r:embed="rId11">
            <a:duotone>
              <a:prstClr val="black"/>
              <a:schemeClr val="accent2">
                <a:tint val="45000"/>
                <a:satMod val="400000"/>
              </a:schemeClr>
            </a:duotone>
          </a:blip>
          <a:srcRect/>
          <a:stretch>
            <a:fillRect/>
          </a:stretch>
        </p:blipFill>
        <p:spPr>
          <a:xfrm>
            <a:off x="1997233" y="586384"/>
            <a:ext cx="9031169" cy="1508408"/>
          </a:xfrm>
          <a:prstGeom prst="rect">
            <a:avLst/>
          </a:prstGeom>
        </p:spPr>
      </p:pic>
      <p:pic>
        <p:nvPicPr>
          <p:cNvPr id="29" name="Picture 11">
            <a:extLst>
              <a:ext uri="{FF2B5EF4-FFF2-40B4-BE49-F238E27FC236}">
                <a16:creationId xmlns="" xmlns:a16="http://schemas.microsoft.com/office/drawing/2014/main" id="{9958EB1E-6805-4500-A373-118DC0DCD30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505594" y="1820068"/>
            <a:ext cx="7229434" cy="5423792"/>
          </a:xfrm>
          <a:prstGeom prst="rect">
            <a:avLst/>
          </a:prstGeom>
          <a:effectLst>
            <a:glow rad="63500">
              <a:schemeClr val="accent2">
                <a:satMod val="175000"/>
                <a:alpha val="40000"/>
              </a:schemeClr>
            </a:glow>
          </a:effectLst>
        </p:spPr>
      </p:pic>
      <p:sp>
        <p:nvSpPr>
          <p:cNvPr id="32" name="TextBox 31">
            <a:extLst>
              <a:ext uri="{FF2B5EF4-FFF2-40B4-BE49-F238E27FC236}">
                <a16:creationId xmlns="" xmlns:a16="http://schemas.microsoft.com/office/drawing/2014/main" id="{ADAC403F-F56B-480D-847C-018F7A68D8D6}"/>
              </a:ext>
            </a:extLst>
          </p:cNvPr>
          <p:cNvSpPr txBox="1"/>
          <p:nvPr/>
        </p:nvSpPr>
        <p:spPr>
          <a:xfrm>
            <a:off x="3024679" y="955316"/>
            <a:ext cx="722943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effectLst/>
                <a:latin typeface="Times New Roman" panose="02020603050405020304" pitchFamily="18" charset="0"/>
                <a:ea typeface="Times New Roman" panose="02020603050405020304" pitchFamily="18" charset="0"/>
              </a:rPr>
              <a:t>a. Tìm từ chỉ sự vật, đặc điểm có tiếng đầu bắt đầu bằng s hoặc x.</a:t>
            </a:r>
            <a:endParaRPr kumimoji="0" lang="en-US" sz="4000" b="0" i="0" u="none" strike="noStrike" kern="1200" cap="none" spc="0" normalizeH="0" baseline="0" noProof="0" dirty="0">
              <a:ln>
                <a:noFill/>
              </a:ln>
              <a:solidFill>
                <a:srgbClr val="70AD47">
                  <a:lumMod val="75000"/>
                </a:srgbClr>
              </a:solidFill>
              <a:effectLst/>
              <a:uLnTx/>
              <a:uFillTx/>
              <a:latin typeface="Baloo" panose="03080902040302020200" pitchFamily="66" charset="0"/>
              <a:ea typeface="+mn-ea"/>
              <a:cs typeface="Baloo" panose="03080902040302020200" pitchFamily="66" charset="0"/>
            </a:endParaRPr>
          </a:p>
        </p:txBody>
      </p:sp>
      <p:pic>
        <p:nvPicPr>
          <p:cNvPr id="3" name="Picture 2">
            <a:extLst>
              <a:ext uri="{FF2B5EF4-FFF2-40B4-BE49-F238E27FC236}">
                <a16:creationId xmlns="" xmlns:a16="http://schemas.microsoft.com/office/drawing/2014/main" id="{D89A5EFA-F2CA-C9F0-CE4A-745F1EEE0F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86736" y="2463724"/>
            <a:ext cx="5214872" cy="3955392"/>
          </a:xfrm>
          <a:prstGeom prst="ellipse">
            <a:avLst/>
          </a:prstGeom>
          <a:ln>
            <a:noFill/>
          </a:ln>
          <a:effectLst>
            <a:softEdge rad="112500"/>
          </a:effectLst>
        </p:spPr>
      </p:pic>
    </p:spTree>
    <p:extLst>
      <p:ext uri="{BB962C8B-B14F-4D97-AF65-F5344CB8AC3E}">
        <p14:creationId xmlns:p14="http://schemas.microsoft.com/office/powerpoint/2010/main" val="2441004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sp>
        <p:nvSpPr>
          <p:cNvPr id="6" name="矩形 5"/>
          <p:cNvSpPr/>
          <p:nvPr/>
        </p:nvSpPr>
        <p:spPr>
          <a:xfrm>
            <a:off x="4355806" y="2277118"/>
            <a:ext cx="7021032" cy="1323439"/>
          </a:xfrm>
          <a:prstGeom prst="rect">
            <a:avLst/>
          </a:prstGeom>
          <a:noFill/>
        </p:spPr>
        <p:txBody>
          <a:bodyPr wrap="square" rtlCol="0">
            <a:spAutoFit/>
          </a:bodyPr>
          <a:lstStyle/>
          <a:p>
            <a:pPr lvl="0" algn="ctr" defTabSz="457200">
              <a:defRPr/>
            </a:pPr>
            <a:r>
              <a:rPr lang="en-US" altLang="zh-CN" sz="4000" b="1" dirty="0">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rPr>
              <a:t>3</a:t>
            </a:r>
            <a:r>
              <a:rPr lang="en-US" altLang="zh-CN" sz="4000" b="1">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rPr>
              <a:t>. </a:t>
            </a:r>
            <a:r>
              <a:rPr lang="nl-NL" sz="4000" b="1">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rPr>
              <a:t>Đặt 2 câu với từ ngữ vừa tìm được ở bài tập 2</a:t>
            </a:r>
            <a:endParaRPr lang="en-US" altLang="zh-CN" sz="4000" b="1" dirty="0">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4" name="图片 3" descr="图片包含 LEGO, 玩具&#10;&#10;已生成极高可信度的说明">
            <a:extLst>
              <a:ext uri="{FF2B5EF4-FFF2-40B4-BE49-F238E27FC236}">
                <a16:creationId xmlns=""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58831" y="1215169"/>
            <a:ext cx="2255937" cy="2255937"/>
          </a:xfrm>
          <a:prstGeom prst="rect">
            <a:avLst/>
          </a:prstGeom>
        </p:spPr>
      </p:pic>
      <p:pic>
        <p:nvPicPr>
          <p:cNvPr id="10" name="图片 9">
            <a:extLst>
              <a:ext uri="{FF2B5EF4-FFF2-40B4-BE49-F238E27FC236}">
                <a16:creationId xmlns=""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Tree>
    <p:extLst>
      <p:ext uri="{BB962C8B-B14F-4D97-AF65-F5344CB8AC3E}">
        <p14:creationId xmlns:p14="http://schemas.microsoft.com/office/powerpoint/2010/main" val="3776452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2" dur="2000" fill="hold"/>
                                        <p:tgtEl>
                                          <p:spTgt spid="10"/>
                                        </p:tgtEl>
                                        <p:attrNameLst>
                                          <p:attrName>ppt_x</p:attrName>
                                          <p:attrName>ppt_y</p:attrName>
                                        </p:attrNameLst>
                                      </p:cBhvr>
                                      <p:rCtr x="-8359" y="24306"/>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5" name="图片 15">
            <a:extLst>
              <a:ext uri="{FF2B5EF4-FFF2-40B4-BE49-F238E27FC236}">
                <a16:creationId xmlns="" xmlns:a16="http://schemas.microsoft.com/office/drawing/2014/main" id="{749445BA-4C3A-411A-9EAC-FE3EEC7CABE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3" name="Picture 2">
            <a:extLst>
              <a:ext uri="{FF2B5EF4-FFF2-40B4-BE49-F238E27FC236}">
                <a16:creationId xmlns="" xmlns:a16="http://schemas.microsoft.com/office/drawing/2014/main" id="{A8F1579F-793A-4E11-A52A-78C84B894167}"/>
              </a:ext>
            </a:extLst>
          </p:cNvPr>
          <p:cNvPicPr>
            <a:picLocks noChangeAspect="1"/>
          </p:cNvPicPr>
          <p:nvPr/>
        </p:nvPicPr>
        <p:blipFill>
          <a:blip r:embed="rId7"/>
          <a:stretch>
            <a:fillRect/>
          </a:stretch>
        </p:blipFill>
        <p:spPr>
          <a:xfrm>
            <a:off x="1620395" y="2095016"/>
            <a:ext cx="9591675" cy="2276475"/>
          </a:xfrm>
          <a:prstGeom prst="rect">
            <a:avLst/>
          </a:prstGeom>
        </p:spPr>
      </p:pic>
      <p:grpSp>
        <p:nvGrpSpPr>
          <p:cNvPr id="4" name="Group 3">
            <a:extLst>
              <a:ext uri="{FF2B5EF4-FFF2-40B4-BE49-F238E27FC236}">
                <a16:creationId xmlns="" xmlns:a16="http://schemas.microsoft.com/office/drawing/2014/main" id="{0877AAC3-2D0E-4DB4-8DCB-51C26A6F9A75}"/>
              </a:ext>
            </a:extLst>
          </p:cNvPr>
          <p:cNvGrpSpPr/>
          <p:nvPr/>
        </p:nvGrpSpPr>
        <p:grpSpPr>
          <a:xfrm>
            <a:off x="1620395" y="4237902"/>
            <a:ext cx="2907138" cy="1508408"/>
            <a:chOff x="1620395" y="3087733"/>
            <a:chExt cx="2907138" cy="1508408"/>
          </a:xfrm>
        </p:grpSpPr>
        <p:pic>
          <p:nvPicPr>
            <p:cNvPr id="28" name="Picture 11">
              <a:extLst>
                <a:ext uri="{FF2B5EF4-FFF2-40B4-BE49-F238E27FC236}">
                  <a16:creationId xmlns="" xmlns:a16="http://schemas.microsoft.com/office/drawing/2014/main" id="{589F0741-79B0-4F66-9ED7-BCA9959E2645}"/>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39" name="TextBox 38">
              <a:extLst>
                <a:ext uri="{FF2B5EF4-FFF2-40B4-BE49-F238E27FC236}">
                  <a16:creationId xmlns="" xmlns:a16="http://schemas.microsoft.com/office/drawing/2014/main" id="{B4FD25DA-73BB-4FB6-A76E-8ACEAB93D8D7}"/>
                </a:ext>
              </a:extLst>
            </p:cNvPr>
            <p:cNvSpPr txBox="1"/>
            <p:nvPr/>
          </p:nvSpPr>
          <p:spPr>
            <a:xfrm>
              <a:off x="2066962"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ngoắc</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 xmlns:a16="http://schemas.microsoft.com/office/drawing/2014/main" id="{A4837025-1BB2-46F7-BD8A-017F5D270AE8}"/>
              </a:ext>
            </a:extLst>
          </p:cNvPr>
          <p:cNvGrpSpPr/>
          <p:nvPr/>
        </p:nvGrpSpPr>
        <p:grpSpPr>
          <a:xfrm>
            <a:off x="4187793" y="4237902"/>
            <a:ext cx="2873303" cy="1508408"/>
            <a:chOff x="1620395" y="3087733"/>
            <a:chExt cx="2873303" cy="1508408"/>
          </a:xfrm>
        </p:grpSpPr>
        <p:pic>
          <p:nvPicPr>
            <p:cNvPr id="41" name="Picture 11">
              <a:extLst>
                <a:ext uri="{FF2B5EF4-FFF2-40B4-BE49-F238E27FC236}">
                  <a16:creationId xmlns="" xmlns:a16="http://schemas.microsoft.com/office/drawing/2014/main" id="{0549AC81-A908-4759-ADF1-9DAC2251231A}"/>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42" name="TextBox 41">
              <a:extLst>
                <a:ext uri="{FF2B5EF4-FFF2-40B4-BE49-F238E27FC236}">
                  <a16:creationId xmlns="" xmlns:a16="http://schemas.microsoft.com/office/drawing/2014/main" id="{345B7105-E349-4DF1-BA3E-BE3FF2870B3F}"/>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sp>
        <p:nvSpPr>
          <p:cNvPr id="43" name="矩形 5">
            <a:extLst>
              <a:ext uri="{FF2B5EF4-FFF2-40B4-BE49-F238E27FC236}">
                <a16:creationId xmlns="" xmlns:a16="http://schemas.microsoft.com/office/drawing/2014/main" id="{6A7E612A-C17B-4E04-8295-85D50043D6C2}"/>
              </a:ext>
            </a:extLst>
          </p:cNvPr>
          <p:cNvSpPr/>
          <p:nvPr/>
        </p:nvSpPr>
        <p:spPr>
          <a:xfrm>
            <a:off x="1758368" y="156024"/>
            <a:ext cx="8430661" cy="954107"/>
          </a:xfrm>
          <a:prstGeom prst="rect">
            <a:avLst/>
          </a:prstGeom>
          <a:noFill/>
        </p:spPr>
        <p:txBody>
          <a:bodyPr wrap="square" rtlCol="0">
            <a:spAutoFit/>
          </a:bodyPr>
          <a:lstStyle/>
          <a:p>
            <a:pPr lvl="0" algn="ctr" defTabSz="457200">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bằng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ng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zh-CN" sz="2800" b="1" dirty="0">
              <a:ln w="47625" cmpd="thinThick">
                <a:solidFill>
                  <a:srgbClr val="C00000"/>
                </a:solidFill>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44" name="Group 43">
            <a:extLst>
              <a:ext uri="{FF2B5EF4-FFF2-40B4-BE49-F238E27FC236}">
                <a16:creationId xmlns="" xmlns:a16="http://schemas.microsoft.com/office/drawing/2014/main" id="{C18C55B4-CE38-496F-8887-459DE22F5F2B}"/>
              </a:ext>
            </a:extLst>
          </p:cNvPr>
          <p:cNvGrpSpPr/>
          <p:nvPr/>
        </p:nvGrpSpPr>
        <p:grpSpPr>
          <a:xfrm>
            <a:off x="6562824" y="4203343"/>
            <a:ext cx="2873303" cy="1508408"/>
            <a:chOff x="1620395" y="3087733"/>
            <a:chExt cx="2873303" cy="1508408"/>
          </a:xfrm>
        </p:grpSpPr>
        <p:pic>
          <p:nvPicPr>
            <p:cNvPr id="45" name="Picture 11">
              <a:extLst>
                <a:ext uri="{FF2B5EF4-FFF2-40B4-BE49-F238E27FC236}">
                  <a16:creationId xmlns="" xmlns:a16="http://schemas.microsoft.com/office/drawing/2014/main" id="{24FA548F-A3B7-4877-B3BD-C1F797A21E90}"/>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46" name="TextBox 45">
              <a:extLst>
                <a:ext uri="{FF2B5EF4-FFF2-40B4-BE49-F238E27FC236}">
                  <a16:creationId xmlns="" xmlns:a16="http://schemas.microsoft.com/office/drawing/2014/main" id="{173E37F9-45D4-4F92-B4A7-6186F0F0D1B5}"/>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grpSp>
        <p:nvGrpSpPr>
          <p:cNvPr id="47" name="Group 46">
            <a:extLst>
              <a:ext uri="{FF2B5EF4-FFF2-40B4-BE49-F238E27FC236}">
                <a16:creationId xmlns="" xmlns:a16="http://schemas.microsoft.com/office/drawing/2014/main" id="{06C0FB40-ADC9-4A62-92AC-D026FB2820FD}"/>
              </a:ext>
            </a:extLst>
          </p:cNvPr>
          <p:cNvGrpSpPr/>
          <p:nvPr/>
        </p:nvGrpSpPr>
        <p:grpSpPr>
          <a:xfrm>
            <a:off x="9006496" y="4230943"/>
            <a:ext cx="2873303" cy="1508408"/>
            <a:chOff x="1620395" y="3087733"/>
            <a:chExt cx="2873303" cy="1508408"/>
          </a:xfrm>
        </p:grpSpPr>
        <p:pic>
          <p:nvPicPr>
            <p:cNvPr id="51" name="Picture 11">
              <a:extLst>
                <a:ext uri="{FF2B5EF4-FFF2-40B4-BE49-F238E27FC236}">
                  <a16:creationId xmlns="" xmlns:a16="http://schemas.microsoft.com/office/drawing/2014/main" id="{00F29E9A-1310-42F5-86E0-3E63603D1C78}"/>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52" name="TextBox 51">
              <a:extLst>
                <a:ext uri="{FF2B5EF4-FFF2-40B4-BE49-F238E27FC236}">
                  <a16:creationId xmlns="" xmlns:a16="http://schemas.microsoft.com/office/drawing/2014/main" id="{FEF297B4-1163-4CB9-9E0C-80449BAFF5E7}"/>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029" sz="3200" b="1" dirty="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n</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gẩng</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5249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ppt_x"/>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fill="hold"/>
                                        <p:tgtEl>
                                          <p:spTgt spid="47"/>
                                        </p:tgtEl>
                                        <p:attrNameLst>
                                          <p:attrName>ppt_x</p:attrName>
                                        </p:attrNameLst>
                                      </p:cBhvr>
                                      <p:tavLst>
                                        <p:tav tm="0">
                                          <p:val>
                                            <p:strVal val="#ppt_x"/>
                                          </p:val>
                                        </p:tav>
                                        <p:tav tm="100000">
                                          <p:val>
                                            <p:strVal val="#ppt_x"/>
                                          </p:val>
                                        </p:tav>
                                      </p:tavLst>
                                    </p:anim>
                                    <p:anim calcmode="lin" valueType="num">
                                      <p:cBhvr additive="base">
                                        <p:cTn id="3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3" name="TextBox 2">
            <a:extLst>
              <a:ext uri="{FF2B5EF4-FFF2-40B4-BE49-F238E27FC236}">
                <a16:creationId xmlns="" xmlns:a16="http://schemas.microsoft.com/office/drawing/2014/main" id="{3372D008-0EE2-672E-CC1E-38D542719D45}"/>
              </a:ext>
            </a:extLst>
          </p:cNvPr>
          <p:cNvSpPr txBox="1"/>
          <p:nvPr/>
        </p:nvSpPr>
        <p:spPr>
          <a:xfrm>
            <a:off x="2924879" y="2314254"/>
            <a:ext cx="6342242" cy="1446550"/>
          </a:xfrm>
          <a:prstGeom prst="rect">
            <a:avLst/>
          </a:prstGeom>
          <a:noFill/>
        </p:spPr>
        <p:txBody>
          <a:bodyPr wrap="square" rtlCol="0">
            <a:spAutoFit/>
          </a:bodyPr>
          <a:lstStyle/>
          <a:p>
            <a:r>
              <a:rPr lang="en-US" sz="8800" b="1">
                <a:solidFill>
                  <a:srgbClr val="C00000"/>
                </a:solidFill>
                <a:latin typeface="Times New Roman" panose="02020603050405020304" pitchFamily="18" charset="0"/>
                <a:cs typeface="Times New Roman" panose="02020603050405020304" pitchFamily="18" charset="0"/>
              </a:rPr>
              <a:t>Vận dụng</a:t>
            </a:r>
            <a:endParaRPr lang="en-US" sz="8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2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79674" y="277691"/>
            <a:ext cx="9448800" cy="522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 xmlns:a16="http://schemas.microsoft.com/office/drawing/2014/main" id="{93A00CE2-4CE5-48B2-913F-1F71DC0EA81F}"/>
              </a:ext>
            </a:extLst>
          </p:cNvPr>
          <p:cNvSpPr/>
          <p:nvPr/>
        </p:nvSpPr>
        <p:spPr>
          <a:xfrm>
            <a:off x="5957340" y="2659559"/>
            <a:ext cx="1893468"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Về</a:t>
            </a:r>
            <a:r>
              <a:rPr kumimoji="0" lang="en-US" altLang="zh-CN" sz="4400" b="1" i="0" u="none" strike="noStrike" kern="1200" cap="none" spc="0" normalizeH="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nhà</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8">
            <a:extLst>
              <a:ext uri="{FF2B5EF4-FFF2-40B4-BE49-F238E27FC236}">
                <a16:creationId xmlns="" xmlns:a16="http://schemas.microsoft.com/office/drawing/2014/main" id="{68B46EC3-FCA9-4E5F-9011-1AE3E175D9DB}"/>
              </a:ext>
            </a:extLst>
          </p:cNvPr>
          <p:cNvSpPr/>
          <p:nvPr/>
        </p:nvSpPr>
        <p:spPr>
          <a:xfrm>
            <a:off x="3643533" y="3440878"/>
            <a:ext cx="6949440" cy="1200329"/>
          </a:xfrm>
          <a:prstGeom prst="rect">
            <a:avLst/>
          </a:prstGeom>
          <a:noFill/>
        </p:spPr>
        <p:txBody>
          <a:bodyPr wrap="square" rtlCol="0">
            <a:spAutoFit/>
          </a:bodyPr>
          <a:lstStyle/>
          <a:p>
            <a:pPr lvl="0" algn="ctr" defTabSz="457200"/>
            <a:r>
              <a:rPr lang="en-US" sz="3600">
                <a:latin typeface="Times New Roman" panose="02020603050405020304" pitchFamily="18" charset="0"/>
                <a:ea typeface="Arial-Rounded" panose="020B0500000000000000" pitchFamily="34" charset="0"/>
                <a:cs typeface="Times New Roman" panose="02020603050405020304" pitchFamily="18" charset="0"/>
              </a:rPr>
              <a:t>Kể với người thân về một việc em làm cùng các bạn và thấy rất vui.</a:t>
            </a:r>
            <a:endParaRPr kumimoji="0" lang="zh-CN" altLang="en-US" sz="36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646542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2" name="Picture 1">
            <a:extLst>
              <a:ext uri="{FF2B5EF4-FFF2-40B4-BE49-F238E27FC236}">
                <a16:creationId xmlns="" xmlns:a16="http://schemas.microsoft.com/office/drawing/2014/main" id="{03C1695F-A551-C113-4625-6E7ED6ECA9BC}"/>
              </a:ext>
            </a:extLst>
          </p:cNvPr>
          <p:cNvPicPr>
            <a:picLocks noChangeAspect="1"/>
          </p:cNvPicPr>
          <p:nvPr/>
        </p:nvPicPr>
        <p:blipFill>
          <a:blip r:embed="rId6"/>
          <a:stretch>
            <a:fillRect/>
          </a:stretch>
        </p:blipFill>
        <p:spPr>
          <a:xfrm>
            <a:off x="12133" y="0"/>
            <a:ext cx="11907297" cy="6616440"/>
          </a:xfrm>
          <a:prstGeom prst="rect">
            <a:avLst/>
          </a:prstGeom>
        </p:spPr>
      </p:pic>
      <p:sp>
        <p:nvSpPr>
          <p:cNvPr id="4" name="TextBox 3">
            <a:extLst>
              <a:ext uri="{FF2B5EF4-FFF2-40B4-BE49-F238E27FC236}">
                <a16:creationId xmlns="" xmlns:a16="http://schemas.microsoft.com/office/drawing/2014/main" id="{0BBFEC52-4204-1323-5C91-AE0242E50AC7}"/>
              </a:ext>
            </a:extLst>
          </p:cNvPr>
          <p:cNvSpPr txBox="1"/>
          <p:nvPr/>
        </p:nvSpPr>
        <p:spPr>
          <a:xfrm>
            <a:off x="2261998" y="3487724"/>
            <a:ext cx="7365717"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học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hôm</a:t>
            </a:r>
            <a:r>
              <a:rPr lang="en-US" sz="3600" b="1" dirty="0">
                <a:solidFill>
                  <a:srgbClr val="FFFF00"/>
                </a:solidFill>
                <a:latin typeface="UTM Avo" panose="02040603050506020204" pitchFamily="18" charset="0"/>
              </a:rPr>
              <a:t> nay </a:t>
            </a: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biết</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thêm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được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gì</a:t>
            </a:r>
            <a:r>
              <a:rPr lang="en-US" sz="3600" b="1" dirty="0">
                <a:solidFill>
                  <a:srgbClr val="FFFF00"/>
                </a:solidFill>
                <a:latin typeface="UTM Avo" panose="02040603050506020204" pitchFamily="18" charset="0"/>
              </a:rPr>
              <a:t>?</a:t>
            </a:r>
          </a:p>
        </p:txBody>
      </p:sp>
      <p:sp>
        <p:nvSpPr>
          <p:cNvPr id="5" name="TextBox 4">
            <a:extLst>
              <a:ext uri="{FF2B5EF4-FFF2-40B4-BE49-F238E27FC236}">
                <a16:creationId xmlns="" xmlns:a16="http://schemas.microsoft.com/office/drawing/2014/main" id="{94507734-CBE7-4CA3-F459-E0DCD33B676E}"/>
              </a:ext>
            </a:extLst>
          </p:cNvPr>
          <p:cNvSpPr txBox="1"/>
          <p:nvPr/>
        </p:nvSpPr>
        <p:spPr>
          <a:xfrm>
            <a:off x="2261997" y="3429000"/>
            <a:ext cx="7365717" cy="1200329"/>
          </a:xfrm>
          <a:prstGeom prst="rect">
            <a:avLst/>
          </a:prstGeom>
          <a:noFill/>
        </p:spPr>
        <p:txBody>
          <a:bodyPr wrap="square" rtlCol="0">
            <a:spAutoFit/>
          </a:bodyPr>
          <a:lstStyle/>
          <a:p>
            <a:pPr algn="ctr">
              <a:spcAft>
                <a:spcPts val="1800"/>
              </a:spcAft>
            </a:pPr>
            <a:r>
              <a:rPr lang="en-US" sz="3600" b="1" dirty="0" err="1">
                <a:solidFill>
                  <a:srgbClr val="FFFF00"/>
                </a:solidFill>
                <a:latin typeface="Times New Roman" panose="02020603050405020304" pitchFamily="18" charset="0"/>
                <a:cs typeface="Times New Roman" panose="02020603050405020304" pitchFamily="18" charset="0"/>
              </a:rPr>
              <a:t>Để</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có</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thể</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làm</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err="1">
                <a:solidFill>
                  <a:srgbClr val="FFFF00"/>
                </a:solidFill>
                <a:latin typeface="Times New Roman" panose="02020603050405020304" pitchFamily="18" charset="0"/>
                <a:cs typeface="Times New Roman" panose="02020603050405020304" pitchFamily="18" charset="0"/>
              </a:rPr>
              <a:t>tốt</a:t>
            </a:r>
            <a:r>
              <a:rPr lang="en-US" sz="3600" b="1">
                <a:solidFill>
                  <a:srgbClr val="FFFF00"/>
                </a:solidFill>
                <a:latin typeface="Times New Roman" panose="02020603050405020304" pitchFamily="18" charset="0"/>
                <a:cs typeface="Times New Roman" panose="02020603050405020304" pitchFamily="18" charset="0"/>
              </a:rPr>
              <a:t> hơn ở các </a:t>
            </a:r>
            <a:r>
              <a:rPr lang="en-US" sz="3600" b="1" err="1">
                <a:solidFill>
                  <a:srgbClr val="FFFF00"/>
                </a:solidFill>
                <a:latin typeface="Times New Roman" panose="02020603050405020304" pitchFamily="18" charset="0"/>
                <a:cs typeface="Times New Roman" panose="02020603050405020304" pitchFamily="18" charset="0"/>
              </a:rPr>
              <a:t>bài</a:t>
            </a:r>
            <a:r>
              <a:rPr lang="en-US" sz="3600" b="1">
                <a:solidFill>
                  <a:srgbClr val="FFFF00"/>
                </a:solidFill>
                <a:latin typeface="Times New Roman" panose="02020603050405020304" pitchFamily="18" charset="0"/>
                <a:cs typeface="Times New Roman" panose="02020603050405020304" pitchFamily="18" charset="0"/>
              </a:rPr>
              <a:t> học tiếp theo </a:t>
            </a:r>
            <a:r>
              <a:rPr lang="en-US" sz="3600" b="1" dirty="0" err="1">
                <a:solidFill>
                  <a:srgbClr val="FFFF00"/>
                </a:solidFill>
                <a:latin typeface="Times New Roman" panose="02020603050405020304" pitchFamily="18" charset="0"/>
                <a:cs typeface="Times New Roman" panose="02020603050405020304" pitchFamily="18" charset="0"/>
              </a:rPr>
              <a:t>em</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nhắn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bạn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điều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gì</a:t>
            </a:r>
            <a:r>
              <a:rPr lang="en-US" sz="36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4942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3"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1" nodeType="clickEffect">
                                  <p:stCondLst>
                                    <p:cond delay="0"/>
                                  </p:stCondLst>
                                  <p:childTnLst>
                                    <p:animEffect transition="out" filter="randombar(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 xmlns:a16="http://schemas.microsoft.com/office/drawing/2014/main"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Tạm</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biệt</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lại</a:t>
            </a:r>
            <a:endPar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593771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3031" y="0"/>
            <a:ext cx="7771382" cy="7131809"/>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553" y="2868584"/>
            <a:ext cx="3906727" cy="3594812"/>
          </a:xfrm>
          <a:prstGeom prst="rect">
            <a:avLst/>
          </a:prstGeom>
        </p:spPr>
      </p:pic>
      <p:pic>
        <p:nvPicPr>
          <p:cNvPr id="10" name="图片 9">
            <a:extLst>
              <a:ext uri="{FF2B5EF4-FFF2-40B4-BE49-F238E27FC236}">
                <a16:creationId xmlns="" xmlns:a16="http://schemas.microsoft.com/office/drawing/2014/main" id="{9DCD99C7-E232-436A-A868-F213820D37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36424" y="535882"/>
            <a:ext cx="2316046" cy="2050472"/>
          </a:xfrm>
          <a:prstGeom prst="rect">
            <a:avLst/>
          </a:prstGeom>
        </p:spPr>
      </p:pic>
      <p:sp>
        <p:nvSpPr>
          <p:cNvPr id="11" name="TextBox 10">
            <a:extLst>
              <a:ext uri="{FF2B5EF4-FFF2-40B4-BE49-F238E27FC236}">
                <a16:creationId xmlns="" xmlns:a16="http://schemas.microsoft.com/office/drawing/2014/main" id="{F21064A7-E85C-4DBB-88AE-BF4CB21F8706}"/>
              </a:ext>
            </a:extLst>
          </p:cNvPr>
          <p:cNvSpPr txBox="1"/>
          <p:nvPr/>
        </p:nvSpPr>
        <p:spPr>
          <a:xfrm>
            <a:off x="5906329" y="3060423"/>
            <a:ext cx="4774923"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Tiếng</a:t>
            </a:r>
            <a:r>
              <a:rPr kumimoji="0" lang="en-US" sz="6000" b="0" i="0" u="none" strike="noStrike" kern="1200" cap="none" spc="0" normalizeH="0" noProof="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Việt Lớp 3</a:t>
            </a:r>
            <a:endParaRPr kumimoji="0" lang="en-US" sz="60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29785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1016 -0.41088 L -0.81016 -0.41065 C -0.81029 -0.41019 -0.81081 -0.39584 -0.81159 -0.3926 C -0.8125 -0.38959 -0.81446 -0.38403 -0.81446 -0.3838 C -0.81472 -0.38218 -0.81485 -0.37986 -0.81524 -0.37824 C -0.8155 -0.37662 -0.81654 -0.3757 -0.81654 -0.37361 C -0.81719 -0.36875 -0.81693 -0.3632 -0.81732 -0.35811 C -0.81745 -0.35649 -0.81784 -0.35533 -0.81797 -0.35394 C -0.81823 -0.33149 -0.81849 -0.3088 -0.81875 -0.28635 C -0.81901 -0.27408 -0.81914 -0.26135 -0.8194 -0.24908 C -0.81953 -0.24746 -0.81979 -0.24607 -0.82019 -0.24491 C -0.82097 -0.24167 -0.82162 -0.2382 -0.82292 -0.23611 L -0.82513 -0.23334 C -0.82774 -0.22547 -0.82513 -0.23218 -0.82865 -0.22616 C -0.83216 -0.22014 -0.82917 -0.22292 -0.83295 -0.22037 C -0.8336 -0.21899 -0.83425 -0.21713 -0.83503 -0.21621 C -0.83568 -0.21528 -0.83659 -0.21551 -0.83711 -0.21459 C -0.83867 -0.21297 -0.84024 -0.21135 -0.84141 -0.20903 C -0.84206 -0.20741 -0.84271 -0.20556 -0.84349 -0.20463 C -0.84492 -0.20301 -0.84779 -0.20186 -0.84779 -0.20162 C -0.84844 -0.20024 -0.84909 -0.19838 -0.84987 -0.19769 C -0.8513 -0.19584 -0.85417 -0.19468 -0.85417 -0.19468 C -0.85547 -0.1919 -0.85677 -0.18889 -0.85834 -0.1875 C -0.85938 -0.18658 -0.86042 -0.18658 -0.8612 -0.18611 C -0.86211 -0.18542 -0.86276 -0.18496 -0.86341 -0.18449 C -0.86446 -0.18357 -0.86524 -0.18241 -0.86615 -0.18172 C -0.86849 -0.17963 -0.86927 -0.1801 -0.87188 -0.17894 C -0.87266 -0.17824 -0.87331 -0.17755 -0.87396 -0.17732 C -0.87539 -0.17662 -0.87696 -0.17639 -0.87826 -0.17593 C -0.87904 -0.17547 -0.87969 -0.17477 -0.88034 -0.17454 C -0.88125 -0.17385 -0.88229 -0.17361 -0.88321 -0.17315 C -0.88386 -0.17223 -0.8849 -0.1713 -0.88529 -0.17014 C -0.88581 -0.16899 -0.88581 -0.16713 -0.88607 -0.16598 C -0.88646 -0.16436 -0.88698 -0.16297 -0.88737 -0.16158 C -0.88763 -0.15787 -0.88789 -0.15394 -0.88815 -0.15024 C -0.88841 -0.14838 -0.8888 -0.14723 -0.8888 -0.14584 C -0.88933 -0.11899 -0.88894 -0.09236 -0.88959 -0.06551 C -0.88972 -0.06366 -0.8905 -0.06227 -0.89102 -0.06111 C -0.89232 -0.05811 -0.89375 -0.05417 -0.89597 -0.05394 C -0.9056 -0.05301 -0.91524 -0.05301 -0.925 -0.05255 C -0.92591 -0.05209 -0.92683 -0.05162 -0.92787 -0.05116 C -0.92852 -0.0507 -0.92917 -0.05 -0.92995 -0.04977 C -0.93164 -0.04885 -0.93412 -0.04861 -0.93555 -0.04676 C -0.93646 -0.04584 -0.93698 -0.04468 -0.93776 -0.04399 C -0.93867 -0.04306 -0.93959 -0.04306 -0.94063 -0.0426 C -0.94193 -0.04167 -0.94336 -0.04051 -0.94479 -0.03959 L -0.94688 -0.0382 C -0.94766 -0.03774 -0.94831 -0.03681 -0.94909 -0.03681 C -0.95261 -0.03588 -0.95508 -0.03565 -0.95834 -0.03403 C -0.95899 -0.03334 -0.95964 -0.03264 -0.96042 -0.03241 C -0.96133 -0.03172 -0.96224 -0.03149 -0.96328 -0.03102 C -0.96394 -0.03056 -0.96459 -0.02986 -0.96537 -0.02963 C -0.96654 -0.02894 -0.96771 -0.02871 -0.96888 -0.02824 C -0.96979 -0.02732 -0.97084 -0.02593 -0.97175 -0.02524 C -0.9724 -0.02454 -0.97331 -0.02477 -0.97383 -0.02385 C -0.97474 -0.02223 -0.97526 -0.02014 -0.97604 -0.01806 C -0.978 -0.00602 -0.97722 -0.01274 -0.97604 0.01203 C -0.97604 0.01365 -0.97565 0.01504 -0.97526 0.0162 C -0.97435 0.02037 -0.97344 0.02176 -0.97175 0.02476 C -0.96992 0.03588 -0.9724 0.02245 -0.96966 0.03356 C -0.9668 0.04537 -0.97162 0.02986 -0.96745 0.04213 C -0.96719 0.04652 -0.96706 0.05069 -0.9668 0.05509 C -0.96654 0.0618 -0.96667 0.06875 -0.96602 0.075 C -0.96589 0.07662 -0.96576 0.07222 -0.96537 0.07083 C -0.96498 0.06944 -0.96459 0.06759 -0.96394 0.06643 C -0.96029 0.06064 -0.96289 0.06944 -0.96107 0.06226 L -0.96042 0.06064 L -0.96042 0.06111 " pathEditMode="relative" rAng="0" ptsTypes="AAAAAAAAAAAAAAAAAAAAAAAAAAAAAAAAAAAAAAAAAAAAAAAAAAAAAAAAAAAAAAAAAAAA">
                                      <p:cBhvr>
                                        <p:cTn id="6" dur="2000" fill="hold"/>
                                        <p:tgtEl>
                                          <p:spTgt spid="10"/>
                                        </p:tgtEl>
                                        <p:attrNameLst>
                                          <p:attrName>ppt_x</p:attrName>
                                          <p:attrName>ppt_y</p:attrName>
                                        </p:attrNameLst>
                                      </p:cBhvr>
                                      <p:rCtr x="-8359" y="24306"/>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65" y="379585"/>
            <a:ext cx="11220576" cy="5919615"/>
          </a:xfrm>
          <a:prstGeom prst="rect">
            <a:avLst/>
          </a:prstGeom>
        </p:spPr>
      </p:pic>
      <p:pic>
        <p:nvPicPr>
          <p:cNvPr id="5" name="Picture 4">
            <a:extLst>
              <a:ext uri="{FF2B5EF4-FFF2-40B4-BE49-F238E27FC236}">
                <a16:creationId xmlns="" xmlns:a16="http://schemas.microsoft.com/office/drawing/2014/main" id="{FCDCF93C-ACC5-4C17-9393-A2184AC6711D}"/>
              </a:ext>
            </a:extLst>
          </p:cNvPr>
          <p:cNvPicPr>
            <a:picLocks noChangeAspect="1"/>
          </p:cNvPicPr>
          <p:nvPr/>
        </p:nvPicPr>
        <p:blipFill>
          <a:blip r:embed="rId5"/>
          <a:stretch>
            <a:fillRect/>
          </a:stretch>
        </p:blipFill>
        <p:spPr>
          <a:xfrm>
            <a:off x="1473200" y="1209040"/>
            <a:ext cx="9743440" cy="5090160"/>
          </a:xfrm>
          <a:prstGeom prst="rect">
            <a:avLst/>
          </a:prstGeom>
        </p:spPr>
      </p:pic>
      <p:pic>
        <p:nvPicPr>
          <p:cNvPr id="19" name="图片 8">
            <a:extLst>
              <a:ext uri="{FF2B5EF4-FFF2-40B4-BE49-F238E27FC236}">
                <a16:creationId xmlns="" xmlns:a16="http://schemas.microsoft.com/office/drawing/2014/main" id="{44B6190E-F2D0-482D-BA49-D3D49AF198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6560" y="3718398"/>
            <a:ext cx="1934741" cy="3025681"/>
          </a:xfrm>
          <a:prstGeom prst="rect">
            <a:avLst/>
          </a:prstGeom>
        </p:spPr>
      </p:pic>
      <p:pic>
        <p:nvPicPr>
          <p:cNvPr id="20" name="Picture 19">
            <a:extLst>
              <a:ext uri="{FF2B5EF4-FFF2-40B4-BE49-F238E27FC236}">
                <a16:creationId xmlns="" xmlns:a16="http://schemas.microsoft.com/office/drawing/2014/main" id="{F37DAB80-9768-453F-8EF2-FA52DA5B7247}"/>
              </a:ext>
            </a:extLst>
          </p:cNvPr>
          <p:cNvPicPr>
            <a:picLocks noChangeAspect="1"/>
          </p:cNvPicPr>
          <p:nvPr/>
        </p:nvPicPr>
        <p:blipFill>
          <a:blip r:embed="rId7"/>
          <a:stretch>
            <a:fillRect/>
          </a:stretch>
        </p:blipFill>
        <p:spPr>
          <a:xfrm>
            <a:off x="3498319" y="329889"/>
            <a:ext cx="4980864" cy="963251"/>
          </a:xfrm>
          <a:prstGeom prst="rect">
            <a:avLst/>
          </a:prstGeom>
        </p:spPr>
      </p:pic>
      <p:grpSp>
        <p:nvGrpSpPr>
          <p:cNvPr id="13" name="Group 12">
            <a:extLst>
              <a:ext uri="{FF2B5EF4-FFF2-40B4-BE49-F238E27FC236}">
                <a16:creationId xmlns="" xmlns:a16="http://schemas.microsoft.com/office/drawing/2014/main" id="{79F9CA9D-08E6-457C-9F32-83A7FF4EE1CB}"/>
              </a:ext>
            </a:extLst>
          </p:cNvPr>
          <p:cNvGrpSpPr/>
          <p:nvPr/>
        </p:nvGrpSpPr>
        <p:grpSpPr>
          <a:xfrm>
            <a:off x="1058452" y="1034620"/>
            <a:ext cx="10158188" cy="1913881"/>
            <a:chOff x="1216001" y="1209039"/>
            <a:chExt cx="8604546" cy="1913881"/>
          </a:xfrm>
        </p:grpSpPr>
        <p:sp>
          <p:nvSpPr>
            <p:cNvPr id="12" name="TextBox 11">
              <a:extLst>
                <a:ext uri="{FF2B5EF4-FFF2-40B4-BE49-F238E27FC236}">
                  <a16:creationId xmlns="" xmlns:a16="http://schemas.microsoft.com/office/drawing/2014/main" id="{F6839425-9785-48A4-BE55-F438FF779079}"/>
                </a:ext>
              </a:extLst>
            </p:cNvPr>
            <p:cNvSpPr txBox="1"/>
            <p:nvPr/>
          </p:nvSpPr>
          <p:spPr>
            <a:xfrm>
              <a:off x="2174240" y="1653920"/>
              <a:ext cx="764630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a:effectLst/>
                  <a:latin typeface="Times New Roman" panose="02020603050405020304" pitchFamily="18" charset="0"/>
                  <a:ea typeface="Times New Roman" panose="02020603050405020304" pitchFamily="18" charset="0"/>
                </a:rPr>
                <a:t>Biết nghe – viết đúng chính tả câu chuyện “ Bài học của gấu” trong khoảng 15 phút, thấy được bài học cuộc sống từ câu chuyện nêu trong ngữ liệu bài chính tả</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Google Shape;1161;p23">
              <a:extLst>
                <a:ext uri="{FF2B5EF4-FFF2-40B4-BE49-F238E27FC236}">
                  <a16:creationId xmlns="" xmlns:a16="http://schemas.microsoft.com/office/drawing/2014/main" id="{178FA99B-C90F-472A-9EDF-883DB7CC93D5}"/>
                </a:ext>
              </a:extLst>
            </p:cNvPr>
            <p:cNvPicPr preferRelativeResize="0"/>
            <p:nvPr/>
          </p:nvPicPr>
          <p:blipFill rotWithShape="1">
            <a:blip r:embed="rId8">
              <a:alphaModFix/>
            </a:blip>
            <a:srcRect r="78832"/>
            <a:stretch/>
          </p:blipFill>
          <p:spPr>
            <a:xfrm>
              <a:off x="1216001" y="1209039"/>
              <a:ext cx="1144433" cy="1913881"/>
            </a:xfrm>
            <a:prstGeom prst="rect">
              <a:avLst/>
            </a:prstGeom>
            <a:noFill/>
            <a:ln>
              <a:noFill/>
            </a:ln>
          </p:spPr>
        </p:pic>
      </p:grpSp>
      <p:grpSp>
        <p:nvGrpSpPr>
          <p:cNvPr id="23" name="Group 22">
            <a:extLst>
              <a:ext uri="{FF2B5EF4-FFF2-40B4-BE49-F238E27FC236}">
                <a16:creationId xmlns="" xmlns:a16="http://schemas.microsoft.com/office/drawing/2014/main" id="{AD3D4CCE-5494-4D42-9647-DF03683460BB}"/>
              </a:ext>
            </a:extLst>
          </p:cNvPr>
          <p:cNvGrpSpPr/>
          <p:nvPr/>
        </p:nvGrpSpPr>
        <p:grpSpPr>
          <a:xfrm>
            <a:off x="1142627" y="2845462"/>
            <a:ext cx="10905044" cy="1913881"/>
            <a:chOff x="1216001" y="1209039"/>
            <a:chExt cx="9237174" cy="1913881"/>
          </a:xfrm>
        </p:grpSpPr>
        <p:sp>
          <p:nvSpPr>
            <p:cNvPr id="24" name="TextBox 23">
              <a:extLst>
                <a:ext uri="{FF2B5EF4-FFF2-40B4-BE49-F238E27FC236}">
                  <a16:creationId xmlns="" xmlns:a16="http://schemas.microsoft.com/office/drawing/2014/main" id="{9383EB6A-3FD7-4BC7-9FC5-38059BF8B76B}"/>
                </a:ext>
              </a:extLst>
            </p:cNvPr>
            <p:cNvSpPr txBox="1"/>
            <p:nvPr/>
          </p:nvSpPr>
          <p:spPr>
            <a:xfrm>
              <a:off x="2174240" y="1653920"/>
              <a:ext cx="82789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a:effectLst/>
                  <a:latin typeface="Times New Roman" panose="02020603050405020304" pitchFamily="18" charset="0"/>
                  <a:ea typeface="Times New Roman" panose="02020603050405020304" pitchFamily="18" charset="0"/>
                </a:rPr>
                <a:t>Làm đúng các bài tập chính tả ( phân biệt s/x hoặc v/d)</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Google Shape;1161;p23">
              <a:extLst>
                <a:ext uri="{FF2B5EF4-FFF2-40B4-BE49-F238E27FC236}">
                  <a16:creationId xmlns="" xmlns:a16="http://schemas.microsoft.com/office/drawing/2014/main" id="{91EAA8AB-F6C7-4485-AD4C-55C223AF2663}"/>
                </a:ext>
              </a:extLst>
            </p:cNvPr>
            <p:cNvPicPr preferRelativeResize="0"/>
            <p:nvPr/>
          </p:nvPicPr>
          <p:blipFill rotWithShape="1">
            <a:blip r:embed="rId8">
              <a:alphaModFix/>
            </a:blip>
            <a:srcRect r="78832"/>
            <a:stretch/>
          </p:blipFill>
          <p:spPr>
            <a:xfrm>
              <a:off x="1216001" y="1209039"/>
              <a:ext cx="1144433" cy="1913881"/>
            </a:xfrm>
            <a:prstGeom prst="rect">
              <a:avLst/>
            </a:prstGeom>
            <a:noFill/>
            <a:ln>
              <a:noFill/>
            </a:ln>
          </p:spPr>
        </p:pic>
      </p:grpSp>
    </p:spTree>
    <p:extLst>
      <p:ext uri="{BB962C8B-B14F-4D97-AF65-F5344CB8AC3E}">
        <p14:creationId xmlns:p14="http://schemas.microsoft.com/office/powerpoint/2010/main" val="171587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250" fill="hold"/>
                                        <p:tgtEl>
                                          <p:spTgt spid="13"/>
                                        </p:tgtEl>
                                        <p:attrNameLst>
                                          <p:attrName>ppt_x</p:attrName>
                                        </p:attrNameLst>
                                      </p:cBhvr>
                                      <p:tavLst>
                                        <p:tav tm="0">
                                          <p:val>
                                            <p:strVal val="#ppt_x"/>
                                          </p:val>
                                        </p:tav>
                                        <p:tav tm="100000">
                                          <p:val>
                                            <p:strVal val="#ppt_x"/>
                                          </p:val>
                                        </p:tav>
                                      </p:tavLst>
                                    </p:anim>
                                    <p:anim calcmode="lin" valueType="num">
                                      <p:cBhvr additive="base">
                                        <p:cTn id="13"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t="14000" r="18000" b="-2000"/>
          </a:stretch>
        </a:blipFill>
        <a:effectLst/>
      </p:bgPr>
    </p:bg>
    <p:spTree>
      <p:nvGrpSpPr>
        <p:cNvPr id="1" name=""/>
        <p:cNvGrpSpPr/>
        <p:nvPr/>
      </p:nvGrpSpPr>
      <p:grpSpPr>
        <a:xfrm>
          <a:off x="0" y="0"/>
          <a:ext cx="0" cy="0"/>
          <a:chOff x="0" y="0"/>
          <a:chExt cx="0" cy="0"/>
        </a:xfrm>
      </p:grpSpPr>
      <p:pic>
        <p:nvPicPr>
          <p:cNvPr id="31" name="图片 30"/>
          <p:cNvPicPr>
            <a:picLocks noChangeAspect="1"/>
          </p:cNvPicPr>
          <p:nvPr/>
        </p:nvPicPr>
        <p:blipFill>
          <a:blip r:embed="rId4"/>
          <a:stretch>
            <a:fillRect/>
          </a:stretch>
        </p:blipFill>
        <p:spPr>
          <a:xfrm>
            <a:off x="4479958" y="4556526"/>
            <a:ext cx="1438781" cy="1457070"/>
          </a:xfrm>
          <a:prstGeom prst="rect">
            <a:avLst/>
          </a:prstGeom>
        </p:spPr>
      </p:pic>
      <p:pic>
        <p:nvPicPr>
          <p:cNvPr id="32" name="图片 31"/>
          <p:cNvPicPr>
            <a:picLocks noChangeAspect="1"/>
          </p:cNvPicPr>
          <p:nvPr/>
        </p:nvPicPr>
        <p:blipFill>
          <a:blip r:embed="rId5"/>
          <a:stretch>
            <a:fillRect/>
          </a:stretch>
        </p:blipFill>
        <p:spPr>
          <a:xfrm>
            <a:off x="5918739" y="4647974"/>
            <a:ext cx="1310754" cy="1365622"/>
          </a:xfrm>
          <a:prstGeom prst="rect">
            <a:avLst/>
          </a:prstGeom>
        </p:spPr>
      </p:pic>
      <p:pic>
        <p:nvPicPr>
          <p:cNvPr id="33" name="图片 32"/>
          <p:cNvPicPr>
            <a:picLocks noChangeAspect="1"/>
          </p:cNvPicPr>
          <p:nvPr/>
        </p:nvPicPr>
        <p:blipFill>
          <a:blip r:embed="rId6"/>
          <a:stretch>
            <a:fillRect/>
          </a:stretch>
        </p:blipFill>
        <p:spPr>
          <a:xfrm>
            <a:off x="5245073" y="4434004"/>
            <a:ext cx="1347333" cy="1390008"/>
          </a:xfrm>
          <a:prstGeom prst="rect">
            <a:avLst/>
          </a:prstGeom>
        </p:spPr>
      </p:pic>
      <p:pic>
        <p:nvPicPr>
          <p:cNvPr id="16" name="图片 15"/>
          <p:cNvPicPr>
            <a:picLocks noChangeAspect="1"/>
          </p:cNvPicPr>
          <p:nvPr/>
        </p:nvPicPr>
        <p:blipFill>
          <a:blip r:embed="rId7"/>
          <a:stretch>
            <a:fillRect/>
          </a:stretch>
        </p:blipFill>
        <p:spPr>
          <a:xfrm>
            <a:off x="-56006" y="233004"/>
            <a:ext cx="2603218" cy="1682642"/>
          </a:xfrm>
          <a:prstGeom prst="rect">
            <a:avLst/>
          </a:prstGeom>
        </p:spPr>
      </p:pic>
      <p:sp>
        <p:nvSpPr>
          <p:cNvPr id="2" name="文本框 7">
            <a:extLst>
              <a:ext uri="{FF2B5EF4-FFF2-40B4-BE49-F238E27FC236}">
                <a16:creationId xmlns="" xmlns:a16="http://schemas.microsoft.com/office/drawing/2014/main" id="{03D25AB7-DC27-F23B-985F-763E95A2F14F}"/>
              </a:ext>
            </a:extLst>
          </p:cNvPr>
          <p:cNvSpPr txBox="1">
            <a:spLocks noChangeArrowheads="1"/>
          </p:cNvSpPr>
          <p:nvPr/>
        </p:nvSpPr>
        <p:spPr bwMode="auto">
          <a:xfrm>
            <a:off x="2195353" y="-32279"/>
            <a:ext cx="8757527" cy="13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lnSpc>
                <a:spcPct val="150000"/>
              </a:lnSpc>
            </a:pPr>
            <a:r>
              <a:rPr lang="en-US" altLang="zh-CN" sz="6000" b="1">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ea typeface="华文行楷" panose="02010800040101010101" pitchFamily="2" charset="-122"/>
                <a:cs typeface="Times New Roman" panose="02020603050405020304" pitchFamily="18" charset="0"/>
              </a:rPr>
              <a:t>Bài 13: MÈO ĐI CÂU CÁ</a:t>
            </a:r>
            <a:endParaRPr lang="en-US" altLang="zh-CN" sz="6000" b="1" dirty="0">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ea typeface="华文行楷" panose="02010800040101010101" pitchFamily="2" charset="-122"/>
              <a:cs typeface="Times New Roman" panose="02020603050405020304" pitchFamily="18" charset="0"/>
            </a:endParaRPr>
          </a:p>
        </p:txBody>
      </p:sp>
    </p:spTree>
    <p:extLst>
      <p:ext uri="{BB962C8B-B14F-4D97-AF65-F5344CB8AC3E}">
        <p14:creationId xmlns:p14="http://schemas.microsoft.com/office/powerpoint/2010/main" val="3907581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53" presetClass="entr" presetSubtype="16"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par>
                                <p:cTn id="16" presetID="53" presetClass="entr" presetSubtype="16"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par>
                                <p:cTn id="21" presetID="53" presetClass="entr" presetSubtype="16"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childTnLst>
                          </p:cTn>
                        </p:par>
                        <p:par>
                          <p:cTn id="26" fill="hold">
                            <p:stCondLst>
                              <p:cond delay="1000"/>
                            </p:stCondLst>
                            <p:childTnLst>
                              <p:par>
                                <p:cTn id="27" presetID="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extLst>
              <a:ext uri="{96DAC541-7B7A-43D3-8B79-37D633B846F1}">
                <asvg:svgBlip xmlns="" xmlns:asvg="http://schemas.microsoft.com/office/drawing/2016/SVG/main" r:embed="rId4"/>
              </a:ext>
            </a:extLst>
          </a:blip>
          <a:srcRect/>
          <a:stretch>
            <a:fillRect l="-3000" r="-3000"/>
          </a:stretch>
        </a:blipFill>
        <a:effectLst/>
      </p:bgPr>
    </p:bg>
    <p:spTree>
      <p:nvGrpSpPr>
        <p:cNvPr id="1" name=""/>
        <p:cNvGrpSpPr/>
        <p:nvPr/>
      </p:nvGrpSpPr>
      <p:grpSpPr>
        <a:xfrm>
          <a:off x="0" y="0"/>
          <a:ext cx="0" cy="0"/>
          <a:chOff x="0" y="0"/>
          <a:chExt cx="0" cy="0"/>
        </a:xfrm>
      </p:grpSpPr>
      <p:sp>
        <p:nvSpPr>
          <p:cNvPr id="38" name="TextBox 37">
            <a:extLst>
              <a:ext uri="{FF2B5EF4-FFF2-40B4-BE49-F238E27FC236}">
                <a16:creationId xmlns="" xmlns:a16="http://schemas.microsoft.com/office/drawing/2014/main" id="{1859E70B-B5F7-44D2-9913-296878936D9C}"/>
              </a:ext>
            </a:extLst>
          </p:cNvPr>
          <p:cNvSpPr txBox="1"/>
          <p:nvPr/>
        </p:nvSpPr>
        <p:spPr>
          <a:xfrm>
            <a:off x="3648691" y="2640419"/>
            <a:ext cx="4830168" cy="132343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0"/>
                <a:solidFill>
                  <a:srgbClr val="0070C0"/>
                </a:solidFill>
                <a:effectLst>
                  <a:glow rad="228600">
                    <a:schemeClr val="accent6">
                      <a:satMod val="175000"/>
                      <a:alpha val="40000"/>
                    </a:schemeClr>
                  </a:glow>
                  <a:outerShdw blurRad="38100" dist="19050" dir="2700000" algn="tl" rotWithShape="0">
                    <a:srgbClr val="3F3F3F">
                      <a:alpha val="40000"/>
                    </a:srgbClr>
                  </a:outerShdw>
                </a:effectLst>
                <a:uLnTx/>
                <a:uFillTx/>
                <a:latin typeface="Times New Roman" panose="02020603050405020304" pitchFamily="18" charset="0"/>
                <a:cs typeface="Times New Roman" panose="02020603050405020304" pitchFamily="18" charset="0"/>
              </a:rPr>
              <a:t>Khởi</a:t>
            </a:r>
            <a:r>
              <a:rPr lang="en-US" sz="8000" b="1">
                <a:ln w="0"/>
                <a:solidFill>
                  <a:srgbClr val="0070C0"/>
                </a:solidFill>
                <a:effectLst>
                  <a:glow rad="228600">
                    <a:schemeClr val="accent6">
                      <a:satMod val="175000"/>
                      <a:alpha val="40000"/>
                    </a:schemeClr>
                  </a:glow>
                  <a:outerShdw blurRad="38100" dist="19050" dir="2700000" algn="tl" rotWithShape="0">
                    <a:srgbClr val="3F3F3F">
                      <a:alpha val="40000"/>
                    </a:srgbClr>
                  </a:outerShdw>
                </a:effectLst>
                <a:latin typeface="Times New Roman" panose="02020603050405020304" pitchFamily="18" charset="0"/>
                <a:cs typeface="Times New Roman" panose="02020603050405020304" pitchFamily="18" charset="0"/>
              </a:rPr>
              <a:t> động</a:t>
            </a:r>
            <a:endParaRPr kumimoji="0" lang="en-US" sz="8000" b="1" i="0" u="none" strike="noStrike" kern="1200" cap="none" spc="0" normalizeH="0" baseline="0" noProof="0" dirty="0">
              <a:ln w="0"/>
              <a:solidFill>
                <a:srgbClr val="0070C0"/>
              </a:solidFill>
              <a:effectLst>
                <a:glow rad="228600">
                  <a:schemeClr val="accent6">
                    <a:satMod val="175000"/>
                    <a:alpha val="40000"/>
                  </a:schemeClr>
                </a:glow>
                <a:outerShdw blurRad="38100" dist="19050" dir="2700000" algn="tl" rotWithShape="0">
                  <a:srgbClr val="3F3F3F">
                    <a:alpha val="40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772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pic>
        <p:nvPicPr>
          <p:cNvPr id="4" name="图片 3" descr="图片包含 LEGO, 玩具&#10;&#10;已生成极高可信度的说明">
            <a:extLst>
              <a:ext uri="{FF2B5EF4-FFF2-40B4-BE49-F238E27FC236}">
                <a16:creationId xmlns=""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868" y="1474507"/>
            <a:ext cx="2255937" cy="2255937"/>
          </a:xfrm>
          <a:prstGeom prst="rect">
            <a:avLst/>
          </a:prstGeom>
        </p:spPr>
      </p:pic>
      <p:pic>
        <p:nvPicPr>
          <p:cNvPr id="10" name="图片 9">
            <a:extLst>
              <a:ext uri="{FF2B5EF4-FFF2-40B4-BE49-F238E27FC236}">
                <a16:creationId xmlns=""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2" name="Picture 1">
            <a:extLst>
              <a:ext uri="{FF2B5EF4-FFF2-40B4-BE49-F238E27FC236}">
                <a16:creationId xmlns="" xmlns:a16="http://schemas.microsoft.com/office/drawing/2014/main" id="{C9F29044-0B1A-438A-A62B-2569D512C614}"/>
              </a:ext>
            </a:extLst>
          </p:cNvPr>
          <p:cNvPicPr>
            <a:picLocks noChangeAspect="1"/>
          </p:cNvPicPr>
          <p:nvPr/>
        </p:nvPicPr>
        <p:blipFill rotWithShape="1">
          <a:blip r:embed="rId7"/>
          <a:srcRect t="11622" b="50168"/>
          <a:stretch/>
        </p:blipFill>
        <p:spPr>
          <a:xfrm>
            <a:off x="5235483" y="1519262"/>
            <a:ext cx="5413717" cy="1083213"/>
          </a:xfrm>
          <a:prstGeom prst="rect">
            <a:avLst/>
          </a:prstGeom>
        </p:spPr>
      </p:pic>
      <p:sp>
        <p:nvSpPr>
          <p:cNvPr id="3" name="TextBox 2">
            <a:extLst>
              <a:ext uri="{FF2B5EF4-FFF2-40B4-BE49-F238E27FC236}">
                <a16:creationId xmlns="" xmlns:a16="http://schemas.microsoft.com/office/drawing/2014/main" id="{85D5556D-77CC-AA46-D407-F742635432F5}"/>
              </a:ext>
            </a:extLst>
          </p:cNvPr>
          <p:cNvSpPr txBox="1"/>
          <p:nvPr/>
        </p:nvSpPr>
        <p:spPr>
          <a:xfrm>
            <a:off x="4854263" y="2963274"/>
            <a:ext cx="5378395"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a:ln w="0"/>
                <a:solidFill>
                  <a:srgbClr val="0070C0"/>
                </a:solidFill>
                <a:effectLst>
                  <a:glow rad="63500">
                    <a:schemeClr val="accent1">
                      <a:satMod val="175000"/>
                      <a:alpha val="40000"/>
                    </a:schemeClr>
                  </a:glow>
                  <a:outerShdw blurRad="38100" dist="19050" dir="2700000" algn="tl" rotWithShape="0">
                    <a:srgbClr val="3F3F3F">
                      <a:alpha val="40000"/>
                    </a:srgbClr>
                  </a:outerShdw>
                </a:effectLst>
                <a:latin typeface="Times New Roman" panose="02020603050405020304" pitchFamily="18" charset="0"/>
                <a:cs typeface="Times New Roman" panose="02020603050405020304" pitchFamily="18" charset="0"/>
              </a:rPr>
              <a:t>Bài học của gấu</a:t>
            </a:r>
            <a:endParaRPr kumimoji="0" lang="en-US" sz="6000" b="1" i="0" u="none" strike="noStrike" kern="1200" cap="none" spc="0" normalizeH="0" baseline="0" noProof="0" dirty="0">
              <a:ln w="0"/>
              <a:solidFill>
                <a:srgbClr val="0070C0"/>
              </a:solidFill>
              <a:effectLst>
                <a:glow rad="63500">
                  <a:schemeClr val="accent1">
                    <a:satMod val="175000"/>
                    <a:alpha val="40000"/>
                  </a:schemeClr>
                </a:glow>
                <a:outerShdw blurRad="38100" dist="19050" dir="2700000" algn="tl" rotWithShape="0">
                  <a:srgbClr val="3F3F3F">
                    <a:alpha val="40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59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3" dur="2000" fill="hold"/>
                                        <p:tgtEl>
                                          <p:spTgt spid="10"/>
                                        </p:tgtEl>
                                        <p:attrNameLst>
                                          <p:attrName>ppt_x</p:attrName>
                                          <p:attrName>ppt_y</p:attrName>
                                        </p:attrNameLst>
                                      </p:cBhvr>
                                      <p:rCtr x="-8359" y="24306"/>
                                    </p:animMotion>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3943" y="163992"/>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17549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 xmlns:a16="http://schemas.microsoft.com/office/drawing/2014/main" id="{752B7FA6-2040-47CD-8E6E-26E21A62FF26}"/>
              </a:ext>
            </a:extLst>
          </p:cNvPr>
          <p:cNvSpPr txBox="1"/>
          <p:nvPr/>
        </p:nvSpPr>
        <p:spPr>
          <a:xfrm>
            <a:off x="2897063" y="845398"/>
            <a:ext cx="6377940" cy="1200329"/>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4800" b="1" i="0" u="none" strike="noStrike" kern="1200" cap="none" spc="0" normalizeH="0" baseline="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Bài</a:t>
            </a:r>
            <a:r>
              <a:rPr kumimoji="0" lang="en-US" altLang="zh-CN" sz="4800" b="1" i="0" u="none" strike="noStrike" kern="1200" cap="none" spc="0" normalizeH="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 học của gấu</a:t>
            </a:r>
            <a:endParaRPr kumimoji="0" lang="zh-CN" altLang="en-US" sz="4800" b="1" i="0" u="none" strike="noStrike" kern="1200" cap="none" spc="0" normalizeH="0" baseline="0" noProof="0" dirty="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 xmlns:a16="http://schemas.microsoft.com/office/drawing/2014/main" id="{029CC1D7-D979-4052-AEA0-8129889A4A29}"/>
              </a:ext>
            </a:extLst>
          </p:cNvPr>
          <p:cNvSpPr txBox="1"/>
          <p:nvPr/>
        </p:nvSpPr>
        <p:spPr>
          <a:xfrm>
            <a:off x="1986516" y="1905389"/>
            <a:ext cx="8272876" cy="2677656"/>
          </a:xfrm>
          <a:prstGeom prst="rect">
            <a:avLst/>
          </a:prstGeom>
          <a:noFill/>
        </p:spPr>
        <p:txBody>
          <a:bodyPr wrap="square">
            <a:spAutoFit/>
          </a:bodyPr>
          <a:lstStyle/>
          <a:p>
            <a:pPr algn="just"/>
            <a:r>
              <a:rPr lang="en-US"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Có một chú gấu rất thích được làm con vật khác. Thấy chuột đứng chống đuôi xuống đất, gấu làm theo nhưng đau điếng, khóc thét. Thấy hươu chạy nhanh, gấu lạch bạch chạy </a:t>
            </a:r>
            <a:r>
              <a:rPr lang="vi-VN"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a:t>
            </a:r>
            <a:r>
              <a:rPr lang="en-US"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ùng</a:t>
            </a:r>
            <a:r>
              <a:rPr lang="vi-VN"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và bị ngã nhào. Thấy vịt bơi dưới hồ, gấu nhảy ùm xuống định </a:t>
            </a:r>
            <a:r>
              <a:rPr lang="vi-VN"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a:t>
            </a:r>
            <a:r>
              <a:rPr lang="en-US"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ơi</a:t>
            </a:r>
            <a:r>
              <a:rPr lang="vi-VN"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nh</a:t>
            </a:r>
            <a:r>
              <a:rPr lang="en-US"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ưng</a:t>
            </a:r>
            <a:r>
              <a:rPr lang="vi-VN"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suýt chìm nghỉm. Thế là từ đó, gấu chỉ muốn là gấu thôi.</a:t>
            </a:r>
            <a:endPar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2794C6B3-688F-4E87-971E-C24F1A3DC341}"/>
              </a:ext>
            </a:extLst>
          </p:cNvPr>
          <p:cNvSpPr txBox="1"/>
          <p:nvPr/>
        </p:nvSpPr>
        <p:spPr>
          <a:xfrm>
            <a:off x="6829710" y="4732625"/>
            <a:ext cx="3429682" cy="523220"/>
          </a:xfrm>
          <a:prstGeom prst="rect">
            <a:avLst/>
          </a:prstGeom>
          <a:noFill/>
        </p:spPr>
        <p:txBody>
          <a:bodyPr wrap="square" rtlCol="0">
            <a:spAutoFit/>
          </a:bodyPr>
          <a:lstStyle/>
          <a:p>
            <a:r>
              <a:rPr lang="en-US" sz="2800">
                <a:latin typeface="Times New Roman" panose="02020603050405020304" pitchFamily="18" charset="0"/>
                <a:ea typeface="Arial-Rounded" panose="020B0500000000000000" pitchFamily="34" charset="0"/>
                <a:cs typeface="Times New Roman" panose="02020603050405020304" pitchFamily="18" charset="0"/>
              </a:rPr>
              <a:t>(</a:t>
            </a:r>
            <a:r>
              <a:rPr lang="en-US" sz="2800" i="1">
                <a:latin typeface="Times New Roman" panose="02020603050405020304" pitchFamily="18" charset="0"/>
                <a:ea typeface="Arial-Rounded" panose="020B0500000000000000" pitchFamily="34" charset="0"/>
                <a:cs typeface="Times New Roman" panose="02020603050405020304" pitchFamily="18" charset="0"/>
              </a:rPr>
              <a:t>Theo </a:t>
            </a:r>
            <a:r>
              <a:rPr lang="en-US" sz="2800">
                <a:latin typeface="Times New Roman" panose="02020603050405020304" pitchFamily="18" charset="0"/>
                <a:ea typeface="Arial-Rounded" panose="020B0500000000000000" pitchFamily="34" charset="0"/>
                <a:cs typeface="Times New Roman" panose="02020603050405020304" pitchFamily="18" charset="0"/>
              </a:rPr>
              <a:t>Bùi Việt Hà)</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 xmlns:a16="http://schemas.microsoft.com/office/drawing/2014/main" id="{0D0CEEB3-DBE6-0A13-F1DA-01B75977115A}"/>
              </a:ext>
            </a:extLst>
          </p:cNvPr>
          <p:cNvSpPr txBox="1"/>
          <p:nvPr/>
        </p:nvSpPr>
        <p:spPr>
          <a:xfrm>
            <a:off x="2508823" y="5610472"/>
            <a:ext cx="7154420" cy="578882"/>
          </a:xfrm>
          <a:prstGeom prst="round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buClr>
                <a:srgbClr val="000000"/>
              </a:buClr>
              <a:defRPr/>
            </a:pPr>
            <a:r>
              <a:rPr lang="en-US" sz="280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rPr>
              <a:t>Mọi người có giống ai không?</a:t>
            </a:r>
            <a:endParaRPr lang="pt-BR" sz="2800" kern="0" dirty="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 xmlns:a16="http://schemas.microsoft.com/office/drawing/2014/main" id="{BACF97FA-9DB5-B33A-F485-7C5B86A73B71}"/>
              </a:ext>
            </a:extLst>
          </p:cNvPr>
          <p:cNvSpPr txBox="1"/>
          <p:nvPr/>
        </p:nvSpPr>
        <p:spPr>
          <a:xfrm>
            <a:off x="2508822" y="5608339"/>
            <a:ext cx="7750569" cy="578882"/>
          </a:xfrm>
          <a:prstGeom prst="round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buClr>
                <a:srgbClr val="000000"/>
              </a:buClr>
              <a:defRPr/>
            </a:pPr>
            <a:r>
              <a:rPr lang="en-US"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Mỗi người có một nét riêng, không ai giống ai.</a:t>
            </a:r>
            <a:endParaRPr lang="pt-BR" sz="2800" kern="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3883991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P spid="9" grpId="0"/>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7678"/>
            <a:ext cx="12192000" cy="6858000"/>
          </a:xfrm>
          <a:prstGeom prst="rect">
            <a:avLst/>
          </a:prstGeom>
        </p:spPr>
      </p:pic>
      <p:grpSp>
        <p:nvGrpSpPr>
          <p:cNvPr id="20" name="组合 34">
            <a:extLst>
              <a:ext uri="{FF2B5EF4-FFF2-40B4-BE49-F238E27FC236}">
                <a16:creationId xmlns=""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 xmlns:a16="http://schemas.microsoft.com/office/drawing/2014/main" id="{9F5D045B-D6E2-4315-9486-A7913D26350B}"/>
              </a:ext>
            </a:extLst>
          </p:cNvPr>
          <p:cNvSpPr txBox="1"/>
          <p:nvPr/>
        </p:nvSpPr>
        <p:spPr>
          <a:xfrm>
            <a:off x="5843127" y="473568"/>
            <a:ext cx="392908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VIẾT TỪ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36" name="矩形 10">
            <a:extLst>
              <a:ext uri="{FF2B5EF4-FFF2-40B4-BE49-F238E27FC236}">
                <a16:creationId xmlns=""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 xmlns:a16="http://schemas.microsoft.com/office/drawing/2014/main" id="{74B8E5DD-6A90-452C-AD1D-7B59ACC4C5A7}"/>
              </a:ext>
            </a:extLst>
          </p:cNvPr>
          <p:cNvSpPr txBox="1"/>
          <p:nvPr/>
        </p:nvSpPr>
        <p:spPr>
          <a:xfrm>
            <a:off x="3609723" y="1892203"/>
            <a:ext cx="109677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điếng</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4" name="矩形 10">
            <a:extLst>
              <a:ext uri="{FF2B5EF4-FFF2-40B4-BE49-F238E27FC236}">
                <a16:creationId xmlns="" xmlns:a16="http://schemas.microsoft.com/office/drawing/2014/main" id="{583DB243-98E8-9839-6A97-D8E04B4DEFE1}"/>
              </a:ext>
            </a:extLst>
          </p:cNvPr>
          <p:cNvSpPr/>
          <p:nvPr/>
        </p:nvSpPr>
        <p:spPr>
          <a:xfrm>
            <a:off x="5417879" y="1813004"/>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5" name="TextBox 4">
            <a:extLst>
              <a:ext uri="{FF2B5EF4-FFF2-40B4-BE49-F238E27FC236}">
                <a16:creationId xmlns="" xmlns:a16="http://schemas.microsoft.com/office/drawing/2014/main" id="{F4FF93D5-AE83-BB86-DF47-6C0FA711F3AD}"/>
              </a:ext>
            </a:extLst>
          </p:cNvPr>
          <p:cNvSpPr txBox="1"/>
          <p:nvPr/>
        </p:nvSpPr>
        <p:spPr>
          <a:xfrm>
            <a:off x="5626350" y="1874966"/>
            <a:ext cx="143109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hươu</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6" name="矩形 10">
            <a:extLst>
              <a:ext uri="{FF2B5EF4-FFF2-40B4-BE49-F238E27FC236}">
                <a16:creationId xmlns="" xmlns:a16="http://schemas.microsoft.com/office/drawing/2014/main" id="{2E6DC379-DFCA-71BB-7BE2-8269D8A080D3}"/>
              </a:ext>
            </a:extLst>
          </p:cNvPr>
          <p:cNvSpPr/>
          <p:nvPr/>
        </p:nvSpPr>
        <p:spPr>
          <a:xfrm>
            <a:off x="3209585" y="2887590"/>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7" name="TextBox 6">
            <a:extLst>
              <a:ext uri="{FF2B5EF4-FFF2-40B4-BE49-F238E27FC236}">
                <a16:creationId xmlns="" xmlns:a16="http://schemas.microsoft.com/office/drawing/2014/main" id="{CBBF908D-9E31-4548-EA7E-2F5BDE341B8A}"/>
              </a:ext>
            </a:extLst>
          </p:cNvPr>
          <p:cNvSpPr txBox="1"/>
          <p:nvPr/>
        </p:nvSpPr>
        <p:spPr>
          <a:xfrm>
            <a:off x="3541389" y="2966789"/>
            <a:ext cx="143109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suýt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8" name="矩形 10">
            <a:extLst>
              <a:ext uri="{FF2B5EF4-FFF2-40B4-BE49-F238E27FC236}">
                <a16:creationId xmlns="" xmlns:a16="http://schemas.microsoft.com/office/drawing/2014/main" id="{4CFC5AA5-907B-AB2C-1A54-5B9F66BE3317}"/>
              </a:ext>
            </a:extLst>
          </p:cNvPr>
          <p:cNvSpPr/>
          <p:nvPr/>
        </p:nvSpPr>
        <p:spPr>
          <a:xfrm>
            <a:off x="5455376" y="2873921"/>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9" name="TextBox 8">
            <a:extLst>
              <a:ext uri="{FF2B5EF4-FFF2-40B4-BE49-F238E27FC236}">
                <a16:creationId xmlns="" xmlns:a16="http://schemas.microsoft.com/office/drawing/2014/main" id="{E7DAC091-95E2-C7A3-EACE-C8B9CD22B075}"/>
              </a:ext>
            </a:extLst>
          </p:cNvPr>
          <p:cNvSpPr txBox="1"/>
          <p:nvPr/>
        </p:nvSpPr>
        <p:spPr>
          <a:xfrm>
            <a:off x="5455376" y="3001108"/>
            <a:ext cx="2519681"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chìm nghỉm</a:t>
            </a:r>
            <a:endParaRPr lang="en-US" sz="3200" dirty="0">
              <a:solidFill>
                <a:srgbClr val="C0504D">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randombar(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grpId="1" nodeType="clickEffect">
                                  <p:stCondLst>
                                    <p:cond delay="0"/>
                                  </p:stCondLst>
                                  <p:childTnLst>
                                    <p:animRot by="120000">
                                      <p:cBhvr>
                                        <p:cTn id="32" dur="100" fill="hold">
                                          <p:stCondLst>
                                            <p:cond delay="0"/>
                                          </p:stCondLst>
                                        </p:cTn>
                                        <p:tgtEl>
                                          <p:spTgt spid="36"/>
                                        </p:tgtEl>
                                        <p:attrNameLst>
                                          <p:attrName>r</p:attrName>
                                        </p:attrNameLst>
                                      </p:cBhvr>
                                    </p:animRot>
                                    <p:animRot by="-240000">
                                      <p:cBhvr>
                                        <p:cTn id="33" dur="200" fill="hold">
                                          <p:stCondLst>
                                            <p:cond delay="200"/>
                                          </p:stCondLst>
                                        </p:cTn>
                                        <p:tgtEl>
                                          <p:spTgt spid="36"/>
                                        </p:tgtEl>
                                        <p:attrNameLst>
                                          <p:attrName>r</p:attrName>
                                        </p:attrNameLst>
                                      </p:cBhvr>
                                    </p:animRot>
                                    <p:animRot by="240000">
                                      <p:cBhvr>
                                        <p:cTn id="34" dur="200" fill="hold">
                                          <p:stCondLst>
                                            <p:cond delay="400"/>
                                          </p:stCondLst>
                                        </p:cTn>
                                        <p:tgtEl>
                                          <p:spTgt spid="36"/>
                                        </p:tgtEl>
                                        <p:attrNameLst>
                                          <p:attrName>r</p:attrName>
                                        </p:attrNameLst>
                                      </p:cBhvr>
                                    </p:animRot>
                                    <p:animRot by="-240000">
                                      <p:cBhvr>
                                        <p:cTn id="35" dur="200" fill="hold">
                                          <p:stCondLst>
                                            <p:cond delay="600"/>
                                          </p:stCondLst>
                                        </p:cTn>
                                        <p:tgtEl>
                                          <p:spTgt spid="36"/>
                                        </p:tgtEl>
                                        <p:attrNameLst>
                                          <p:attrName>r</p:attrName>
                                        </p:attrNameLst>
                                      </p:cBhvr>
                                    </p:animRot>
                                    <p:animRot by="120000">
                                      <p:cBhvr>
                                        <p:cTn id="36" dur="200" fill="hold">
                                          <p:stCondLst>
                                            <p:cond delay="800"/>
                                          </p:stCondLst>
                                        </p:cTn>
                                        <p:tgtEl>
                                          <p:spTgt spid="36"/>
                                        </p:tgtEl>
                                        <p:attrNameLst>
                                          <p:attrName>r</p:attrName>
                                        </p:attrNameLst>
                                      </p:cBhvr>
                                    </p:animRot>
                                  </p:childTnLst>
                                </p:cTn>
                              </p:par>
                              <p:par>
                                <p:cTn id="37" presetID="32" presetClass="emph" presetSubtype="0" fill="hold" grpId="1" nodeType="withEffect">
                                  <p:stCondLst>
                                    <p:cond delay="0"/>
                                  </p:stCondLst>
                                  <p:childTnLst>
                                    <p:animRot by="120000">
                                      <p:cBhvr>
                                        <p:cTn id="38" dur="100" fill="hold">
                                          <p:stCondLst>
                                            <p:cond delay="0"/>
                                          </p:stCondLst>
                                        </p:cTn>
                                        <p:tgtEl>
                                          <p:spTgt spid="37"/>
                                        </p:tgtEl>
                                        <p:attrNameLst>
                                          <p:attrName>r</p:attrName>
                                        </p:attrNameLst>
                                      </p:cBhvr>
                                    </p:animRot>
                                    <p:animRot by="-240000">
                                      <p:cBhvr>
                                        <p:cTn id="39" dur="200" fill="hold">
                                          <p:stCondLst>
                                            <p:cond delay="200"/>
                                          </p:stCondLst>
                                        </p:cTn>
                                        <p:tgtEl>
                                          <p:spTgt spid="37"/>
                                        </p:tgtEl>
                                        <p:attrNameLst>
                                          <p:attrName>r</p:attrName>
                                        </p:attrNameLst>
                                      </p:cBhvr>
                                    </p:animRot>
                                    <p:animRot by="240000">
                                      <p:cBhvr>
                                        <p:cTn id="40" dur="200" fill="hold">
                                          <p:stCondLst>
                                            <p:cond delay="400"/>
                                          </p:stCondLst>
                                        </p:cTn>
                                        <p:tgtEl>
                                          <p:spTgt spid="37"/>
                                        </p:tgtEl>
                                        <p:attrNameLst>
                                          <p:attrName>r</p:attrName>
                                        </p:attrNameLst>
                                      </p:cBhvr>
                                    </p:animRot>
                                    <p:animRot by="-240000">
                                      <p:cBhvr>
                                        <p:cTn id="41" dur="200" fill="hold">
                                          <p:stCondLst>
                                            <p:cond delay="600"/>
                                          </p:stCondLst>
                                        </p:cTn>
                                        <p:tgtEl>
                                          <p:spTgt spid="37"/>
                                        </p:tgtEl>
                                        <p:attrNameLst>
                                          <p:attrName>r</p:attrName>
                                        </p:attrNameLst>
                                      </p:cBhvr>
                                    </p:animRot>
                                    <p:animRot by="120000">
                                      <p:cBhvr>
                                        <p:cTn id="42" dur="200" fill="hold">
                                          <p:stCondLst>
                                            <p:cond delay="800"/>
                                          </p:stCondLst>
                                        </p:cTn>
                                        <p:tgtEl>
                                          <p:spTgt spid="37"/>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randombar(horizontal)">
                                      <p:cBhvr>
                                        <p:cTn id="47" dur="500"/>
                                        <p:tgtEl>
                                          <p:spTgt spid="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1" nodeType="clickEffect">
                                  <p:stCondLst>
                                    <p:cond delay="0"/>
                                  </p:stCondLst>
                                  <p:childTnLst>
                                    <p:animRot by="120000">
                                      <p:cBhvr>
                                        <p:cTn id="54" dur="100" fill="hold">
                                          <p:stCondLst>
                                            <p:cond delay="0"/>
                                          </p:stCondLst>
                                        </p:cTn>
                                        <p:tgtEl>
                                          <p:spTgt spid="4"/>
                                        </p:tgtEl>
                                        <p:attrNameLst>
                                          <p:attrName>r</p:attrName>
                                        </p:attrNameLst>
                                      </p:cBhvr>
                                    </p:animRot>
                                    <p:animRot by="-240000">
                                      <p:cBhvr>
                                        <p:cTn id="55" dur="200" fill="hold">
                                          <p:stCondLst>
                                            <p:cond delay="200"/>
                                          </p:stCondLst>
                                        </p:cTn>
                                        <p:tgtEl>
                                          <p:spTgt spid="4"/>
                                        </p:tgtEl>
                                        <p:attrNameLst>
                                          <p:attrName>r</p:attrName>
                                        </p:attrNameLst>
                                      </p:cBhvr>
                                    </p:animRot>
                                    <p:animRot by="240000">
                                      <p:cBhvr>
                                        <p:cTn id="56" dur="200" fill="hold">
                                          <p:stCondLst>
                                            <p:cond delay="400"/>
                                          </p:stCondLst>
                                        </p:cTn>
                                        <p:tgtEl>
                                          <p:spTgt spid="4"/>
                                        </p:tgtEl>
                                        <p:attrNameLst>
                                          <p:attrName>r</p:attrName>
                                        </p:attrNameLst>
                                      </p:cBhvr>
                                    </p:animRot>
                                    <p:animRot by="-240000">
                                      <p:cBhvr>
                                        <p:cTn id="57" dur="200" fill="hold">
                                          <p:stCondLst>
                                            <p:cond delay="600"/>
                                          </p:stCondLst>
                                        </p:cTn>
                                        <p:tgtEl>
                                          <p:spTgt spid="4"/>
                                        </p:tgtEl>
                                        <p:attrNameLst>
                                          <p:attrName>r</p:attrName>
                                        </p:attrNameLst>
                                      </p:cBhvr>
                                    </p:animRot>
                                    <p:animRot by="120000">
                                      <p:cBhvr>
                                        <p:cTn id="58" dur="200" fill="hold">
                                          <p:stCondLst>
                                            <p:cond delay="800"/>
                                          </p:stCondLst>
                                        </p:cTn>
                                        <p:tgtEl>
                                          <p:spTgt spid="4"/>
                                        </p:tgtEl>
                                        <p:attrNameLst>
                                          <p:attrName>r</p:attrName>
                                        </p:attrNameLst>
                                      </p:cBhvr>
                                    </p:animRot>
                                  </p:childTnLst>
                                </p:cTn>
                              </p:par>
                              <p:par>
                                <p:cTn id="59" presetID="32" presetClass="emph" presetSubtype="0" fill="hold" grpId="1" nodeType="withEffect">
                                  <p:stCondLst>
                                    <p:cond delay="0"/>
                                  </p:stCondLst>
                                  <p:childTnLst>
                                    <p:animRot by="120000">
                                      <p:cBhvr>
                                        <p:cTn id="60" dur="100" fill="hold">
                                          <p:stCondLst>
                                            <p:cond delay="0"/>
                                          </p:stCondLst>
                                        </p:cTn>
                                        <p:tgtEl>
                                          <p:spTgt spid="5"/>
                                        </p:tgtEl>
                                        <p:attrNameLst>
                                          <p:attrName>r</p:attrName>
                                        </p:attrNameLst>
                                      </p:cBhvr>
                                    </p:animRot>
                                    <p:animRot by="-240000">
                                      <p:cBhvr>
                                        <p:cTn id="61" dur="200" fill="hold">
                                          <p:stCondLst>
                                            <p:cond delay="200"/>
                                          </p:stCondLst>
                                        </p:cTn>
                                        <p:tgtEl>
                                          <p:spTgt spid="5"/>
                                        </p:tgtEl>
                                        <p:attrNameLst>
                                          <p:attrName>r</p:attrName>
                                        </p:attrNameLst>
                                      </p:cBhvr>
                                    </p:animRot>
                                    <p:animRot by="240000">
                                      <p:cBhvr>
                                        <p:cTn id="62" dur="200" fill="hold">
                                          <p:stCondLst>
                                            <p:cond delay="400"/>
                                          </p:stCondLst>
                                        </p:cTn>
                                        <p:tgtEl>
                                          <p:spTgt spid="5"/>
                                        </p:tgtEl>
                                        <p:attrNameLst>
                                          <p:attrName>r</p:attrName>
                                        </p:attrNameLst>
                                      </p:cBhvr>
                                    </p:animRot>
                                    <p:animRot by="-240000">
                                      <p:cBhvr>
                                        <p:cTn id="63" dur="200" fill="hold">
                                          <p:stCondLst>
                                            <p:cond delay="600"/>
                                          </p:stCondLst>
                                        </p:cTn>
                                        <p:tgtEl>
                                          <p:spTgt spid="5"/>
                                        </p:tgtEl>
                                        <p:attrNameLst>
                                          <p:attrName>r</p:attrName>
                                        </p:attrNameLst>
                                      </p:cBhvr>
                                    </p:animRot>
                                    <p:animRot by="120000">
                                      <p:cBhvr>
                                        <p:cTn id="64" dur="200" fill="hold">
                                          <p:stCondLst>
                                            <p:cond delay="800"/>
                                          </p:stCondLst>
                                        </p:cTn>
                                        <p:tgtEl>
                                          <p:spTgt spid="5"/>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randombar(horizontal)">
                                      <p:cBhvr>
                                        <p:cTn id="69" dur="500"/>
                                        <p:tgtEl>
                                          <p:spTgt spid="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randombar(horizontal)">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grpId="1" nodeType="clickEffect">
                                  <p:stCondLst>
                                    <p:cond delay="0"/>
                                  </p:stCondLst>
                                  <p:childTnLst>
                                    <p:animRot by="120000">
                                      <p:cBhvr>
                                        <p:cTn id="76" dur="100" fill="hold">
                                          <p:stCondLst>
                                            <p:cond delay="0"/>
                                          </p:stCondLst>
                                        </p:cTn>
                                        <p:tgtEl>
                                          <p:spTgt spid="6"/>
                                        </p:tgtEl>
                                        <p:attrNameLst>
                                          <p:attrName>r</p:attrName>
                                        </p:attrNameLst>
                                      </p:cBhvr>
                                    </p:animRot>
                                    <p:animRot by="-240000">
                                      <p:cBhvr>
                                        <p:cTn id="77" dur="200" fill="hold">
                                          <p:stCondLst>
                                            <p:cond delay="200"/>
                                          </p:stCondLst>
                                        </p:cTn>
                                        <p:tgtEl>
                                          <p:spTgt spid="6"/>
                                        </p:tgtEl>
                                        <p:attrNameLst>
                                          <p:attrName>r</p:attrName>
                                        </p:attrNameLst>
                                      </p:cBhvr>
                                    </p:animRot>
                                    <p:animRot by="240000">
                                      <p:cBhvr>
                                        <p:cTn id="78" dur="200" fill="hold">
                                          <p:stCondLst>
                                            <p:cond delay="400"/>
                                          </p:stCondLst>
                                        </p:cTn>
                                        <p:tgtEl>
                                          <p:spTgt spid="6"/>
                                        </p:tgtEl>
                                        <p:attrNameLst>
                                          <p:attrName>r</p:attrName>
                                        </p:attrNameLst>
                                      </p:cBhvr>
                                    </p:animRot>
                                    <p:animRot by="-240000">
                                      <p:cBhvr>
                                        <p:cTn id="79" dur="200" fill="hold">
                                          <p:stCondLst>
                                            <p:cond delay="600"/>
                                          </p:stCondLst>
                                        </p:cTn>
                                        <p:tgtEl>
                                          <p:spTgt spid="6"/>
                                        </p:tgtEl>
                                        <p:attrNameLst>
                                          <p:attrName>r</p:attrName>
                                        </p:attrNameLst>
                                      </p:cBhvr>
                                    </p:animRot>
                                    <p:animRot by="120000">
                                      <p:cBhvr>
                                        <p:cTn id="80" dur="200" fill="hold">
                                          <p:stCondLst>
                                            <p:cond delay="800"/>
                                          </p:stCondLst>
                                        </p:cTn>
                                        <p:tgtEl>
                                          <p:spTgt spid="6"/>
                                        </p:tgtEl>
                                        <p:attrNameLst>
                                          <p:attrName>r</p:attrName>
                                        </p:attrNameLst>
                                      </p:cBhvr>
                                    </p:animRot>
                                  </p:childTnLst>
                                </p:cTn>
                              </p:par>
                              <p:par>
                                <p:cTn id="81" presetID="32" presetClass="emph" presetSubtype="0" fill="hold" grpId="1" nodeType="withEffect">
                                  <p:stCondLst>
                                    <p:cond delay="0"/>
                                  </p:stCondLst>
                                  <p:childTnLst>
                                    <p:animRot by="120000">
                                      <p:cBhvr>
                                        <p:cTn id="82" dur="100" fill="hold">
                                          <p:stCondLst>
                                            <p:cond delay="0"/>
                                          </p:stCondLst>
                                        </p:cTn>
                                        <p:tgtEl>
                                          <p:spTgt spid="7"/>
                                        </p:tgtEl>
                                        <p:attrNameLst>
                                          <p:attrName>r</p:attrName>
                                        </p:attrNameLst>
                                      </p:cBhvr>
                                    </p:animRot>
                                    <p:animRot by="-240000">
                                      <p:cBhvr>
                                        <p:cTn id="83" dur="200" fill="hold">
                                          <p:stCondLst>
                                            <p:cond delay="200"/>
                                          </p:stCondLst>
                                        </p:cTn>
                                        <p:tgtEl>
                                          <p:spTgt spid="7"/>
                                        </p:tgtEl>
                                        <p:attrNameLst>
                                          <p:attrName>r</p:attrName>
                                        </p:attrNameLst>
                                      </p:cBhvr>
                                    </p:animRot>
                                    <p:animRot by="240000">
                                      <p:cBhvr>
                                        <p:cTn id="84" dur="200" fill="hold">
                                          <p:stCondLst>
                                            <p:cond delay="400"/>
                                          </p:stCondLst>
                                        </p:cTn>
                                        <p:tgtEl>
                                          <p:spTgt spid="7"/>
                                        </p:tgtEl>
                                        <p:attrNameLst>
                                          <p:attrName>r</p:attrName>
                                        </p:attrNameLst>
                                      </p:cBhvr>
                                    </p:animRot>
                                    <p:animRot by="-240000">
                                      <p:cBhvr>
                                        <p:cTn id="85" dur="200" fill="hold">
                                          <p:stCondLst>
                                            <p:cond delay="600"/>
                                          </p:stCondLst>
                                        </p:cTn>
                                        <p:tgtEl>
                                          <p:spTgt spid="7"/>
                                        </p:tgtEl>
                                        <p:attrNameLst>
                                          <p:attrName>r</p:attrName>
                                        </p:attrNameLst>
                                      </p:cBhvr>
                                    </p:animRot>
                                    <p:animRot by="120000">
                                      <p:cBhvr>
                                        <p:cTn id="86" dur="200" fill="hold">
                                          <p:stCondLst>
                                            <p:cond delay="800"/>
                                          </p:stCondLst>
                                        </p:cTn>
                                        <p:tgtEl>
                                          <p:spTgt spid="7"/>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randombar(horizontal)">
                                      <p:cBhvr>
                                        <p:cTn id="91" dur="500"/>
                                        <p:tgtEl>
                                          <p:spTgt spid="8"/>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randombar(horizontal)">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32" presetClass="emph" presetSubtype="0" fill="hold" grpId="1" nodeType="clickEffect">
                                  <p:stCondLst>
                                    <p:cond delay="0"/>
                                  </p:stCondLst>
                                  <p:childTnLst>
                                    <p:animRot by="120000">
                                      <p:cBhvr>
                                        <p:cTn id="98" dur="100" fill="hold">
                                          <p:stCondLst>
                                            <p:cond delay="0"/>
                                          </p:stCondLst>
                                        </p:cTn>
                                        <p:tgtEl>
                                          <p:spTgt spid="8"/>
                                        </p:tgtEl>
                                        <p:attrNameLst>
                                          <p:attrName>r</p:attrName>
                                        </p:attrNameLst>
                                      </p:cBhvr>
                                    </p:animRot>
                                    <p:animRot by="-240000">
                                      <p:cBhvr>
                                        <p:cTn id="99" dur="200" fill="hold">
                                          <p:stCondLst>
                                            <p:cond delay="200"/>
                                          </p:stCondLst>
                                        </p:cTn>
                                        <p:tgtEl>
                                          <p:spTgt spid="8"/>
                                        </p:tgtEl>
                                        <p:attrNameLst>
                                          <p:attrName>r</p:attrName>
                                        </p:attrNameLst>
                                      </p:cBhvr>
                                    </p:animRot>
                                    <p:animRot by="240000">
                                      <p:cBhvr>
                                        <p:cTn id="100" dur="200" fill="hold">
                                          <p:stCondLst>
                                            <p:cond delay="400"/>
                                          </p:stCondLst>
                                        </p:cTn>
                                        <p:tgtEl>
                                          <p:spTgt spid="8"/>
                                        </p:tgtEl>
                                        <p:attrNameLst>
                                          <p:attrName>r</p:attrName>
                                        </p:attrNameLst>
                                      </p:cBhvr>
                                    </p:animRot>
                                    <p:animRot by="-240000">
                                      <p:cBhvr>
                                        <p:cTn id="101" dur="200" fill="hold">
                                          <p:stCondLst>
                                            <p:cond delay="600"/>
                                          </p:stCondLst>
                                        </p:cTn>
                                        <p:tgtEl>
                                          <p:spTgt spid="8"/>
                                        </p:tgtEl>
                                        <p:attrNameLst>
                                          <p:attrName>r</p:attrName>
                                        </p:attrNameLst>
                                      </p:cBhvr>
                                    </p:animRot>
                                    <p:animRot by="120000">
                                      <p:cBhvr>
                                        <p:cTn id="102" dur="200" fill="hold">
                                          <p:stCondLst>
                                            <p:cond delay="800"/>
                                          </p:stCondLst>
                                        </p:cTn>
                                        <p:tgtEl>
                                          <p:spTgt spid="8"/>
                                        </p:tgtEl>
                                        <p:attrNameLst>
                                          <p:attrName>r</p:attrName>
                                        </p:attrNameLst>
                                      </p:cBhvr>
                                    </p:animRot>
                                  </p:childTnLst>
                                </p:cTn>
                              </p:par>
                              <p:par>
                                <p:cTn id="103" presetID="32" presetClass="emph" presetSubtype="0" fill="hold" grpId="1" nodeType="withEffect">
                                  <p:stCondLst>
                                    <p:cond delay="0"/>
                                  </p:stCondLst>
                                  <p:childTnLst>
                                    <p:animRot by="120000">
                                      <p:cBhvr>
                                        <p:cTn id="104" dur="100" fill="hold">
                                          <p:stCondLst>
                                            <p:cond delay="0"/>
                                          </p:stCondLst>
                                        </p:cTn>
                                        <p:tgtEl>
                                          <p:spTgt spid="9"/>
                                        </p:tgtEl>
                                        <p:attrNameLst>
                                          <p:attrName>r</p:attrName>
                                        </p:attrNameLst>
                                      </p:cBhvr>
                                    </p:animRot>
                                    <p:animRot by="-240000">
                                      <p:cBhvr>
                                        <p:cTn id="105" dur="200" fill="hold">
                                          <p:stCondLst>
                                            <p:cond delay="200"/>
                                          </p:stCondLst>
                                        </p:cTn>
                                        <p:tgtEl>
                                          <p:spTgt spid="9"/>
                                        </p:tgtEl>
                                        <p:attrNameLst>
                                          <p:attrName>r</p:attrName>
                                        </p:attrNameLst>
                                      </p:cBhvr>
                                    </p:animRot>
                                    <p:animRot by="240000">
                                      <p:cBhvr>
                                        <p:cTn id="106" dur="200" fill="hold">
                                          <p:stCondLst>
                                            <p:cond delay="400"/>
                                          </p:stCondLst>
                                        </p:cTn>
                                        <p:tgtEl>
                                          <p:spTgt spid="9"/>
                                        </p:tgtEl>
                                        <p:attrNameLst>
                                          <p:attrName>r</p:attrName>
                                        </p:attrNameLst>
                                      </p:cBhvr>
                                    </p:animRot>
                                    <p:animRot by="-240000">
                                      <p:cBhvr>
                                        <p:cTn id="107" dur="200" fill="hold">
                                          <p:stCondLst>
                                            <p:cond delay="600"/>
                                          </p:stCondLst>
                                        </p:cTn>
                                        <p:tgtEl>
                                          <p:spTgt spid="9"/>
                                        </p:tgtEl>
                                        <p:attrNameLst>
                                          <p:attrName>r</p:attrName>
                                        </p:attrNameLst>
                                      </p:cBhvr>
                                    </p:animRot>
                                    <p:animRot by="120000">
                                      <p:cBhvr>
                                        <p:cTn id="10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6" grpId="1" animBg="1"/>
      <p:bldP spid="37" grpId="0"/>
      <p:bldP spid="37" grpId="1"/>
      <p:bldP spid="4" grpId="0" animBg="1"/>
      <p:bldP spid="4" grpId="1" animBg="1"/>
      <p:bldP spid="5" grpId="0"/>
      <p:bldP spid="5" grpId="1"/>
      <p:bldP spid="6" grpId="0" animBg="1"/>
      <p:bldP spid="6" grpId="1" animBg="1"/>
      <p:bldP spid="7" grpId="0"/>
      <p:bldP spid="7" grpId="1"/>
      <p:bldP spid="8" grpId="0" animBg="1"/>
      <p:bldP spid="8" grpId="1" animBg="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endParaRPr>
          </a:p>
        </p:txBody>
      </p:sp>
      <p:pic>
        <p:nvPicPr>
          <p:cNvPr id="49" name="Picture 48">
            <a:extLst>
              <a:ext uri="{FF2B5EF4-FFF2-40B4-BE49-F238E27FC236}">
                <a16:creationId xmlns=""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 xmlns:a16="http://schemas.microsoft.com/office/drawing/2014/main" id="{B66ABE27-204C-49E4-A581-CD42734C7439}"/>
              </a:ext>
            </a:extLst>
          </p:cNvPr>
          <p:cNvSpPr/>
          <p:nvPr/>
        </p:nvSpPr>
        <p:spPr>
          <a:xfrm>
            <a:off x="2182586" y="3308837"/>
            <a:ext cx="1965987"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1 ô</a:t>
            </a:r>
            <a:endPar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pic>
        <p:nvPicPr>
          <p:cNvPr id="51" name="Picture 50">
            <a:extLst>
              <a:ext uri="{FF2B5EF4-FFF2-40B4-BE49-F238E27FC236}">
                <a16:creationId xmlns="" xmlns:a16="http://schemas.microsoft.com/office/drawing/2014/main"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 xmlns:a16="http://schemas.microsoft.com/office/drawing/2014/main"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sp>
        <p:nvSpPr>
          <p:cNvPr id="19" name="Rectangle 18">
            <a:extLst>
              <a:ext uri="{FF2B5EF4-FFF2-40B4-BE49-F238E27FC236}">
                <a16:creationId xmlns="" xmlns:a16="http://schemas.microsoft.com/office/drawing/2014/main" id="{3599B40F-A546-47F9-B0C2-B3154076C51B}"/>
              </a:ext>
            </a:extLst>
          </p:cNvPr>
          <p:cNvSpPr/>
          <p:nvPr/>
        </p:nvSpPr>
        <p:spPr>
          <a:xfrm>
            <a:off x="5383263" y="2969401"/>
            <a:ext cx="4996881" cy="584775"/>
          </a:xfrm>
          <a:prstGeom prst="rect">
            <a:avLst/>
          </a:prstGeom>
        </p:spPr>
        <p:txBody>
          <a:bodyPr wrap="none">
            <a:spAutoFit/>
          </a:bodyPr>
          <a:lstStyle/>
          <a:p>
            <a:pPr lvl="0" defTabSz="457200">
              <a:defRPr/>
            </a:pP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Có jŎ </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ε</a:t>
            </a: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ú gấu ǟất </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κ</a:t>
            </a: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í</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ε</a:t>
            </a:r>
            <a:r>
              <a:rPr lang="en-US"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chemeClr val="tx1">
                  <a:lumMod val="50000"/>
                </a:schemeClr>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355</Words>
  <Application>Microsoft Office PowerPoint</Application>
  <PresentationFormat>Widescreen</PresentationFormat>
  <Paragraphs>57</Paragraphs>
  <Slides>17</Slides>
  <Notes>16</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17</vt:i4>
      </vt:variant>
    </vt:vector>
  </HeadingPairs>
  <TitlesOfParts>
    <vt:vector size="36" baseType="lpstr">
      <vt:lpstr>微软雅黑</vt:lpstr>
      <vt:lpstr>宋体</vt:lpstr>
      <vt:lpstr>Arial</vt:lpstr>
      <vt:lpstr>Arial-Rounded</vt:lpstr>
      <vt:lpstr>Baloo</vt:lpstr>
      <vt:lpstr>Calibri</vt:lpstr>
      <vt:lpstr>Calibri Light</vt:lpstr>
      <vt:lpstr>Coiny</vt:lpstr>
      <vt:lpstr>HP001</vt:lpstr>
      <vt:lpstr>HP001 4 hàng</vt:lpstr>
      <vt:lpstr>华文行楷</vt:lpstr>
      <vt:lpstr>Times New Roman</vt:lpstr>
      <vt:lpstr>UTM Avo</vt:lpstr>
      <vt:lpstr>印品溜溜圆</vt:lpstr>
      <vt:lpstr>等线</vt:lpstr>
      <vt:lpstr>等线 Light</vt:lpstr>
      <vt:lpstr>1_Office Theme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30</cp:revision>
  <dcterms:created xsi:type="dcterms:W3CDTF">2022-06-13T02:36:19Z</dcterms:created>
  <dcterms:modified xsi:type="dcterms:W3CDTF">2023-03-06T05:10:16Z</dcterms:modified>
</cp:coreProperties>
</file>