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1"/>
  </p:notesMasterIdLst>
  <p:sldIdLst>
    <p:sldId id="295" r:id="rId4"/>
    <p:sldId id="300" r:id="rId5"/>
    <p:sldId id="257" r:id="rId6"/>
    <p:sldId id="2639" r:id="rId7"/>
    <p:sldId id="2638" r:id="rId8"/>
    <p:sldId id="287" r:id="rId9"/>
    <p:sldId id="279" r:id="rId10"/>
    <p:sldId id="286" r:id="rId11"/>
    <p:sldId id="273" r:id="rId12"/>
    <p:sldId id="270" r:id="rId13"/>
    <p:sldId id="274" r:id="rId14"/>
    <p:sldId id="2632" r:id="rId15"/>
    <p:sldId id="2631" r:id="rId16"/>
    <p:sldId id="285" r:id="rId17"/>
    <p:sldId id="2637" r:id="rId18"/>
    <p:sldId id="2641" r:id="rId19"/>
    <p:sldId id="26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0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04/03/2023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85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xmlns=""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3.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51.svg"/><Relationship Id="rId5" Type="http://schemas.openxmlformats.org/officeDocument/2006/relationships/image" Target="../media/image22.png"/><Relationship Id="rId15" Type="http://schemas.openxmlformats.org/officeDocument/2006/relationships/image" Target="../media/image55.sv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49.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5.svg"/><Relationship Id="rId3" Type="http://schemas.openxmlformats.org/officeDocument/2006/relationships/image" Target="../media/image22.png"/><Relationship Id="rId7" Type="http://schemas.openxmlformats.org/officeDocument/2006/relationships/image" Target="../media/image59.sv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40.jpeg"/><Relationship Id="rId4" Type="http://schemas.openxmlformats.org/officeDocument/2006/relationships/image" Target="../media/image23.png"/><Relationship Id="rId9" Type="http://schemas.openxmlformats.org/officeDocument/2006/relationships/image" Target="../media/image61.svg"/><Relationship Id="rId1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031" y="0"/>
            <a:ext cx="7771382"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xmlns=""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11" name="TextBox 10">
            <a:extLst>
              <a:ext uri="{FF2B5EF4-FFF2-40B4-BE49-F238E27FC236}">
                <a16:creationId xmlns:a16="http://schemas.microsoft.com/office/drawing/2014/main" xmlns="" id="{F21064A7-E85C-4DBB-88AE-BF4CB21F8706}"/>
              </a:ext>
            </a:extLst>
          </p:cNvPr>
          <p:cNvSpPr txBox="1"/>
          <p:nvPr/>
        </p:nvSpPr>
        <p:spPr>
          <a:xfrm>
            <a:off x="5906329" y="3060423"/>
            <a:ext cx="47749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Tiếng</a:t>
            </a:r>
            <a:r>
              <a:rPr kumimoji="0" lang="en-US" sz="6000" b="0" i="0" u="none" strike="noStrike" kern="1200" cap="none" spc="0" normalizeH="0" noProof="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rPr>
              <a:t> Việt Lớp 3</a:t>
            </a:r>
            <a:endParaRPr kumimoji="0" lang="en-US" sz="6000" b="0" i="0" u="none" strike="noStrike" kern="1200" cap="none" spc="0" normalizeH="0" baseline="0" noProof="0" dirty="0">
              <a:ln>
                <a:noFill/>
              </a:ln>
              <a:solidFill>
                <a:srgbClr val="C86400"/>
              </a:solidFill>
              <a:effectLst>
                <a:glow rad="63500">
                  <a:srgbClr val="F79646">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Times New Roman" panose="02020603050405020304" pitchFamily="18" charset="0"/>
                <a:ea typeface="印品溜溜圆" panose="02000000000000000000" pitchFamily="2" charset="-122"/>
                <a:cs typeface="Times New Roman" panose="02020603050405020304" pitchFamily="18"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xmlns=""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xmlns=""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44" name="Picture 18">
            <a:extLst>
              <a:ext uri="{FF2B5EF4-FFF2-40B4-BE49-F238E27FC236}">
                <a16:creationId xmlns:a16="http://schemas.microsoft.com/office/drawing/2014/main" xmlns=""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xmlns=""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28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28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8">
            <a:extLst>
              <a:ext uri="{FF2B5EF4-FFF2-40B4-BE49-F238E27FC236}">
                <a16:creationId xmlns:a16="http://schemas.microsoft.com/office/drawing/2014/main" xmlns=""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xmlns=""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cầm</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viết</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1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tay</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giữ</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trang</a:t>
            </a:r>
            <a:r>
              <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554335"/>
                </a:solidFill>
                <a:effectLst/>
                <a:uLnTx/>
                <a:uFillTx/>
                <a:latin typeface="Times New Roman" panose="02020603050405020304" pitchFamily="18" charset="0"/>
                <a:ea typeface="微软雅黑"/>
                <a:cs typeface="Times New Roman" panose="02020603050405020304" pitchFamily="18" charset="0"/>
              </a:rPr>
              <a:t>vở</a:t>
            </a:r>
            <a:endParaRPr kumimoji="0" lang="en-US" sz="2800" b="0" i="0" u="none" strike="noStrike" kern="1200" cap="none" spc="0" normalizeH="0" baseline="0" noProof="0" dirty="0">
              <a:ln>
                <a:noFill/>
              </a:ln>
              <a:solidFill>
                <a:srgbClr val="554335"/>
              </a:solidFill>
              <a:effectLst/>
              <a:uLnTx/>
              <a:uFillTx/>
              <a:latin typeface="Times New Roman" panose="02020603050405020304" pitchFamily="18" charset="0"/>
              <a:ea typeface="微软雅黑"/>
              <a:cs typeface="Times New Roman" panose="02020603050405020304" pitchFamily="18" charset="0"/>
            </a:endParaRPr>
          </a:p>
        </p:txBody>
      </p:sp>
      <p:pic>
        <p:nvPicPr>
          <p:cNvPr id="48" name="Picture 27">
            <a:extLst>
              <a:ext uri="{FF2B5EF4-FFF2-40B4-BE49-F238E27FC236}">
                <a16:creationId xmlns:a16="http://schemas.microsoft.com/office/drawing/2014/main" xmlns=""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xmlns="" id="{64585837-B4A7-4E9F-9AB9-B1E7DC45D6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xmlns="" id="{50162BB4-7644-4CEF-8D23-24437B36295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xmlns="" id="{A89983C5-F342-4F11-8E77-7305156595B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xmlns=""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xmlns=""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xmlns=""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latin typeface="Times New Roman" panose="02020603050405020304" pitchFamily="18" charset="0"/>
                <a:cs typeface="Times New Roman" panose="02020603050405020304" pitchFamily="18" charset="0"/>
              </a:rPr>
              <a:t>Cùng nhau quan sát tranh, tìm từ chỉ sự vật, đặc điểm có</a:t>
            </a:r>
            <a:r>
              <a:rPr lang="nl-NL" sz="2400" b="1">
                <a:solidFill>
                  <a:schemeClr val="tx1">
                    <a:lumMod val="50000"/>
                  </a:schemeClr>
                </a:solidFill>
                <a:latin typeface="Times New Roman" panose="02020603050405020304" pitchFamily="18" charset="0"/>
                <a:cs typeface="Times New Roman" panose="02020603050405020304" pitchFamily="18" charset="0"/>
              </a:rPr>
              <a:t> </a:t>
            </a:r>
            <a:r>
              <a:rPr lang="nl-NL" sz="2400">
                <a:solidFill>
                  <a:schemeClr val="tx1">
                    <a:lumMod val="50000"/>
                  </a:schemeClr>
                </a:solidFill>
                <a:latin typeface="Times New Roman" panose="02020603050405020304" pitchFamily="18" charset="0"/>
                <a:cs typeface="Times New Roman" panose="02020603050405020304" pitchFamily="18" charset="0"/>
              </a:rPr>
              <a:t>tiếng bắt đầu bằng </a:t>
            </a:r>
            <a:r>
              <a:rPr lang="nl-NL" sz="2400" i="1">
                <a:solidFill>
                  <a:schemeClr val="tx1">
                    <a:lumMod val="50000"/>
                  </a:schemeClr>
                </a:solidFill>
                <a:latin typeface="Times New Roman" panose="02020603050405020304" pitchFamily="18" charset="0"/>
                <a:cs typeface="Times New Roman" panose="02020603050405020304" pitchFamily="18" charset="0"/>
              </a:rPr>
              <a:t>s</a:t>
            </a:r>
            <a:r>
              <a:rPr lang="nl-NL" sz="2400">
                <a:solidFill>
                  <a:schemeClr val="tx1">
                    <a:lumMod val="50000"/>
                  </a:schemeClr>
                </a:solidFill>
                <a:latin typeface="Times New Roman" panose="02020603050405020304" pitchFamily="18" charset="0"/>
                <a:cs typeface="Times New Roman" panose="02020603050405020304" pitchFamily="18" charset="0"/>
              </a:rPr>
              <a:t> hay </a:t>
            </a:r>
            <a:r>
              <a:rPr lang="nl-NL" sz="2400" i="1">
                <a:solidFill>
                  <a:schemeClr val="tx1">
                    <a:lumMod val="50000"/>
                  </a:schemeClr>
                </a:solidFill>
                <a:latin typeface="Times New Roman" panose="02020603050405020304" pitchFamily="18" charset="0"/>
                <a:cs typeface="Times New Roman" panose="02020603050405020304" pitchFamily="18" charset="0"/>
              </a:rPr>
              <a:t>x ( ẩn trong tranh)</a:t>
            </a:r>
            <a:r>
              <a:rPr lang="en-US" sz="3600" dirty="0">
                <a:solidFill>
                  <a:schemeClr val="tx1">
                    <a:lumMod val="50000"/>
                  </a:schemeClr>
                </a:solidFill>
                <a:latin typeface="Times New Roman" panose="02020603050405020304" pitchFamily="18" charset="0"/>
                <a:cs typeface="Times New Roman" panose="02020603050405020304" pitchFamily="18" charset="0"/>
              </a:rPr>
              <a:t>.</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5" name="图片 15">
            <a:extLst>
              <a:ext uri="{FF2B5EF4-FFF2-40B4-BE49-F238E27FC236}">
                <a16:creationId xmlns:a16="http://schemas.microsoft.com/office/drawing/2014/main" xmlns=""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xmlns=""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pic>
        <p:nvPicPr>
          <p:cNvPr id="27" name="Picture 11">
            <a:extLst>
              <a:ext uri="{FF2B5EF4-FFF2-40B4-BE49-F238E27FC236}">
                <a16:creationId xmlns:a16="http://schemas.microsoft.com/office/drawing/2014/main" xmlns=""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xmlns=""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xmlns=""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xmlns=""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3</a:t>
            </a:r>
            <a:r>
              <a:rPr lang="en-US" altLang="zh-CN"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nl-NL" sz="4000" b="1">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rPr>
              <a:t>Đặt 2 câu với từ ngữ vừa tìm được ở bài tập 2</a:t>
            </a:r>
            <a:endParaRPr lang="en-US" altLang="zh-CN" sz="4000" b="1" dirty="0">
              <a:ln w="47625" cmpd="thinThick">
                <a:solidFill>
                  <a:srgbClr val="C00000"/>
                </a:solidFill>
              </a:ln>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3" descr="图片包含 LEGO, 玩具&#10;&#10;已生成极高可信度的说明">
            <a:extLst>
              <a:ext uri="{FF2B5EF4-FFF2-40B4-BE49-F238E27FC236}">
                <a16:creationId xmlns:a16="http://schemas.microsoft.com/office/drawing/2014/main" xmlns=""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xmlns=""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5" name="图片 15">
            <a:extLst>
              <a:ext uri="{FF2B5EF4-FFF2-40B4-BE49-F238E27FC236}">
                <a16:creationId xmlns:a16="http://schemas.microsoft.com/office/drawing/2014/main" xmlns="" id="{749445BA-4C3A-411A-9EAC-FE3EEC7CABE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pic>
        <p:nvPicPr>
          <p:cNvPr id="3" name="Picture 2">
            <a:extLst>
              <a:ext uri="{FF2B5EF4-FFF2-40B4-BE49-F238E27FC236}">
                <a16:creationId xmlns:a16="http://schemas.microsoft.com/office/drawing/2014/main" xmlns="" id="{A8F1579F-793A-4E11-A52A-78C84B894167}"/>
              </a:ext>
            </a:extLst>
          </p:cNvPr>
          <p:cNvPicPr>
            <a:picLocks noChangeAspect="1"/>
          </p:cNvPicPr>
          <p:nvPr/>
        </p:nvPicPr>
        <p:blipFill>
          <a:blip r:embed="rId7"/>
          <a:stretch>
            <a:fillRect/>
          </a:stretch>
        </p:blipFill>
        <p:spPr>
          <a:xfrm>
            <a:off x="1620395" y="2095016"/>
            <a:ext cx="9591675" cy="2276475"/>
          </a:xfrm>
          <a:prstGeom prst="rect">
            <a:avLst/>
          </a:prstGeom>
        </p:spPr>
      </p:pic>
      <p:grpSp>
        <p:nvGrpSpPr>
          <p:cNvPr id="4" name="Group 3">
            <a:extLst>
              <a:ext uri="{FF2B5EF4-FFF2-40B4-BE49-F238E27FC236}">
                <a16:creationId xmlns:a16="http://schemas.microsoft.com/office/drawing/2014/main" xmlns="" id="{0877AAC3-2D0E-4DB4-8DCB-51C26A6F9A75}"/>
              </a:ext>
            </a:extLst>
          </p:cNvPr>
          <p:cNvGrpSpPr/>
          <p:nvPr/>
        </p:nvGrpSpPr>
        <p:grpSpPr>
          <a:xfrm>
            <a:off x="1620395" y="4237902"/>
            <a:ext cx="2907138" cy="1508408"/>
            <a:chOff x="1620395" y="3087733"/>
            <a:chExt cx="2907138" cy="1508408"/>
          </a:xfrm>
        </p:grpSpPr>
        <p:pic>
          <p:nvPicPr>
            <p:cNvPr id="28" name="Picture 11">
              <a:extLst>
                <a:ext uri="{FF2B5EF4-FFF2-40B4-BE49-F238E27FC236}">
                  <a16:creationId xmlns:a16="http://schemas.microsoft.com/office/drawing/2014/main" xmlns="" id="{589F0741-79B0-4F66-9ED7-BCA9959E2645}"/>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39" name="TextBox 38">
              <a:extLst>
                <a:ext uri="{FF2B5EF4-FFF2-40B4-BE49-F238E27FC236}">
                  <a16:creationId xmlns:a16="http://schemas.microsoft.com/office/drawing/2014/main" xmlns="" id="{B4FD25DA-73BB-4FB6-A76E-8ACEAB93D8D7}"/>
                </a:ext>
              </a:extLst>
            </p:cNvPr>
            <p:cNvSpPr txBox="1"/>
            <p:nvPr/>
          </p:nvSpPr>
          <p:spPr>
            <a:xfrm>
              <a:off x="2066962"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ngoắc</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A4837025-1BB2-46F7-BD8A-017F5D270AE8}"/>
              </a:ext>
            </a:extLst>
          </p:cNvPr>
          <p:cNvGrpSpPr/>
          <p:nvPr/>
        </p:nvGrpSpPr>
        <p:grpSpPr>
          <a:xfrm>
            <a:off x="4187793" y="4237902"/>
            <a:ext cx="2873303" cy="1508408"/>
            <a:chOff x="1620395" y="3087733"/>
            <a:chExt cx="2873303" cy="1508408"/>
          </a:xfrm>
        </p:grpSpPr>
        <p:pic>
          <p:nvPicPr>
            <p:cNvPr id="41" name="Picture 11">
              <a:extLst>
                <a:ext uri="{FF2B5EF4-FFF2-40B4-BE49-F238E27FC236}">
                  <a16:creationId xmlns:a16="http://schemas.microsoft.com/office/drawing/2014/main" xmlns="" id="{0549AC81-A908-4759-ADF1-9DAC2251231A}"/>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2" name="TextBox 41">
              <a:extLst>
                <a:ext uri="{FF2B5EF4-FFF2-40B4-BE49-F238E27FC236}">
                  <a16:creationId xmlns:a16="http://schemas.microsoft.com/office/drawing/2014/main" xmlns="" id="{345B7105-E349-4DF1-BA3E-BE3FF2870B3F}"/>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
        <p:nvSpPr>
          <p:cNvPr id="43" name="矩形 5">
            <a:extLst>
              <a:ext uri="{FF2B5EF4-FFF2-40B4-BE49-F238E27FC236}">
                <a16:creationId xmlns:a16="http://schemas.microsoft.com/office/drawing/2014/main" xmlns="" id="{6A7E612A-C17B-4E04-8295-85D50043D6C2}"/>
              </a:ext>
            </a:extLst>
          </p:cNvPr>
          <p:cNvSpPr/>
          <p:nvPr/>
        </p:nvSpPr>
        <p:spPr>
          <a:xfrm>
            <a:off x="1758368" y="156024"/>
            <a:ext cx="8430661" cy="954107"/>
          </a:xfrm>
          <a:prstGeom prst="rect">
            <a:avLst/>
          </a:prstGeom>
          <a:noFill/>
        </p:spPr>
        <p:txBody>
          <a:bodyPr wrap="square" rtlCol="0">
            <a:spAutoFit/>
          </a:bodyPr>
          <a:lstStyle/>
          <a:p>
            <a:pPr lvl="0" algn="ctr" defTabSz="457200">
              <a:defRPr/>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bắt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ng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zh-CN" sz="2800" b="1" dirty="0">
              <a:ln w="47625" cmpd="thinThick">
                <a:solidFill>
                  <a:srgbClr val="C00000"/>
                </a:solidFill>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4" name="Group 43">
            <a:extLst>
              <a:ext uri="{FF2B5EF4-FFF2-40B4-BE49-F238E27FC236}">
                <a16:creationId xmlns:a16="http://schemas.microsoft.com/office/drawing/2014/main" xmlns="" id="{C18C55B4-CE38-496F-8887-459DE22F5F2B}"/>
              </a:ext>
            </a:extLst>
          </p:cNvPr>
          <p:cNvGrpSpPr/>
          <p:nvPr/>
        </p:nvGrpSpPr>
        <p:grpSpPr>
          <a:xfrm>
            <a:off x="6562824" y="4203343"/>
            <a:ext cx="2873303" cy="1508408"/>
            <a:chOff x="1620395" y="3087733"/>
            <a:chExt cx="2873303" cy="1508408"/>
          </a:xfrm>
        </p:grpSpPr>
        <p:pic>
          <p:nvPicPr>
            <p:cNvPr id="45" name="Picture 11">
              <a:extLst>
                <a:ext uri="{FF2B5EF4-FFF2-40B4-BE49-F238E27FC236}">
                  <a16:creationId xmlns:a16="http://schemas.microsoft.com/office/drawing/2014/main" xmlns="" id="{24FA548F-A3B7-4877-B3BD-C1F797A21E90}"/>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46" name="TextBox 45">
              <a:extLst>
                <a:ext uri="{FF2B5EF4-FFF2-40B4-BE49-F238E27FC236}">
                  <a16:creationId xmlns:a16="http://schemas.microsoft.com/office/drawing/2014/main" xmlns="" id="{173E37F9-45D4-4F92-B4A7-6186F0F0D1B5}"/>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xmlns="" id="{06C0FB40-ADC9-4A62-92AC-D026FB2820FD}"/>
              </a:ext>
            </a:extLst>
          </p:cNvPr>
          <p:cNvGrpSpPr/>
          <p:nvPr/>
        </p:nvGrpSpPr>
        <p:grpSpPr>
          <a:xfrm>
            <a:off x="9006496" y="4230943"/>
            <a:ext cx="2873303" cy="1508408"/>
            <a:chOff x="1620395" y="3087733"/>
            <a:chExt cx="2873303" cy="1508408"/>
          </a:xfrm>
        </p:grpSpPr>
        <p:pic>
          <p:nvPicPr>
            <p:cNvPr id="51" name="Picture 11">
              <a:extLst>
                <a:ext uri="{FF2B5EF4-FFF2-40B4-BE49-F238E27FC236}">
                  <a16:creationId xmlns:a16="http://schemas.microsoft.com/office/drawing/2014/main" xmlns="" id="{00F29E9A-1310-42F5-86E0-3E63603D1C78}"/>
                </a:ext>
              </a:extLst>
            </p:cNvPr>
            <p:cNvPicPr>
              <a:picLocks noChangeAspect="1"/>
            </p:cNvPicPr>
            <p:nvPr/>
          </p:nvPicPr>
          <p:blipFill>
            <a:blip r:embed="rId8">
              <a:duotone>
                <a:prstClr val="black"/>
                <a:schemeClr val="accent2">
                  <a:tint val="45000"/>
                  <a:satMod val="400000"/>
                </a:schemeClr>
              </a:duotone>
            </a:blip>
            <a:srcRect/>
            <a:stretch>
              <a:fillRect/>
            </a:stretch>
          </p:blipFill>
          <p:spPr>
            <a:xfrm>
              <a:off x="1620395" y="3087733"/>
              <a:ext cx="2611363" cy="1508408"/>
            </a:xfrm>
            <a:prstGeom prst="rect">
              <a:avLst/>
            </a:prstGeom>
          </p:spPr>
        </p:pic>
        <p:sp>
          <p:nvSpPr>
            <p:cNvPr id="52" name="TextBox 51">
              <a:extLst>
                <a:ext uri="{FF2B5EF4-FFF2-40B4-BE49-F238E27FC236}">
                  <a16:creationId xmlns:a16="http://schemas.microsoft.com/office/drawing/2014/main" xmlns="" id="{FEF297B4-1163-4CB9-9E0C-80449BAFF5E7}"/>
                </a:ext>
              </a:extLst>
            </p:cNvPr>
            <p:cNvSpPr txBox="1"/>
            <p:nvPr/>
          </p:nvSpPr>
          <p:spPr>
            <a:xfrm>
              <a:off x="2033127" y="3549549"/>
              <a:ext cx="24605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29"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gẩng</a:t>
              </a:r>
              <a:r>
                <a:rPr kumimoji="0" lang="en-029"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endParaRPr kumimoji="0" 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524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xmlns=""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xmlns=""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Times New Roman" panose="02020603050405020304" pitchFamily="18" charset="0"/>
                <a:cs typeface="Times New Roman" panose="02020603050405020304" pitchFamily="18" charset="0"/>
              </a:rPr>
              <a:t>Vận dụng</a:t>
            </a:r>
            <a:endParaRPr lang="en-US" sz="8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xmlns="" id="{93A00CE2-4CE5-48B2-913F-1F71DC0EA81F}"/>
              </a:ext>
            </a:extLst>
          </p:cNvPr>
          <p:cNvSpPr/>
          <p:nvPr/>
        </p:nvSpPr>
        <p:spPr>
          <a:xfrm>
            <a:off x="5957340" y="2659559"/>
            <a:ext cx="1893468"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4" name="矩形 8">
            <a:extLst>
              <a:ext uri="{FF2B5EF4-FFF2-40B4-BE49-F238E27FC236}">
                <a16:creationId xmlns:a16="http://schemas.microsoft.com/office/drawing/2014/main" xmlns=""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Times New Roman" panose="02020603050405020304" pitchFamily="18" charset="0"/>
                <a:ea typeface="Arial-Rounded" panose="020B0500000000000000" pitchFamily="34" charset="0"/>
                <a:cs typeface="Times New Roman" panose="02020603050405020304" pitchFamily="18"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xmlns=""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xmlns=""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xmlns=""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xmlns="" id="{94507734-CBE7-4CA3-F459-E0DCD33B676E}"/>
              </a:ext>
            </a:extLst>
          </p:cNvPr>
          <p:cNvSpPr txBox="1"/>
          <p:nvPr/>
        </p:nvSpPr>
        <p:spPr>
          <a:xfrm>
            <a:off x="2261997" y="3429000"/>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Times New Roman" panose="02020603050405020304" pitchFamily="18" charset="0"/>
                <a:cs typeface="Times New Roman" panose="02020603050405020304" pitchFamily="18" charset="0"/>
              </a:rPr>
              <a:t>Để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thể</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làm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err="1">
                <a:solidFill>
                  <a:srgbClr val="FFFF00"/>
                </a:solidFill>
                <a:latin typeface="Times New Roman" panose="02020603050405020304" pitchFamily="18" charset="0"/>
                <a:cs typeface="Times New Roman" panose="02020603050405020304" pitchFamily="18" charset="0"/>
              </a:rPr>
              <a:t>tốt</a:t>
            </a:r>
            <a:r>
              <a:rPr lang="en-US" sz="3600" b="1">
                <a:solidFill>
                  <a:srgbClr val="FFFF00"/>
                </a:solidFill>
                <a:latin typeface="Times New Roman" panose="02020603050405020304" pitchFamily="18" charset="0"/>
                <a:cs typeface="Times New Roman" panose="02020603050405020304" pitchFamily="18" charset="0"/>
              </a:rPr>
              <a:t> hơn ở các </a:t>
            </a:r>
            <a:r>
              <a:rPr lang="en-US" sz="3600" b="1" err="1">
                <a:solidFill>
                  <a:srgbClr val="FFFF00"/>
                </a:solidFill>
                <a:latin typeface="Times New Roman" panose="02020603050405020304" pitchFamily="18" charset="0"/>
                <a:cs typeface="Times New Roman" panose="02020603050405020304" pitchFamily="18" charset="0"/>
              </a:rPr>
              <a:t>bài</a:t>
            </a:r>
            <a:r>
              <a:rPr lang="en-US" sz="3600" b="1">
                <a:solidFill>
                  <a:srgbClr val="FFFF00"/>
                </a:solidFill>
                <a:latin typeface="Times New Roman" panose="02020603050405020304" pitchFamily="18" charset="0"/>
                <a:cs typeface="Times New Roman" panose="02020603050405020304" pitchFamily="18" charset="0"/>
              </a:rPr>
              <a:t> học tiếp theo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nhắn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bạn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điều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gì</a:t>
            </a:r>
            <a:r>
              <a:rPr lang="en-US" sz="36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xmlns=""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xmlns=""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xmlns=""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xmlns=""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xmlns=""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xmlns=""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xmlns="" id="{F6839425-9785-48A4-BE55-F438FF779079}"/>
                </a:ext>
              </a:extLst>
            </p:cNvPr>
            <p:cNvSpPr txBox="1"/>
            <p:nvPr/>
          </p:nvSpPr>
          <p:spPr>
            <a:xfrm>
              <a:off x="2174240" y="1653920"/>
              <a:ext cx="764630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Biết nghe – viết đúng chính tả câu chuyện “ Bài học của gấu” trong khoảng 15 phút, thấy được bài học cuộc sống từ câu chuyện nêu trong ngữ liệu bài chính tả</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xmlns=""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xmlns="" id="{AD3D4CCE-5494-4D42-9647-DF03683460BB}"/>
              </a:ext>
            </a:extLst>
          </p:cNvPr>
          <p:cNvGrpSpPr/>
          <p:nvPr/>
        </p:nvGrpSpPr>
        <p:grpSpPr>
          <a:xfrm>
            <a:off x="1142627" y="2845462"/>
            <a:ext cx="10905044" cy="1913881"/>
            <a:chOff x="1216001" y="1209039"/>
            <a:chExt cx="9237174" cy="1913881"/>
          </a:xfrm>
        </p:grpSpPr>
        <p:sp>
          <p:nvSpPr>
            <p:cNvPr id="24" name="TextBox 23">
              <a:extLst>
                <a:ext uri="{FF2B5EF4-FFF2-40B4-BE49-F238E27FC236}">
                  <a16:creationId xmlns:a16="http://schemas.microsoft.com/office/drawing/2014/main" xmlns="" id="{9383EB6A-3FD7-4BC7-9FC5-38059BF8B76B}"/>
                </a:ext>
              </a:extLst>
            </p:cNvPr>
            <p:cNvSpPr txBox="1"/>
            <p:nvPr/>
          </p:nvSpPr>
          <p:spPr>
            <a:xfrm>
              <a:off x="2174240" y="1653920"/>
              <a:ext cx="82789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a:effectLst/>
                  <a:latin typeface="Times New Roman" panose="02020603050405020304" pitchFamily="18" charset="0"/>
                  <a:ea typeface="Times New Roman" panose="02020603050405020304" pitchFamily="18" charset="0"/>
                </a:rPr>
                <a:t>Làm đúng các bài tập chính tả ( phân biệt s/x hoặc v/d)</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xmlns=""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xmlns="" id="{03D25AB7-DC27-F23B-985F-763E95A2F14F}"/>
              </a:ext>
            </a:extLst>
          </p:cNvPr>
          <p:cNvSpPr txBox="1">
            <a:spLocks noChangeArrowheads="1"/>
          </p:cNvSpPr>
          <p:nvPr/>
        </p:nvSpPr>
        <p:spPr bwMode="auto">
          <a:xfrm>
            <a:off x="2195353" y="-32279"/>
            <a:ext cx="8757527" cy="13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rPr>
              <a:t>Bài 13: MÈO ĐI CÂU CÁ</a:t>
            </a:r>
            <a:endPar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Times New Roman" panose="02020603050405020304" pitchFamily="18" charset="0"/>
              <a:ea typeface="华文行楷"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xmlns=""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xmlns="" id="{1859E70B-B5F7-44D2-9913-296878936D9C}"/>
              </a:ext>
            </a:extLst>
          </p:cNvPr>
          <p:cNvSpPr txBox="1"/>
          <p:nvPr/>
        </p:nvSpPr>
        <p:spPr>
          <a:xfrm>
            <a:off x="3648691" y="2640419"/>
            <a:ext cx="4830168"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rPr>
              <a:t>Khởi</a:t>
            </a:r>
            <a:r>
              <a:rPr lang="en-US" sz="8000" b="1">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 động</a:t>
            </a:r>
            <a:endParaRPr kumimoji="0" lang="en-US" sz="8000" b="1"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xmlns=""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xmlns=""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xmlns=""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xmlns="" id="{C9F29044-0B1A-438A-A62B-2569D512C614}"/>
              </a:ext>
            </a:extLst>
          </p:cNvPr>
          <p:cNvPicPr>
            <a:picLocks noChangeAspect="1"/>
          </p:cNvPicPr>
          <p:nvPr/>
        </p:nvPicPr>
        <p:blipFill rotWithShape="1">
          <a:blip r:embed="rId7"/>
          <a:srcRect t="11622" b="50168"/>
          <a:stretch/>
        </p:blipFill>
        <p:spPr>
          <a:xfrm>
            <a:off x="5235483" y="1519262"/>
            <a:ext cx="5413717" cy="1083213"/>
          </a:xfrm>
          <a:prstGeom prst="rect">
            <a:avLst/>
          </a:prstGeom>
        </p:spPr>
      </p:pic>
      <p:sp>
        <p:nvSpPr>
          <p:cNvPr id="3" name="TextBox 2">
            <a:extLst>
              <a:ext uri="{FF2B5EF4-FFF2-40B4-BE49-F238E27FC236}">
                <a16:creationId xmlns:a16="http://schemas.microsoft.com/office/drawing/2014/main" xmlns="" id="{85D5556D-77CC-AA46-D407-F742635432F5}"/>
              </a:ext>
            </a:extLst>
          </p:cNvPr>
          <p:cNvSpPr txBox="1"/>
          <p:nvPr/>
        </p:nvSpPr>
        <p:spPr>
          <a:xfrm>
            <a:off x="4854263" y="2963274"/>
            <a:ext cx="537839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latin typeface="Times New Roman" panose="02020603050405020304" pitchFamily="18" charset="0"/>
                <a:cs typeface="Times New Roman" panose="02020603050405020304" pitchFamily="18" charset="0"/>
              </a:rPr>
              <a:t>Bài học của gấu</a:t>
            </a:r>
            <a:endParaRPr kumimoji="0" lang="en-US" sz="6000" b="1" i="0" u="none" strike="noStrike" kern="1200" cap="none" spc="0" normalizeH="0" baseline="0" noProof="0" dirty="0">
              <a:ln w="0"/>
              <a:solidFill>
                <a:srgbClr val="0070C0"/>
              </a:solidFill>
              <a:effectLst>
                <a:glow rad="63500">
                  <a:schemeClr val="accent1">
                    <a:satMod val="175000"/>
                    <a:alpha val="40000"/>
                  </a:schemeClr>
                </a:glow>
                <a:outerShdw blurRad="38100" dist="19050" dir="2700000" algn="tl" rotWithShape="0">
                  <a:srgbClr val="3F3F3F">
                    <a:alpha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175497"/>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xmlns="" id="{752B7FA6-2040-47CD-8E6E-26E21A62FF26}"/>
              </a:ext>
            </a:extLst>
          </p:cNvPr>
          <p:cNvSpPr txBox="1"/>
          <p:nvPr/>
        </p:nvSpPr>
        <p:spPr>
          <a:xfrm>
            <a:off x="2897063" y="845398"/>
            <a:ext cx="6377940" cy="120032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Bài</a:t>
            </a:r>
            <a:r>
              <a:rPr kumimoji="0" lang="en-US" altLang="zh-CN" sz="4800" b="1" i="0" u="none" strike="noStrike" kern="1200" cap="none" spc="0" normalizeH="0" noProof="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 học của gấu</a:t>
            </a:r>
            <a:endParaRPr kumimoji="0" lang="zh-CN" altLang="en-US" sz="4800" b="1" i="0" u="none" strike="noStrike" kern="1200" cap="none" spc="0" normalizeH="0" baseline="0" noProof="0" dirty="0">
              <a:ln w="47625" cmpd="thinThick">
                <a:solidFill>
                  <a:srgbClr val="C00000"/>
                </a:solid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3" name="TextBox 52">
            <a:extLst>
              <a:ext uri="{FF2B5EF4-FFF2-40B4-BE49-F238E27FC236}">
                <a16:creationId xmlns:a16="http://schemas.microsoft.com/office/drawing/2014/main" xmlns="" id="{029CC1D7-D979-4052-AEA0-8129889A4A29}"/>
              </a:ext>
            </a:extLst>
          </p:cNvPr>
          <p:cNvSpPr txBox="1"/>
          <p:nvPr/>
        </p:nvSpPr>
        <p:spPr>
          <a:xfrm>
            <a:off x="1986516" y="1905389"/>
            <a:ext cx="8272876" cy="2677656"/>
          </a:xfrm>
          <a:prstGeom prst="rect">
            <a:avLst/>
          </a:prstGeom>
          <a:noFill/>
        </p:spPr>
        <p:txBody>
          <a:bodyPr wrap="square">
            <a:spAutoFit/>
          </a:bodyPr>
          <a:lstStyle/>
          <a:p>
            <a:pPr algn="just"/>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 một chú gấu rất thích được làm con vật khác. Thấy chuột đứng chống đuôi xuống đất, gấu làm theo nhưng đau điếng, khóc thét. Thấy hươu chạy nhanh, gấu lạch bạch chạy </a:t>
            </a:r>
            <a:r>
              <a:rPr lang="vi-VN"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ùng</a:t>
            </a:r>
            <a:r>
              <a:rPr lang="vi-VN"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và bị ngã nhào. Thấy vịt bơi dưới hồ, gấu nhảy ùm xuống định </a:t>
            </a:r>
            <a:r>
              <a:rPr lang="vi-VN"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a:t>
            </a:r>
            <a:r>
              <a:rPr lang="en-US"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ơi</a:t>
            </a:r>
            <a:r>
              <a:rPr lang="vi-VN"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nh</a:t>
            </a:r>
            <a:r>
              <a:rPr lang="en-US"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ưng</a:t>
            </a:r>
            <a:r>
              <a:rPr lang="vi-VN" sz="2800" smtClean="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suýt chìm nghỉm. Thế là từ đó, gấu chỉ muốn là gấu thôi.</a:t>
            </a:r>
            <a:endParaRPr lang="en-US" sz="280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2794C6B3-688F-4E87-971E-C24F1A3DC341}"/>
              </a:ext>
            </a:extLst>
          </p:cNvPr>
          <p:cNvSpPr txBox="1"/>
          <p:nvPr/>
        </p:nvSpPr>
        <p:spPr>
          <a:xfrm>
            <a:off x="6829710" y="4732625"/>
            <a:ext cx="3429682" cy="523220"/>
          </a:xfrm>
          <a:prstGeom prst="rect">
            <a:avLst/>
          </a:prstGeom>
          <a:noFill/>
        </p:spPr>
        <p:txBody>
          <a:bodyPr wrap="square" rtlCol="0">
            <a:spAutoFit/>
          </a:bodyPr>
          <a:lstStyle/>
          <a:p>
            <a:r>
              <a:rPr lang="en-US" sz="2800">
                <a:latin typeface="Times New Roman" panose="02020603050405020304" pitchFamily="18" charset="0"/>
                <a:ea typeface="Arial-Rounded" panose="020B0500000000000000" pitchFamily="34" charset="0"/>
                <a:cs typeface="Times New Roman" panose="02020603050405020304" pitchFamily="18" charset="0"/>
              </a:rPr>
              <a:t>(</a:t>
            </a:r>
            <a:r>
              <a:rPr lang="en-US" sz="2800" i="1">
                <a:latin typeface="Times New Roman" panose="02020603050405020304" pitchFamily="18" charset="0"/>
                <a:ea typeface="Arial-Rounded" panose="020B0500000000000000" pitchFamily="34" charset="0"/>
                <a:cs typeface="Times New Roman" panose="02020603050405020304" pitchFamily="18" charset="0"/>
              </a:rPr>
              <a:t>Theo </a:t>
            </a:r>
            <a:r>
              <a:rPr lang="en-US" sz="2800">
                <a:latin typeface="Times New Roman" panose="02020603050405020304" pitchFamily="18" charset="0"/>
                <a:ea typeface="Arial-Rounded" panose="020B0500000000000000" pitchFamily="34" charset="0"/>
                <a:cs typeface="Times New Roman" panose="02020603050405020304" pitchFamily="18" charset="0"/>
              </a:rPr>
              <a:t>Bùi Việt Hà)</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0D0CEEB3-DBE6-0A13-F1DA-01B75977115A}"/>
              </a:ext>
            </a:extLst>
          </p:cNvPr>
          <p:cNvSpPr txBox="1"/>
          <p:nvPr/>
        </p:nvSpPr>
        <p:spPr>
          <a:xfrm>
            <a:off x="2508823" y="5610472"/>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xmlns="" id="{BACF97FA-9DB5-B33A-F485-7C5B86A73B71}"/>
              </a:ext>
            </a:extLst>
          </p:cNvPr>
          <p:cNvSpPr txBox="1"/>
          <p:nvPr/>
        </p:nvSpPr>
        <p:spPr>
          <a:xfrm>
            <a:off x="2508822" y="5608339"/>
            <a:ext cx="7750569"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Mỗi người có một nét riêng, không ai giống ai.</a:t>
            </a:r>
            <a:endParaRPr lang="pt-BR" sz="2800" kern="0"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xmlns=""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xmlns=""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xmlns=""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xmlns=""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xmlns=""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xmlns=""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xmlns=""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xmlns=""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xmlns=""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xmlns="" id="{9F5D045B-D6E2-4315-9486-A7913D26350B}"/>
              </a:ext>
            </a:extLst>
          </p:cNvPr>
          <p:cNvSpPr txBox="1"/>
          <p:nvPr/>
        </p:nvSpPr>
        <p:spPr>
          <a:xfrm>
            <a:off x="5843127" y="473568"/>
            <a:ext cx="392908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VIẾT TỪ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5" name="Picture 10">
            <a:extLst>
              <a:ext uri="{FF2B5EF4-FFF2-40B4-BE49-F238E27FC236}">
                <a16:creationId xmlns:a16="http://schemas.microsoft.com/office/drawing/2014/main" xmlns=""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6" name="矩形 10">
            <a:extLst>
              <a:ext uri="{FF2B5EF4-FFF2-40B4-BE49-F238E27FC236}">
                <a16:creationId xmlns:a16="http://schemas.microsoft.com/office/drawing/2014/main" xmlns=""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xmlns="" id="{74B8E5DD-6A90-452C-AD1D-7B59ACC4C5A7}"/>
              </a:ext>
            </a:extLst>
          </p:cNvPr>
          <p:cNvSpPr txBox="1"/>
          <p:nvPr/>
        </p:nvSpPr>
        <p:spPr>
          <a:xfrm>
            <a:off x="3609723" y="1892203"/>
            <a:ext cx="10967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điếng</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xmlns="" id="{583DB243-98E8-9839-6A97-D8E04B4DEFE1}"/>
              </a:ext>
            </a:extLst>
          </p:cNvPr>
          <p:cNvSpPr/>
          <p:nvPr/>
        </p:nvSpPr>
        <p:spPr>
          <a:xfrm>
            <a:off x="5417879" y="1813004"/>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5" name="TextBox 4">
            <a:extLst>
              <a:ext uri="{FF2B5EF4-FFF2-40B4-BE49-F238E27FC236}">
                <a16:creationId xmlns:a16="http://schemas.microsoft.com/office/drawing/2014/main" xmlns="" id="{F4FF93D5-AE83-BB86-DF47-6C0FA711F3AD}"/>
              </a:ext>
            </a:extLst>
          </p:cNvPr>
          <p:cNvSpPr txBox="1"/>
          <p:nvPr/>
        </p:nvSpPr>
        <p:spPr>
          <a:xfrm>
            <a:off x="5626350" y="1874966"/>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hươu</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6" name="矩形 10">
            <a:extLst>
              <a:ext uri="{FF2B5EF4-FFF2-40B4-BE49-F238E27FC236}">
                <a16:creationId xmlns:a16="http://schemas.microsoft.com/office/drawing/2014/main" xmlns="" id="{2E6DC379-DFCA-71BB-7BE2-8269D8A080D3}"/>
              </a:ext>
            </a:extLst>
          </p:cNvPr>
          <p:cNvSpPr/>
          <p:nvPr/>
        </p:nvSpPr>
        <p:spPr>
          <a:xfrm>
            <a:off x="3209585" y="2887590"/>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7" name="TextBox 6">
            <a:extLst>
              <a:ext uri="{FF2B5EF4-FFF2-40B4-BE49-F238E27FC236}">
                <a16:creationId xmlns:a16="http://schemas.microsoft.com/office/drawing/2014/main" xmlns="" id="{CBBF908D-9E31-4548-EA7E-2F5BDE341B8A}"/>
              </a:ext>
            </a:extLst>
          </p:cNvPr>
          <p:cNvSpPr txBox="1"/>
          <p:nvPr/>
        </p:nvSpPr>
        <p:spPr>
          <a:xfrm>
            <a:off x="3541389" y="2966789"/>
            <a:ext cx="14310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suýt</a:t>
            </a:r>
            <a:endParaRPr kumimoji="0" lang="en-US" sz="3200" b="0" i="0" u="none" strike="noStrike" kern="1200" cap="none" spc="0" normalizeH="0" baseline="0" noProof="0" dirty="0">
              <a:ln>
                <a:noFill/>
              </a:ln>
              <a:solidFill>
                <a:srgbClr val="C0504D">
                  <a:lumMod val="50000"/>
                </a:srgbClr>
              </a:solidFill>
              <a:effectLst/>
              <a:uLnTx/>
              <a:uFillTx/>
              <a:latin typeface="Times New Roman" panose="02020603050405020304" pitchFamily="18" charset="0"/>
              <a:cs typeface="Times New Roman" panose="02020603050405020304" pitchFamily="18" charset="0"/>
            </a:endParaRPr>
          </a:p>
        </p:txBody>
      </p:sp>
      <p:sp>
        <p:nvSpPr>
          <p:cNvPr id="8" name="矩形 10">
            <a:extLst>
              <a:ext uri="{FF2B5EF4-FFF2-40B4-BE49-F238E27FC236}">
                <a16:creationId xmlns:a16="http://schemas.microsoft.com/office/drawing/2014/main" xmlns="" id="{4CFC5AA5-907B-AB2C-1A54-5B9F66BE3317}"/>
              </a:ext>
            </a:extLst>
          </p:cNvPr>
          <p:cNvSpPr/>
          <p:nvPr/>
        </p:nvSpPr>
        <p:spPr>
          <a:xfrm>
            <a:off x="5455376" y="2873921"/>
            <a:ext cx="207830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9" name="TextBox 8">
            <a:extLst>
              <a:ext uri="{FF2B5EF4-FFF2-40B4-BE49-F238E27FC236}">
                <a16:creationId xmlns:a16="http://schemas.microsoft.com/office/drawing/2014/main" xmlns="" id="{E7DAC091-95E2-C7A3-EACE-C8B9CD22B075}"/>
              </a:ext>
            </a:extLst>
          </p:cNvPr>
          <p:cNvSpPr txBox="1"/>
          <p:nvPr/>
        </p:nvSpPr>
        <p:spPr>
          <a:xfrm>
            <a:off x="5455376" y="3001108"/>
            <a:ext cx="25196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srgbClr val="C0504D">
                    <a:lumMod val="50000"/>
                  </a:srgbClr>
                </a:solidFill>
                <a:latin typeface="Times New Roman" panose="02020603050405020304" pitchFamily="18" charset="0"/>
                <a:cs typeface="Times New Roman" panose="02020603050405020304" pitchFamily="18" charset="0"/>
              </a:rPr>
              <a:t>chìm nghỉm</a:t>
            </a:r>
            <a:endParaRPr lang="en-US" sz="32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6"/>
                                        </p:tgtEl>
                                        <p:attrNameLst>
                                          <p:attrName>r</p:attrName>
                                        </p:attrNameLst>
                                      </p:cBhvr>
                                    </p:animRot>
                                    <p:animRot by="-240000">
                                      <p:cBhvr>
                                        <p:cTn id="33" dur="200" fill="hold">
                                          <p:stCondLst>
                                            <p:cond delay="200"/>
                                          </p:stCondLst>
                                        </p:cTn>
                                        <p:tgtEl>
                                          <p:spTgt spid="36"/>
                                        </p:tgtEl>
                                        <p:attrNameLst>
                                          <p:attrName>r</p:attrName>
                                        </p:attrNameLst>
                                      </p:cBhvr>
                                    </p:animRot>
                                    <p:animRot by="240000">
                                      <p:cBhvr>
                                        <p:cTn id="34" dur="200" fill="hold">
                                          <p:stCondLst>
                                            <p:cond delay="400"/>
                                          </p:stCondLst>
                                        </p:cTn>
                                        <p:tgtEl>
                                          <p:spTgt spid="36"/>
                                        </p:tgtEl>
                                        <p:attrNameLst>
                                          <p:attrName>r</p:attrName>
                                        </p:attrNameLst>
                                      </p:cBhvr>
                                    </p:animRot>
                                    <p:animRot by="-240000">
                                      <p:cBhvr>
                                        <p:cTn id="35" dur="200" fill="hold">
                                          <p:stCondLst>
                                            <p:cond delay="600"/>
                                          </p:stCondLst>
                                        </p:cTn>
                                        <p:tgtEl>
                                          <p:spTgt spid="36"/>
                                        </p:tgtEl>
                                        <p:attrNameLst>
                                          <p:attrName>r</p:attrName>
                                        </p:attrNameLst>
                                      </p:cBhvr>
                                    </p:animRot>
                                    <p:animRot by="120000">
                                      <p:cBhvr>
                                        <p:cTn id="36" dur="200" fill="hold">
                                          <p:stCondLst>
                                            <p:cond delay="800"/>
                                          </p:stCondLst>
                                        </p:cTn>
                                        <p:tgtEl>
                                          <p:spTgt spid="36"/>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37"/>
                                        </p:tgtEl>
                                        <p:attrNameLst>
                                          <p:attrName>r</p:attrName>
                                        </p:attrNameLst>
                                      </p:cBhvr>
                                    </p:animRot>
                                    <p:animRot by="-240000">
                                      <p:cBhvr>
                                        <p:cTn id="39" dur="200" fill="hold">
                                          <p:stCondLst>
                                            <p:cond delay="200"/>
                                          </p:stCondLst>
                                        </p:cTn>
                                        <p:tgtEl>
                                          <p:spTgt spid="37"/>
                                        </p:tgtEl>
                                        <p:attrNameLst>
                                          <p:attrName>r</p:attrName>
                                        </p:attrNameLst>
                                      </p:cBhvr>
                                    </p:animRot>
                                    <p:animRot by="240000">
                                      <p:cBhvr>
                                        <p:cTn id="40" dur="200" fill="hold">
                                          <p:stCondLst>
                                            <p:cond delay="400"/>
                                          </p:stCondLst>
                                        </p:cTn>
                                        <p:tgtEl>
                                          <p:spTgt spid="37"/>
                                        </p:tgtEl>
                                        <p:attrNameLst>
                                          <p:attrName>r</p:attrName>
                                        </p:attrNameLst>
                                      </p:cBhvr>
                                    </p:animRot>
                                    <p:animRot by="-240000">
                                      <p:cBhvr>
                                        <p:cTn id="41" dur="200" fill="hold">
                                          <p:stCondLst>
                                            <p:cond delay="600"/>
                                          </p:stCondLst>
                                        </p:cTn>
                                        <p:tgtEl>
                                          <p:spTgt spid="37"/>
                                        </p:tgtEl>
                                        <p:attrNameLst>
                                          <p:attrName>r</p:attrName>
                                        </p:attrNameLst>
                                      </p:cBhvr>
                                    </p:animRot>
                                    <p:animRot by="120000">
                                      <p:cBhvr>
                                        <p:cTn id="42" dur="200" fill="hold">
                                          <p:stCondLst>
                                            <p:cond delay="800"/>
                                          </p:stCondLst>
                                        </p:cTn>
                                        <p:tgtEl>
                                          <p:spTgt spid="3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5"/>
                                        </p:tgtEl>
                                        <p:attrNameLst>
                                          <p:attrName>r</p:attrName>
                                        </p:attrNameLst>
                                      </p:cBhvr>
                                    </p:animRot>
                                    <p:animRot by="-240000">
                                      <p:cBhvr>
                                        <p:cTn id="61" dur="200" fill="hold">
                                          <p:stCondLst>
                                            <p:cond delay="200"/>
                                          </p:stCondLst>
                                        </p:cTn>
                                        <p:tgtEl>
                                          <p:spTgt spid="5"/>
                                        </p:tgtEl>
                                        <p:attrNameLst>
                                          <p:attrName>r</p:attrName>
                                        </p:attrNameLst>
                                      </p:cBhvr>
                                    </p:animRot>
                                    <p:animRot by="240000">
                                      <p:cBhvr>
                                        <p:cTn id="62" dur="200" fill="hold">
                                          <p:stCondLst>
                                            <p:cond delay="400"/>
                                          </p:stCondLst>
                                        </p:cTn>
                                        <p:tgtEl>
                                          <p:spTgt spid="5"/>
                                        </p:tgtEl>
                                        <p:attrNameLst>
                                          <p:attrName>r</p:attrName>
                                        </p:attrNameLst>
                                      </p:cBhvr>
                                    </p:animRot>
                                    <p:animRot by="-240000">
                                      <p:cBhvr>
                                        <p:cTn id="63" dur="200" fill="hold">
                                          <p:stCondLst>
                                            <p:cond delay="600"/>
                                          </p:stCondLst>
                                        </p:cTn>
                                        <p:tgtEl>
                                          <p:spTgt spid="5"/>
                                        </p:tgtEl>
                                        <p:attrNameLst>
                                          <p:attrName>r</p:attrName>
                                        </p:attrNameLst>
                                      </p:cBhvr>
                                    </p:animRot>
                                    <p:animRot by="120000">
                                      <p:cBhvr>
                                        <p:cTn id="64" dur="200" fill="hold">
                                          <p:stCondLst>
                                            <p:cond delay="800"/>
                                          </p:stCondLst>
                                        </p:cTn>
                                        <p:tgtEl>
                                          <p:spTgt spid="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randombar(horizontal)">
                                      <p:cBhvr>
                                        <p:cTn id="69" dur="500"/>
                                        <p:tgtEl>
                                          <p:spTgt spid="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randombar(horizont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grpId="1" nodeType="clickEffect">
                                  <p:stCondLst>
                                    <p:cond delay="0"/>
                                  </p:stCondLst>
                                  <p:childTnLst>
                                    <p:animRot by="120000">
                                      <p:cBhvr>
                                        <p:cTn id="76" dur="100" fill="hold">
                                          <p:stCondLst>
                                            <p:cond delay="0"/>
                                          </p:stCondLst>
                                        </p:cTn>
                                        <p:tgtEl>
                                          <p:spTgt spid="6"/>
                                        </p:tgtEl>
                                        <p:attrNameLst>
                                          <p:attrName>r</p:attrName>
                                        </p:attrNameLst>
                                      </p:cBhvr>
                                    </p:animRot>
                                    <p:animRot by="-240000">
                                      <p:cBhvr>
                                        <p:cTn id="77" dur="200" fill="hold">
                                          <p:stCondLst>
                                            <p:cond delay="200"/>
                                          </p:stCondLst>
                                        </p:cTn>
                                        <p:tgtEl>
                                          <p:spTgt spid="6"/>
                                        </p:tgtEl>
                                        <p:attrNameLst>
                                          <p:attrName>r</p:attrName>
                                        </p:attrNameLst>
                                      </p:cBhvr>
                                    </p:animRot>
                                    <p:animRot by="240000">
                                      <p:cBhvr>
                                        <p:cTn id="78" dur="200" fill="hold">
                                          <p:stCondLst>
                                            <p:cond delay="400"/>
                                          </p:stCondLst>
                                        </p:cTn>
                                        <p:tgtEl>
                                          <p:spTgt spid="6"/>
                                        </p:tgtEl>
                                        <p:attrNameLst>
                                          <p:attrName>r</p:attrName>
                                        </p:attrNameLst>
                                      </p:cBhvr>
                                    </p:animRot>
                                    <p:animRot by="-240000">
                                      <p:cBhvr>
                                        <p:cTn id="79" dur="200" fill="hold">
                                          <p:stCondLst>
                                            <p:cond delay="600"/>
                                          </p:stCondLst>
                                        </p:cTn>
                                        <p:tgtEl>
                                          <p:spTgt spid="6"/>
                                        </p:tgtEl>
                                        <p:attrNameLst>
                                          <p:attrName>r</p:attrName>
                                        </p:attrNameLst>
                                      </p:cBhvr>
                                    </p:animRot>
                                    <p:animRot by="120000">
                                      <p:cBhvr>
                                        <p:cTn id="80" dur="200" fill="hold">
                                          <p:stCondLst>
                                            <p:cond delay="800"/>
                                          </p:stCondLst>
                                        </p:cTn>
                                        <p:tgtEl>
                                          <p:spTgt spid="6"/>
                                        </p:tgtEl>
                                        <p:attrNameLst>
                                          <p:attrName>r</p:attrName>
                                        </p:attrNameLst>
                                      </p:cBhvr>
                                    </p:animRot>
                                  </p:childTnLst>
                                </p:cTn>
                              </p:par>
                              <p:par>
                                <p:cTn id="81" presetID="32" presetClass="emph" presetSubtype="0" fill="hold" grpId="1" nodeType="withEffect">
                                  <p:stCondLst>
                                    <p:cond delay="0"/>
                                  </p:stCondLst>
                                  <p:childTnLst>
                                    <p:animRot by="120000">
                                      <p:cBhvr>
                                        <p:cTn id="82" dur="100" fill="hold">
                                          <p:stCondLst>
                                            <p:cond delay="0"/>
                                          </p:stCondLst>
                                        </p:cTn>
                                        <p:tgtEl>
                                          <p:spTgt spid="7"/>
                                        </p:tgtEl>
                                        <p:attrNameLst>
                                          <p:attrName>r</p:attrName>
                                        </p:attrNameLst>
                                      </p:cBhvr>
                                    </p:animRot>
                                    <p:animRot by="-240000">
                                      <p:cBhvr>
                                        <p:cTn id="83" dur="200" fill="hold">
                                          <p:stCondLst>
                                            <p:cond delay="200"/>
                                          </p:stCondLst>
                                        </p:cTn>
                                        <p:tgtEl>
                                          <p:spTgt spid="7"/>
                                        </p:tgtEl>
                                        <p:attrNameLst>
                                          <p:attrName>r</p:attrName>
                                        </p:attrNameLst>
                                      </p:cBhvr>
                                    </p:animRot>
                                    <p:animRot by="240000">
                                      <p:cBhvr>
                                        <p:cTn id="84" dur="200" fill="hold">
                                          <p:stCondLst>
                                            <p:cond delay="400"/>
                                          </p:stCondLst>
                                        </p:cTn>
                                        <p:tgtEl>
                                          <p:spTgt spid="7"/>
                                        </p:tgtEl>
                                        <p:attrNameLst>
                                          <p:attrName>r</p:attrName>
                                        </p:attrNameLst>
                                      </p:cBhvr>
                                    </p:animRot>
                                    <p:animRot by="-240000">
                                      <p:cBhvr>
                                        <p:cTn id="85" dur="200" fill="hold">
                                          <p:stCondLst>
                                            <p:cond delay="600"/>
                                          </p:stCondLst>
                                        </p:cTn>
                                        <p:tgtEl>
                                          <p:spTgt spid="7"/>
                                        </p:tgtEl>
                                        <p:attrNameLst>
                                          <p:attrName>r</p:attrName>
                                        </p:attrNameLst>
                                      </p:cBhvr>
                                    </p:animRot>
                                    <p:animRot by="120000">
                                      <p:cBhvr>
                                        <p:cTn id="86" dur="200" fill="hold">
                                          <p:stCondLst>
                                            <p:cond delay="800"/>
                                          </p:stCondLst>
                                        </p:cTn>
                                        <p:tgtEl>
                                          <p:spTgt spid="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randombar(horizontal)">
                                      <p:cBhvr>
                                        <p:cTn id="94" dur="500"/>
                                        <p:tgtEl>
                                          <p:spTgt spid="9"/>
                                        </p:tgtEl>
                                      </p:cBhvr>
                                    </p:animEffec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1" nodeType="clickEffect">
                                  <p:stCondLst>
                                    <p:cond delay="0"/>
                                  </p:stCondLst>
                                  <p:childTnLst>
                                    <p:animRot by="120000">
                                      <p:cBhvr>
                                        <p:cTn id="98" dur="100" fill="hold">
                                          <p:stCondLst>
                                            <p:cond delay="0"/>
                                          </p:stCondLst>
                                        </p:cTn>
                                        <p:tgtEl>
                                          <p:spTgt spid="8"/>
                                        </p:tgtEl>
                                        <p:attrNameLst>
                                          <p:attrName>r</p:attrName>
                                        </p:attrNameLst>
                                      </p:cBhvr>
                                    </p:animRot>
                                    <p:animRot by="-240000">
                                      <p:cBhvr>
                                        <p:cTn id="99" dur="200" fill="hold">
                                          <p:stCondLst>
                                            <p:cond delay="200"/>
                                          </p:stCondLst>
                                        </p:cTn>
                                        <p:tgtEl>
                                          <p:spTgt spid="8"/>
                                        </p:tgtEl>
                                        <p:attrNameLst>
                                          <p:attrName>r</p:attrName>
                                        </p:attrNameLst>
                                      </p:cBhvr>
                                    </p:animRot>
                                    <p:animRot by="240000">
                                      <p:cBhvr>
                                        <p:cTn id="100" dur="200" fill="hold">
                                          <p:stCondLst>
                                            <p:cond delay="400"/>
                                          </p:stCondLst>
                                        </p:cTn>
                                        <p:tgtEl>
                                          <p:spTgt spid="8"/>
                                        </p:tgtEl>
                                        <p:attrNameLst>
                                          <p:attrName>r</p:attrName>
                                        </p:attrNameLst>
                                      </p:cBhvr>
                                    </p:animRot>
                                    <p:animRot by="-240000">
                                      <p:cBhvr>
                                        <p:cTn id="101" dur="200" fill="hold">
                                          <p:stCondLst>
                                            <p:cond delay="600"/>
                                          </p:stCondLst>
                                        </p:cTn>
                                        <p:tgtEl>
                                          <p:spTgt spid="8"/>
                                        </p:tgtEl>
                                        <p:attrNameLst>
                                          <p:attrName>r</p:attrName>
                                        </p:attrNameLst>
                                      </p:cBhvr>
                                    </p:animRot>
                                    <p:animRot by="120000">
                                      <p:cBhvr>
                                        <p:cTn id="102" dur="200" fill="hold">
                                          <p:stCondLst>
                                            <p:cond delay="800"/>
                                          </p:stCondLst>
                                        </p:cTn>
                                        <p:tgtEl>
                                          <p:spTgt spid="8"/>
                                        </p:tgtEl>
                                        <p:attrNameLst>
                                          <p:attrName>r</p:attrName>
                                        </p:attrNameLst>
                                      </p:cBhvr>
                                    </p:animRot>
                                  </p:childTnLst>
                                </p:cTn>
                              </p:par>
                              <p:par>
                                <p:cTn id="103" presetID="32" presetClass="emph" presetSubtype="0" fill="hold" grpId="1" nodeType="withEffect">
                                  <p:stCondLst>
                                    <p:cond delay="0"/>
                                  </p:stCondLst>
                                  <p:childTnLst>
                                    <p:animRot by="120000">
                                      <p:cBhvr>
                                        <p:cTn id="104" dur="100" fill="hold">
                                          <p:stCondLst>
                                            <p:cond delay="0"/>
                                          </p:stCondLst>
                                        </p:cTn>
                                        <p:tgtEl>
                                          <p:spTgt spid="9"/>
                                        </p:tgtEl>
                                        <p:attrNameLst>
                                          <p:attrName>r</p:attrName>
                                        </p:attrNameLst>
                                      </p:cBhvr>
                                    </p:animRot>
                                    <p:animRot by="-240000">
                                      <p:cBhvr>
                                        <p:cTn id="105" dur="200" fill="hold">
                                          <p:stCondLst>
                                            <p:cond delay="200"/>
                                          </p:stCondLst>
                                        </p:cTn>
                                        <p:tgtEl>
                                          <p:spTgt spid="9"/>
                                        </p:tgtEl>
                                        <p:attrNameLst>
                                          <p:attrName>r</p:attrName>
                                        </p:attrNameLst>
                                      </p:cBhvr>
                                    </p:animRot>
                                    <p:animRot by="240000">
                                      <p:cBhvr>
                                        <p:cTn id="106" dur="200" fill="hold">
                                          <p:stCondLst>
                                            <p:cond delay="400"/>
                                          </p:stCondLst>
                                        </p:cTn>
                                        <p:tgtEl>
                                          <p:spTgt spid="9"/>
                                        </p:tgtEl>
                                        <p:attrNameLst>
                                          <p:attrName>r</p:attrName>
                                        </p:attrNameLst>
                                      </p:cBhvr>
                                    </p:animRot>
                                    <p:animRot by="-240000">
                                      <p:cBhvr>
                                        <p:cTn id="107" dur="200" fill="hold">
                                          <p:stCondLst>
                                            <p:cond delay="600"/>
                                          </p:stCondLst>
                                        </p:cTn>
                                        <p:tgtEl>
                                          <p:spTgt spid="9"/>
                                        </p:tgtEl>
                                        <p:attrNameLst>
                                          <p:attrName>r</p:attrName>
                                        </p:attrNameLst>
                                      </p:cBhvr>
                                    </p:animRot>
                                    <p:animRot by="120000">
                                      <p:cBhvr>
                                        <p:cTn id="10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6" grpId="1" animBg="1"/>
      <p:bldP spid="37" grpId="0"/>
      <p:bldP spid="37" grpId="1"/>
      <p:bldP spid="4" grpId="0" animBg="1"/>
      <p:bldP spid="4" grpId="1" animBg="1"/>
      <p:bldP spid="5" grpId="0"/>
      <p:bldP spid="5" grpId="1"/>
      <p:bldP spid="6" grpId="0" animBg="1"/>
      <p:bldP spid="6" grpId="1" animBg="1"/>
      <p:bldP spid="7" grpId="0"/>
      <p:bldP spid="7" grpId="1"/>
      <p:bldP spid="8" grpId="0" animBg="1"/>
      <p:bldP spid="8"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xmlns=""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xmlns=""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xmlns=""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xmlns=""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xmlns=""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xmlns=""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333</Words>
  <Application>Microsoft Office PowerPoint</Application>
  <PresentationFormat>Widescreen</PresentationFormat>
  <Paragraphs>54</Paragraphs>
  <Slides>17</Slides>
  <Notes>16</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微软雅黑</vt:lpstr>
      <vt:lpstr>宋体</vt:lpstr>
      <vt:lpstr>Arial</vt:lpstr>
      <vt:lpstr>Arial-Rounded</vt:lpstr>
      <vt:lpstr>Baloo</vt:lpstr>
      <vt:lpstr>Calibri</vt:lpstr>
      <vt:lpstr>Calibri Light</vt:lpstr>
      <vt:lpstr>Coiny</vt:lpstr>
      <vt:lpstr>HP001</vt:lpstr>
      <vt:lpstr>HP001 4 hàng</vt:lpstr>
      <vt:lpstr>华文行楷</vt:lpstr>
      <vt:lpstr>Times New Roman</vt:lpstr>
      <vt:lpstr>UTM Avo</vt:lpstr>
      <vt:lpstr>印品溜溜圆</vt:lpstr>
      <vt:lpstr>等线</vt:lpstr>
      <vt:lpstr>等线 Light</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MrsOanh</cp:lastModifiedBy>
  <cp:revision>29</cp:revision>
  <dcterms:created xsi:type="dcterms:W3CDTF">2022-06-13T02:36:19Z</dcterms:created>
  <dcterms:modified xsi:type="dcterms:W3CDTF">2023-03-04T16:46:26Z</dcterms:modified>
</cp:coreProperties>
</file>