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4"/>
  </p:notesMasterIdLst>
  <p:sldIdLst>
    <p:sldId id="295" r:id="rId2"/>
    <p:sldId id="300" r:id="rId3"/>
    <p:sldId id="391" r:id="rId4"/>
    <p:sldId id="335" r:id="rId5"/>
    <p:sldId id="2687" r:id="rId6"/>
    <p:sldId id="2688" r:id="rId7"/>
    <p:sldId id="2670" r:id="rId8"/>
    <p:sldId id="2672" r:id="rId9"/>
    <p:sldId id="2673" r:id="rId10"/>
    <p:sldId id="2685" r:id="rId11"/>
    <p:sldId id="2689" r:id="rId12"/>
    <p:sldId id="2690" r:id="rId13"/>
    <p:sldId id="2674" r:id="rId14"/>
    <p:sldId id="2691" r:id="rId15"/>
    <p:sldId id="2664" r:id="rId16"/>
    <p:sldId id="2679" r:id="rId17"/>
    <p:sldId id="2680" r:id="rId18"/>
    <p:sldId id="2681" r:id="rId19"/>
    <p:sldId id="2683" r:id="rId20"/>
    <p:sldId id="2692" r:id="rId21"/>
    <p:sldId id="2684" r:id="rId22"/>
    <p:sldId id="2693" r:id="rId23"/>
    <p:sldId id="2649" r:id="rId24"/>
    <p:sldId id="2671" r:id="rId25"/>
    <p:sldId id="2677" r:id="rId26"/>
    <p:sldId id="2678" r:id="rId27"/>
    <p:sldId id="2695" r:id="rId28"/>
    <p:sldId id="2694" r:id="rId29"/>
    <p:sldId id="385" r:id="rId30"/>
    <p:sldId id="373" r:id="rId31"/>
    <p:sldId id="353" r:id="rId32"/>
    <p:sldId id="350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CCFF"/>
    <a:srgbClr val="1010B4"/>
    <a:srgbClr val="F1EAD7"/>
    <a:srgbClr val="FF85C2"/>
    <a:srgbClr val="FF7707"/>
    <a:srgbClr val="FFAD6E"/>
    <a:srgbClr val="D6DCE5"/>
    <a:srgbClr val="29AE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2075-42E7-443E-A6CC-ECB1837D316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AEFC-C4CF-4CC4-A563-D773BC33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31" lvl="0" indent="-3429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62" lvl="1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93" lvl="2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924" lvl="3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55" lvl="4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86" lvl="5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618" lvl="6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849" lvl="7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80" lvl="8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6096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5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7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7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0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6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13" r:id="rId5"/>
    <p:sldLayoutId id="214748371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png"/><Relationship Id="rId7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8.png"/><Relationship Id="rId4" Type="http://schemas.openxmlformats.org/officeDocument/2006/relationships/image" Target="../media/image23.GIF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23.GIF"/><Relationship Id="rId10" Type="http://schemas.openxmlformats.org/officeDocument/2006/relationships/image" Target="../media/image49.png"/><Relationship Id="rId4" Type="http://schemas.openxmlformats.org/officeDocument/2006/relationships/slide" Target="slide4.xml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0" Type="http://schemas.openxmlformats.org/officeDocument/2006/relationships/image" Target="../media/image53.png"/><Relationship Id="rId4" Type="http://schemas.openxmlformats.org/officeDocument/2006/relationships/image" Target="../media/image23.GIF"/><Relationship Id="rId9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712921" y="-306284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5740E72-B3D6-4A9E-62F7-319A22A01D41}"/>
              </a:ext>
            </a:extLst>
          </p:cNvPr>
          <p:cNvSpPr/>
          <p:nvPr/>
        </p:nvSpPr>
        <p:spPr>
          <a:xfrm>
            <a:off x="3301215" y="747256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NGẮT NHỊP THƠ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48FF55-04FA-3A8B-FB83-FCED5981C94B}"/>
              </a:ext>
            </a:extLst>
          </p:cNvPr>
          <p:cNvSpPr txBox="1"/>
          <p:nvPr/>
        </p:nvSpPr>
        <p:spPr>
          <a:xfrm>
            <a:off x="3429163" y="1869380"/>
            <a:ext cx="4231781" cy="200906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em/ mèo trắng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giỏ/ đi câu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Em/ ngồi bờ ao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Anh/ ra sông cái.//</a:t>
            </a:r>
          </a:p>
        </p:txBody>
      </p:sp>
    </p:spTree>
    <p:extLst>
      <p:ext uri="{BB962C8B-B14F-4D97-AF65-F5344CB8AC3E}">
        <p14:creationId xmlns:p14="http://schemas.microsoft.com/office/powerpoint/2010/main" val="8375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229F99DF-8743-94DC-D138-E7079763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499" r="3017" b="2100"/>
          <a:stretch/>
        </p:blipFill>
        <p:spPr>
          <a:xfrm>
            <a:off x="1151062" y="3429000"/>
            <a:ext cx="2923288" cy="2703698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03666A0C-6148-7AAE-5FD8-63584DB0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52" y="4441236"/>
            <a:ext cx="2127809" cy="1502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971198-2C82-E3CB-C894-67CDE3202967}"/>
              </a:ext>
            </a:extLst>
          </p:cNvPr>
          <p:cNvGrpSpPr/>
          <p:nvPr/>
        </p:nvGrpSpPr>
        <p:grpSpPr>
          <a:xfrm>
            <a:off x="4414066" y="212813"/>
            <a:ext cx="3094474" cy="664590"/>
            <a:chOff x="7876269" y="104148"/>
            <a:chExt cx="3751868" cy="886120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EAC0B914-E5F8-754D-7986-A05D16342B86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89 h 886120"/>
                <a:gd name="connsiteX1" fmla="*/ 134298 w 3751868"/>
                <a:gd name="connsiteY1" fmla="*/ 0 h 886120"/>
                <a:gd name="connsiteX2" fmla="*/ 865784 w 3751868"/>
                <a:gd name="connsiteY2" fmla="*/ 0 h 886120"/>
                <a:gd name="connsiteX3" fmla="*/ 1492774 w 3751868"/>
                <a:gd name="connsiteY3" fmla="*/ 0 h 886120"/>
                <a:gd name="connsiteX4" fmla="*/ 2119763 w 3751868"/>
                <a:gd name="connsiteY4" fmla="*/ 0 h 886120"/>
                <a:gd name="connsiteX5" fmla="*/ 2816417 w 3751868"/>
                <a:gd name="connsiteY5" fmla="*/ 0 h 886120"/>
                <a:gd name="connsiteX6" fmla="*/ 3617569 w 3751868"/>
                <a:gd name="connsiteY6" fmla="*/ 0 h 886120"/>
                <a:gd name="connsiteX7" fmla="*/ 3751868 w 3751868"/>
                <a:gd name="connsiteY7" fmla="*/ 147689 h 886120"/>
                <a:gd name="connsiteX8" fmla="*/ 3751868 w 3751868"/>
                <a:gd name="connsiteY8" fmla="*/ 738430 h 886120"/>
                <a:gd name="connsiteX9" fmla="*/ 3617569 w 3751868"/>
                <a:gd name="connsiteY9" fmla="*/ 886120 h 886120"/>
                <a:gd name="connsiteX10" fmla="*/ 2955747 w 3751868"/>
                <a:gd name="connsiteY10" fmla="*/ 886120 h 886120"/>
                <a:gd name="connsiteX11" fmla="*/ 2259093 w 3751868"/>
                <a:gd name="connsiteY11" fmla="*/ 886120 h 886120"/>
                <a:gd name="connsiteX12" fmla="*/ 1597272 w 3751868"/>
                <a:gd name="connsiteY12" fmla="*/ 886120 h 886120"/>
                <a:gd name="connsiteX13" fmla="*/ 970284 w 3751868"/>
                <a:gd name="connsiteY13" fmla="*/ 886120 h 886120"/>
                <a:gd name="connsiteX14" fmla="*/ 134298 w 3751868"/>
                <a:gd name="connsiteY14" fmla="*/ 886120 h 886120"/>
                <a:gd name="connsiteX15" fmla="*/ 0 w 3751868"/>
                <a:gd name="connsiteY15" fmla="*/ 738430 h 886120"/>
                <a:gd name="connsiteX16" fmla="*/ 0 w 3751868"/>
                <a:gd name="connsiteY16" fmla="*/ 147689 h 886120"/>
                <a:gd name="connsiteX0" fmla="*/ 0 w 3751868"/>
                <a:gd name="connsiteY0" fmla="*/ 147689 h 886120"/>
                <a:gd name="connsiteX1" fmla="*/ 134298 w 3751868"/>
                <a:gd name="connsiteY1" fmla="*/ 0 h 886120"/>
                <a:gd name="connsiteX2" fmla="*/ 865784 w 3751868"/>
                <a:gd name="connsiteY2" fmla="*/ 0 h 886120"/>
                <a:gd name="connsiteX3" fmla="*/ 1597272 w 3751868"/>
                <a:gd name="connsiteY3" fmla="*/ 0 h 886120"/>
                <a:gd name="connsiteX4" fmla="*/ 2328758 w 3751868"/>
                <a:gd name="connsiteY4" fmla="*/ 0 h 886120"/>
                <a:gd name="connsiteX5" fmla="*/ 3617569 w 3751868"/>
                <a:gd name="connsiteY5" fmla="*/ 0 h 886120"/>
                <a:gd name="connsiteX6" fmla="*/ 3751868 w 3751868"/>
                <a:gd name="connsiteY6" fmla="*/ 147689 h 886120"/>
                <a:gd name="connsiteX7" fmla="*/ 3751868 w 3751868"/>
                <a:gd name="connsiteY7" fmla="*/ 738430 h 886120"/>
                <a:gd name="connsiteX8" fmla="*/ 3617569 w 3751868"/>
                <a:gd name="connsiteY8" fmla="*/ 886120 h 886120"/>
                <a:gd name="connsiteX9" fmla="*/ 2955747 w 3751868"/>
                <a:gd name="connsiteY9" fmla="*/ 886120 h 886120"/>
                <a:gd name="connsiteX10" fmla="*/ 2363592 w 3751868"/>
                <a:gd name="connsiteY10" fmla="*/ 886120 h 886120"/>
                <a:gd name="connsiteX11" fmla="*/ 1632104 w 3751868"/>
                <a:gd name="connsiteY11" fmla="*/ 886120 h 886120"/>
                <a:gd name="connsiteX12" fmla="*/ 1005116 w 3751868"/>
                <a:gd name="connsiteY12" fmla="*/ 886120 h 886120"/>
                <a:gd name="connsiteX13" fmla="*/ 134298 w 3751868"/>
                <a:gd name="connsiteY13" fmla="*/ 886120 h 886120"/>
                <a:gd name="connsiteX14" fmla="*/ 0 w 3751868"/>
                <a:gd name="connsiteY14" fmla="*/ 738430 h 886120"/>
                <a:gd name="connsiteX15" fmla="*/ 0 w 3751868"/>
                <a:gd name="connsiteY15" fmla="*/ 147689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1868" h="886120" fill="none" extrusionOk="0">
                  <a:moveTo>
                    <a:pt x="0" y="147689"/>
                  </a:moveTo>
                  <a:cubicBezTo>
                    <a:pt x="7157" y="75804"/>
                    <a:pt x="69605" y="-7090"/>
                    <a:pt x="134298" y="0"/>
                  </a:cubicBezTo>
                  <a:cubicBezTo>
                    <a:pt x="434862" y="-79509"/>
                    <a:pt x="505606" y="-24904"/>
                    <a:pt x="865784" y="0"/>
                  </a:cubicBezTo>
                  <a:cubicBezTo>
                    <a:pt x="1212866" y="3833"/>
                    <a:pt x="1326153" y="8472"/>
                    <a:pt x="1492774" y="0"/>
                  </a:cubicBezTo>
                  <a:cubicBezTo>
                    <a:pt x="1628585" y="14399"/>
                    <a:pt x="1920359" y="70253"/>
                    <a:pt x="2119763" y="0"/>
                  </a:cubicBezTo>
                  <a:cubicBezTo>
                    <a:pt x="2350774" y="-93905"/>
                    <a:pt x="2572742" y="11251"/>
                    <a:pt x="2816417" y="0"/>
                  </a:cubicBezTo>
                  <a:cubicBezTo>
                    <a:pt x="3076063" y="-10370"/>
                    <a:pt x="3352468" y="18736"/>
                    <a:pt x="3617569" y="0"/>
                  </a:cubicBezTo>
                  <a:cubicBezTo>
                    <a:pt x="3672386" y="10131"/>
                    <a:pt x="3753412" y="62707"/>
                    <a:pt x="3751868" y="147689"/>
                  </a:cubicBezTo>
                  <a:cubicBezTo>
                    <a:pt x="3776317" y="333115"/>
                    <a:pt x="3729600" y="523792"/>
                    <a:pt x="3751868" y="738430"/>
                  </a:cubicBezTo>
                  <a:cubicBezTo>
                    <a:pt x="3747277" y="833663"/>
                    <a:pt x="3713865" y="893871"/>
                    <a:pt x="3617569" y="886120"/>
                  </a:cubicBezTo>
                  <a:cubicBezTo>
                    <a:pt x="3391902" y="874391"/>
                    <a:pt x="3121754" y="844233"/>
                    <a:pt x="2955747" y="886120"/>
                  </a:cubicBezTo>
                  <a:cubicBezTo>
                    <a:pt x="2758145" y="970602"/>
                    <a:pt x="2492200" y="873871"/>
                    <a:pt x="2259093" y="886120"/>
                  </a:cubicBezTo>
                  <a:cubicBezTo>
                    <a:pt x="2025298" y="878000"/>
                    <a:pt x="1930883" y="823901"/>
                    <a:pt x="1597272" y="886120"/>
                  </a:cubicBezTo>
                  <a:cubicBezTo>
                    <a:pt x="1272461" y="997371"/>
                    <a:pt x="1118593" y="814115"/>
                    <a:pt x="970284" y="886120"/>
                  </a:cubicBezTo>
                  <a:cubicBezTo>
                    <a:pt x="871538" y="958368"/>
                    <a:pt x="293251" y="855587"/>
                    <a:pt x="134298" y="886120"/>
                  </a:cubicBezTo>
                  <a:cubicBezTo>
                    <a:pt x="36843" y="867529"/>
                    <a:pt x="5862" y="829301"/>
                    <a:pt x="0" y="738430"/>
                  </a:cubicBezTo>
                  <a:cubicBezTo>
                    <a:pt x="12011" y="526160"/>
                    <a:pt x="57411" y="333010"/>
                    <a:pt x="0" y="147689"/>
                  </a:cubicBezTo>
                  <a:close/>
                </a:path>
                <a:path w="3751868" h="886120" stroke="0" extrusionOk="0">
                  <a:moveTo>
                    <a:pt x="0" y="147689"/>
                  </a:moveTo>
                  <a:cubicBezTo>
                    <a:pt x="-17823" y="54689"/>
                    <a:pt x="68329" y="-16625"/>
                    <a:pt x="134298" y="0"/>
                  </a:cubicBezTo>
                  <a:cubicBezTo>
                    <a:pt x="339297" y="-15047"/>
                    <a:pt x="591485" y="113395"/>
                    <a:pt x="865784" y="0"/>
                  </a:cubicBezTo>
                  <a:cubicBezTo>
                    <a:pt x="1162631" y="-74963"/>
                    <a:pt x="1299632" y="25608"/>
                    <a:pt x="1597272" y="0"/>
                  </a:cubicBezTo>
                  <a:cubicBezTo>
                    <a:pt x="1915159" y="-22705"/>
                    <a:pt x="1962511" y="48268"/>
                    <a:pt x="2328758" y="0"/>
                  </a:cubicBezTo>
                  <a:cubicBezTo>
                    <a:pt x="2619499" y="-38301"/>
                    <a:pt x="3162218" y="140680"/>
                    <a:pt x="3617569" y="0"/>
                  </a:cubicBezTo>
                  <a:cubicBezTo>
                    <a:pt x="3699402" y="-21634"/>
                    <a:pt x="3761572" y="55989"/>
                    <a:pt x="3751868" y="147689"/>
                  </a:cubicBezTo>
                  <a:cubicBezTo>
                    <a:pt x="3812471" y="389794"/>
                    <a:pt x="3729626" y="456695"/>
                    <a:pt x="3751868" y="738430"/>
                  </a:cubicBezTo>
                  <a:cubicBezTo>
                    <a:pt x="3755865" y="842479"/>
                    <a:pt x="3700594" y="874647"/>
                    <a:pt x="3617569" y="886120"/>
                  </a:cubicBezTo>
                  <a:cubicBezTo>
                    <a:pt x="3392279" y="980128"/>
                    <a:pt x="3284812" y="830517"/>
                    <a:pt x="2955747" y="886120"/>
                  </a:cubicBezTo>
                  <a:cubicBezTo>
                    <a:pt x="2648939" y="961119"/>
                    <a:pt x="2645893" y="845885"/>
                    <a:pt x="2363592" y="886120"/>
                  </a:cubicBezTo>
                  <a:cubicBezTo>
                    <a:pt x="2051991" y="903202"/>
                    <a:pt x="1900706" y="817617"/>
                    <a:pt x="1632104" y="886120"/>
                  </a:cubicBezTo>
                  <a:cubicBezTo>
                    <a:pt x="1364613" y="920090"/>
                    <a:pt x="1206545" y="811955"/>
                    <a:pt x="1005116" y="886120"/>
                  </a:cubicBezTo>
                  <a:cubicBezTo>
                    <a:pt x="782281" y="878549"/>
                    <a:pt x="493085" y="833333"/>
                    <a:pt x="134298" y="886120"/>
                  </a:cubicBezTo>
                  <a:cubicBezTo>
                    <a:pt x="78390" y="885610"/>
                    <a:pt x="10278" y="816321"/>
                    <a:pt x="0" y="738430"/>
                  </a:cubicBezTo>
                  <a:cubicBezTo>
                    <a:pt x="-24924" y="467341"/>
                    <a:pt x="1015" y="269946"/>
                    <a:pt x="0" y="147689"/>
                  </a:cubicBezTo>
                  <a:close/>
                </a:path>
                <a:path w="3751868" h="886120" fill="none" stroke="0" extrusionOk="0">
                  <a:moveTo>
                    <a:pt x="0" y="147689"/>
                  </a:moveTo>
                  <a:cubicBezTo>
                    <a:pt x="-10552" y="56930"/>
                    <a:pt x="66995" y="14060"/>
                    <a:pt x="134298" y="0"/>
                  </a:cubicBezTo>
                  <a:cubicBezTo>
                    <a:pt x="462247" y="-79029"/>
                    <a:pt x="536217" y="1957"/>
                    <a:pt x="865784" y="0"/>
                  </a:cubicBezTo>
                  <a:cubicBezTo>
                    <a:pt x="1200911" y="12168"/>
                    <a:pt x="1365648" y="57680"/>
                    <a:pt x="1492774" y="0"/>
                  </a:cubicBezTo>
                  <a:cubicBezTo>
                    <a:pt x="1660228" y="13660"/>
                    <a:pt x="1911490" y="50176"/>
                    <a:pt x="2119763" y="0"/>
                  </a:cubicBezTo>
                  <a:cubicBezTo>
                    <a:pt x="2275783" y="-73061"/>
                    <a:pt x="2509929" y="28356"/>
                    <a:pt x="2816417" y="0"/>
                  </a:cubicBezTo>
                  <a:cubicBezTo>
                    <a:pt x="3134827" y="-35819"/>
                    <a:pt x="3347963" y="-2317"/>
                    <a:pt x="3617569" y="0"/>
                  </a:cubicBezTo>
                  <a:cubicBezTo>
                    <a:pt x="3689063" y="12326"/>
                    <a:pt x="3746277" y="52031"/>
                    <a:pt x="3751868" y="147689"/>
                  </a:cubicBezTo>
                  <a:cubicBezTo>
                    <a:pt x="3791758" y="332579"/>
                    <a:pt x="3740872" y="524466"/>
                    <a:pt x="3751868" y="738430"/>
                  </a:cubicBezTo>
                  <a:cubicBezTo>
                    <a:pt x="3725236" y="845602"/>
                    <a:pt x="3703709" y="882090"/>
                    <a:pt x="3617569" y="886120"/>
                  </a:cubicBezTo>
                  <a:cubicBezTo>
                    <a:pt x="3391806" y="924836"/>
                    <a:pt x="3103020" y="881609"/>
                    <a:pt x="2955747" y="886120"/>
                  </a:cubicBezTo>
                  <a:cubicBezTo>
                    <a:pt x="2823481" y="890409"/>
                    <a:pt x="2520139" y="830971"/>
                    <a:pt x="2259093" y="886120"/>
                  </a:cubicBezTo>
                  <a:cubicBezTo>
                    <a:pt x="2080027" y="906489"/>
                    <a:pt x="1868792" y="818506"/>
                    <a:pt x="1597272" y="886120"/>
                  </a:cubicBezTo>
                  <a:cubicBezTo>
                    <a:pt x="1305957" y="976760"/>
                    <a:pt x="1142579" y="797236"/>
                    <a:pt x="970284" y="886120"/>
                  </a:cubicBezTo>
                  <a:cubicBezTo>
                    <a:pt x="864136" y="932303"/>
                    <a:pt x="307449" y="839569"/>
                    <a:pt x="134298" y="886120"/>
                  </a:cubicBezTo>
                  <a:cubicBezTo>
                    <a:pt x="36769" y="855866"/>
                    <a:pt x="14426" y="810094"/>
                    <a:pt x="0" y="738430"/>
                  </a:cubicBezTo>
                  <a:cubicBezTo>
                    <a:pt x="15058" y="501398"/>
                    <a:pt x="62052" y="322325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3094474"/>
                        <a:gd name="connsiteY0" fmla="*/ 110767 h 664590"/>
                        <a:gd name="connsiteX1" fmla="*/ 110767 w 3094474"/>
                        <a:gd name="connsiteY1" fmla="*/ 0 h 664590"/>
                        <a:gd name="connsiteX2" fmla="*/ 714084 w 3094474"/>
                        <a:gd name="connsiteY2" fmla="*/ 0 h 664590"/>
                        <a:gd name="connsiteX3" fmla="*/ 1231214 w 3094474"/>
                        <a:gd name="connsiteY3" fmla="*/ 0 h 664590"/>
                        <a:gd name="connsiteX4" fmla="*/ 1748343 w 3094474"/>
                        <a:gd name="connsiteY4" fmla="*/ 0 h 664590"/>
                        <a:gd name="connsiteX5" fmla="*/ 2322931 w 3094474"/>
                        <a:gd name="connsiteY5" fmla="*/ 0 h 664590"/>
                        <a:gd name="connsiteX6" fmla="*/ 2983707 w 3094474"/>
                        <a:gd name="connsiteY6" fmla="*/ 0 h 664590"/>
                        <a:gd name="connsiteX7" fmla="*/ 3094474 w 3094474"/>
                        <a:gd name="connsiteY7" fmla="*/ 110767 h 664590"/>
                        <a:gd name="connsiteX8" fmla="*/ 3094474 w 3094474"/>
                        <a:gd name="connsiteY8" fmla="*/ 553823 h 664590"/>
                        <a:gd name="connsiteX9" fmla="*/ 2983707 w 3094474"/>
                        <a:gd name="connsiteY9" fmla="*/ 664590 h 664590"/>
                        <a:gd name="connsiteX10" fmla="*/ 2437848 w 3094474"/>
                        <a:gd name="connsiteY10" fmla="*/ 664590 h 664590"/>
                        <a:gd name="connsiteX11" fmla="*/ 1863260 w 3094474"/>
                        <a:gd name="connsiteY11" fmla="*/ 664590 h 664590"/>
                        <a:gd name="connsiteX12" fmla="*/ 1317402 w 3094474"/>
                        <a:gd name="connsiteY12" fmla="*/ 664590 h 664590"/>
                        <a:gd name="connsiteX13" fmla="*/ 800273 w 3094474"/>
                        <a:gd name="connsiteY13" fmla="*/ 664590 h 664590"/>
                        <a:gd name="connsiteX14" fmla="*/ 110767 w 3094474"/>
                        <a:gd name="connsiteY14" fmla="*/ 664590 h 664590"/>
                        <a:gd name="connsiteX15" fmla="*/ 0 w 3094474"/>
                        <a:gd name="connsiteY15" fmla="*/ 553823 h 664590"/>
                        <a:gd name="connsiteX16" fmla="*/ 0 w 3094474"/>
                        <a:gd name="connsiteY16" fmla="*/ 110767 h 664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94474" h="664590" fill="none" extrusionOk="0">
                          <a:moveTo>
                            <a:pt x="0" y="110767"/>
                          </a:moveTo>
                          <a:cubicBezTo>
                            <a:pt x="622" y="45203"/>
                            <a:pt x="53545" y="9361"/>
                            <a:pt x="110767" y="0"/>
                          </a:cubicBezTo>
                          <a:cubicBezTo>
                            <a:pt x="364137" y="-56489"/>
                            <a:pt x="424279" y="4109"/>
                            <a:pt x="714084" y="0"/>
                          </a:cubicBezTo>
                          <a:cubicBezTo>
                            <a:pt x="1003889" y="-4109"/>
                            <a:pt x="1120840" y="17284"/>
                            <a:pt x="1231214" y="0"/>
                          </a:cubicBezTo>
                          <a:cubicBezTo>
                            <a:pt x="1341588" y="-17284"/>
                            <a:pt x="1601804" y="44621"/>
                            <a:pt x="1748343" y="0"/>
                          </a:cubicBezTo>
                          <a:cubicBezTo>
                            <a:pt x="1894882" y="-44621"/>
                            <a:pt x="2077234" y="22797"/>
                            <a:pt x="2322931" y="0"/>
                          </a:cubicBezTo>
                          <a:cubicBezTo>
                            <a:pt x="2568628" y="-22797"/>
                            <a:pt x="2743730" y="41202"/>
                            <a:pt x="2983707" y="0"/>
                          </a:cubicBezTo>
                          <a:cubicBezTo>
                            <a:pt x="3030698" y="7021"/>
                            <a:pt x="3102215" y="44598"/>
                            <a:pt x="3094474" y="110767"/>
                          </a:cubicBezTo>
                          <a:cubicBezTo>
                            <a:pt x="3110588" y="280413"/>
                            <a:pt x="3083349" y="398910"/>
                            <a:pt x="3094474" y="553823"/>
                          </a:cubicBezTo>
                          <a:cubicBezTo>
                            <a:pt x="3086558" y="627924"/>
                            <a:pt x="3054933" y="675487"/>
                            <a:pt x="2983707" y="664590"/>
                          </a:cubicBezTo>
                          <a:cubicBezTo>
                            <a:pt x="2791662" y="680491"/>
                            <a:pt x="2565053" y="634298"/>
                            <a:pt x="2437848" y="664590"/>
                          </a:cubicBezTo>
                          <a:cubicBezTo>
                            <a:pt x="2310643" y="694882"/>
                            <a:pt x="2047525" y="656135"/>
                            <a:pt x="1863260" y="664590"/>
                          </a:cubicBezTo>
                          <a:cubicBezTo>
                            <a:pt x="1678995" y="673045"/>
                            <a:pt x="1560152" y="599671"/>
                            <a:pt x="1317402" y="664590"/>
                          </a:cubicBezTo>
                          <a:cubicBezTo>
                            <a:pt x="1074652" y="729509"/>
                            <a:pt x="910179" y="604467"/>
                            <a:pt x="800273" y="664590"/>
                          </a:cubicBezTo>
                          <a:cubicBezTo>
                            <a:pt x="690367" y="724713"/>
                            <a:pt x="250802" y="624490"/>
                            <a:pt x="110767" y="664590"/>
                          </a:cubicBezTo>
                          <a:cubicBezTo>
                            <a:pt x="41044" y="648627"/>
                            <a:pt x="4932" y="618053"/>
                            <a:pt x="0" y="553823"/>
                          </a:cubicBezTo>
                          <a:cubicBezTo>
                            <a:pt x="-22905" y="392430"/>
                            <a:pt x="51946" y="253014"/>
                            <a:pt x="0" y="110767"/>
                          </a:cubicBezTo>
                          <a:close/>
                        </a:path>
                        <a:path w="3094474" h="664590" stroke="0" extrusionOk="0">
                          <a:moveTo>
                            <a:pt x="0" y="110767"/>
                          </a:moveTo>
                          <a:cubicBezTo>
                            <a:pt x="-15779" y="44931"/>
                            <a:pt x="52267" y="2037"/>
                            <a:pt x="110767" y="0"/>
                          </a:cubicBezTo>
                          <a:cubicBezTo>
                            <a:pt x="272834" y="-35696"/>
                            <a:pt x="480116" y="45424"/>
                            <a:pt x="714084" y="0"/>
                          </a:cubicBezTo>
                          <a:cubicBezTo>
                            <a:pt x="948052" y="-45424"/>
                            <a:pt x="1055230" y="6081"/>
                            <a:pt x="1317402" y="0"/>
                          </a:cubicBezTo>
                          <a:cubicBezTo>
                            <a:pt x="1579574" y="-6081"/>
                            <a:pt x="1630023" y="28679"/>
                            <a:pt x="1920719" y="0"/>
                          </a:cubicBezTo>
                          <a:cubicBezTo>
                            <a:pt x="2211415" y="-28679"/>
                            <a:pt x="2652521" y="56446"/>
                            <a:pt x="2983707" y="0"/>
                          </a:cubicBezTo>
                          <a:cubicBezTo>
                            <a:pt x="3038933" y="-1412"/>
                            <a:pt x="3110876" y="45257"/>
                            <a:pt x="3094474" y="110767"/>
                          </a:cubicBezTo>
                          <a:cubicBezTo>
                            <a:pt x="3135697" y="301724"/>
                            <a:pt x="3080766" y="343640"/>
                            <a:pt x="3094474" y="553823"/>
                          </a:cubicBezTo>
                          <a:cubicBezTo>
                            <a:pt x="3102826" y="629110"/>
                            <a:pt x="3042165" y="654676"/>
                            <a:pt x="2983707" y="664590"/>
                          </a:cubicBezTo>
                          <a:cubicBezTo>
                            <a:pt x="2769659" y="728034"/>
                            <a:pt x="2700573" y="609858"/>
                            <a:pt x="2437848" y="664590"/>
                          </a:cubicBezTo>
                          <a:cubicBezTo>
                            <a:pt x="2175123" y="719322"/>
                            <a:pt x="2189265" y="625579"/>
                            <a:pt x="1949449" y="664590"/>
                          </a:cubicBezTo>
                          <a:cubicBezTo>
                            <a:pt x="1709633" y="703601"/>
                            <a:pt x="1560804" y="637809"/>
                            <a:pt x="1346131" y="664590"/>
                          </a:cubicBezTo>
                          <a:cubicBezTo>
                            <a:pt x="1131458" y="691371"/>
                            <a:pt x="1026526" y="627911"/>
                            <a:pt x="829002" y="664590"/>
                          </a:cubicBezTo>
                          <a:cubicBezTo>
                            <a:pt x="631478" y="701269"/>
                            <a:pt x="447941" y="584297"/>
                            <a:pt x="110767" y="664590"/>
                          </a:cubicBezTo>
                          <a:cubicBezTo>
                            <a:pt x="55277" y="672314"/>
                            <a:pt x="11214" y="612493"/>
                            <a:pt x="0" y="553823"/>
                          </a:cubicBezTo>
                          <a:cubicBezTo>
                            <a:pt x="-24763" y="332871"/>
                            <a:pt x="8930" y="203514"/>
                            <a:pt x="0" y="11076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A30714-5D40-0173-1DD7-130E1530B3D8}"/>
                </a:ext>
              </a:extLst>
            </p:cNvPr>
            <p:cNvSpPr/>
            <p:nvPr/>
          </p:nvSpPr>
          <p:spPr>
            <a:xfrm>
              <a:off x="8665966" y="157503"/>
              <a:ext cx="2146065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CN" sz="3200" b="1" kern="0">
                  <a:solidFill>
                    <a:srgbClr val="FFC000">
                      <a:lumMod val="50000"/>
                    </a:srgbClr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  <a:sym typeface="Arial"/>
                </a:rPr>
                <a:t>BỐ CỤC</a:t>
              </a:r>
              <a:endParaRPr lang="zh-CN" altLang="en-US" sz="3200" b="1" kern="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E54ACC-D57B-75A0-9770-C9A2E5D0875F}"/>
              </a:ext>
            </a:extLst>
          </p:cNvPr>
          <p:cNvSpPr txBox="1"/>
          <p:nvPr/>
        </p:nvSpPr>
        <p:spPr>
          <a:xfrm>
            <a:off x="2609258" y="1043791"/>
            <a:ext cx="2753281" cy="200906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 thiệu anh em mèo trắng đi câu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303D5-9663-CE20-71F7-1FAD044FFB8F}"/>
              </a:ext>
            </a:extLst>
          </p:cNvPr>
          <p:cNvSpPr txBox="1"/>
          <p:nvPr/>
        </p:nvSpPr>
        <p:spPr>
          <a:xfrm>
            <a:off x="2493008" y="2908902"/>
            <a:ext cx="2985779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2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câu cá của mèo anh.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6E7DD-9231-9545-E3F6-758368D46B7B}"/>
              </a:ext>
            </a:extLst>
          </p:cNvPr>
          <p:cNvSpPr txBox="1"/>
          <p:nvPr/>
        </p:nvSpPr>
        <p:spPr>
          <a:xfrm>
            <a:off x="6010976" y="1118266"/>
            <a:ext cx="3094474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3+ 4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câu cá của mèo em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44E36-CDC5-128A-6996-4335021D27D9}"/>
              </a:ext>
            </a:extLst>
          </p:cNvPr>
          <p:cNvSpPr txBox="1"/>
          <p:nvPr/>
        </p:nvSpPr>
        <p:spPr>
          <a:xfrm>
            <a:off x="5961303" y="2851468"/>
            <a:ext cx="3269782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5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quả chuyến đi câu của hai anh em mèo.</a:t>
            </a:r>
          </a:p>
        </p:txBody>
      </p:sp>
    </p:spTree>
    <p:extLst>
      <p:ext uri="{BB962C8B-B14F-4D97-AF65-F5344CB8AC3E}">
        <p14:creationId xmlns:p14="http://schemas.microsoft.com/office/powerpoint/2010/main" val="27063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8E59F64-0678-0EA1-C69A-B65E73025E99}"/>
              </a:ext>
            </a:extLst>
          </p:cNvPr>
          <p:cNvSpPr/>
          <p:nvPr/>
        </p:nvSpPr>
        <p:spPr>
          <a:xfrm>
            <a:off x="5792526" y="5556833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AE7C57-B12F-68E9-18CD-3AC4889E6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76B55D-ED16-34E8-A3E4-2734C6DA91CE}"/>
              </a:ext>
            </a:extLst>
          </p:cNvPr>
          <p:cNvSpPr/>
          <p:nvPr/>
        </p:nvSpPr>
        <p:spPr>
          <a:xfrm>
            <a:off x="3546607" y="3013501"/>
            <a:ext cx="601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62">
              <a:buClrTx/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198A49C-21A8-AD74-FDE3-BEE1D4279935}"/>
              </a:ext>
            </a:extLst>
          </p:cNvPr>
          <p:cNvSpPr/>
          <p:nvPr/>
        </p:nvSpPr>
        <p:spPr>
          <a:xfrm>
            <a:off x="5792526" y="5556833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ysClr val="windowText" lastClr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68AC30-D36E-4572-63C6-329581FA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3DEDBE-56F3-7932-2320-403AF891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14" y="1744192"/>
            <a:ext cx="579170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69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829919" y="-244846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65FFC-6FD1-B868-5C0D-98C42FB26FD4}"/>
              </a:ext>
            </a:extLst>
          </p:cNvPr>
          <p:cNvGrpSpPr/>
          <p:nvPr/>
        </p:nvGrpSpPr>
        <p:grpSpPr>
          <a:xfrm>
            <a:off x="819636" y="542191"/>
            <a:ext cx="10573195" cy="1239212"/>
            <a:chOff x="678665" y="1083907"/>
            <a:chExt cx="10528588" cy="12392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C19D4C-1CA8-39F3-E5A0-E15255073FC6}"/>
                </a:ext>
              </a:extLst>
            </p:cNvPr>
            <p:cNvGrpSpPr/>
            <p:nvPr/>
          </p:nvGrpSpPr>
          <p:grpSpPr>
            <a:xfrm>
              <a:off x="678665" y="1083907"/>
              <a:ext cx="10528588" cy="1239212"/>
              <a:chOff x="-18787" y="3474336"/>
              <a:chExt cx="10591800" cy="154151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D7228B6-9B6F-8E4D-8114-7C73CCDDD5FE}"/>
                  </a:ext>
                </a:extLst>
              </p:cNvPr>
              <p:cNvSpPr/>
              <p:nvPr/>
            </p:nvSpPr>
            <p:spPr>
              <a:xfrm>
                <a:off x="-18787" y="3474336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CC7C068-A93F-5CB6-845C-1DEFDF30F601}"/>
                  </a:ext>
                </a:extLst>
              </p:cNvPr>
              <p:cNvSpPr/>
              <p:nvPr/>
            </p:nvSpPr>
            <p:spPr>
              <a:xfrm>
                <a:off x="185516" y="3605313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C8DC3C-435E-8EB0-C5B5-1109DBCA1102}"/>
                </a:ext>
              </a:extLst>
            </p:cNvPr>
            <p:cNvSpPr txBox="1"/>
            <p:nvPr/>
          </p:nvSpPr>
          <p:spPr>
            <a:xfrm>
              <a:off x="1297104" y="1364767"/>
              <a:ext cx="9291706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Anh em mèo trắng làm việc gì? Ở đâu? </a:t>
              </a:r>
            </a:p>
            <a:p>
              <a:pPr algn="just"/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90BAE2-7CAF-5389-5092-4037557D15AA}"/>
              </a:ext>
            </a:extLst>
          </p:cNvPr>
          <p:cNvGrpSpPr/>
          <p:nvPr/>
        </p:nvGrpSpPr>
        <p:grpSpPr>
          <a:xfrm>
            <a:off x="2309653" y="2248037"/>
            <a:ext cx="6996608" cy="2361926"/>
            <a:chOff x="5940099" y="889958"/>
            <a:chExt cx="3472815" cy="27678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A57396-3A67-02B1-ABAE-D3D6DB785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5940099" y="889958"/>
              <a:ext cx="3472815" cy="27678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2E010D-6143-A5AD-861E-01ECFE2ADF15}"/>
                </a:ext>
              </a:extLst>
            </p:cNvPr>
            <p:cNvSpPr txBox="1"/>
            <p:nvPr/>
          </p:nvSpPr>
          <p:spPr>
            <a:xfrm>
              <a:off x="6481342" y="1490572"/>
              <a:ext cx="2390330" cy="15148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nl-NL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 em mèo trắng đi câu cá. Em ngồi ở bờ ao, anh ra sông cái.</a:t>
              </a:r>
              <a:endPara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Bài thơ &quot;Mèo đi câu cá&quot;">
            <a:extLst>
              <a:ext uri="{FF2B5EF4-FFF2-40B4-BE49-F238E27FC236}">
                <a16:creationId xmlns:a16="http://schemas.microsoft.com/office/drawing/2014/main" id="{BBA2CB44-90DA-54EA-538C-84AFD535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2" y="167572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áo án mầm non lớp lá đề tài: Mèo đi câu cá được xây dựng rất khoa học">
            <a:extLst>
              <a:ext uri="{FF2B5EF4-FFF2-40B4-BE49-F238E27FC236}">
                <a16:creationId xmlns:a16="http://schemas.microsoft.com/office/drawing/2014/main" id="{681F168E-CE2B-B6C3-618C-1066238B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39" y="436266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2A7D4B-5B75-89B7-9120-7A4865E97A61}"/>
              </a:ext>
            </a:extLst>
          </p:cNvPr>
          <p:cNvGrpSpPr/>
          <p:nvPr/>
        </p:nvGrpSpPr>
        <p:grpSpPr>
          <a:xfrm>
            <a:off x="956125" y="554293"/>
            <a:ext cx="8824617" cy="1235321"/>
            <a:chOff x="985282" y="914400"/>
            <a:chExt cx="9616266" cy="8296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9D5844-666C-6960-1572-41D9F42D29AE}"/>
                </a:ext>
              </a:extLst>
            </p:cNvPr>
            <p:cNvGrpSpPr/>
            <p:nvPr/>
          </p:nvGrpSpPr>
          <p:grpSpPr>
            <a:xfrm>
              <a:off x="985282" y="914400"/>
              <a:ext cx="9532158" cy="828871"/>
              <a:chOff x="289671" y="3263478"/>
              <a:chExt cx="9589388" cy="10310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6D78928-ACE4-D859-39E9-5BC204A14983}"/>
                  </a:ext>
                </a:extLst>
              </p:cNvPr>
              <p:cNvSpPr/>
              <p:nvPr/>
            </p:nvSpPr>
            <p:spPr>
              <a:xfrm>
                <a:off x="289671" y="3263478"/>
                <a:ext cx="9589388" cy="1031071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43C63BD-B18A-3E6B-873C-3FD5A9A3E511}"/>
                  </a:ext>
                </a:extLst>
              </p:cNvPr>
              <p:cNvSpPr/>
              <p:nvPr/>
            </p:nvSpPr>
            <p:spPr>
              <a:xfrm>
                <a:off x="493974" y="3405402"/>
                <a:ext cx="9265393" cy="70364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122251-FC66-EC6D-CF49-4E5875E28BA1}"/>
                </a:ext>
              </a:extLst>
            </p:cNvPr>
            <p:cNvSpPr txBox="1"/>
            <p:nvPr/>
          </p:nvSpPr>
          <p:spPr>
            <a:xfrm>
              <a:off x="1410659" y="1082601"/>
              <a:ext cx="9190889" cy="6614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2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 sao mèo anh ngả lưng ngủ luôn một giấc?</a:t>
              </a:r>
            </a:p>
            <a:p>
              <a:pPr algn="just"/>
              <a:endPara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035E4-136D-77E7-4773-46336F8E0160}"/>
              </a:ext>
            </a:extLst>
          </p:cNvPr>
          <p:cNvGrpSpPr/>
          <p:nvPr/>
        </p:nvGrpSpPr>
        <p:grpSpPr>
          <a:xfrm>
            <a:off x="1741369" y="2380287"/>
            <a:ext cx="8358976" cy="1973783"/>
            <a:chOff x="6213567" y="1878655"/>
            <a:chExt cx="4149036" cy="17730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905BB7-412A-1533-1F98-39B704B5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3567" y="1878655"/>
              <a:ext cx="4149036" cy="17730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737E5E-CAE5-ED9B-5D41-CA450994A5C2}"/>
                </a:ext>
              </a:extLst>
            </p:cNvPr>
            <p:cNvSpPr txBox="1"/>
            <p:nvPr/>
          </p:nvSpPr>
          <p:spPr>
            <a:xfrm>
              <a:off x="6562548" y="2355967"/>
              <a:ext cx="3436494" cy="1161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 anh ngả lưng ngủ luôn một giấc vì quá buồn ngủ và yên trí đã có em mình câu cá rồi.</a:t>
              </a:r>
              <a:endPara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3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1C2588-DBF7-FACB-49E0-5B7E671928A6}"/>
              </a:ext>
            </a:extLst>
          </p:cNvPr>
          <p:cNvGrpSpPr/>
          <p:nvPr/>
        </p:nvGrpSpPr>
        <p:grpSpPr>
          <a:xfrm>
            <a:off x="754833" y="715303"/>
            <a:ext cx="9863125" cy="1480321"/>
            <a:chOff x="985282" y="914399"/>
            <a:chExt cx="10528588" cy="2083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EA954E-6805-F8DA-2EA8-AC6C8203AD59}"/>
                </a:ext>
              </a:extLst>
            </p:cNvPr>
            <p:cNvGrpSpPr/>
            <p:nvPr/>
          </p:nvGrpSpPr>
          <p:grpSpPr>
            <a:xfrm>
              <a:off x="985282" y="914399"/>
              <a:ext cx="10528588" cy="1724199"/>
              <a:chOff x="289671" y="3263477"/>
              <a:chExt cx="10591800" cy="214481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36E4F5-520A-2C54-6687-53BB02CE865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214481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222D3F6-EEB4-961C-27AF-8F845259AA2E}"/>
                  </a:ext>
                </a:extLst>
              </p:cNvPr>
              <p:cNvSpPr/>
              <p:nvPr/>
            </p:nvSpPr>
            <p:spPr>
              <a:xfrm>
                <a:off x="493975" y="3485462"/>
                <a:ext cx="10183192" cy="174174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C5986A-A686-4C27-C176-68E5E15F6B4E}"/>
                </a:ext>
              </a:extLst>
            </p:cNvPr>
            <p:cNvSpPr txBox="1"/>
            <p:nvPr/>
          </p:nvSpPr>
          <p:spPr>
            <a:xfrm>
              <a:off x="1603340" y="1040160"/>
              <a:ext cx="9707446" cy="19575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Khi nhìn bầy thỏ vui chơi, mèo em nghĩ gì?</a:t>
              </a:r>
            </a:p>
            <a:p>
              <a:pPr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95EBB-C578-EF64-A7FD-597DC25A57E9}"/>
              </a:ext>
            </a:extLst>
          </p:cNvPr>
          <p:cNvGrpSpPr/>
          <p:nvPr/>
        </p:nvGrpSpPr>
        <p:grpSpPr>
          <a:xfrm>
            <a:off x="1146629" y="2641600"/>
            <a:ext cx="8940800" cy="2372006"/>
            <a:chOff x="6218299" y="1915233"/>
            <a:chExt cx="4938444" cy="16051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EA0B73-2453-210A-ED29-53043BA1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8299" y="1915233"/>
              <a:ext cx="4938444" cy="16051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D9B85D-C40C-3A6A-475F-5457F96F1A54}"/>
                </a:ext>
              </a:extLst>
            </p:cNvPr>
            <p:cNvSpPr txBox="1"/>
            <p:nvPr/>
          </p:nvSpPr>
          <p:spPr>
            <a:xfrm>
              <a:off x="6717194" y="2217941"/>
              <a:ext cx="4077100" cy="9996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nl-NL"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thấy bầy thỏ vui chơi, mèo em rất muốn tham gia và nghĩ: mèo anh câu cá là đủ rồi, không cần mình phải câu nữa).</a:t>
              </a:r>
              <a:endPara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Bài thơ : Mèo đi câu cá">
            <a:extLst>
              <a:ext uri="{FF2B5EF4-FFF2-40B4-BE49-F238E27FC236}">
                <a16:creationId xmlns:a16="http://schemas.microsoft.com/office/drawing/2014/main" id="{DEE64C25-22E4-5B91-47C7-B416CB7C0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0"/>
          <a:stretch/>
        </p:blipFill>
        <p:spPr bwMode="auto">
          <a:xfrm>
            <a:off x="7941747" y="4595143"/>
            <a:ext cx="4084760" cy="1928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9026F-415B-013C-84F2-543ED4B1823B}"/>
              </a:ext>
            </a:extLst>
          </p:cNvPr>
          <p:cNvGrpSpPr/>
          <p:nvPr/>
        </p:nvGrpSpPr>
        <p:grpSpPr>
          <a:xfrm>
            <a:off x="1063719" y="597321"/>
            <a:ext cx="8750724" cy="1659628"/>
            <a:chOff x="1196792" y="930529"/>
            <a:chExt cx="10219863" cy="23752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34B42D-C0D1-C355-1A6D-522886304A5B}"/>
                </a:ext>
              </a:extLst>
            </p:cNvPr>
            <p:cNvGrpSpPr/>
            <p:nvPr/>
          </p:nvGrpSpPr>
          <p:grpSpPr>
            <a:xfrm>
              <a:off x="1196792" y="930529"/>
              <a:ext cx="10219863" cy="1675956"/>
              <a:chOff x="502451" y="3283542"/>
              <a:chExt cx="10281221" cy="208479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7F757A3-E799-CC6C-4F6A-72BAE733FF43}"/>
                  </a:ext>
                </a:extLst>
              </p:cNvPr>
              <p:cNvSpPr/>
              <p:nvPr/>
            </p:nvSpPr>
            <p:spPr>
              <a:xfrm>
                <a:off x="502451" y="3283542"/>
                <a:ext cx="10281221" cy="2084799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A50C7CB-C88B-425E-9094-B4C475B506D8}"/>
                  </a:ext>
                </a:extLst>
              </p:cNvPr>
              <p:cNvSpPr/>
              <p:nvPr/>
            </p:nvSpPr>
            <p:spPr>
              <a:xfrm>
                <a:off x="720411" y="3411014"/>
                <a:ext cx="9884593" cy="170091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BF00C-3F2F-1D1D-5159-52F1632A2F40}"/>
                </a:ext>
              </a:extLst>
            </p:cNvPr>
            <p:cNvSpPr txBox="1"/>
            <p:nvPr/>
          </p:nvSpPr>
          <p:spPr>
            <a:xfrm>
              <a:off x="1761115" y="1071406"/>
              <a:ext cx="9215580" cy="2234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0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Kết quả buổi đi câu của anh em mèo trắng thế nào? Vì sao lại có kết quả đó?</a:t>
              </a:r>
            </a:p>
            <a:p>
              <a:pPr lvl="0"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8D2BEF-22A3-90C3-E847-3D76EF875976}"/>
              </a:ext>
            </a:extLst>
          </p:cNvPr>
          <p:cNvGrpSpPr/>
          <p:nvPr/>
        </p:nvGrpSpPr>
        <p:grpSpPr>
          <a:xfrm>
            <a:off x="904481" y="2131844"/>
            <a:ext cx="10149712" cy="2685143"/>
            <a:chOff x="6218299" y="1915233"/>
            <a:chExt cx="4938444" cy="16051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44EE01-07F4-CDD8-3365-D3BD77260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8299" y="1915233"/>
              <a:ext cx="4938444" cy="160510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BA4758-E453-70E7-BE05-1AC61F629590}"/>
                </a:ext>
              </a:extLst>
            </p:cNvPr>
            <p:cNvSpPr txBox="1"/>
            <p:nvPr/>
          </p:nvSpPr>
          <p:spPr>
            <a:xfrm>
              <a:off x="6782256" y="2177900"/>
              <a:ext cx="3773658" cy="11038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nl-NL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 đi câu của anh em mèo không đem lại kết quả - chẳng câu được con cá nào. Bởi hai anh em đã dựa dẫm vào nhau. Người nọ tin người kia sẽ câu cá, rốt cuộc không ai làm gì.</a:t>
              </a:r>
              <a:endPara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Lời Bài Thơ Mèo Đi Câu Cá Cho Trẻ Mầm Non Kèm Giáo Án">
            <a:extLst>
              <a:ext uri="{FF2B5EF4-FFF2-40B4-BE49-F238E27FC236}">
                <a16:creationId xmlns:a16="http://schemas.microsoft.com/office/drawing/2014/main" id="{5EC31173-77F1-FFDD-78B7-FF3112F4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3" y="4781439"/>
            <a:ext cx="3085842" cy="1685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156153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Học sinh đọc đúng từ ngữ, câu, đoạn và toàn bộ bài thơ “</a:t>
              </a:r>
              <a:r>
                <a:rPr kumimoji="0" lang="en-US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Mèo đi câu cá</a:t>
              </a:r>
              <a:r>
                <a:rPr kumimoji="0" lang="vi-VN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”.</a:t>
              </a:r>
              <a:endPara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1072230" y="1901609"/>
            <a:ext cx="10581054" cy="1913881"/>
            <a:chOff x="1216001" y="1008072"/>
            <a:chExt cx="8655502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1" y="1452953"/>
              <a:ext cx="7697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 trôi chảy toàn bài, ngắt đúng nhịp thơ, nhấn giọng đúng lời của nhân vật để thể hiện cảm xúc</a:t>
              </a:r>
              <a:endPara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008072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149A82-082E-93D9-D15A-B166C992C1EE}"/>
              </a:ext>
            </a:extLst>
          </p:cNvPr>
          <p:cNvGrpSpPr/>
          <p:nvPr/>
        </p:nvGrpSpPr>
        <p:grpSpPr>
          <a:xfrm>
            <a:off x="1072230" y="3061995"/>
            <a:ext cx="10144410" cy="1913881"/>
            <a:chOff x="1153377" y="1636558"/>
            <a:chExt cx="8592876" cy="19138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4D21F1-0615-6858-96EB-0C954A4CCF21}"/>
                </a:ext>
              </a:extLst>
            </p:cNvPr>
            <p:cNvSpPr txBox="1"/>
            <p:nvPr/>
          </p:nvSpPr>
          <p:spPr>
            <a:xfrm>
              <a:off x="2111616" y="2081439"/>
              <a:ext cx="7634637" cy="127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 nội dung bài: Trong hoạt động tập thể, chúng ta phải tích cực tham gia, không được dựa dẫm vào người khác. Chỉ như thế, công việc mới có kết quả tốt đẹp.</a:t>
              </a:r>
              <a:endParaRPr lang="en-ID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Google Shape;1161;p23">
              <a:extLst>
                <a:ext uri="{FF2B5EF4-FFF2-40B4-BE49-F238E27FC236}">
                  <a16:creationId xmlns:a16="http://schemas.microsoft.com/office/drawing/2014/main" id="{A1459D6B-8061-FD67-E32A-40AEFFF0573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153377" y="1636558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CDA39-82C7-B313-8DA8-82022C62217D}"/>
              </a:ext>
            </a:extLst>
          </p:cNvPr>
          <p:cNvGrpSpPr/>
          <p:nvPr/>
        </p:nvGrpSpPr>
        <p:grpSpPr>
          <a:xfrm>
            <a:off x="1036556" y="4506235"/>
            <a:ext cx="9925611" cy="1913881"/>
            <a:chOff x="1153377" y="1636558"/>
            <a:chExt cx="8592876" cy="1913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B97928-1C6C-D8CB-D82F-B23EA373C142}"/>
                </a:ext>
              </a:extLst>
            </p:cNvPr>
            <p:cNvSpPr txBox="1"/>
            <p:nvPr/>
          </p:nvSpPr>
          <p:spPr>
            <a:xfrm>
              <a:off x="2111616" y="2081439"/>
              <a:ext cx="7634637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Nói và nghe theo chủ điểm Cùng vui làm việc, tìm ra những điểm lưu ý khi muốn làm việc nhóm hiệu quả.</a:t>
              </a:r>
              <a:endParaRPr lang="en-ID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1161;p23">
              <a:extLst>
                <a:ext uri="{FF2B5EF4-FFF2-40B4-BE49-F238E27FC236}">
                  <a16:creationId xmlns:a16="http://schemas.microsoft.com/office/drawing/2014/main" id="{A2F48029-C15B-BCED-F38E-99267ADD00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153377" y="1636558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9026F-415B-013C-84F2-543ED4B1823B}"/>
              </a:ext>
            </a:extLst>
          </p:cNvPr>
          <p:cNvGrpSpPr/>
          <p:nvPr/>
        </p:nvGrpSpPr>
        <p:grpSpPr>
          <a:xfrm>
            <a:off x="1063719" y="597321"/>
            <a:ext cx="8750724" cy="1659628"/>
            <a:chOff x="1196792" y="930529"/>
            <a:chExt cx="10219863" cy="23752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34B42D-C0D1-C355-1A6D-522886304A5B}"/>
                </a:ext>
              </a:extLst>
            </p:cNvPr>
            <p:cNvGrpSpPr/>
            <p:nvPr/>
          </p:nvGrpSpPr>
          <p:grpSpPr>
            <a:xfrm>
              <a:off x="1196792" y="930529"/>
              <a:ext cx="10219863" cy="1675956"/>
              <a:chOff x="502451" y="3283542"/>
              <a:chExt cx="10281221" cy="208479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7F757A3-E799-CC6C-4F6A-72BAE733FF43}"/>
                  </a:ext>
                </a:extLst>
              </p:cNvPr>
              <p:cNvSpPr/>
              <p:nvPr/>
            </p:nvSpPr>
            <p:spPr>
              <a:xfrm>
                <a:off x="502451" y="3283542"/>
                <a:ext cx="10281221" cy="2084799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A50C7CB-C88B-425E-9094-B4C475B506D8}"/>
                  </a:ext>
                </a:extLst>
              </p:cNvPr>
              <p:cNvSpPr/>
              <p:nvPr/>
            </p:nvSpPr>
            <p:spPr>
              <a:xfrm>
                <a:off x="720411" y="3411014"/>
                <a:ext cx="9884593" cy="170091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BF00C-3F2F-1D1D-5159-52F1632A2F40}"/>
                </a:ext>
              </a:extLst>
            </p:cNvPr>
            <p:cNvSpPr txBox="1"/>
            <p:nvPr/>
          </p:nvSpPr>
          <p:spPr>
            <a:xfrm>
              <a:off x="1761115" y="1071405"/>
              <a:ext cx="9215580" cy="2234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5. Chọn lời khuyên mà bài thơ Mèo đi câu cá muốn gửi gắm.</a:t>
              </a:r>
            </a:p>
            <a:p>
              <a:pPr lvl="0"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B79DC0-8A9C-CADB-5E1A-CAA5FE4802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9" b="52009" l="2745" r="48137">
                        <a14:foregroundMark x1="5000" y1="28795" x2="9902" y2="28125"/>
                        <a14:foregroundMark x1="3333" y1="29018" x2="26078" y2="23438"/>
                        <a14:foregroundMark x1="26078" y1="23438" x2="36078" y2="23438"/>
                        <a14:foregroundMark x1="19118" y1="33482" x2="40490" y2="27679"/>
                        <a14:foregroundMark x1="40490" y1="27679" x2="40490" y2="27679"/>
                        <a14:foregroundMark x1="19314" y1="38616" x2="40098" y2="32589"/>
                        <a14:foregroundMark x1="33235" y1="32589" x2="43039" y2="33482"/>
                        <a14:foregroundMark x1="22255" y1="13170" x2="32745" y2="8482"/>
                        <a14:foregroundMark x1="35392" y1="24107" x2="43137" y2="23661"/>
                        <a14:foregroundMark x1="43137" y1="23661" x2="46078" y2="20313"/>
                        <a14:foregroundMark x1="27549" y1="27455" x2="36667" y2="24777"/>
                        <a14:foregroundMark x1="25000" y1="42411" x2="32745" y2="37054"/>
                        <a14:foregroundMark x1="37255" y1="35491" x2="43529" y2="36161"/>
                        <a14:foregroundMark x1="43529" y1="36161" x2="44706" y2="37277"/>
                        <a14:foregroundMark x1="39608" y1="36607" x2="44804" y2="40625"/>
                        <a14:foregroundMark x1="45000" y1="38393" x2="46765" y2="40625"/>
                        <a14:foregroundMark x1="45588" y1="20536" x2="48333" y2="19196"/>
                        <a14:foregroundMark x1="25882" y1="46205" x2="29020" y2="51339"/>
                        <a14:foregroundMark x1="29020" y1="46429" x2="30686" y2="48214"/>
                        <a14:foregroundMark x1="25392" y1="46205" x2="30196" y2="46429"/>
                        <a14:foregroundMark x1="22843" y1="44866" x2="26765" y2="48884"/>
                        <a14:foregroundMark x1="23627" y1="47768" x2="28725" y2="5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549" r="47181" b="50778"/>
          <a:stretch/>
        </p:blipFill>
        <p:spPr>
          <a:xfrm>
            <a:off x="917627" y="2131846"/>
            <a:ext cx="4941002" cy="18636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04FA9-620A-240A-023B-C6C6EC68F3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18" b="96429" l="2745" r="47549">
                        <a14:foregroundMark x1="5098" y1="73438" x2="27647" y2="68527"/>
                        <a14:foregroundMark x1="3235" y1="74330" x2="3725" y2="76339"/>
                        <a14:foregroundMark x1="11176" y1="72098" x2="27647" y2="68304"/>
                        <a14:foregroundMark x1="27647" y1="68304" x2="33039" y2="70536"/>
                        <a14:foregroundMark x1="10294" y1="73438" x2="17157" y2="73438"/>
                        <a14:foregroundMark x1="10098" y1="72991" x2="27059" y2="70536"/>
                        <a14:foregroundMark x1="27059" y1="70536" x2="28039" y2="70536"/>
                        <a14:foregroundMark x1="15392" y1="81920" x2="28922" y2="80134"/>
                        <a14:foregroundMark x1="14902" y1="84821" x2="27059" y2="89063"/>
                        <a14:foregroundMark x1="20588" y1="88393" x2="27451" y2="90625"/>
                        <a14:foregroundMark x1="27451" y1="90625" x2="29216" y2="92411"/>
                        <a14:foregroundMark x1="27059" y1="81920" x2="37745" y2="76339"/>
                        <a14:foregroundMark x1="33627" y1="80804" x2="41765" y2="76339"/>
                        <a14:foregroundMark x1="37353" y1="72768" x2="46471" y2="64955"/>
                        <a14:foregroundMark x1="27941" y1="56250" x2="29216" y2="58705"/>
                        <a14:foregroundMark x1="26275" y1="56696" x2="31667" y2="54241"/>
                        <a14:foregroundMark x1="31667" y1="54241" x2="31667" y2="54241"/>
                        <a14:foregroundMark x1="26569" y1="56250" x2="30588" y2="54688"/>
                        <a14:foregroundMark x1="41667" y1="81250" x2="45588" y2="85268"/>
                        <a14:foregroundMark x1="43627" y1="64955" x2="46471" y2="60491"/>
                        <a14:foregroundMark x1="47157" y1="62500" x2="47647" y2="62054"/>
                        <a14:foregroundMark x1="37157" y1="83259" x2="45196" y2="87054"/>
                        <a14:foregroundMark x1="35490" y1="83482" x2="42451" y2="87277"/>
                        <a14:foregroundMark x1="29118" y1="94420" x2="30784" y2="96429"/>
                        <a14:foregroundMark x1="26275" y1="94420" x2="28922" y2="96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" t="49306" r="48494" b="3317"/>
          <a:stretch/>
        </p:blipFill>
        <p:spPr>
          <a:xfrm>
            <a:off x="1142270" y="3995484"/>
            <a:ext cx="4716359" cy="2021653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23CA09-AD37-11A6-D5ED-FE5CE1019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5" t="7195" r="3865" b="49513"/>
          <a:stretch/>
        </p:blipFill>
        <p:spPr>
          <a:xfrm>
            <a:off x="6333371" y="2283781"/>
            <a:ext cx="4374910" cy="18473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38ABDA-253B-FA91-FBC5-7EC9CAFC88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8" t="52819" r="4842" b="3889"/>
          <a:stretch/>
        </p:blipFill>
        <p:spPr>
          <a:xfrm>
            <a:off x="6674820" y="4169746"/>
            <a:ext cx="4374910" cy="1847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75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A84F6-BF8C-A996-7645-BD881E9741E2}"/>
              </a:ext>
            </a:extLst>
          </p:cNvPr>
          <p:cNvGrpSpPr/>
          <p:nvPr/>
        </p:nvGrpSpPr>
        <p:grpSpPr>
          <a:xfrm>
            <a:off x="1864963" y="1176579"/>
            <a:ext cx="8462074" cy="3525049"/>
            <a:chOff x="6199020" y="1914474"/>
            <a:chExt cx="4938444" cy="27678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273F-CEE9-6BC0-74F4-94D6475E1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421DB-5307-282A-7725-5FC641EB36DD}"/>
                </a:ext>
              </a:extLst>
            </p:cNvPr>
            <p:cNvSpPr txBox="1"/>
            <p:nvPr/>
          </p:nvSpPr>
          <p:spPr>
            <a:xfrm>
              <a:off x="6571851" y="2078681"/>
              <a:ext cx="4366332" cy="2175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62">
                <a:buClrTx/>
                <a:defRPr/>
              </a:pP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914462">
                <a:buClrTx/>
                <a:defRPr/>
              </a:pPr>
              <a:r>
                <a:rPr lang="nl-NL" sz="3600" kern="120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 hoạt động tập thể, chúng ta phải tích cực tham gia, không được dựa dẫm vào người khác. Chỉ như thế, công việc mới có kết quả tốt đẹp. </a:t>
              </a:r>
              <a:r>
                <a:rPr lang="en-US" sz="3600" kern="1200">
                  <a:solidFill>
                    <a:srgbClr val="70AD47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 </a:t>
              </a:r>
              <a:endParaRPr lang="pt-BR" sz="3600" kern="1200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1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31F6410-65BA-50B4-7336-328F553F2807}"/>
              </a:ext>
            </a:extLst>
          </p:cNvPr>
          <p:cNvSpPr/>
          <p:nvPr/>
        </p:nvSpPr>
        <p:spPr>
          <a:xfrm>
            <a:off x="6534957" y="5517807"/>
            <a:ext cx="3993755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 ĐỌC LẠI</a:t>
            </a:r>
            <a:endParaRPr lang="en-US" sz="3200" b="1" dirty="0">
              <a:solidFill>
                <a:sysClr val="windowText" lastClr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064E2-236D-9104-5996-9260EECA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6009740"/>
            <a:ext cx="228600" cy="171450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5FFB695D-305E-8D30-2486-02229E8E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9" y="5557794"/>
            <a:ext cx="3003473" cy="140669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C1A11A84-FC3A-B127-D321-37B414DB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2BE54AE-96E8-8A41-7DEE-2381BE786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40" y="4506658"/>
            <a:ext cx="1790496" cy="1980974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C84AD9B9-D096-D2CB-2EFD-9A77DC764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38" y="5417480"/>
            <a:ext cx="1201460" cy="1341982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D6690AE0-BF72-D270-9E91-7E9827DA6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01" y="6258937"/>
            <a:ext cx="1101646" cy="632092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0E38920E-C9E4-E32D-B908-028831801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6" y="2947045"/>
            <a:ext cx="2264238" cy="2775264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1C41F402-D16F-913D-7F6C-2A00696F3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55" y="5494507"/>
            <a:ext cx="3873152" cy="1353873"/>
          </a:xfrm>
          <a:prstGeom prst="rect">
            <a:avLst/>
          </a:prstGeom>
        </p:spPr>
      </p:pic>
      <p:pic>
        <p:nvPicPr>
          <p:cNvPr id="21" name="图片 48">
            <a:extLst>
              <a:ext uri="{FF2B5EF4-FFF2-40B4-BE49-F238E27FC236}">
                <a16:creationId xmlns:a16="http://schemas.microsoft.com/office/drawing/2014/main" id="{F2281202-7593-85C2-53ED-D00B3D46D0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7F44869E-BCA3-1B15-F901-C140AD12A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006" y="1166214"/>
            <a:ext cx="6104556" cy="2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nl-NL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Nói và nghe: </a:t>
            </a:r>
          </a:p>
          <a:p>
            <a:pPr algn="ctr" defTabSz="685800">
              <a:lnSpc>
                <a:spcPct val="150000"/>
              </a:lnSpc>
            </a:pPr>
            <a:r>
              <a:rPr lang="nl-NL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Cùng vui làm việc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277557" y="-948856"/>
            <a:ext cx="12747114" cy="7413082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85" y="357836"/>
              <a:ext cx="11387034" cy="5598298"/>
            </a:xfrm>
            <a:prstGeom prst="rect">
              <a:avLst/>
            </a:prstGeom>
          </p:spPr>
        </p:pic>
      </p:grpSp>
      <p:pic>
        <p:nvPicPr>
          <p:cNvPr id="13" name="图片 44">
            <a:extLst>
              <a:ext uri="{FF2B5EF4-FFF2-40B4-BE49-F238E27FC236}">
                <a16:creationId xmlns:a16="http://schemas.microsoft.com/office/drawing/2014/main" id="{D5004A7E-3915-2BD4-0C6F-384DC87A3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448555" y="3319493"/>
            <a:ext cx="1321220" cy="2897414"/>
          </a:xfrm>
          <a:prstGeom prst="rect">
            <a:avLst/>
          </a:prstGeom>
        </p:spPr>
      </p:pic>
      <p:grpSp>
        <p:nvGrpSpPr>
          <p:cNvPr id="17" name="组合 44">
            <a:extLst>
              <a:ext uri="{FF2B5EF4-FFF2-40B4-BE49-F238E27FC236}">
                <a16:creationId xmlns:a16="http://schemas.microsoft.com/office/drawing/2014/main" id="{2FBCD7EB-D0B3-9D82-E3DE-F3996B205A4A}"/>
              </a:ext>
            </a:extLst>
          </p:cNvPr>
          <p:cNvGrpSpPr/>
          <p:nvPr/>
        </p:nvGrpSpPr>
        <p:grpSpPr>
          <a:xfrm rot="1845734">
            <a:off x="10352034" y="-50637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id="{8755561A-832C-539C-0117-343216DEBF91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id="{7A75F992-C1C9-65C9-AA2F-A8C2D8BA8218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id="{174B5A0A-C174-BC20-7560-B7886BE6D5D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DC8528D9-746E-942B-2130-0F0BAB519CC0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5E4E254A-12D7-252A-EAF4-731A6AAF4C29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id="{3643C63C-2384-47DF-FE78-E8DF1DE735C8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1D030C2B-E484-AE55-C8C9-188CAD55201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id="{07138CD4-FFC8-CE9B-A2D4-AF2B96CAD827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BEDD7C20-9E1C-201E-068B-D100E79E5783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24B8BDD2-2610-672B-B22F-582872457F41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55BFA21E-1960-D6CB-EFF9-659DC226DA2E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id="{252C0065-6AAE-BDD2-DB34-450B3CE89474}"/>
              </a:ext>
            </a:extLst>
          </p:cNvPr>
          <p:cNvGrpSpPr/>
          <p:nvPr/>
        </p:nvGrpSpPr>
        <p:grpSpPr>
          <a:xfrm>
            <a:off x="10981126" y="5681411"/>
            <a:ext cx="644873" cy="736277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7D0A1332-190D-727C-83CA-49DE60A3491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id="{715FC64B-1E2F-5DD0-7F1F-6B34BF603D6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id="{E67449C5-F011-CB2B-5C50-4142FD113B3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id="{7ED83651-7ECF-99FA-5854-1B9D5D0D0529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id="{C62A31B3-1D5D-8703-3207-2BABAD4AC53F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id="{F270B958-55D4-5B7F-3C57-D96F613C0084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id="{DD0BFCB6-08FD-17D6-B089-76FD1D6A2947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id="{F3EDC9C8-E45B-ABEA-7FD9-9041A857ED0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id="{6C6D682E-2247-DF19-FC28-02FDBD106C2C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id="{CBFBF6ED-6E13-5A76-D611-4E78880EE45A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id="{4AB867D3-8C75-600B-B3BF-7042A1D56815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id="{C41F42F3-A2C2-9FE5-7021-87919A57EEA5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id="{3B8181E3-3265-FE67-ECC1-97F69E923265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id="{AD84310F-4B9C-DD7F-CE54-6ED900314BDF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id="{DEB167BE-1928-D295-5096-B34112DE8FAC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id="{1EE90402-3DBB-380A-C470-CCB5F31102B8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id="{C94BD0BC-B25F-EB04-7321-7ED5A0594501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id="{5B83162F-DEF7-A5EF-0D1A-D495D39CC10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id="{09EA94C7-82B7-6863-400B-DFDBC738920E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id="{41E0349F-2400-2610-340D-8C89FFA2A99F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id="{1591346E-195B-6BE1-E66F-A7EC56AE05E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id="{3991FE9E-C85D-7CF2-41CD-BB472FAEEB4D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id="{AD6EBAEA-D553-4046-ABC0-74B1A7FC7F4B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id="{B05755E4-F160-3CCB-4116-522E309F3CE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id="{07E08A67-FF59-BCEB-1A44-758FF40305B8}"/>
              </a:ext>
            </a:extLst>
          </p:cNvPr>
          <p:cNvGrpSpPr/>
          <p:nvPr/>
        </p:nvGrpSpPr>
        <p:grpSpPr>
          <a:xfrm flipH="1">
            <a:off x="5183649" y="-591069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id="{594BEF12-3ECF-818D-3BA7-AF8F05B975B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id="{7D6E0023-4FFA-7C12-73DC-A1866FF4906B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7" name="组合 2">
            <a:extLst>
              <a:ext uri="{FF2B5EF4-FFF2-40B4-BE49-F238E27FC236}">
                <a16:creationId xmlns:a16="http://schemas.microsoft.com/office/drawing/2014/main" id="{14FC368D-3226-7113-9B7A-7953AD59876A}"/>
              </a:ext>
            </a:extLst>
          </p:cNvPr>
          <p:cNvGrpSpPr/>
          <p:nvPr/>
        </p:nvGrpSpPr>
        <p:grpSpPr>
          <a:xfrm>
            <a:off x="652682" y="341773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id="{2F38C8DE-2E0D-1C31-D791-50D98BE5C7BD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id="{63A51D7E-A05D-6D1A-A8C2-79DE0A398AF4}"/>
                </a:ext>
              </a:extLst>
            </p:cNvPr>
            <p:cNvSpPr txBox="1"/>
            <p:nvPr/>
          </p:nvSpPr>
          <p:spPr>
            <a:xfrm>
              <a:off x="1415323" y="4482808"/>
              <a:ext cx="8162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25400">
                    <a:solidFill>
                      <a:srgbClr val="FF8FA7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cs"/>
                </a:rPr>
                <a:t>01</a:t>
              </a:r>
              <a:endParaRPr kumimoji="0" lang="zh-CN" altLang="en-US" sz="4000" b="1" i="0" u="none" strike="noStrike" kern="1200" cap="none" spc="0" normalizeH="0" baseline="0" noProof="0" dirty="0">
                <a:ln w="25400">
                  <a:solidFill>
                    <a:srgbClr val="FF8FA7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方正超粗黑简体" panose="03000509000000000000" pitchFamily="65" charset="-122"/>
                <a:ea typeface="方正超粗黑简体" panose="03000509000000000000" pitchFamily="65" charset="-122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55474C9-013A-92AD-067F-2EB3017204BC}"/>
              </a:ext>
            </a:extLst>
          </p:cNvPr>
          <p:cNvSpPr txBox="1"/>
          <p:nvPr/>
        </p:nvSpPr>
        <p:spPr>
          <a:xfrm>
            <a:off x="1971301" y="711093"/>
            <a:ext cx="78908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các hoạt động của các bạn trong tranh.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436202-4D16-336C-387B-97138FE4C06E}"/>
              </a:ext>
            </a:extLst>
          </p:cNvPr>
          <p:cNvSpPr txBox="1"/>
          <p:nvPr/>
        </p:nvSpPr>
        <p:spPr>
          <a:xfrm>
            <a:off x="2120912" y="4505771"/>
            <a:ext cx="725051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đoán xem các bạn cảm thấy thế nào khi làm việc cùng nhau.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2D0CD08-8C61-DD5B-6447-D58C75B6E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6" y="1371270"/>
            <a:ext cx="8073476" cy="28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693488" y="-961995"/>
            <a:ext cx="14196448" cy="7667204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B4114B-FB15-D1EF-7F27-76107DAA7025}"/>
              </a:ext>
            </a:extLst>
          </p:cNvPr>
          <p:cNvGrpSpPr/>
          <p:nvPr/>
        </p:nvGrpSpPr>
        <p:grpSpPr>
          <a:xfrm>
            <a:off x="672917" y="638629"/>
            <a:ext cx="4298649" cy="4635444"/>
            <a:chOff x="226354" y="3837465"/>
            <a:chExt cx="2736576" cy="3203837"/>
          </a:xfrm>
        </p:grpSpPr>
        <p:pic>
          <p:nvPicPr>
            <p:cNvPr id="18" name="Picture 17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3A72725F-7792-292A-EA07-CA56BFDE4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23"/>
            <a:stretch/>
          </p:blipFill>
          <p:spPr>
            <a:xfrm>
              <a:off x="397043" y="5765673"/>
              <a:ext cx="2565887" cy="12756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6DCCC9-481E-2D2F-9AC0-A66B06C4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4" y="3837465"/>
              <a:ext cx="2736576" cy="192687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31A32A-CAEF-36C1-D148-3755F6EB46DE}"/>
              </a:ext>
            </a:extLst>
          </p:cNvPr>
          <p:cNvGrpSpPr/>
          <p:nvPr/>
        </p:nvGrpSpPr>
        <p:grpSpPr>
          <a:xfrm>
            <a:off x="5190112" y="1947460"/>
            <a:ext cx="6291543" cy="545827"/>
            <a:chOff x="2028094" y="4719477"/>
            <a:chExt cx="5035074" cy="966215"/>
          </a:xfrm>
        </p:grpSpPr>
        <p:sp>
          <p:nvSpPr>
            <p:cNvPr id="21" name="i$liďé">
              <a:extLst>
                <a:ext uri="{FF2B5EF4-FFF2-40B4-BE49-F238E27FC236}">
                  <a16:creationId xmlns:a16="http://schemas.microsoft.com/office/drawing/2014/main" id="{7BD00CBB-328A-813B-8F54-5948A4987A2C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3294D4-99DC-C3E2-F5B7-410856502DC9}"/>
                </a:ext>
              </a:extLst>
            </p:cNvPr>
            <p:cNvSpPr/>
            <p:nvPr/>
          </p:nvSpPr>
          <p:spPr>
            <a:xfrm>
              <a:off x="2100890" y="4747935"/>
              <a:ext cx="4880403" cy="926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1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Các bạn đang học nhóm.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8144C-572C-6B49-0C2A-D70B50DB3E19}"/>
              </a:ext>
            </a:extLst>
          </p:cNvPr>
          <p:cNvGrpSpPr/>
          <p:nvPr/>
        </p:nvGrpSpPr>
        <p:grpSpPr>
          <a:xfrm>
            <a:off x="5192561" y="2871607"/>
            <a:ext cx="6291543" cy="545827"/>
            <a:chOff x="2028094" y="4719477"/>
            <a:chExt cx="5035074" cy="966215"/>
          </a:xfrm>
        </p:grpSpPr>
        <p:sp>
          <p:nvSpPr>
            <p:cNvPr id="24" name="i$liďé">
              <a:extLst>
                <a:ext uri="{FF2B5EF4-FFF2-40B4-BE49-F238E27FC236}">
                  <a16:creationId xmlns:a16="http://schemas.microsoft.com/office/drawing/2014/main" id="{37007D5E-3041-94A9-A9F4-862C9C2723EE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8B45F1-59DE-C4E0-7BFA-AE99F8E2F73C}"/>
                </a:ext>
              </a:extLst>
            </p:cNvPr>
            <p:cNvSpPr/>
            <p:nvPr/>
          </p:nvSpPr>
          <p:spPr>
            <a:xfrm>
              <a:off x="2100890" y="4747935"/>
              <a:ext cx="4880403" cy="926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2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Hai bạn cùng nhau vẽ tranh.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2A2033-DC46-BB07-1ADF-71E9FA094528}"/>
              </a:ext>
            </a:extLst>
          </p:cNvPr>
          <p:cNvGrpSpPr/>
          <p:nvPr/>
        </p:nvGrpSpPr>
        <p:grpSpPr>
          <a:xfrm>
            <a:off x="5190112" y="3774827"/>
            <a:ext cx="6638476" cy="545827"/>
            <a:chOff x="2028094" y="4719477"/>
            <a:chExt cx="5312722" cy="966215"/>
          </a:xfrm>
        </p:grpSpPr>
        <p:sp>
          <p:nvSpPr>
            <p:cNvPr id="27" name="i$liďé">
              <a:extLst>
                <a:ext uri="{FF2B5EF4-FFF2-40B4-BE49-F238E27FC236}">
                  <a16:creationId xmlns:a16="http://schemas.microsoft.com/office/drawing/2014/main" id="{4E3AF01E-1B81-DC59-CDD7-EAF3EE855BB9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44F68E-F6F0-E583-BD26-9D01190A2E56}"/>
                </a:ext>
              </a:extLst>
            </p:cNvPr>
            <p:cNvSpPr/>
            <p:nvPr/>
          </p:nvSpPr>
          <p:spPr>
            <a:xfrm>
              <a:off x="2100890" y="4747935"/>
              <a:ext cx="5239926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3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Các bạn đang quét sân trường</a:t>
              </a:r>
              <a:r>
                <a:rPr lang="nl-NL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9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635431" y="-1061285"/>
            <a:ext cx="14196448" cy="7667204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1A37E0-4454-70FB-6E9D-EDD4A71589BC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2FED39-6643-8408-C67C-7E643B2D2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8E65C-DAB2-A947-3028-05A5F9B0E555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20" name="Picture 19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D2E6E954-78E6-D420-F0D9-2DCF7F4CE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9B3891-D357-8F11-D376-D5A0F005C7C7}"/>
                </a:ext>
              </a:extLst>
            </p:cNvPr>
            <p:cNvSpPr txBox="1"/>
            <p:nvPr/>
          </p:nvSpPr>
          <p:spPr>
            <a:xfrm>
              <a:off x="2376729" y="2006685"/>
              <a:ext cx="199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C7B2BD-4D1A-0A3C-896D-C463FF48D5C7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23" name="Picture 22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7B01CE1D-3A1A-A7F7-7D2A-E6B0CDE52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EF655-D00F-56FB-56C3-ECC08228D7A5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9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277557" y="-948856"/>
            <a:ext cx="12747114" cy="7413082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85" y="357836"/>
              <a:ext cx="11387034" cy="5598298"/>
            </a:xfrm>
            <a:prstGeom prst="rect">
              <a:avLst/>
            </a:prstGeom>
          </p:spPr>
        </p:pic>
      </p:grpSp>
      <p:pic>
        <p:nvPicPr>
          <p:cNvPr id="13" name="图片 44">
            <a:extLst>
              <a:ext uri="{FF2B5EF4-FFF2-40B4-BE49-F238E27FC236}">
                <a16:creationId xmlns:a16="http://schemas.microsoft.com/office/drawing/2014/main" id="{D5004A7E-3915-2BD4-0C6F-384DC87A3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448555" y="3319493"/>
            <a:ext cx="1321220" cy="2897414"/>
          </a:xfrm>
          <a:prstGeom prst="rect">
            <a:avLst/>
          </a:prstGeom>
        </p:spPr>
      </p:pic>
      <p:grpSp>
        <p:nvGrpSpPr>
          <p:cNvPr id="17" name="组合 44">
            <a:extLst>
              <a:ext uri="{FF2B5EF4-FFF2-40B4-BE49-F238E27FC236}">
                <a16:creationId xmlns:a16="http://schemas.microsoft.com/office/drawing/2014/main" id="{2FBCD7EB-D0B3-9D82-E3DE-F3996B205A4A}"/>
              </a:ext>
            </a:extLst>
          </p:cNvPr>
          <p:cNvGrpSpPr/>
          <p:nvPr/>
        </p:nvGrpSpPr>
        <p:grpSpPr>
          <a:xfrm rot="1845734">
            <a:off x="10352034" y="-50637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id="{8755561A-832C-539C-0117-343216DEBF91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id="{7A75F992-C1C9-65C9-AA2F-A8C2D8BA8218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id="{174B5A0A-C174-BC20-7560-B7886BE6D5D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DC8528D9-746E-942B-2130-0F0BAB519CC0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5E4E254A-12D7-252A-EAF4-731A6AAF4C29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id="{3643C63C-2384-47DF-FE78-E8DF1DE735C8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1D030C2B-E484-AE55-C8C9-188CAD55201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id="{07138CD4-FFC8-CE9B-A2D4-AF2B96CAD827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BEDD7C20-9E1C-201E-068B-D100E79E5783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24B8BDD2-2610-672B-B22F-582872457F41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55BFA21E-1960-D6CB-EFF9-659DC226DA2E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id="{252C0065-6AAE-BDD2-DB34-450B3CE89474}"/>
              </a:ext>
            </a:extLst>
          </p:cNvPr>
          <p:cNvGrpSpPr/>
          <p:nvPr/>
        </p:nvGrpSpPr>
        <p:grpSpPr>
          <a:xfrm>
            <a:off x="10981126" y="5681411"/>
            <a:ext cx="644873" cy="736277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7D0A1332-190D-727C-83CA-49DE60A3491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id="{715FC64B-1E2F-5DD0-7F1F-6B34BF603D6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id="{E67449C5-F011-CB2B-5C50-4142FD113B3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id="{7ED83651-7ECF-99FA-5854-1B9D5D0D0529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id="{C62A31B3-1D5D-8703-3207-2BABAD4AC53F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id="{F270B958-55D4-5B7F-3C57-D96F613C0084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id="{DD0BFCB6-08FD-17D6-B089-76FD1D6A2947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id="{F3EDC9C8-E45B-ABEA-7FD9-9041A857ED0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id="{6C6D682E-2247-DF19-FC28-02FDBD106C2C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id="{CBFBF6ED-6E13-5A76-D611-4E78880EE45A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id="{4AB867D3-8C75-600B-B3BF-7042A1D56815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id="{C41F42F3-A2C2-9FE5-7021-87919A57EEA5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id="{3B8181E3-3265-FE67-ECC1-97F69E923265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id="{AD84310F-4B9C-DD7F-CE54-6ED900314BDF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id="{DEB167BE-1928-D295-5096-B34112DE8FAC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id="{1EE90402-3DBB-380A-C470-CCB5F31102B8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id="{C94BD0BC-B25F-EB04-7321-7ED5A0594501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id="{5B83162F-DEF7-A5EF-0D1A-D495D39CC10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id="{09EA94C7-82B7-6863-400B-DFDBC738920E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id="{41E0349F-2400-2610-340D-8C89FFA2A99F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id="{1591346E-195B-6BE1-E66F-A7EC56AE05E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id="{3991FE9E-C85D-7CF2-41CD-BB472FAEEB4D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id="{AD6EBAEA-D553-4046-ABC0-74B1A7FC7F4B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id="{B05755E4-F160-3CCB-4116-522E309F3CE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id="{07E08A67-FF59-BCEB-1A44-758FF40305B8}"/>
              </a:ext>
            </a:extLst>
          </p:cNvPr>
          <p:cNvGrpSpPr/>
          <p:nvPr/>
        </p:nvGrpSpPr>
        <p:grpSpPr>
          <a:xfrm flipH="1">
            <a:off x="5183649" y="-591069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id="{594BEF12-3ECF-818D-3BA7-AF8F05B975B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id="{7D6E0023-4FFA-7C12-73DC-A1866FF4906B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7" name="组合 2">
            <a:extLst>
              <a:ext uri="{FF2B5EF4-FFF2-40B4-BE49-F238E27FC236}">
                <a16:creationId xmlns:a16="http://schemas.microsoft.com/office/drawing/2014/main" id="{14FC368D-3226-7113-9B7A-7953AD59876A}"/>
              </a:ext>
            </a:extLst>
          </p:cNvPr>
          <p:cNvGrpSpPr/>
          <p:nvPr/>
        </p:nvGrpSpPr>
        <p:grpSpPr>
          <a:xfrm>
            <a:off x="652682" y="341773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id="{2F38C8DE-2E0D-1C31-D791-50D98BE5C7BD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id="{63A51D7E-A05D-6D1A-A8C2-79DE0A398AF4}"/>
                </a:ext>
              </a:extLst>
            </p:cNvPr>
            <p:cNvSpPr txBox="1"/>
            <p:nvPr/>
          </p:nvSpPr>
          <p:spPr>
            <a:xfrm>
              <a:off x="1415323" y="4482808"/>
              <a:ext cx="8162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 w="25400">
                    <a:solidFill>
                      <a:srgbClr val="FF8FA7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cs"/>
                </a:rPr>
                <a:t>02</a:t>
              </a:r>
              <a:endParaRPr kumimoji="0" lang="zh-CN" altLang="en-US" sz="4000" b="1" i="0" u="none" strike="noStrike" kern="1200" cap="none" spc="0" normalizeH="0" baseline="0" noProof="0" dirty="0">
                <a:ln w="25400">
                  <a:solidFill>
                    <a:srgbClr val="FF8FA7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方正超粗黑简体" panose="03000509000000000000" pitchFamily="65" charset="-122"/>
                <a:ea typeface="方正超粗黑简体" panose="03000509000000000000" pitchFamily="65" charset="-122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55474C9-013A-92AD-067F-2EB3017204BC}"/>
              </a:ext>
            </a:extLst>
          </p:cNvPr>
          <p:cNvSpPr txBox="1"/>
          <p:nvPr/>
        </p:nvSpPr>
        <p:spPr>
          <a:xfrm>
            <a:off x="1661896" y="698365"/>
            <a:ext cx="9215795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 đổi với bạn: </a:t>
            </a:r>
            <a:r>
              <a:rPr lang="nl-NL" sz="3000" i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làm việc nhóm hiệu quả, cần lưu ý những gì?</a:t>
            </a:r>
            <a:endParaRPr lang="en-US" sz="3000" i="1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任意多边形 103">
            <a:extLst>
              <a:ext uri="{FF2B5EF4-FFF2-40B4-BE49-F238E27FC236}">
                <a16:creationId xmlns:a16="http://schemas.microsoft.com/office/drawing/2014/main" id="{4BB45D7B-3735-BEE5-6467-EB64647F6C32}"/>
              </a:ext>
            </a:extLst>
          </p:cNvPr>
          <p:cNvSpPr/>
          <p:nvPr/>
        </p:nvSpPr>
        <p:spPr>
          <a:xfrm>
            <a:off x="0" y="6189784"/>
            <a:ext cx="12192000" cy="668216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弧形 10">
            <a:extLst>
              <a:ext uri="{FF2B5EF4-FFF2-40B4-BE49-F238E27FC236}">
                <a16:creationId xmlns:a16="http://schemas.microsoft.com/office/drawing/2014/main" id="{BE0491DF-91CE-93CC-CFDD-D16EB894B773}"/>
              </a:ext>
            </a:extLst>
          </p:cNvPr>
          <p:cNvSpPr/>
          <p:nvPr/>
        </p:nvSpPr>
        <p:spPr>
          <a:xfrm>
            <a:off x="5841150" y="3912577"/>
            <a:ext cx="1462792" cy="2138988"/>
          </a:xfrm>
          <a:prstGeom prst="arc">
            <a:avLst>
              <a:gd name="adj1" fmla="val 10357567"/>
              <a:gd name="adj2" fmla="val 1174374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弧形 11">
            <a:extLst>
              <a:ext uri="{FF2B5EF4-FFF2-40B4-BE49-F238E27FC236}">
                <a16:creationId xmlns:a16="http://schemas.microsoft.com/office/drawing/2014/main" id="{95FCBD34-7CF7-B46A-78BE-91B52D9D2BD3}"/>
              </a:ext>
            </a:extLst>
          </p:cNvPr>
          <p:cNvSpPr/>
          <p:nvPr/>
        </p:nvSpPr>
        <p:spPr>
          <a:xfrm rot="421230">
            <a:off x="5818220" y="3928676"/>
            <a:ext cx="1462792" cy="2138988"/>
          </a:xfrm>
          <a:prstGeom prst="arc">
            <a:avLst>
              <a:gd name="adj1" fmla="val 11681061"/>
              <a:gd name="adj2" fmla="val 1199930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60">
            <a:extLst>
              <a:ext uri="{FF2B5EF4-FFF2-40B4-BE49-F238E27FC236}">
                <a16:creationId xmlns:a16="http://schemas.microsoft.com/office/drawing/2014/main" id="{A00256DD-F293-D2E3-A768-23EE29A40644}"/>
              </a:ext>
            </a:extLst>
          </p:cNvPr>
          <p:cNvSpPr/>
          <p:nvPr/>
        </p:nvSpPr>
        <p:spPr>
          <a:xfrm>
            <a:off x="4223739" y="5896122"/>
            <a:ext cx="220049" cy="23241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任意多边形 102">
            <a:extLst>
              <a:ext uri="{FF2B5EF4-FFF2-40B4-BE49-F238E27FC236}">
                <a16:creationId xmlns:a16="http://schemas.microsoft.com/office/drawing/2014/main" id="{47B228E7-E11A-316D-EA6B-07451A458523}"/>
              </a:ext>
            </a:extLst>
          </p:cNvPr>
          <p:cNvSpPr/>
          <p:nvPr/>
        </p:nvSpPr>
        <p:spPr>
          <a:xfrm flipH="1">
            <a:off x="0" y="6248401"/>
            <a:ext cx="12192000" cy="60960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3D6E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05">
            <a:extLst>
              <a:ext uri="{FF2B5EF4-FFF2-40B4-BE49-F238E27FC236}">
                <a16:creationId xmlns:a16="http://schemas.microsoft.com/office/drawing/2014/main" id="{EAC010F0-6506-9894-8EC0-40714C1C1651}"/>
              </a:ext>
            </a:extLst>
          </p:cNvPr>
          <p:cNvSpPr/>
          <p:nvPr/>
        </p:nvSpPr>
        <p:spPr>
          <a:xfrm>
            <a:off x="6697309" y="6447107"/>
            <a:ext cx="220049" cy="232410"/>
          </a:xfrm>
          <a:prstGeom prst="ellipse">
            <a:avLst/>
          </a:prstGeom>
          <a:solidFill>
            <a:schemeClr val="bg1">
              <a:alpha val="28000"/>
            </a:schemeClr>
          </a:solidFill>
          <a:ln w="50800">
            <a:solidFill>
              <a:schemeClr val="bg1"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06">
            <a:extLst>
              <a:ext uri="{FF2B5EF4-FFF2-40B4-BE49-F238E27FC236}">
                <a16:creationId xmlns:a16="http://schemas.microsoft.com/office/drawing/2014/main" id="{E7B5EE7E-4CFE-5346-8B5B-D6B69BEFAE53}"/>
              </a:ext>
            </a:extLst>
          </p:cNvPr>
          <p:cNvSpPr/>
          <p:nvPr/>
        </p:nvSpPr>
        <p:spPr>
          <a:xfrm>
            <a:off x="9041924" y="6177476"/>
            <a:ext cx="355741" cy="375724"/>
          </a:xfrm>
          <a:prstGeom prst="ellips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22F1F6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07">
            <a:extLst>
              <a:ext uri="{FF2B5EF4-FFF2-40B4-BE49-F238E27FC236}">
                <a16:creationId xmlns:a16="http://schemas.microsoft.com/office/drawing/2014/main" id="{E51C0EA6-017C-05D5-A561-034C4C446E00}"/>
              </a:ext>
            </a:extLst>
          </p:cNvPr>
          <p:cNvSpPr/>
          <p:nvPr/>
        </p:nvSpPr>
        <p:spPr>
          <a:xfrm>
            <a:off x="1515709" y="6037384"/>
            <a:ext cx="141798" cy="149763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66">
            <a:extLst>
              <a:ext uri="{FF2B5EF4-FFF2-40B4-BE49-F238E27FC236}">
                <a16:creationId xmlns:a16="http://schemas.microsoft.com/office/drawing/2014/main" id="{D44EA710-5959-8328-D4C7-3BD5D402A3FB}"/>
              </a:ext>
            </a:extLst>
          </p:cNvPr>
          <p:cNvGrpSpPr/>
          <p:nvPr/>
        </p:nvGrpSpPr>
        <p:grpSpPr>
          <a:xfrm flipH="1">
            <a:off x="10317628" y="-636965"/>
            <a:ext cx="1950088" cy="1223089"/>
            <a:chOff x="594424" y="1153191"/>
            <a:chExt cx="2605976" cy="1634460"/>
          </a:xfrm>
        </p:grpSpPr>
        <p:sp>
          <p:nvSpPr>
            <p:cNvPr id="64" name="任意多边形 67">
              <a:extLst>
                <a:ext uri="{FF2B5EF4-FFF2-40B4-BE49-F238E27FC236}">
                  <a16:creationId xmlns:a16="http://schemas.microsoft.com/office/drawing/2014/main" id="{510040CB-3D05-62B2-1B67-F7C9216E312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任意多边形 68">
              <a:extLst>
                <a:ext uri="{FF2B5EF4-FFF2-40B4-BE49-F238E27FC236}">
                  <a16:creationId xmlns:a16="http://schemas.microsoft.com/office/drawing/2014/main" id="{3ED0F4F6-503D-56C0-3C56-95DCC64F4689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0B35B1-200D-2251-D1F2-A5B7122A729A}"/>
              </a:ext>
            </a:extLst>
          </p:cNvPr>
          <p:cNvGrpSpPr/>
          <p:nvPr/>
        </p:nvGrpSpPr>
        <p:grpSpPr>
          <a:xfrm>
            <a:off x="2568798" y="1850635"/>
            <a:ext cx="6304295" cy="2407020"/>
            <a:chOff x="8599614" y="1959266"/>
            <a:chExt cx="3829418" cy="240702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12AC24B-F789-C80D-6ED0-CEDC6013879A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69" name="ïsḻîdé">
                <a:extLst>
                  <a:ext uri="{FF2B5EF4-FFF2-40B4-BE49-F238E27FC236}">
                    <a16:creationId xmlns:a16="http://schemas.microsoft.com/office/drawing/2014/main" id="{919D933E-563E-3E56-3885-0E4CE4CF37F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iŝ1iḍe">
                <a:extLst>
                  <a:ext uri="{FF2B5EF4-FFF2-40B4-BE49-F238E27FC236}">
                    <a16:creationId xmlns:a16="http://schemas.microsoft.com/office/drawing/2014/main" id="{4050CF73-2962-261A-7953-98C3B808F779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Speech Bubble: Rectangle with Corners Rounded 67">
              <a:extLst>
                <a:ext uri="{FF2B5EF4-FFF2-40B4-BE49-F238E27FC236}">
                  <a16:creationId xmlns:a16="http://schemas.microsoft.com/office/drawing/2014/main" id="{56FC81CC-E6F3-AC97-6CB4-8120D17D507C}"/>
                </a:ext>
              </a:extLst>
            </p:cNvPr>
            <p:cNvSpPr/>
            <p:nvPr/>
          </p:nvSpPr>
          <p:spPr>
            <a:xfrm>
              <a:off x="8838628" y="2397800"/>
              <a:ext cx="307988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63A53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việc nhóm bốn</a:t>
              </a: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63A53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71" name="Picture 70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248D469E-A305-81D8-FC59-2ED22921C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1" y="3776610"/>
            <a:ext cx="3094740" cy="2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8">
            <a:extLst>
              <a:ext uri="{FF2B5EF4-FFF2-40B4-BE49-F238E27FC236}">
                <a16:creationId xmlns:a16="http://schemas.microsoft.com/office/drawing/2014/main" id="{80D44894-0FAB-1F36-1EDF-F45450DF51F2}"/>
              </a:ext>
            </a:extLst>
          </p:cNvPr>
          <p:cNvGrpSpPr/>
          <p:nvPr/>
        </p:nvGrpSpPr>
        <p:grpSpPr>
          <a:xfrm>
            <a:off x="-733281" y="-907563"/>
            <a:ext cx="14196448" cy="7667204"/>
            <a:chOff x="9835" y="-455139"/>
            <a:chExt cx="12341727" cy="6411273"/>
          </a:xfrm>
        </p:grpSpPr>
        <p:grpSp>
          <p:nvGrpSpPr>
            <p:cNvPr id="4" name="组合 7">
              <a:extLst>
                <a:ext uri="{FF2B5EF4-FFF2-40B4-BE49-F238E27FC236}">
                  <a16:creationId xmlns:a16="http://schemas.microsoft.com/office/drawing/2014/main" id="{A0F3DEA6-46EE-42C4-0545-2EA03F3E13EB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6" name="图片 103">
                <a:extLst>
                  <a:ext uri="{FF2B5EF4-FFF2-40B4-BE49-F238E27FC236}">
                    <a16:creationId xmlns:a16="http://schemas.microsoft.com/office/drawing/2014/main" id="{D53F18BC-FA8F-9929-9C56-1377F148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7" name="图片 100">
                <a:extLst>
                  <a:ext uri="{FF2B5EF4-FFF2-40B4-BE49-F238E27FC236}">
                    <a16:creationId xmlns:a16="http://schemas.microsoft.com/office/drawing/2014/main" id="{953B9A05-7F12-2ECD-928C-1DA537359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5" name="图片 45">
                <a:extLst>
                  <a:ext uri="{FF2B5EF4-FFF2-40B4-BE49-F238E27FC236}">
                    <a16:creationId xmlns:a16="http://schemas.microsoft.com/office/drawing/2014/main" id="{F34D477C-E62C-5FC4-9AB7-7C1021ACB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" name="图片 57">
              <a:extLst>
                <a:ext uri="{FF2B5EF4-FFF2-40B4-BE49-F238E27FC236}">
                  <a16:creationId xmlns:a16="http://schemas.microsoft.com/office/drawing/2014/main" id="{0F6D7825-1B11-CAF3-EA36-15A1605A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F437D6-A38F-7E34-E1E0-C97AC6AD8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E4D58AD-A5D5-0F1C-E0CE-5F48145F4E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96" y="4411797"/>
            <a:ext cx="2179692" cy="1998777"/>
          </a:xfrm>
          <a:prstGeom prst="rect">
            <a:avLst/>
          </a:prstGeom>
        </p:spPr>
      </p:pic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899FFC8-6B72-36BD-A87A-0ED67A35F2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4239019"/>
            <a:ext cx="1441804" cy="22396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69A807-50E4-BDEA-AAAE-491B765AB006}"/>
              </a:ext>
            </a:extLst>
          </p:cNvPr>
          <p:cNvSpPr txBox="1"/>
          <p:nvPr/>
        </p:nvSpPr>
        <p:spPr>
          <a:xfrm>
            <a:off x="625748" y="464346"/>
            <a:ext cx="981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A93AAC-F613-AA4A-7949-A5B439CBEDAC}"/>
              </a:ext>
            </a:extLst>
          </p:cNvPr>
          <p:cNvGrpSpPr/>
          <p:nvPr/>
        </p:nvGrpSpPr>
        <p:grpSpPr>
          <a:xfrm>
            <a:off x="1572063" y="1195676"/>
            <a:ext cx="8486337" cy="1815418"/>
            <a:chOff x="2028094" y="4719477"/>
            <a:chExt cx="5035074" cy="1717405"/>
          </a:xfrm>
        </p:grpSpPr>
        <p:sp>
          <p:nvSpPr>
            <p:cNvPr id="28" name="i$liďé">
              <a:extLst>
                <a:ext uri="{FF2B5EF4-FFF2-40B4-BE49-F238E27FC236}">
                  <a16:creationId xmlns:a16="http://schemas.microsoft.com/office/drawing/2014/main" id="{341790A5-E725-9BBC-3BDC-79B32BCB8682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106ABC-E04A-EF1F-B9C7-54BB3244A6D5}"/>
                </a:ext>
              </a:extLst>
            </p:cNvPr>
            <p:cNvSpPr/>
            <p:nvPr/>
          </p:nvSpPr>
          <p:spPr>
            <a:xfrm>
              <a:off x="2100890" y="4747935"/>
              <a:ext cx="4880403" cy="1688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 quả làm việc nhóm sẽ thế nào nếu mỗi người trong nhóm không biết mình phải làm việc gì?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BCC1D6-B09A-B6CE-5C89-9F35A59334A3}"/>
              </a:ext>
            </a:extLst>
          </p:cNvPr>
          <p:cNvGrpSpPr/>
          <p:nvPr/>
        </p:nvGrpSpPr>
        <p:grpSpPr>
          <a:xfrm>
            <a:off x="1572063" y="2351344"/>
            <a:ext cx="8486337" cy="1021357"/>
            <a:chOff x="2028094" y="4719477"/>
            <a:chExt cx="5035074" cy="966215"/>
          </a:xfrm>
        </p:grpSpPr>
        <p:sp>
          <p:nvSpPr>
            <p:cNvPr id="31" name="i$liďé">
              <a:extLst>
                <a:ext uri="{FF2B5EF4-FFF2-40B4-BE49-F238E27FC236}">
                  <a16:creationId xmlns:a16="http://schemas.microsoft.com/office/drawing/2014/main" id="{DCFBF0AC-046B-C2BB-42FF-FE133980CC77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DD7BEA-5EE5-38C2-63A1-57A0BCDD498F}"/>
                </a:ext>
              </a:extLst>
            </p:cNvPr>
            <p:cNvSpPr/>
            <p:nvPr/>
          </p:nvSpPr>
          <p:spPr>
            <a:xfrm>
              <a:off x="2100890" y="4747935"/>
              <a:ext cx="4880403" cy="90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 mọi người không tích cực làm việc,  không cố gắng làm việc? 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67B5C4-AA8E-3622-6C38-61C80BB19BAB}"/>
              </a:ext>
            </a:extLst>
          </p:cNvPr>
          <p:cNvGrpSpPr/>
          <p:nvPr/>
        </p:nvGrpSpPr>
        <p:grpSpPr>
          <a:xfrm>
            <a:off x="1572063" y="3508775"/>
            <a:ext cx="8486337" cy="1021357"/>
            <a:chOff x="2028094" y="4719477"/>
            <a:chExt cx="5035074" cy="966215"/>
          </a:xfrm>
        </p:grpSpPr>
        <p:sp>
          <p:nvSpPr>
            <p:cNvPr id="34" name="i$liďé">
              <a:extLst>
                <a:ext uri="{FF2B5EF4-FFF2-40B4-BE49-F238E27FC236}">
                  <a16:creationId xmlns:a16="http://schemas.microsoft.com/office/drawing/2014/main" id="{AE518D76-7844-843E-59E7-DBB38C649EA8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5EBE27-D2CB-F7B4-D4FE-93C495DAF79D}"/>
                </a:ext>
              </a:extLst>
            </p:cNvPr>
            <p:cNvSpPr/>
            <p:nvPr/>
          </p:nvSpPr>
          <p:spPr>
            <a:xfrm>
              <a:off x="2100890" y="4747935"/>
              <a:ext cx="4880403" cy="90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 mọi người không tích cực làm việc,  không cố gắng làm việc? 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4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8BE312E9-17CF-124D-ACFD-CCEEFE169F05}"/>
              </a:ext>
            </a:extLst>
          </p:cNvPr>
          <p:cNvGrpSpPr/>
          <p:nvPr/>
        </p:nvGrpSpPr>
        <p:grpSpPr>
          <a:xfrm>
            <a:off x="-635431" y="-1061285"/>
            <a:ext cx="14196448" cy="7667204"/>
            <a:chOff x="9835" y="-455139"/>
            <a:chExt cx="12341727" cy="6411273"/>
          </a:xfrm>
        </p:grpSpPr>
        <p:grpSp>
          <p:nvGrpSpPr>
            <p:cNvPr id="4" name="组合 7">
              <a:extLst>
                <a:ext uri="{FF2B5EF4-FFF2-40B4-BE49-F238E27FC236}">
                  <a16:creationId xmlns:a16="http://schemas.microsoft.com/office/drawing/2014/main" id="{E2D6E21E-EF5B-442A-9BD2-0E50BE7B0A2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6" name="图片 103">
                <a:extLst>
                  <a:ext uri="{FF2B5EF4-FFF2-40B4-BE49-F238E27FC236}">
                    <a16:creationId xmlns:a16="http://schemas.microsoft.com/office/drawing/2014/main" id="{1B1F50DF-D191-F999-9AE8-066E90A9D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7" name="图片 100">
                <a:extLst>
                  <a:ext uri="{FF2B5EF4-FFF2-40B4-BE49-F238E27FC236}">
                    <a16:creationId xmlns:a16="http://schemas.microsoft.com/office/drawing/2014/main" id="{BB61033B-01CA-B969-C76C-8214E1FC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8" name="图片 45">
                <a:extLst>
                  <a:ext uri="{FF2B5EF4-FFF2-40B4-BE49-F238E27FC236}">
                    <a16:creationId xmlns:a16="http://schemas.microsoft.com/office/drawing/2014/main" id="{7E1713D8-08FF-7134-CD05-3FDDF0BA1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" name="图片 57">
              <a:extLst>
                <a:ext uri="{FF2B5EF4-FFF2-40B4-BE49-F238E27FC236}">
                  <a16:creationId xmlns:a16="http://schemas.microsoft.com/office/drawing/2014/main" id="{206FD475-F00E-25B6-64B4-69CE958BB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9" name="组合 4">
            <a:extLst>
              <a:ext uri="{FF2B5EF4-FFF2-40B4-BE49-F238E27FC236}">
                <a16:creationId xmlns:a16="http://schemas.microsoft.com/office/drawing/2014/main" id="{6A9E6D62-3894-6CCB-B386-8048EEAD8A61}"/>
              </a:ext>
            </a:extLst>
          </p:cNvPr>
          <p:cNvGrpSpPr/>
          <p:nvPr/>
        </p:nvGrpSpPr>
        <p:grpSpPr>
          <a:xfrm>
            <a:off x="986973" y="574954"/>
            <a:ext cx="10537370" cy="4867228"/>
            <a:chOff x="1175657" y="2190296"/>
            <a:chExt cx="4412343" cy="2828475"/>
          </a:xfrm>
        </p:grpSpPr>
        <p:sp>
          <p:nvSpPr>
            <p:cNvPr id="10" name="矩形: 圆角 3">
              <a:extLst>
                <a:ext uri="{FF2B5EF4-FFF2-40B4-BE49-F238E27FC236}">
                  <a16:creationId xmlns:a16="http://schemas.microsoft.com/office/drawing/2014/main" id="{496DAE80-7BBD-B0BC-2807-43F4C0A893A4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57B566E-0EDA-A317-D439-A95BF9F4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BD497C-D0BC-E998-49F5-6D73883EF112}"/>
              </a:ext>
            </a:extLst>
          </p:cNvPr>
          <p:cNvSpPr txBox="1"/>
          <p:nvPr/>
        </p:nvSpPr>
        <p:spPr>
          <a:xfrm>
            <a:off x="1353893" y="2081246"/>
            <a:ext cx="1017045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i="1"/>
              <a:t>Để làm việc nhóm hiệu quả cần phải có nhóm trưởng bao quát tình hình chung của nhóm; phải có sự phân công phần việc rõ ràng cho từng người trong nhóm; mọi người phải tích cực làm việc, phải </a:t>
            </a:r>
            <a:r>
              <a:rPr lang="nl-NL" sz="2800" i="1" smtClean="0"/>
              <a:t>nỗ </a:t>
            </a:r>
            <a:r>
              <a:rPr lang="nl-NL" sz="2800" i="1"/>
              <a:t>lực trong công việc; nhiệt tình tham gia nhóm tập trung vào công việc không dựa dẫm vào người khác,..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6B340D-10CA-6DC2-6725-C7C5D569E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659" y="1208249"/>
            <a:ext cx="8572682" cy="30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241;p12">
            <a:extLst>
              <a:ext uri="{FF2B5EF4-FFF2-40B4-BE49-F238E27FC236}">
                <a16:creationId xmlns:a16="http://schemas.microsoft.com/office/drawing/2014/main" id="{1617509B-C63A-1B39-6AB4-B618F4BBB7AE}"/>
              </a:ext>
            </a:extLst>
          </p:cNvPr>
          <p:cNvGrpSpPr/>
          <p:nvPr/>
        </p:nvGrpSpPr>
        <p:grpSpPr>
          <a:xfrm>
            <a:off x="8274152" y="3594928"/>
            <a:ext cx="3917848" cy="3263072"/>
            <a:chOff x="-591423" y="1707337"/>
            <a:chExt cx="7679682" cy="5787085"/>
          </a:xfrm>
        </p:grpSpPr>
        <p:pic>
          <p:nvPicPr>
            <p:cNvPr id="38" name="Google Shape;242;p12">
              <a:extLst>
                <a:ext uri="{FF2B5EF4-FFF2-40B4-BE49-F238E27FC236}">
                  <a16:creationId xmlns:a16="http://schemas.microsoft.com/office/drawing/2014/main" id="{F640C41D-15F8-B12D-DCB2-BBC7D545CB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43;p12">
              <a:extLst>
                <a:ext uri="{FF2B5EF4-FFF2-40B4-BE49-F238E27FC236}">
                  <a16:creationId xmlns:a16="http://schemas.microsoft.com/office/drawing/2014/main" id="{C0688BE4-FC83-03A4-98C4-130F8004EC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55">
            <a:extLst>
              <a:ext uri="{FF2B5EF4-FFF2-40B4-BE49-F238E27FC236}">
                <a16:creationId xmlns:a16="http://schemas.microsoft.com/office/drawing/2014/main" id="{FC2EC994-AB29-FA51-7F8F-4A6C89DB2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151"/>
            <a:ext cx="2067950" cy="22645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4A6E1D1-2351-EC03-3634-9B679C47959B}"/>
              </a:ext>
            </a:extLst>
          </p:cNvPr>
          <p:cNvSpPr txBox="1"/>
          <p:nvPr/>
        </p:nvSpPr>
        <p:spPr>
          <a:xfrm>
            <a:off x="2924879" y="2314254"/>
            <a:ext cx="6342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A46C5-8F4D-040D-94F0-E4BF4087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" y="0"/>
            <a:ext cx="11907297" cy="6616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60852-957C-0CA5-D100-BBE847EB2B30}"/>
              </a:ext>
            </a:extLst>
          </p:cNvPr>
          <p:cNvSpPr txBox="1"/>
          <p:nvPr/>
        </p:nvSpPr>
        <p:spPr>
          <a:xfrm>
            <a:off x="2261998" y="3487724"/>
            <a:ext cx="736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E52A4-CA64-77B4-CE6C-C27C7EB830D3}"/>
              </a:ext>
            </a:extLst>
          </p:cNvPr>
          <p:cNvSpPr txBox="1"/>
          <p:nvPr/>
        </p:nvSpPr>
        <p:spPr>
          <a:xfrm>
            <a:off x="2261997" y="3429000"/>
            <a:ext cx="736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ở các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tiếp theo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6486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3888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142282" y="-280045"/>
            <a:ext cx="12747114" cy="6647241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E5D17-8D6E-A926-52B8-4924FA4597C6}"/>
              </a:ext>
            </a:extLst>
          </p:cNvPr>
          <p:cNvSpPr/>
          <p:nvPr/>
        </p:nvSpPr>
        <p:spPr>
          <a:xfrm>
            <a:off x="1183251" y="1263472"/>
            <a:ext cx="9825497" cy="72804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lần em và bạn mải chơi nên quên việc cần làm.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dung">
            <a:extLst>
              <a:ext uri="{FF2B5EF4-FFF2-40B4-BE49-F238E27FC236}">
                <a16:creationId xmlns:a16="http://schemas.microsoft.com/office/drawing/2014/main" id="{DE4D7532-E476-945B-C0BA-55DED638B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84" y="3653611"/>
            <a:ext cx="3040743" cy="207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9926B-86B8-8571-3490-D4B25C526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799" y="2753780"/>
            <a:ext cx="3738110" cy="35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>
            <a:extLst>
              <a:ext uri="{FF2B5EF4-FFF2-40B4-BE49-F238E27FC236}">
                <a16:creationId xmlns:a16="http://schemas.microsoft.com/office/drawing/2014/main" id="{E2A22180-9C0D-2076-808C-4D654329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237" y="786498"/>
            <a:ext cx="8757527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Bài 13: MÈO ĐI CÂU CÁ</a:t>
            </a:r>
            <a:endParaRPr lang="en-US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ÁN LĨNH VỰC PHÁT TRIỂN THẨM MỸ | MN Việt Hưng">
            <a:extLst>
              <a:ext uri="{FF2B5EF4-FFF2-40B4-BE49-F238E27FC236}">
                <a16:creationId xmlns:a16="http://schemas.microsoft.com/office/drawing/2014/main" id="{ADC17698-9006-568A-9930-02E15925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47" y="3067489"/>
            <a:ext cx="4052653" cy="2859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Ơ: Mèo đi câu cá (Thái Hoàng Linh)">
            <a:extLst>
              <a:ext uri="{FF2B5EF4-FFF2-40B4-BE49-F238E27FC236}">
                <a16:creationId xmlns:a16="http://schemas.microsoft.com/office/drawing/2014/main" id="{B6FD98F6-65B2-B716-29E2-6F631EE7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68570"/>
            <a:ext cx="3035075" cy="2273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538F88EF-1DA6-7073-13B7-94899BF7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951" y="1166214"/>
            <a:ext cx="3132588" cy="28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229F99DF-8743-94DC-D138-E7079763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499" r="3017" b="2100"/>
          <a:stretch/>
        </p:blipFill>
        <p:spPr>
          <a:xfrm>
            <a:off x="1151062" y="3429000"/>
            <a:ext cx="2923288" cy="2703698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03666A0C-6148-7AAE-5FD8-63584DB0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52" y="4441236"/>
            <a:ext cx="2127809" cy="1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/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805912" y="-793151"/>
            <a:ext cx="14371422" cy="7457421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6EC6873-8359-ADA1-4678-4C272E6E8F4C}"/>
              </a:ext>
            </a:extLst>
          </p:cNvPr>
          <p:cNvSpPr/>
          <p:nvPr/>
        </p:nvSpPr>
        <p:spPr>
          <a:xfrm>
            <a:off x="3625516" y="729912"/>
            <a:ext cx="3470529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CD312B-905B-1522-1E4C-773363745D9B}"/>
              </a:ext>
            </a:extLst>
          </p:cNvPr>
          <p:cNvGrpSpPr/>
          <p:nvPr/>
        </p:nvGrpSpPr>
        <p:grpSpPr>
          <a:xfrm>
            <a:off x="1348349" y="3149105"/>
            <a:ext cx="3833251" cy="1121761"/>
            <a:chOff x="6410789" y="819970"/>
            <a:chExt cx="4612392" cy="11217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037EE3-FAFE-7E73-2064-6D10C934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01B07F-7E35-BD71-D23A-36B50AF5C758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 trắng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14D9C1-DA86-9651-3350-A3DA2801D9CE}"/>
              </a:ext>
            </a:extLst>
          </p:cNvPr>
          <p:cNvGrpSpPr/>
          <p:nvPr/>
        </p:nvGrpSpPr>
        <p:grpSpPr>
          <a:xfrm>
            <a:off x="1314046" y="4540786"/>
            <a:ext cx="3620787" cy="1121761"/>
            <a:chOff x="6410789" y="2733385"/>
            <a:chExt cx="4350737" cy="11217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40C3C5-92CE-8EFA-AAA1-DDD8B5350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BC133-0583-920D-9ED5-536CCB35FFDE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lượn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0A5A47-EFA7-C56E-87CC-005A7B0EA774}"/>
              </a:ext>
            </a:extLst>
          </p:cNvPr>
          <p:cNvGrpSpPr/>
          <p:nvPr/>
        </p:nvGrpSpPr>
        <p:grpSpPr>
          <a:xfrm>
            <a:off x="1314046" y="1833182"/>
            <a:ext cx="3592278" cy="1121761"/>
            <a:chOff x="6410789" y="819970"/>
            <a:chExt cx="4322439" cy="11217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37947C-3BD5-7C2E-74EA-7FF5BFB2B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8B473-8242-EBDD-6B66-6DEFE252DDC4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giỏ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5CD4BB-55F2-9BCE-8380-17F625A94B25}"/>
              </a:ext>
            </a:extLst>
          </p:cNvPr>
          <p:cNvGrpSpPr/>
          <p:nvPr/>
        </p:nvGrpSpPr>
        <p:grpSpPr>
          <a:xfrm>
            <a:off x="6573492" y="3149105"/>
            <a:ext cx="3833251" cy="1121761"/>
            <a:chOff x="6410789" y="819970"/>
            <a:chExt cx="4612392" cy="11217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6B13E9-BE92-2C44-8F6C-55DBDDBD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FECA2-477E-AE3B-6E32-20F808ACE5C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lều tranh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F97008-12E6-5C9A-C9AB-F030EF06D816}"/>
              </a:ext>
            </a:extLst>
          </p:cNvPr>
          <p:cNvGrpSpPr/>
          <p:nvPr/>
        </p:nvGrpSpPr>
        <p:grpSpPr>
          <a:xfrm>
            <a:off x="6539189" y="4540786"/>
            <a:ext cx="3620787" cy="1121761"/>
            <a:chOff x="6410789" y="2733385"/>
            <a:chExt cx="4350737" cy="11217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12B65F-FE23-C7C5-0A89-148BFF72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CBA220-D031-118C-9D63-55260CCD4B01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 trời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BD4552-0889-4C73-CF90-9EB567620067}"/>
              </a:ext>
            </a:extLst>
          </p:cNvPr>
          <p:cNvGrpSpPr/>
          <p:nvPr/>
        </p:nvGrpSpPr>
        <p:grpSpPr>
          <a:xfrm>
            <a:off x="6539189" y="1833182"/>
            <a:ext cx="3592278" cy="1121761"/>
            <a:chOff x="6410789" y="819970"/>
            <a:chExt cx="4322439" cy="112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1FAC78-A50D-77CD-AD1F-CE3E0CB5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6281C-83E0-BCA7-15D5-2D0EB95ECC46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sông cái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37933" y="-267740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49FEE9-23E2-B1C0-7286-4C97CB60F846}"/>
              </a:ext>
            </a:extLst>
          </p:cNvPr>
          <p:cNvSpPr txBox="1"/>
          <p:nvPr/>
        </p:nvSpPr>
        <p:spPr>
          <a:xfrm>
            <a:off x="2729520" y="1578346"/>
            <a:ext cx="7110065" cy="578882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cái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lớn.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4A8BAE-8DC4-BE7C-B308-0C665F221762}"/>
              </a:ext>
            </a:extLst>
          </p:cNvPr>
          <p:cNvGrpSpPr/>
          <p:nvPr/>
        </p:nvGrpSpPr>
        <p:grpSpPr>
          <a:xfrm>
            <a:off x="4271818" y="540263"/>
            <a:ext cx="2813901" cy="664590"/>
            <a:chOff x="7876269" y="104148"/>
            <a:chExt cx="3751868" cy="886120"/>
          </a:xfrm>
        </p:grpSpPr>
        <p:sp>
          <p:nvSpPr>
            <p:cNvPr id="10" name="Rectangle: Rounded Corners 43">
              <a:extLst>
                <a:ext uri="{FF2B5EF4-FFF2-40B4-BE49-F238E27FC236}">
                  <a16:creationId xmlns:a16="http://schemas.microsoft.com/office/drawing/2014/main" id="{23472E92-3D8F-64AE-807A-197E50BF0A50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AB3FA9-AC5A-5EEB-CB7A-62AB49D539AA}"/>
                </a:ext>
              </a:extLst>
            </p:cNvPr>
            <p:cNvSpPr/>
            <p:nvPr/>
          </p:nvSpPr>
          <p:spPr>
            <a:xfrm>
              <a:off x="8069523" y="157503"/>
              <a:ext cx="3338948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CN" sz="3200" b="1" kern="0" smtClean="0">
                  <a:solidFill>
                    <a:srgbClr val="FFC000">
                      <a:lumMod val="50000"/>
                    </a:srgbClr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  <a:sym typeface="Arial"/>
                </a:rPr>
                <a:t>Giải nghĩa từ</a:t>
              </a:r>
              <a:endParaRPr lang="zh-CN" altLang="en-US" sz="3200" b="1" kern="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8DFFEE-4115-366B-3E62-3224E843BA42}"/>
              </a:ext>
            </a:extLst>
          </p:cNvPr>
          <p:cNvSpPr txBox="1"/>
          <p:nvPr/>
        </p:nvSpPr>
        <p:spPr>
          <a:xfrm>
            <a:off x="2729520" y="2480544"/>
            <a:ext cx="7154420" cy="5788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 hở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mặt tươi tỉnh, lộ rõ vẻ vui 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62A85-BB2A-E49F-85F4-73AC823FEA43}"/>
              </a:ext>
            </a:extLst>
          </p:cNvPr>
          <p:cNvSpPr txBox="1"/>
          <p:nvPr/>
        </p:nvSpPr>
        <p:spPr>
          <a:xfrm>
            <a:off x="2729520" y="3493428"/>
            <a:ext cx="715442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hối hả: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 vội vã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C2C8C-D52E-93CB-7815-4AA235E18CAF}"/>
              </a:ext>
            </a:extLst>
          </p:cNvPr>
          <p:cNvSpPr txBox="1"/>
          <p:nvPr/>
        </p:nvSpPr>
        <p:spPr>
          <a:xfrm>
            <a:off x="2729520" y="4426818"/>
            <a:ext cx="7087326" cy="10556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 tranh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 nhà sơ sài, làm bằng cỏ tre, tranh nứa.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1866</TotalTime>
  <Words>848</Words>
  <Application>Microsoft Office PowerPoint</Application>
  <PresentationFormat>Widescreen</PresentationFormat>
  <Paragraphs>99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等线</vt:lpstr>
      <vt:lpstr>微软雅黑</vt:lpstr>
      <vt:lpstr>宋体</vt:lpstr>
      <vt:lpstr>#9Slide02 Noi dung dai</vt:lpstr>
      <vt:lpstr>Arial</vt:lpstr>
      <vt:lpstr>Arial-Rounded</vt:lpstr>
      <vt:lpstr>Calibri</vt:lpstr>
      <vt:lpstr>Coiny</vt:lpstr>
      <vt:lpstr>iCiel Cadena</vt:lpstr>
      <vt:lpstr>inpin heiti</vt:lpstr>
      <vt:lpstr>华文行楷</vt:lpstr>
      <vt:lpstr>Times New Roman</vt:lpstr>
      <vt:lpstr>UTM Avo</vt:lpstr>
      <vt:lpstr>方正超粗黑简体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70</cp:revision>
  <dcterms:created xsi:type="dcterms:W3CDTF">2021-11-01T08:16:43Z</dcterms:created>
  <dcterms:modified xsi:type="dcterms:W3CDTF">2023-03-11T03:05:18Z</dcterms:modified>
</cp:coreProperties>
</file>