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2.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3.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4.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theme/theme5.xml" ContentType="application/vnd.openxmlformats-officedocument.theme+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7" r:id="rId2"/>
    <p:sldMasterId id="2147483713" r:id="rId3"/>
    <p:sldMasterId id="2147483739" r:id="rId4"/>
    <p:sldMasterId id="2147483765" r:id="rId5"/>
    <p:sldMasterId id="2147483791" r:id="rId6"/>
  </p:sldMasterIdLst>
  <p:notesMasterIdLst>
    <p:notesMasterId r:id="rId55"/>
  </p:notesMasterIdLst>
  <p:sldIdLst>
    <p:sldId id="281" r:id="rId7"/>
    <p:sldId id="300" r:id="rId8"/>
    <p:sldId id="267" r:id="rId9"/>
    <p:sldId id="2711" r:id="rId10"/>
    <p:sldId id="259" r:id="rId11"/>
    <p:sldId id="2713" r:id="rId12"/>
    <p:sldId id="2712" r:id="rId13"/>
    <p:sldId id="2714" r:id="rId14"/>
    <p:sldId id="260" r:id="rId15"/>
    <p:sldId id="283" r:id="rId16"/>
    <p:sldId id="2715" r:id="rId17"/>
    <p:sldId id="262" r:id="rId18"/>
    <p:sldId id="257" r:id="rId19"/>
    <p:sldId id="2716" r:id="rId20"/>
    <p:sldId id="2717" r:id="rId21"/>
    <p:sldId id="269" r:id="rId22"/>
    <p:sldId id="2718" r:id="rId23"/>
    <p:sldId id="2719" r:id="rId24"/>
    <p:sldId id="287" r:id="rId25"/>
    <p:sldId id="2720" r:id="rId26"/>
    <p:sldId id="2721" r:id="rId27"/>
    <p:sldId id="285" r:id="rId28"/>
    <p:sldId id="282" r:id="rId29"/>
    <p:sldId id="288" r:id="rId30"/>
    <p:sldId id="289" r:id="rId31"/>
    <p:sldId id="290" r:id="rId32"/>
    <p:sldId id="291" r:id="rId33"/>
    <p:sldId id="263" r:id="rId34"/>
    <p:sldId id="286" r:id="rId35"/>
    <p:sldId id="2697" r:id="rId36"/>
    <p:sldId id="2722" r:id="rId37"/>
    <p:sldId id="2723" r:id="rId38"/>
    <p:sldId id="256" r:id="rId39"/>
    <p:sldId id="436" r:id="rId40"/>
    <p:sldId id="437" r:id="rId41"/>
    <p:sldId id="456" r:id="rId42"/>
    <p:sldId id="457" r:id="rId43"/>
    <p:sldId id="458" r:id="rId44"/>
    <p:sldId id="459" r:id="rId45"/>
    <p:sldId id="438" r:id="rId46"/>
    <p:sldId id="439" r:id="rId47"/>
    <p:sldId id="440" r:id="rId48"/>
    <p:sldId id="441" r:id="rId49"/>
    <p:sldId id="443" r:id="rId50"/>
    <p:sldId id="444" r:id="rId51"/>
    <p:sldId id="445" r:id="rId52"/>
    <p:sldId id="279" r:id="rId53"/>
    <p:sldId id="2702" r:id="rId5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3" d="100"/>
          <a:sy n="73" d="100"/>
        </p:scale>
        <p:origin x="618"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notesMaster" Target="notesMasters/notesMaster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slide" Target="slides/slide35.xml"/><Relationship Id="rId54" Type="http://schemas.openxmlformats.org/officeDocument/2006/relationships/slide" Target="slides/slide48.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viewProps" Target="view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presProps" Target="presProps.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6A345A4-1B84-4389-97DA-0CB807606583}" type="datetimeFigureOut">
              <a:rPr lang="en-US" smtClean="0"/>
              <a:t>11/3/2023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20ECDD8-B15C-41B5-B3FE-59819A135F1B}" type="slidenum">
              <a:rPr lang="en-US" smtClean="0"/>
              <a:t>‹#›</a:t>
            </a:fld>
            <a:endParaRPr lang="en-US"/>
          </a:p>
        </p:txBody>
      </p:sp>
    </p:spTree>
    <p:extLst>
      <p:ext uri="{BB962C8B-B14F-4D97-AF65-F5344CB8AC3E}">
        <p14:creationId xmlns:p14="http://schemas.microsoft.com/office/powerpoint/2010/main" val="18080368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ตัวแทนรูปบนภาพนิ่ง 1"/>
          <p:cNvSpPr>
            <a:spLocks noGrp="1" noRot="1" noChangeAspect="1"/>
          </p:cNvSpPr>
          <p:nvPr>
            <p:ph type="sldImg"/>
          </p:nvPr>
        </p:nvSpPr>
        <p:spPr/>
      </p:sp>
      <p:sp>
        <p:nvSpPr>
          <p:cNvPr id="3" name="ตัวแทนบันทึกย่อ 2"/>
          <p:cNvSpPr>
            <a:spLocks noGrp="1"/>
          </p:cNvSpPr>
          <p:nvPr>
            <p:ph type="body" idx="1"/>
          </p:nvPr>
        </p:nvSpPr>
        <p:spPr/>
        <p:txBody>
          <a:bodyPr/>
          <a:lstStyle/>
          <a:p>
            <a:endParaRPr lang="th-TH" dirty="0"/>
          </a:p>
        </p:txBody>
      </p:sp>
      <p:sp>
        <p:nvSpPr>
          <p:cNvPr id="4" name="ตัวแทนหมายเลขภาพนิ่ง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1C0A88-42D7-47B3-9EDC-99BC3ACFC9E5}" type="slidenum">
              <a:rPr kumimoji="0" lang="th-TH" sz="1200" b="0" i="0" u="none" strike="noStrike" kern="1200" cap="none" spc="0" normalizeH="0" baseline="0" noProof="0" smtClean="0">
                <a:ln>
                  <a:noFill/>
                </a:ln>
                <a:solidFill>
                  <a:prstClr val="black"/>
                </a:solidFill>
                <a:effectLst/>
                <a:uLnTx/>
                <a:uFillTx/>
                <a:latin typeface="Calibri"/>
                <a:ea typeface="+mn-ea"/>
                <a:cs typeface="Cordia New" panose="020B0604020202020204" charset="-34"/>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th-TH" sz="1200" b="0" i="0" u="none" strike="noStrike" kern="1200" cap="none" spc="0" normalizeH="0" baseline="0" noProof="0">
              <a:ln>
                <a:noFill/>
              </a:ln>
              <a:solidFill>
                <a:prstClr val="black"/>
              </a:solidFill>
              <a:effectLst/>
              <a:uLnTx/>
              <a:uFillTx/>
              <a:latin typeface="Calibri"/>
              <a:ea typeface="+mn-ea"/>
              <a:cs typeface="Cordia New" panose="020B0604020202020204" charset="-34"/>
            </a:endParaRPr>
          </a:p>
        </p:txBody>
      </p:sp>
    </p:spTree>
    <p:extLst>
      <p:ext uri="{BB962C8B-B14F-4D97-AF65-F5344CB8AC3E}">
        <p14:creationId xmlns:p14="http://schemas.microsoft.com/office/powerpoint/2010/main" val="2508092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1"/>
        <p:cNvGrpSpPr/>
        <p:nvPr/>
      </p:nvGrpSpPr>
      <p:grpSpPr>
        <a:xfrm>
          <a:off x="0" y="0"/>
          <a:ext cx="0" cy="0"/>
          <a:chOff x="0" y="0"/>
          <a:chExt cx="0" cy="0"/>
        </a:xfrm>
      </p:grpSpPr>
      <p:sp>
        <p:nvSpPr>
          <p:cNvPr id="762" name="Google Shape;762;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63" name="Google Shape;763;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1"/>
        <p:cNvGrpSpPr/>
        <p:nvPr/>
      </p:nvGrpSpPr>
      <p:grpSpPr>
        <a:xfrm>
          <a:off x="0" y="0"/>
          <a:ext cx="0" cy="0"/>
          <a:chOff x="0" y="0"/>
          <a:chExt cx="0" cy="0"/>
        </a:xfrm>
      </p:grpSpPr>
      <p:sp>
        <p:nvSpPr>
          <p:cNvPr id="792" name="Google Shape;792;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93" name="Google Shape;793;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078627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1"/>
        <p:cNvGrpSpPr/>
        <p:nvPr/>
      </p:nvGrpSpPr>
      <p:grpSpPr>
        <a:xfrm>
          <a:off x="0" y="0"/>
          <a:ext cx="0" cy="0"/>
          <a:chOff x="0" y="0"/>
          <a:chExt cx="0" cy="0"/>
        </a:xfrm>
      </p:grpSpPr>
      <p:sp>
        <p:nvSpPr>
          <p:cNvPr id="792" name="Google Shape;792;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93" name="Google Shape;793;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34747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1"/>
        <p:cNvGrpSpPr/>
        <p:nvPr/>
      </p:nvGrpSpPr>
      <p:grpSpPr>
        <a:xfrm>
          <a:off x="0" y="0"/>
          <a:ext cx="0" cy="0"/>
          <a:chOff x="0" y="0"/>
          <a:chExt cx="0" cy="0"/>
        </a:xfrm>
      </p:grpSpPr>
      <p:sp>
        <p:nvSpPr>
          <p:cNvPr id="792" name="Google Shape;792;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93" name="Google Shape;793;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959022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1"/>
        <p:cNvGrpSpPr/>
        <p:nvPr/>
      </p:nvGrpSpPr>
      <p:grpSpPr>
        <a:xfrm>
          <a:off x="0" y="0"/>
          <a:ext cx="0" cy="0"/>
          <a:chOff x="0" y="0"/>
          <a:chExt cx="0" cy="0"/>
        </a:xfrm>
      </p:grpSpPr>
      <p:sp>
        <p:nvSpPr>
          <p:cNvPr id="792" name="Google Shape;792;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93" name="Google Shape;793;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655689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1"/>
        <p:cNvGrpSpPr/>
        <p:nvPr/>
      </p:nvGrpSpPr>
      <p:grpSpPr>
        <a:xfrm>
          <a:off x="0" y="0"/>
          <a:ext cx="0" cy="0"/>
          <a:chOff x="0" y="0"/>
          <a:chExt cx="0" cy="0"/>
        </a:xfrm>
      </p:grpSpPr>
      <p:sp>
        <p:nvSpPr>
          <p:cNvPr id="792" name="Google Shape;792;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93" name="Google Shape;793;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512296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1"/>
        <p:cNvGrpSpPr/>
        <p:nvPr/>
      </p:nvGrpSpPr>
      <p:grpSpPr>
        <a:xfrm>
          <a:off x="0" y="0"/>
          <a:ext cx="0" cy="0"/>
          <a:chOff x="0" y="0"/>
          <a:chExt cx="0" cy="0"/>
        </a:xfrm>
      </p:grpSpPr>
      <p:sp>
        <p:nvSpPr>
          <p:cNvPr id="792" name="Google Shape;792;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93" name="Google Shape;793;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366981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1"/>
        <p:cNvGrpSpPr/>
        <p:nvPr/>
      </p:nvGrpSpPr>
      <p:grpSpPr>
        <a:xfrm>
          <a:off x="0" y="0"/>
          <a:ext cx="0" cy="0"/>
          <a:chOff x="0" y="0"/>
          <a:chExt cx="0" cy="0"/>
        </a:xfrm>
      </p:grpSpPr>
      <p:sp>
        <p:nvSpPr>
          <p:cNvPr id="792" name="Google Shape;792;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93" name="Google Shape;793;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106085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0"/>
        <p:cNvGrpSpPr/>
        <p:nvPr/>
      </p:nvGrpSpPr>
      <p:grpSpPr>
        <a:xfrm>
          <a:off x="0" y="0"/>
          <a:ext cx="0" cy="0"/>
          <a:chOff x="0" y="0"/>
          <a:chExt cx="0" cy="0"/>
        </a:xfrm>
      </p:grpSpPr>
      <p:sp>
        <p:nvSpPr>
          <p:cNvPr id="851" name="Google Shape;851;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52" name="Google Shape;852;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2003414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1"/>
        <p:cNvGrpSpPr/>
        <p:nvPr/>
      </p:nvGrpSpPr>
      <p:grpSpPr>
        <a:xfrm>
          <a:off x="0" y="0"/>
          <a:ext cx="0" cy="0"/>
          <a:chOff x="0" y="0"/>
          <a:chExt cx="0" cy="0"/>
        </a:xfrm>
      </p:grpSpPr>
      <p:sp>
        <p:nvSpPr>
          <p:cNvPr id="792" name="Google Shape;792;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93" name="Google Shape;793;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093632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6A8B35-59C6-4B61-AD68-5A0ADACE56CB}"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Arial"/>
              <a:sym typeface="Arial"/>
            </a:endParaRPr>
          </a:p>
        </p:txBody>
      </p:sp>
    </p:spTree>
    <p:extLst>
      <p:ext uri="{BB962C8B-B14F-4D97-AF65-F5344CB8AC3E}">
        <p14:creationId xmlns:p14="http://schemas.microsoft.com/office/powerpoint/2010/main" val="19367543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1"/>
        <p:cNvGrpSpPr/>
        <p:nvPr/>
      </p:nvGrpSpPr>
      <p:grpSpPr>
        <a:xfrm>
          <a:off x="0" y="0"/>
          <a:ext cx="0" cy="0"/>
          <a:chOff x="0" y="0"/>
          <a:chExt cx="0" cy="0"/>
        </a:xfrm>
      </p:grpSpPr>
      <p:sp>
        <p:nvSpPr>
          <p:cNvPr id="792" name="Google Shape;792;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93" name="Google Shape;793;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0417200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1"/>
        <p:cNvGrpSpPr/>
        <p:nvPr/>
      </p:nvGrpSpPr>
      <p:grpSpPr>
        <a:xfrm>
          <a:off x="0" y="0"/>
          <a:ext cx="0" cy="0"/>
          <a:chOff x="0" y="0"/>
          <a:chExt cx="0" cy="0"/>
        </a:xfrm>
      </p:grpSpPr>
      <p:sp>
        <p:nvSpPr>
          <p:cNvPr id="792" name="Google Shape;792;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93" name="Google Shape;793;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3037681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0"/>
        <p:cNvGrpSpPr/>
        <p:nvPr/>
      </p:nvGrpSpPr>
      <p:grpSpPr>
        <a:xfrm>
          <a:off x="0" y="0"/>
          <a:ext cx="0" cy="0"/>
          <a:chOff x="0" y="0"/>
          <a:chExt cx="0" cy="0"/>
        </a:xfrm>
      </p:grpSpPr>
      <p:sp>
        <p:nvSpPr>
          <p:cNvPr id="851" name="Google Shape;851;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52" name="Google Shape;852;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0418153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1"/>
        <p:cNvGrpSpPr/>
        <p:nvPr/>
      </p:nvGrpSpPr>
      <p:grpSpPr>
        <a:xfrm>
          <a:off x="0" y="0"/>
          <a:ext cx="0" cy="0"/>
          <a:chOff x="0" y="0"/>
          <a:chExt cx="0" cy="0"/>
        </a:xfrm>
      </p:grpSpPr>
      <p:sp>
        <p:nvSpPr>
          <p:cNvPr id="792" name="Google Shape;792;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93" name="Google Shape;793;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2939587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6"/>
        <p:cNvGrpSpPr/>
        <p:nvPr/>
      </p:nvGrpSpPr>
      <p:grpSpPr>
        <a:xfrm>
          <a:off x="0" y="0"/>
          <a:ext cx="0" cy="0"/>
          <a:chOff x="0" y="0"/>
          <a:chExt cx="0" cy="0"/>
        </a:xfrm>
      </p:grpSpPr>
      <p:sp>
        <p:nvSpPr>
          <p:cNvPr id="1087" name="Google Shape;1087;p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88" name="Google Shape;1088;p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ตัวแทนรูปบนภาพนิ่ง 1"/>
          <p:cNvSpPr>
            <a:spLocks noGrp="1" noRot="1" noChangeAspect="1"/>
          </p:cNvSpPr>
          <p:nvPr>
            <p:ph type="sldImg"/>
          </p:nvPr>
        </p:nvSpPr>
        <p:spPr/>
      </p:sp>
      <p:sp>
        <p:nvSpPr>
          <p:cNvPr id="3" name="ตัวแทนบันทึกย่อ 2"/>
          <p:cNvSpPr>
            <a:spLocks noGrp="1"/>
          </p:cNvSpPr>
          <p:nvPr>
            <p:ph type="body" idx="1"/>
          </p:nvPr>
        </p:nvSpPr>
        <p:spPr/>
        <p:txBody>
          <a:bodyPr/>
          <a:lstStyle/>
          <a:p>
            <a:endParaRPr lang="th-TH" dirty="0"/>
          </a:p>
        </p:txBody>
      </p:sp>
      <p:sp>
        <p:nvSpPr>
          <p:cNvPr id="4" name="ตัวแทนหมายเลขภาพนิ่ง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1C0A88-42D7-47B3-9EDC-99BC3ACFC9E5}" type="slidenum">
              <a:rPr kumimoji="0" lang="th-TH" sz="1200" b="0" i="0" u="none" strike="noStrike" kern="1200" cap="none" spc="0" normalizeH="0" baseline="0" noProof="0" smtClean="0">
                <a:ln>
                  <a:noFill/>
                </a:ln>
                <a:solidFill>
                  <a:prstClr val="black"/>
                </a:solidFill>
                <a:effectLst/>
                <a:uLnTx/>
                <a:uFillTx/>
                <a:latin typeface="Calibri"/>
                <a:ea typeface="+mn-ea"/>
                <a:cs typeface="Cordia New" panose="020B0604020202020204" charset="-34"/>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th-TH" sz="1200" b="0" i="0" u="none" strike="noStrike" kern="1200" cap="none" spc="0" normalizeH="0" baseline="0" noProof="0">
              <a:ln>
                <a:noFill/>
              </a:ln>
              <a:solidFill>
                <a:prstClr val="black"/>
              </a:solidFill>
              <a:effectLst/>
              <a:uLnTx/>
              <a:uFillTx/>
              <a:latin typeface="Calibri"/>
              <a:ea typeface="+mn-ea"/>
              <a:cs typeface="Cordia New" panose="020B0604020202020204" charset="-34"/>
            </a:endParaRPr>
          </a:p>
        </p:txBody>
      </p:sp>
    </p:spTree>
    <p:extLst>
      <p:ext uri="{BB962C8B-B14F-4D97-AF65-F5344CB8AC3E}">
        <p14:creationId xmlns:p14="http://schemas.microsoft.com/office/powerpoint/2010/main" val="1760013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ตัวแทนรูปบนภาพนิ่ง 1"/>
          <p:cNvSpPr>
            <a:spLocks noGrp="1" noRot="1" noChangeAspect="1"/>
          </p:cNvSpPr>
          <p:nvPr>
            <p:ph type="sldImg"/>
          </p:nvPr>
        </p:nvSpPr>
        <p:spPr/>
      </p:sp>
      <p:sp>
        <p:nvSpPr>
          <p:cNvPr id="3" name="ตัวแทนบันทึกย่อ 2"/>
          <p:cNvSpPr>
            <a:spLocks noGrp="1"/>
          </p:cNvSpPr>
          <p:nvPr>
            <p:ph type="body" idx="1"/>
          </p:nvPr>
        </p:nvSpPr>
        <p:spPr/>
        <p:txBody>
          <a:bodyPr/>
          <a:lstStyle/>
          <a:p>
            <a:endParaRPr lang="th-TH" dirty="0"/>
          </a:p>
        </p:txBody>
      </p:sp>
      <p:sp>
        <p:nvSpPr>
          <p:cNvPr id="4" name="ตัวแทนหมายเลขภาพนิ่ง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1C0A88-42D7-47B3-9EDC-99BC3ACFC9E5}" type="slidenum">
              <a:rPr kumimoji="0" lang="th-TH" sz="1200" b="0" i="0" u="none" strike="noStrike" kern="1200" cap="none" spc="0" normalizeH="0" baseline="0" noProof="0" smtClean="0">
                <a:ln>
                  <a:noFill/>
                </a:ln>
                <a:solidFill>
                  <a:prstClr val="black"/>
                </a:solidFill>
                <a:effectLst/>
                <a:uLnTx/>
                <a:uFillTx/>
                <a:latin typeface="Calibri"/>
                <a:ea typeface="+mn-ea"/>
                <a:cs typeface="Cordia New" panose="020B0604020202020204" charset="-34"/>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th-TH" sz="1200" b="0" i="0" u="none" strike="noStrike" kern="1200" cap="none" spc="0" normalizeH="0" baseline="0" noProof="0">
              <a:ln>
                <a:noFill/>
              </a:ln>
              <a:solidFill>
                <a:prstClr val="black"/>
              </a:solidFill>
              <a:effectLst/>
              <a:uLnTx/>
              <a:uFillTx/>
              <a:latin typeface="Calibri"/>
              <a:ea typeface="+mn-ea"/>
              <a:cs typeface="Cordia New" panose="020B0604020202020204" charset="-34"/>
            </a:endParaRPr>
          </a:p>
        </p:txBody>
      </p:sp>
    </p:spTree>
    <p:extLst>
      <p:ext uri="{BB962C8B-B14F-4D97-AF65-F5344CB8AC3E}">
        <p14:creationId xmlns:p14="http://schemas.microsoft.com/office/powerpoint/2010/main" val="13980028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ตัวแทนรูปบนภาพนิ่ง 1"/>
          <p:cNvSpPr>
            <a:spLocks noGrp="1" noRot="1" noChangeAspect="1"/>
          </p:cNvSpPr>
          <p:nvPr>
            <p:ph type="sldImg"/>
          </p:nvPr>
        </p:nvSpPr>
        <p:spPr/>
      </p:sp>
      <p:sp>
        <p:nvSpPr>
          <p:cNvPr id="3" name="ตัวแทนบันทึกย่อ 2"/>
          <p:cNvSpPr>
            <a:spLocks noGrp="1"/>
          </p:cNvSpPr>
          <p:nvPr>
            <p:ph type="body" idx="1"/>
          </p:nvPr>
        </p:nvSpPr>
        <p:spPr/>
        <p:txBody>
          <a:bodyPr/>
          <a:lstStyle/>
          <a:p>
            <a:endParaRPr lang="th-TH" dirty="0"/>
          </a:p>
        </p:txBody>
      </p:sp>
      <p:sp>
        <p:nvSpPr>
          <p:cNvPr id="4" name="ตัวแทนหมายเลขภาพนิ่ง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1C0A88-42D7-47B3-9EDC-99BC3ACFC9E5}" type="slidenum">
              <a:rPr kumimoji="0" lang="th-TH" sz="1200" b="0" i="0" u="none" strike="noStrike" kern="1200" cap="none" spc="0" normalizeH="0" baseline="0" noProof="0" smtClean="0">
                <a:ln>
                  <a:noFill/>
                </a:ln>
                <a:solidFill>
                  <a:prstClr val="black"/>
                </a:solidFill>
                <a:effectLst/>
                <a:uLnTx/>
                <a:uFillTx/>
                <a:latin typeface="Calibri"/>
                <a:ea typeface="+mn-ea"/>
                <a:cs typeface="Cordia New" panose="020B0604020202020204" charset="-34"/>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th-TH" sz="1200" b="0" i="0" u="none" strike="noStrike" kern="1200" cap="none" spc="0" normalizeH="0" baseline="0" noProof="0">
              <a:ln>
                <a:noFill/>
              </a:ln>
              <a:solidFill>
                <a:prstClr val="black"/>
              </a:solidFill>
              <a:effectLst/>
              <a:uLnTx/>
              <a:uFillTx/>
              <a:latin typeface="Calibri"/>
              <a:ea typeface="+mn-ea"/>
              <a:cs typeface="Cordia New" panose="020B0604020202020204" charset="-34"/>
            </a:endParaRPr>
          </a:p>
        </p:txBody>
      </p:sp>
    </p:spTree>
    <p:extLst>
      <p:ext uri="{BB962C8B-B14F-4D97-AF65-F5344CB8AC3E}">
        <p14:creationId xmlns:p14="http://schemas.microsoft.com/office/powerpoint/2010/main" val="14465508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ตัวแทนรูปบนภาพนิ่ง 1"/>
          <p:cNvSpPr>
            <a:spLocks noGrp="1" noRot="1" noChangeAspect="1"/>
          </p:cNvSpPr>
          <p:nvPr>
            <p:ph type="sldImg"/>
          </p:nvPr>
        </p:nvSpPr>
        <p:spPr/>
      </p:sp>
      <p:sp>
        <p:nvSpPr>
          <p:cNvPr id="3" name="ตัวแทนบันทึกย่อ 2"/>
          <p:cNvSpPr>
            <a:spLocks noGrp="1"/>
          </p:cNvSpPr>
          <p:nvPr>
            <p:ph type="body" idx="1"/>
          </p:nvPr>
        </p:nvSpPr>
        <p:spPr/>
        <p:txBody>
          <a:bodyPr/>
          <a:lstStyle/>
          <a:p>
            <a:endParaRPr lang="th-TH" dirty="0"/>
          </a:p>
        </p:txBody>
      </p:sp>
      <p:sp>
        <p:nvSpPr>
          <p:cNvPr id="4" name="ตัวแทนหมายเลขภาพนิ่ง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1C0A88-42D7-47B3-9EDC-99BC3ACFC9E5}" type="slidenum">
              <a:rPr kumimoji="0" lang="th-TH" sz="1200" b="0" i="0" u="none" strike="noStrike" kern="1200" cap="none" spc="0" normalizeH="0" baseline="0" noProof="0" smtClean="0">
                <a:ln>
                  <a:noFill/>
                </a:ln>
                <a:solidFill>
                  <a:prstClr val="black"/>
                </a:solidFill>
                <a:effectLst/>
                <a:uLnTx/>
                <a:uFillTx/>
                <a:latin typeface="Calibri"/>
                <a:ea typeface="+mn-ea"/>
                <a:cs typeface="Cordia New" panose="020B0604020202020204" charset="-34"/>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th-TH" sz="1200" b="0" i="0" u="none" strike="noStrike" kern="1200" cap="none" spc="0" normalizeH="0" baseline="0" noProof="0">
              <a:ln>
                <a:noFill/>
              </a:ln>
              <a:solidFill>
                <a:prstClr val="black"/>
              </a:solidFill>
              <a:effectLst/>
              <a:uLnTx/>
              <a:uFillTx/>
              <a:latin typeface="Calibri"/>
              <a:ea typeface="+mn-ea"/>
              <a:cs typeface="Cordia New" panose="020B0604020202020204" charset="-34"/>
            </a:endParaRPr>
          </a:p>
        </p:txBody>
      </p:sp>
    </p:spTree>
    <p:extLst>
      <p:ext uri="{BB962C8B-B14F-4D97-AF65-F5344CB8AC3E}">
        <p14:creationId xmlns:p14="http://schemas.microsoft.com/office/powerpoint/2010/main" val="5265281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ตัวแทนรูปบนภาพนิ่ง 1"/>
          <p:cNvSpPr>
            <a:spLocks noGrp="1" noRot="1" noChangeAspect="1"/>
          </p:cNvSpPr>
          <p:nvPr>
            <p:ph type="sldImg"/>
          </p:nvPr>
        </p:nvSpPr>
        <p:spPr/>
      </p:sp>
      <p:sp>
        <p:nvSpPr>
          <p:cNvPr id="3" name="ตัวแทนบันทึกย่อ 2"/>
          <p:cNvSpPr>
            <a:spLocks noGrp="1"/>
          </p:cNvSpPr>
          <p:nvPr>
            <p:ph type="body" idx="1"/>
          </p:nvPr>
        </p:nvSpPr>
        <p:spPr/>
        <p:txBody>
          <a:bodyPr/>
          <a:lstStyle/>
          <a:p>
            <a:endParaRPr lang="th-TH" dirty="0"/>
          </a:p>
        </p:txBody>
      </p:sp>
      <p:sp>
        <p:nvSpPr>
          <p:cNvPr id="4" name="ตัวแทนหมายเลขภาพนิ่ง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1C0A88-42D7-47B3-9EDC-99BC3ACFC9E5}" type="slidenum">
              <a:rPr kumimoji="0" lang="th-TH" sz="1200" b="0" i="0" u="none" strike="noStrike" kern="1200" cap="none" spc="0" normalizeH="0" baseline="0" noProof="0" smtClean="0">
                <a:ln>
                  <a:noFill/>
                </a:ln>
                <a:solidFill>
                  <a:prstClr val="black"/>
                </a:solidFill>
                <a:effectLst/>
                <a:uLnTx/>
                <a:uFillTx/>
                <a:latin typeface="Calibri"/>
                <a:ea typeface="+mn-ea"/>
                <a:cs typeface="Cordia New" panose="020B0604020202020204" charset="-34"/>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th-TH" sz="1200" b="0" i="0" u="none" strike="noStrike" kern="1200" cap="none" spc="0" normalizeH="0" baseline="0" noProof="0">
              <a:ln>
                <a:noFill/>
              </a:ln>
              <a:solidFill>
                <a:prstClr val="black"/>
              </a:solidFill>
              <a:effectLst/>
              <a:uLnTx/>
              <a:uFillTx/>
              <a:latin typeface="Calibri"/>
              <a:ea typeface="+mn-ea"/>
              <a:cs typeface="Cordia New" panose="020B0604020202020204" charset="-34"/>
            </a:endParaRPr>
          </a:p>
        </p:txBody>
      </p:sp>
    </p:spTree>
    <p:extLst>
      <p:ext uri="{BB962C8B-B14F-4D97-AF65-F5344CB8AC3E}">
        <p14:creationId xmlns:p14="http://schemas.microsoft.com/office/powerpoint/2010/main" val="23828082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Kích</a:t>
            </a:r>
            <a:r>
              <a:rPr lang="en-US" baseline="0" dirty="0"/>
              <a:t> </a:t>
            </a:r>
            <a:r>
              <a:rPr lang="en-US" baseline="0" dirty="0" err="1"/>
              <a:t>vào</a:t>
            </a:r>
            <a:r>
              <a:rPr lang="en-US" baseline="0" dirty="0"/>
              <a:t> </a:t>
            </a:r>
            <a:r>
              <a:rPr lang="en-US" baseline="0" dirty="0" err="1"/>
              <a:t>biểu</a:t>
            </a:r>
            <a:r>
              <a:rPr lang="en-US" baseline="0" dirty="0"/>
              <a:t> </a:t>
            </a:r>
            <a:r>
              <a:rPr lang="en-US" baseline="0" dirty="0" err="1"/>
              <a:t>tượng</a:t>
            </a:r>
            <a:r>
              <a:rPr lang="en-US" baseline="0" dirty="0"/>
              <a:t> “</a:t>
            </a:r>
            <a:r>
              <a:rPr lang="en-US" baseline="0" dirty="0" err="1"/>
              <a:t>thu</a:t>
            </a:r>
            <a:r>
              <a:rPr lang="en-US" baseline="0" dirty="0"/>
              <a:t> </a:t>
            </a:r>
            <a:r>
              <a:rPr lang="en-US" baseline="0" dirty="0" err="1"/>
              <a:t>phát</a:t>
            </a:r>
            <a:r>
              <a:rPr lang="en-US" baseline="0" dirty="0"/>
              <a:t> </a:t>
            </a:r>
            <a:r>
              <a:rPr lang="en-US" baseline="0" dirty="0" err="1"/>
              <a:t>sóng</a:t>
            </a:r>
            <a:r>
              <a:rPr lang="en-US" baseline="0" dirty="0"/>
              <a:t>” </a:t>
            </a:r>
            <a:r>
              <a:rPr lang="en-US" baseline="0" dirty="0" err="1"/>
              <a:t>để</a:t>
            </a:r>
            <a:r>
              <a:rPr lang="en-US" baseline="0" dirty="0"/>
              <a:t> quay </a:t>
            </a:r>
            <a:r>
              <a:rPr lang="en-US" baseline="0" dirty="0" err="1"/>
              <a:t>về</a:t>
            </a:r>
            <a:r>
              <a:rPr lang="en-US" baseline="0" dirty="0"/>
              <a:t> </a:t>
            </a:r>
            <a:r>
              <a:rPr lang="en-US" baseline="0" dirty="0" err="1"/>
              <a:t>hành</a:t>
            </a:r>
            <a:r>
              <a:rPr lang="en-US" baseline="0" dirty="0"/>
              <a:t> </a:t>
            </a:r>
            <a:r>
              <a:rPr lang="en-US" baseline="0" dirty="0" err="1"/>
              <a:t>trình</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0D5438-E7FD-4F63-B009-301C665DAD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735103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0D5438-E7FD-4F63-B009-301C665DAD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21491753"/>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3.png"/><Relationship Id="rId7"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1.xml"/><Relationship Id="rId6" Type="http://schemas.microsoft.com/office/2007/relationships/hdphoto" Target="../media/hdphoto1.wdp"/><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8.png"/></Relationships>
</file>

<file path=ppt/slideLayouts/_rels/slideLayout10.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4.png"/><Relationship Id="rId7" Type="http://schemas.openxmlformats.org/officeDocument/2006/relationships/image" Target="../media/image21.png"/><Relationship Id="rId2" Type="http://schemas.openxmlformats.org/officeDocument/2006/relationships/image" Target="../media/image29.png"/><Relationship Id="rId1" Type="http://schemas.openxmlformats.org/officeDocument/2006/relationships/slideMaster" Target="../slideMasters/slideMaster1.xml"/><Relationship Id="rId6" Type="http://schemas.openxmlformats.org/officeDocument/2006/relationships/image" Target="../media/image2.png"/><Relationship Id="rId5" Type="http://schemas.microsoft.com/office/2007/relationships/hdphoto" Target="../media/hdphoto1.wdp"/><Relationship Id="rId4" Type="http://schemas.openxmlformats.org/officeDocument/2006/relationships/image" Target="../media/image5.png"/><Relationship Id="rId9" Type="http://schemas.microsoft.com/office/2007/relationships/hdphoto" Target="../media/hdphoto4.wdp"/></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3.png"/><Relationship Id="rId7" Type="http://schemas.openxmlformats.org/officeDocument/2006/relationships/image" Target="../media/image6.png"/><Relationship Id="rId12" Type="http://schemas.openxmlformats.org/officeDocument/2006/relationships/hyperlink" Target="https://www.facebook.com/groups/629898828017053" TargetMode="External"/><Relationship Id="rId2" Type="http://schemas.openxmlformats.org/officeDocument/2006/relationships/image" Target="../media/image2.png"/><Relationship Id="rId1" Type="http://schemas.openxmlformats.org/officeDocument/2006/relationships/slideMaster" Target="../slideMasters/slideMaster5.xml"/><Relationship Id="rId6" Type="http://schemas.microsoft.com/office/2007/relationships/hdphoto" Target="../media/hdphoto1.wdp"/><Relationship Id="rId11" Type="http://schemas.openxmlformats.org/officeDocument/2006/relationships/image" Target="../media/image56.png"/><Relationship Id="rId5" Type="http://schemas.openxmlformats.org/officeDocument/2006/relationships/image" Target="../media/image5.png"/><Relationship Id="rId10" Type="http://schemas.openxmlformats.org/officeDocument/2006/relationships/image" Target="../media/image55.png"/><Relationship Id="rId4" Type="http://schemas.openxmlformats.org/officeDocument/2006/relationships/image" Target="../media/image4.png"/><Relationship Id="rId9" Type="http://schemas.openxmlformats.org/officeDocument/2006/relationships/image" Target="../media/image8.png"/></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5.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04.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3.png"/><Relationship Id="rId7" Type="http://schemas.openxmlformats.org/officeDocument/2006/relationships/image" Target="../media/image5.png"/><Relationship Id="rId12" Type="http://schemas.openxmlformats.org/officeDocument/2006/relationships/hyperlink" Target="https://www.facebook.com/groups/629898828017053" TargetMode="External"/><Relationship Id="rId2" Type="http://schemas.openxmlformats.org/officeDocument/2006/relationships/image" Target="../media/image11.png"/><Relationship Id="rId1" Type="http://schemas.openxmlformats.org/officeDocument/2006/relationships/slideMaster" Target="../slideMasters/slideMaster5.xml"/><Relationship Id="rId6" Type="http://schemas.openxmlformats.org/officeDocument/2006/relationships/image" Target="../media/image13.png"/><Relationship Id="rId11" Type="http://schemas.openxmlformats.org/officeDocument/2006/relationships/image" Target="../media/image56.png"/><Relationship Id="rId5" Type="http://schemas.openxmlformats.org/officeDocument/2006/relationships/image" Target="../media/image4.png"/><Relationship Id="rId10" Type="http://schemas.openxmlformats.org/officeDocument/2006/relationships/image" Target="../media/image55.png"/><Relationship Id="rId4" Type="http://schemas.openxmlformats.org/officeDocument/2006/relationships/image" Target="../media/image12.png"/><Relationship Id="rId9" Type="http://schemas.openxmlformats.org/officeDocument/2006/relationships/image" Target="../media/image14.png"/></Relationships>
</file>

<file path=ppt/slideLayouts/_rels/slideLayout105.xml.rels><?xml version="1.0" encoding="UTF-8" standalone="yes"?>
<Relationships xmlns="http://schemas.openxmlformats.org/package/2006/relationships"><Relationship Id="rId8" Type="http://schemas.openxmlformats.org/officeDocument/2006/relationships/image" Target="../media/image13.png"/><Relationship Id="rId3" Type="http://schemas.microsoft.com/office/2007/relationships/hdphoto" Target="../media/hdphoto1.wdp"/><Relationship Id="rId7"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5.xml"/><Relationship Id="rId6" Type="http://schemas.openxmlformats.org/officeDocument/2006/relationships/image" Target="../media/image14.png"/><Relationship Id="rId5" Type="http://schemas.openxmlformats.org/officeDocument/2006/relationships/image" Target="../media/image3.png"/><Relationship Id="rId4" Type="http://schemas.openxmlformats.org/officeDocument/2006/relationships/image" Target="../media/image11.png"/></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7.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6.png"/><Relationship Id="rId7" Type="http://schemas.openxmlformats.org/officeDocument/2006/relationships/image" Target="../media/image19.png"/><Relationship Id="rId2" Type="http://schemas.openxmlformats.org/officeDocument/2006/relationships/image" Target="../media/image15.png"/><Relationship Id="rId1" Type="http://schemas.openxmlformats.org/officeDocument/2006/relationships/slideMaster" Target="../slideMasters/slideMaster5.xml"/><Relationship Id="rId6" Type="http://schemas.microsoft.com/office/2007/relationships/hdphoto" Target="../media/hdphoto2.wdp"/><Relationship Id="rId11" Type="http://schemas.openxmlformats.org/officeDocument/2006/relationships/image" Target="../media/image21.png"/><Relationship Id="rId5" Type="http://schemas.openxmlformats.org/officeDocument/2006/relationships/image" Target="../media/image18.png"/><Relationship Id="rId10" Type="http://schemas.openxmlformats.org/officeDocument/2006/relationships/image" Target="../media/image2.png"/><Relationship Id="rId4" Type="http://schemas.openxmlformats.org/officeDocument/2006/relationships/image" Target="../media/image17.png"/><Relationship Id="rId9" Type="http://schemas.microsoft.com/office/2007/relationships/hdphoto" Target="../media/hdphoto3.wdp"/></Relationships>
</file>

<file path=ppt/slideLayouts/_rels/slideLayout108.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3.png"/><Relationship Id="rId7" Type="http://schemas.openxmlformats.org/officeDocument/2006/relationships/image" Target="../media/image5.png"/><Relationship Id="rId12" Type="http://schemas.openxmlformats.org/officeDocument/2006/relationships/hyperlink" Target="https://www.facebook.com/groups/629898828017053" TargetMode="External"/><Relationship Id="rId2" Type="http://schemas.openxmlformats.org/officeDocument/2006/relationships/image" Target="../media/image22.png"/><Relationship Id="rId1" Type="http://schemas.openxmlformats.org/officeDocument/2006/relationships/slideMaster" Target="../slideMasters/slideMaster5.xml"/><Relationship Id="rId6" Type="http://schemas.openxmlformats.org/officeDocument/2006/relationships/image" Target="../media/image2.png"/><Relationship Id="rId11" Type="http://schemas.openxmlformats.org/officeDocument/2006/relationships/image" Target="../media/image56.png"/><Relationship Id="rId5" Type="http://schemas.openxmlformats.org/officeDocument/2006/relationships/image" Target="../media/image23.png"/><Relationship Id="rId10" Type="http://schemas.openxmlformats.org/officeDocument/2006/relationships/image" Target="../media/image55.png"/><Relationship Id="rId4" Type="http://schemas.openxmlformats.org/officeDocument/2006/relationships/image" Target="../media/image4.png"/><Relationship Id="rId9" Type="http://schemas.openxmlformats.org/officeDocument/2006/relationships/image" Target="../media/image21.png"/></Relationships>
</file>

<file path=ppt/slideLayouts/_rels/slideLayout109.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4.png"/><Relationship Id="rId7" Type="http://schemas.openxmlformats.org/officeDocument/2006/relationships/image" Target="../media/image24.png"/><Relationship Id="rId2" Type="http://schemas.openxmlformats.org/officeDocument/2006/relationships/image" Target="../media/image2.png"/><Relationship Id="rId1" Type="http://schemas.openxmlformats.org/officeDocument/2006/relationships/slideMaster" Target="../slideMasters/slideMaster5.xml"/><Relationship Id="rId6" Type="http://schemas.openxmlformats.org/officeDocument/2006/relationships/image" Target="../media/image21.png"/><Relationship Id="rId5" Type="http://schemas.microsoft.com/office/2007/relationships/hdphoto" Target="../media/hdphoto1.wdp"/><Relationship Id="rId4" Type="http://schemas.openxmlformats.org/officeDocument/2006/relationships/image" Target="../media/image5.png"/></Relationships>
</file>

<file path=ppt/slideLayouts/_rels/slideLayout11.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4.png"/><Relationship Id="rId7" Type="http://schemas.openxmlformats.org/officeDocument/2006/relationships/image" Target="../media/image21.png"/><Relationship Id="rId2" Type="http://schemas.openxmlformats.org/officeDocument/2006/relationships/image" Target="../media/image30.png"/><Relationship Id="rId1" Type="http://schemas.openxmlformats.org/officeDocument/2006/relationships/slideMaster" Target="../slideMasters/slideMaster1.xml"/><Relationship Id="rId6" Type="http://schemas.openxmlformats.org/officeDocument/2006/relationships/image" Target="../media/image31.png"/><Relationship Id="rId5" Type="http://schemas.microsoft.com/office/2007/relationships/hdphoto" Target="../media/hdphoto1.wdp"/><Relationship Id="rId4" Type="http://schemas.openxmlformats.org/officeDocument/2006/relationships/image" Target="../media/image5.png"/><Relationship Id="rId9" Type="http://schemas.microsoft.com/office/2007/relationships/hdphoto" Target="../media/hdphoto4.wdp"/></Relationships>
</file>

<file path=ppt/slideLayouts/_rels/slideLayout110.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5.png"/><Relationship Id="rId7" Type="http://schemas.openxmlformats.org/officeDocument/2006/relationships/image" Target="../media/image27.png"/><Relationship Id="rId2" Type="http://schemas.openxmlformats.org/officeDocument/2006/relationships/image" Target="../media/image4.png"/><Relationship Id="rId1" Type="http://schemas.openxmlformats.org/officeDocument/2006/relationships/slideMaster" Target="../slideMasters/slideMaster5.xml"/><Relationship Id="rId6" Type="http://schemas.openxmlformats.org/officeDocument/2006/relationships/image" Target="../media/image26.png"/><Relationship Id="rId11" Type="http://schemas.openxmlformats.org/officeDocument/2006/relationships/hyperlink" Target="https://www.facebook.com/groups/629898828017053" TargetMode="External"/><Relationship Id="rId5" Type="http://schemas.openxmlformats.org/officeDocument/2006/relationships/image" Target="../media/image25.png"/><Relationship Id="rId10" Type="http://schemas.openxmlformats.org/officeDocument/2006/relationships/image" Target="../media/image56.png"/><Relationship Id="rId4" Type="http://schemas.microsoft.com/office/2007/relationships/hdphoto" Target="../media/hdphoto1.wdp"/><Relationship Id="rId9" Type="http://schemas.openxmlformats.org/officeDocument/2006/relationships/image" Target="../media/image55.png"/></Relationships>
</file>

<file path=ppt/slideLayouts/_rels/slideLayout111.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4.png"/><Relationship Id="rId7" Type="http://schemas.openxmlformats.org/officeDocument/2006/relationships/image" Target="../media/image21.png"/><Relationship Id="rId12" Type="http://schemas.openxmlformats.org/officeDocument/2006/relationships/hyperlink" Target="https://www.facebook.com/groups/629898828017053" TargetMode="External"/><Relationship Id="rId2" Type="http://schemas.openxmlformats.org/officeDocument/2006/relationships/image" Target="../media/image29.png"/><Relationship Id="rId1" Type="http://schemas.openxmlformats.org/officeDocument/2006/relationships/slideMaster" Target="../slideMasters/slideMaster5.xml"/><Relationship Id="rId6" Type="http://schemas.openxmlformats.org/officeDocument/2006/relationships/image" Target="../media/image2.png"/><Relationship Id="rId11" Type="http://schemas.openxmlformats.org/officeDocument/2006/relationships/image" Target="../media/image56.png"/><Relationship Id="rId5" Type="http://schemas.microsoft.com/office/2007/relationships/hdphoto" Target="../media/hdphoto1.wdp"/><Relationship Id="rId10" Type="http://schemas.openxmlformats.org/officeDocument/2006/relationships/image" Target="../media/image55.png"/><Relationship Id="rId4" Type="http://schemas.openxmlformats.org/officeDocument/2006/relationships/image" Target="../media/image5.png"/><Relationship Id="rId9" Type="http://schemas.microsoft.com/office/2007/relationships/hdphoto" Target="../media/hdphoto4.wdp"/></Relationships>
</file>

<file path=ppt/slideLayouts/_rels/slideLayout112.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4.png"/><Relationship Id="rId7" Type="http://schemas.openxmlformats.org/officeDocument/2006/relationships/image" Target="../media/image21.png"/><Relationship Id="rId2" Type="http://schemas.openxmlformats.org/officeDocument/2006/relationships/image" Target="../media/image30.png"/><Relationship Id="rId1" Type="http://schemas.openxmlformats.org/officeDocument/2006/relationships/slideMaster" Target="../slideMasters/slideMaster5.xml"/><Relationship Id="rId6" Type="http://schemas.openxmlformats.org/officeDocument/2006/relationships/image" Target="../media/image31.png"/><Relationship Id="rId5" Type="http://schemas.microsoft.com/office/2007/relationships/hdphoto" Target="../media/hdphoto1.wdp"/><Relationship Id="rId4" Type="http://schemas.openxmlformats.org/officeDocument/2006/relationships/image" Target="../media/image5.png"/><Relationship Id="rId9" Type="http://schemas.microsoft.com/office/2007/relationships/hdphoto" Target="../media/hdphoto4.wdp"/></Relationships>
</file>

<file path=ppt/slideLayouts/_rels/slideLayout11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5.png"/><Relationship Id="rId7" Type="http://schemas.openxmlformats.org/officeDocument/2006/relationships/image" Target="../media/image57.png"/><Relationship Id="rId2" Type="http://schemas.openxmlformats.org/officeDocument/2006/relationships/image" Target="../media/image29.png"/><Relationship Id="rId1" Type="http://schemas.openxmlformats.org/officeDocument/2006/relationships/slideMaster" Target="../slideMasters/slideMaster5.xml"/><Relationship Id="rId6" Type="http://schemas.openxmlformats.org/officeDocument/2006/relationships/image" Target="../media/image32.png"/><Relationship Id="rId11" Type="http://schemas.openxmlformats.org/officeDocument/2006/relationships/hyperlink" Target="https://www.facebook.com/groups/629898828017053" TargetMode="External"/><Relationship Id="rId5" Type="http://schemas.openxmlformats.org/officeDocument/2006/relationships/image" Target="../media/image4.png"/><Relationship Id="rId10" Type="http://schemas.openxmlformats.org/officeDocument/2006/relationships/image" Target="../media/image56.png"/><Relationship Id="rId4" Type="http://schemas.microsoft.com/office/2007/relationships/hdphoto" Target="../media/hdphoto1.wdp"/><Relationship Id="rId9" Type="http://schemas.openxmlformats.org/officeDocument/2006/relationships/image" Target="../media/image55.png"/></Relationships>
</file>

<file path=ppt/slideLayouts/_rels/slideLayout114.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4.png"/><Relationship Id="rId7" Type="http://schemas.microsoft.com/office/2007/relationships/hdphoto" Target="../media/hdphoto1.wdp"/><Relationship Id="rId2" Type="http://schemas.openxmlformats.org/officeDocument/2006/relationships/image" Target="../media/image33.png"/><Relationship Id="rId1" Type="http://schemas.openxmlformats.org/officeDocument/2006/relationships/slideMaster" Target="../slideMasters/slideMaster5.xml"/><Relationship Id="rId6" Type="http://schemas.openxmlformats.org/officeDocument/2006/relationships/image" Target="../media/image5.png"/><Relationship Id="rId5" Type="http://schemas.openxmlformats.org/officeDocument/2006/relationships/image" Target="../media/image35.png"/><Relationship Id="rId4" Type="http://schemas.openxmlformats.org/officeDocument/2006/relationships/image" Target="../media/image4.png"/><Relationship Id="rId9" Type="http://schemas.microsoft.com/office/2007/relationships/hdphoto" Target="../media/hdphoto5.wdp"/></Relationships>
</file>

<file path=ppt/slideLayouts/_rels/slideLayout115.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hyperlink" Target="https://www.facebook.com/groups/629898828017053" TargetMode="External"/><Relationship Id="rId3" Type="http://schemas.openxmlformats.org/officeDocument/2006/relationships/image" Target="../media/image37.png"/><Relationship Id="rId7" Type="http://schemas.openxmlformats.org/officeDocument/2006/relationships/image" Target="../media/image19.png"/><Relationship Id="rId12" Type="http://schemas.openxmlformats.org/officeDocument/2006/relationships/image" Target="../media/image56.png"/><Relationship Id="rId2" Type="http://schemas.openxmlformats.org/officeDocument/2006/relationships/image" Target="../media/image17.png"/><Relationship Id="rId1" Type="http://schemas.openxmlformats.org/officeDocument/2006/relationships/slideMaster" Target="../slideMasters/slideMaster5.xml"/><Relationship Id="rId6" Type="http://schemas.microsoft.com/office/2007/relationships/hdphoto" Target="../media/hdphoto2.wdp"/><Relationship Id="rId11" Type="http://schemas.openxmlformats.org/officeDocument/2006/relationships/image" Target="../media/image55.png"/><Relationship Id="rId5" Type="http://schemas.openxmlformats.org/officeDocument/2006/relationships/image" Target="../media/image18.png"/><Relationship Id="rId10" Type="http://schemas.openxmlformats.org/officeDocument/2006/relationships/image" Target="../media/image2.png"/><Relationship Id="rId4" Type="http://schemas.openxmlformats.org/officeDocument/2006/relationships/image" Target="../media/image38.png"/><Relationship Id="rId9" Type="http://schemas.microsoft.com/office/2007/relationships/hdphoto" Target="../media/hdphoto3.wdp"/></Relationships>
</file>

<file path=ppt/slideLayouts/_rels/slideLayout116.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6.png"/><Relationship Id="rId7" Type="http://schemas.openxmlformats.org/officeDocument/2006/relationships/image" Target="../media/image19.png"/><Relationship Id="rId2" Type="http://schemas.openxmlformats.org/officeDocument/2006/relationships/image" Target="../media/image15.png"/><Relationship Id="rId1" Type="http://schemas.openxmlformats.org/officeDocument/2006/relationships/slideMaster" Target="../slideMasters/slideMaster5.xml"/><Relationship Id="rId6" Type="http://schemas.microsoft.com/office/2007/relationships/hdphoto" Target="../media/hdphoto2.wdp"/><Relationship Id="rId5" Type="http://schemas.openxmlformats.org/officeDocument/2006/relationships/image" Target="../media/image18.png"/><Relationship Id="rId10" Type="http://schemas.openxmlformats.org/officeDocument/2006/relationships/image" Target="../media/image39.png"/><Relationship Id="rId4" Type="http://schemas.openxmlformats.org/officeDocument/2006/relationships/image" Target="../media/image17.png"/><Relationship Id="rId9" Type="http://schemas.microsoft.com/office/2007/relationships/hdphoto" Target="../media/hdphoto3.wdp"/></Relationships>
</file>

<file path=ppt/slideLayouts/_rels/slideLayout117.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png"/><Relationship Id="rId7" Type="http://schemas.openxmlformats.org/officeDocument/2006/relationships/image" Target="../media/image40.png"/><Relationship Id="rId2" Type="http://schemas.openxmlformats.org/officeDocument/2006/relationships/image" Target="../media/image3.png"/><Relationship Id="rId1" Type="http://schemas.openxmlformats.org/officeDocument/2006/relationships/slideMaster" Target="../slideMasters/slideMaster5.xml"/><Relationship Id="rId6" Type="http://schemas.openxmlformats.org/officeDocument/2006/relationships/image" Target="../media/image34.png"/><Relationship Id="rId5" Type="http://schemas.openxmlformats.org/officeDocument/2006/relationships/image" Target="../media/image19.png"/><Relationship Id="rId10" Type="http://schemas.openxmlformats.org/officeDocument/2006/relationships/hyperlink" Target="https://www.facebook.com/groups/629898828017053" TargetMode="External"/><Relationship Id="rId4" Type="http://schemas.microsoft.com/office/2007/relationships/hdphoto" Target="../media/hdphoto1.wdp"/><Relationship Id="rId9" Type="http://schemas.openxmlformats.org/officeDocument/2006/relationships/image" Target="../media/image56.png"/></Relationships>
</file>

<file path=ppt/slideLayouts/_rels/slideLayout118.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41.png"/><Relationship Id="rId7"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Master" Target="../slideMasters/slideMaster5.xml"/><Relationship Id="rId6" Type="http://schemas.microsoft.com/office/2007/relationships/hdphoto" Target="../media/hdphoto6.wdp"/><Relationship Id="rId5" Type="http://schemas.openxmlformats.org/officeDocument/2006/relationships/image" Target="../media/image42.png"/><Relationship Id="rId10" Type="http://schemas.microsoft.com/office/2007/relationships/hdphoto" Target="../media/hdphoto7.wdp"/><Relationship Id="rId4" Type="http://schemas.openxmlformats.org/officeDocument/2006/relationships/image" Target="../media/image3.png"/><Relationship Id="rId9" Type="http://schemas.openxmlformats.org/officeDocument/2006/relationships/image" Target="../media/image43.png"/></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Master" Target="../slideMasters/slideMaster5.xml"/><Relationship Id="rId4" Type="http://schemas.microsoft.com/office/2007/relationships/hdphoto" Target="../media/hdphoto8.wdp"/></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3.png"/><Relationship Id="rId2" Type="http://schemas.openxmlformats.org/officeDocument/2006/relationships/image" Target="../media/image29.png"/><Relationship Id="rId1" Type="http://schemas.openxmlformats.org/officeDocument/2006/relationships/slideMaster" Target="../slideMasters/slideMaster1.xml"/><Relationship Id="rId6" Type="http://schemas.openxmlformats.org/officeDocument/2006/relationships/image" Target="../media/image32.png"/><Relationship Id="rId5" Type="http://schemas.openxmlformats.org/officeDocument/2006/relationships/image" Target="../media/image4.png"/><Relationship Id="rId4" Type="http://schemas.microsoft.com/office/2007/relationships/hdphoto" Target="../media/hdphoto1.wdp"/></Relationships>
</file>

<file path=ppt/slideLayouts/_rels/slideLayout120.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46.png"/><Relationship Id="rId7" Type="http://schemas.openxmlformats.org/officeDocument/2006/relationships/image" Target="../media/image43.png"/><Relationship Id="rId2" Type="http://schemas.openxmlformats.org/officeDocument/2006/relationships/image" Target="../media/image3.png"/><Relationship Id="rId1" Type="http://schemas.openxmlformats.org/officeDocument/2006/relationships/slideMaster" Target="../slideMasters/slideMaster5.xml"/><Relationship Id="rId6" Type="http://schemas.openxmlformats.org/officeDocument/2006/relationships/image" Target="../media/image47.png"/><Relationship Id="rId5" Type="http://schemas.openxmlformats.org/officeDocument/2006/relationships/image" Target="../media/image35.png"/><Relationship Id="rId10" Type="http://schemas.openxmlformats.org/officeDocument/2006/relationships/image" Target="../media/image49.png"/><Relationship Id="rId4" Type="http://schemas.microsoft.com/office/2007/relationships/hdphoto" Target="../media/hdphoto9.wdp"/><Relationship Id="rId9" Type="http://schemas.openxmlformats.org/officeDocument/2006/relationships/image" Target="../media/image48.png"/></Relationships>
</file>

<file path=ppt/slideLayouts/_rels/slideLayout121.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2.png"/><Relationship Id="rId7" Type="http://schemas.microsoft.com/office/2007/relationships/hdphoto" Target="../media/hdphoto7.wdp"/><Relationship Id="rId2" Type="http://schemas.openxmlformats.org/officeDocument/2006/relationships/image" Target="../media/image3.png"/><Relationship Id="rId1" Type="http://schemas.openxmlformats.org/officeDocument/2006/relationships/slideMaster" Target="../slideMasters/slideMaster5.xml"/><Relationship Id="rId6" Type="http://schemas.openxmlformats.org/officeDocument/2006/relationships/image" Target="../media/image43.png"/><Relationship Id="rId5" Type="http://schemas.openxmlformats.org/officeDocument/2006/relationships/image" Target="../media/image4.png"/><Relationship Id="rId4" Type="http://schemas.microsoft.com/office/2007/relationships/hdphoto" Target="../media/hdphoto6.wdp"/></Relationships>
</file>

<file path=ppt/slideLayouts/_rels/slideLayout122.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42.png"/><Relationship Id="rId7" Type="http://schemas.microsoft.com/office/2007/relationships/hdphoto" Target="../media/hdphoto7.wdp"/><Relationship Id="rId2" Type="http://schemas.openxmlformats.org/officeDocument/2006/relationships/image" Target="../media/image3.png"/><Relationship Id="rId1" Type="http://schemas.openxmlformats.org/officeDocument/2006/relationships/slideMaster" Target="../slideMasters/slideMaster5.xml"/><Relationship Id="rId6" Type="http://schemas.openxmlformats.org/officeDocument/2006/relationships/image" Target="../media/image43.png"/><Relationship Id="rId5" Type="http://schemas.openxmlformats.org/officeDocument/2006/relationships/image" Target="../media/image4.png"/><Relationship Id="rId4" Type="http://schemas.microsoft.com/office/2007/relationships/hdphoto" Target="../media/hdphoto6.wdp"/></Relationships>
</file>

<file path=ppt/slideLayouts/_rels/slideLayout123.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21.png"/><Relationship Id="rId2" Type="http://schemas.openxmlformats.org/officeDocument/2006/relationships/image" Target="../media/image3.png"/><Relationship Id="rId1" Type="http://schemas.openxmlformats.org/officeDocument/2006/relationships/slideMaster" Target="../slideMasters/slideMaster5.xml"/><Relationship Id="rId6" Type="http://schemas.openxmlformats.org/officeDocument/2006/relationships/image" Target="../media/image51.png"/><Relationship Id="rId5" Type="http://schemas.openxmlformats.org/officeDocument/2006/relationships/image" Target="../media/image34.png"/><Relationship Id="rId4" Type="http://schemas.microsoft.com/office/2007/relationships/hdphoto" Target="../media/hdphoto6.wdp"/></Relationships>
</file>

<file path=ppt/slideLayouts/_rels/slideLayout124.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53.png"/><Relationship Id="rId7" Type="http://schemas.openxmlformats.org/officeDocument/2006/relationships/image" Target="../media/image4.png"/><Relationship Id="rId12" Type="http://schemas.openxmlformats.org/officeDocument/2006/relationships/hyperlink" Target="https://www.facebook.com/groups/629898828017053" TargetMode="External"/><Relationship Id="rId2" Type="http://schemas.openxmlformats.org/officeDocument/2006/relationships/image" Target="../media/image52.png"/><Relationship Id="rId1" Type="http://schemas.openxmlformats.org/officeDocument/2006/relationships/slideMaster" Target="../slideMasters/slideMaster5.xml"/><Relationship Id="rId6" Type="http://schemas.microsoft.com/office/2007/relationships/hdphoto" Target="../media/hdphoto6.wdp"/><Relationship Id="rId11" Type="http://schemas.openxmlformats.org/officeDocument/2006/relationships/image" Target="../media/image56.png"/><Relationship Id="rId5" Type="http://schemas.openxmlformats.org/officeDocument/2006/relationships/image" Target="../media/image42.png"/><Relationship Id="rId10" Type="http://schemas.openxmlformats.org/officeDocument/2006/relationships/image" Target="../media/image55.png"/><Relationship Id="rId4" Type="http://schemas.openxmlformats.org/officeDocument/2006/relationships/image" Target="../media/image3.png"/><Relationship Id="rId9" Type="http://schemas.microsoft.com/office/2007/relationships/hdphoto" Target="../media/hdphoto7.wdp"/></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Master" Target="../slideMasters/slideMaster5.xml"/><Relationship Id="rId4" Type="http://schemas.openxmlformats.org/officeDocument/2006/relationships/hyperlink" Target="https://www.facebook.com/groups/629898828017053" TargetMode="Externa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8.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3.png"/><Relationship Id="rId7"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6.xml"/><Relationship Id="rId6" Type="http://schemas.microsoft.com/office/2007/relationships/hdphoto" Target="../media/hdphoto1.wdp"/><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8.png"/></Relationships>
</file>

<file path=ppt/slideLayouts/_rels/slideLayout12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6.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4.png"/><Relationship Id="rId7" Type="http://schemas.microsoft.com/office/2007/relationships/hdphoto" Target="../media/hdphoto1.wdp"/><Relationship Id="rId2" Type="http://schemas.openxmlformats.org/officeDocument/2006/relationships/image" Target="../media/image33.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35.png"/><Relationship Id="rId4" Type="http://schemas.openxmlformats.org/officeDocument/2006/relationships/image" Target="../media/image4.png"/><Relationship Id="rId9" Type="http://schemas.microsoft.com/office/2007/relationships/hdphoto" Target="../media/hdphoto5.wdp"/></Relationships>
</file>

<file path=ppt/slideLayouts/_rels/slideLayout130.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3.png"/><Relationship Id="rId7" Type="http://schemas.openxmlformats.org/officeDocument/2006/relationships/image" Target="../media/image5.png"/><Relationship Id="rId2" Type="http://schemas.openxmlformats.org/officeDocument/2006/relationships/image" Target="../media/image11.png"/><Relationship Id="rId1" Type="http://schemas.openxmlformats.org/officeDocument/2006/relationships/slideMaster" Target="../slideMasters/slideMaster6.xml"/><Relationship Id="rId6" Type="http://schemas.openxmlformats.org/officeDocument/2006/relationships/image" Target="../media/image13.png"/><Relationship Id="rId5" Type="http://schemas.openxmlformats.org/officeDocument/2006/relationships/image" Target="../media/image4.png"/><Relationship Id="rId4" Type="http://schemas.openxmlformats.org/officeDocument/2006/relationships/image" Target="../media/image12.png"/><Relationship Id="rId9" Type="http://schemas.openxmlformats.org/officeDocument/2006/relationships/image" Target="../media/image14.png"/></Relationships>
</file>

<file path=ppt/slideLayouts/_rels/slideLayout131.xml.rels><?xml version="1.0" encoding="UTF-8" standalone="yes"?>
<Relationships xmlns="http://schemas.openxmlformats.org/package/2006/relationships"><Relationship Id="rId8" Type="http://schemas.openxmlformats.org/officeDocument/2006/relationships/image" Target="../media/image13.png"/><Relationship Id="rId3" Type="http://schemas.microsoft.com/office/2007/relationships/hdphoto" Target="../media/hdphoto1.wdp"/><Relationship Id="rId7"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6.xml"/><Relationship Id="rId6" Type="http://schemas.openxmlformats.org/officeDocument/2006/relationships/image" Target="../media/image14.png"/><Relationship Id="rId5" Type="http://schemas.openxmlformats.org/officeDocument/2006/relationships/image" Target="../media/image3.png"/><Relationship Id="rId4" Type="http://schemas.openxmlformats.org/officeDocument/2006/relationships/image" Target="../media/image11.png"/></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3.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6.png"/><Relationship Id="rId7" Type="http://schemas.openxmlformats.org/officeDocument/2006/relationships/image" Target="../media/image19.png"/><Relationship Id="rId2" Type="http://schemas.openxmlformats.org/officeDocument/2006/relationships/image" Target="../media/image15.png"/><Relationship Id="rId1" Type="http://schemas.openxmlformats.org/officeDocument/2006/relationships/slideMaster" Target="../slideMasters/slideMaster6.xml"/><Relationship Id="rId6" Type="http://schemas.microsoft.com/office/2007/relationships/hdphoto" Target="../media/hdphoto2.wdp"/><Relationship Id="rId11" Type="http://schemas.openxmlformats.org/officeDocument/2006/relationships/image" Target="../media/image21.png"/><Relationship Id="rId5" Type="http://schemas.openxmlformats.org/officeDocument/2006/relationships/image" Target="../media/image18.png"/><Relationship Id="rId10" Type="http://schemas.openxmlformats.org/officeDocument/2006/relationships/image" Target="../media/image2.png"/><Relationship Id="rId4" Type="http://schemas.openxmlformats.org/officeDocument/2006/relationships/image" Target="../media/image17.png"/><Relationship Id="rId9" Type="http://schemas.microsoft.com/office/2007/relationships/hdphoto" Target="../media/hdphoto3.wdp"/></Relationships>
</file>

<file path=ppt/slideLayouts/_rels/slideLayout134.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3.png"/><Relationship Id="rId7" Type="http://schemas.openxmlformats.org/officeDocument/2006/relationships/image" Target="../media/image5.png"/><Relationship Id="rId2" Type="http://schemas.openxmlformats.org/officeDocument/2006/relationships/image" Target="../media/image22.png"/><Relationship Id="rId1" Type="http://schemas.openxmlformats.org/officeDocument/2006/relationships/slideMaster" Target="../slideMasters/slideMaster6.xml"/><Relationship Id="rId6" Type="http://schemas.openxmlformats.org/officeDocument/2006/relationships/image" Target="../media/image2.png"/><Relationship Id="rId5" Type="http://schemas.openxmlformats.org/officeDocument/2006/relationships/image" Target="../media/image23.png"/><Relationship Id="rId4" Type="http://schemas.openxmlformats.org/officeDocument/2006/relationships/image" Target="../media/image4.png"/><Relationship Id="rId9" Type="http://schemas.openxmlformats.org/officeDocument/2006/relationships/image" Target="../media/image21.png"/></Relationships>
</file>

<file path=ppt/slideLayouts/_rels/slideLayout135.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4.png"/><Relationship Id="rId7" Type="http://schemas.openxmlformats.org/officeDocument/2006/relationships/image" Target="../media/image24.png"/><Relationship Id="rId2" Type="http://schemas.openxmlformats.org/officeDocument/2006/relationships/image" Target="../media/image2.png"/><Relationship Id="rId1" Type="http://schemas.openxmlformats.org/officeDocument/2006/relationships/slideMaster" Target="../slideMasters/slideMaster6.xml"/><Relationship Id="rId6" Type="http://schemas.openxmlformats.org/officeDocument/2006/relationships/image" Target="../media/image21.png"/><Relationship Id="rId5" Type="http://schemas.microsoft.com/office/2007/relationships/hdphoto" Target="../media/hdphoto1.wdp"/><Relationship Id="rId4" Type="http://schemas.openxmlformats.org/officeDocument/2006/relationships/image" Target="../media/image5.png"/></Relationships>
</file>

<file path=ppt/slideLayouts/_rels/slideLayout136.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5.png"/><Relationship Id="rId7" Type="http://schemas.openxmlformats.org/officeDocument/2006/relationships/image" Target="../media/image27.png"/><Relationship Id="rId2" Type="http://schemas.openxmlformats.org/officeDocument/2006/relationships/image" Target="../media/image4.png"/><Relationship Id="rId1" Type="http://schemas.openxmlformats.org/officeDocument/2006/relationships/slideMaster" Target="../slideMasters/slideMaster6.xml"/><Relationship Id="rId6" Type="http://schemas.openxmlformats.org/officeDocument/2006/relationships/image" Target="../media/image26.png"/><Relationship Id="rId5" Type="http://schemas.openxmlformats.org/officeDocument/2006/relationships/image" Target="../media/image25.png"/><Relationship Id="rId4" Type="http://schemas.microsoft.com/office/2007/relationships/hdphoto" Target="../media/hdphoto1.wdp"/></Relationships>
</file>

<file path=ppt/slideLayouts/_rels/slideLayout137.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4.png"/><Relationship Id="rId7" Type="http://schemas.openxmlformats.org/officeDocument/2006/relationships/image" Target="../media/image21.png"/><Relationship Id="rId2" Type="http://schemas.openxmlformats.org/officeDocument/2006/relationships/image" Target="../media/image29.png"/><Relationship Id="rId1" Type="http://schemas.openxmlformats.org/officeDocument/2006/relationships/slideMaster" Target="../slideMasters/slideMaster6.xml"/><Relationship Id="rId6" Type="http://schemas.openxmlformats.org/officeDocument/2006/relationships/image" Target="../media/image2.png"/><Relationship Id="rId5" Type="http://schemas.microsoft.com/office/2007/relationships/hdphoto" Target="../media/hdphoto1.wdp"/><Relationship Id="rId4" Type="http://schemas.openxmlformats.org/officeDocument/2006/relationships/image" Target="../media/image5.png"/><Relationship Id="rId9" Type="http://schemas.microsoft.com/office/2007/relationships/hdphoto" Target="../media/hdphoto4.wdp"/></Relationships>
</file>

<file path=ppt/slideLayouts/_rels/slideLayout138.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4.png"/><Relationship Id="rId7" Type="http://schemas.microsoft.com/office/2007/relationships/hdphoto" Target="../media/hdphoto1.wdp"/><Relationship Id="rId2" Type="http://schemas.openxmlformats.org/officeDocument/2006/relationships/image" Target="../media/image33.png"/><Relationship Id="rId1" Type="http://schemas.openxmlformats.org/officeDocument/2006/relationships/slideMaster" Target="../slideMasters/slideMaster6.xml"/><Relationship Id="rId6" Type="http://schemas.openxmlformats.org/officeDocument/2006/relationships/image" Target="../media/image5.png"/><Relationship Id="rId5" Type="http://schemas.openxmlformats.org/officeDocument/2006/relationships/image" Target="../media/image35.png"/><Relationship Id="rId4" Type="http://schemas.openxmlformats.org/officeDocument/2006/relationships/image" Target="../media/image4.png"/><Relationship Id="rId9" Type="http://schemas.microsoft.com/office/2007/relationships/hdphoto" Target="../media/hdphoto5.wdp"/></Relationships>
</file>

<file path=ppt/slideLayouts/_rels/slideLayout139.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37.png"/><Relationship Id="rId7" Type="http://schemas.openxmlformats.org/officeDocument/2006/relationships/image" Target="../media/image19.png"/><Relationship Id="rId2" Type="http://schemas.openxmlformats.org/officeDocument/2006/relationships/image" Target="../media/image17.png"/><Relationship Id="rId1" Type="http://schemas.openxmlformats.org/officeDocument/2006/relationships/slideMaster" Target="../slideMasters/slideMaster6.xml"/><Relationship Id="rId6" Type="http://schemas.microsoft.com/office/2007/relationships/hdphoto" Target="../media/hdphoto2.wdp"/><Relationship Id="rId5" Type="http://schemas.openxmlformats.org/officeDocument/2006/relationships/image" Target="../media/image18.png"/><Relationship Id="rId10" Type="http://schemas.openxmlformats.org/officeDocument/2006/relationships/image" Target="../media/image2.png"/><Relationship Id="rId4" Type="http://schemas.openxmlformats.org/officeDocument/2006/relationships/image" Target="../media/image38.png"/><Relationship Id="rId9" Type="http://schemas.microsoft.com/office/2007/relationships/hdphoto" Target="../media/hdphoto3.wdp"/></Relationships>
</file>

<file path=ppt/slideLayouts/_rels/slideLayout14.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37.png"/><Relationship Id="rId7" Type="http://schemas.openxmlformats.org/officeDocument/2006/relationships/image" Target="../media/image19.png"/><Relationship Id="rId2" Type="http://schemas.openxmlformats.org/officeDocument/2006/relationships/image" Target="../media/image17.png"/><Relationship Id="rId1" Type="http://schemas.openxmlformats.org/officeDocument/2006/relationships/slideMaster" Target="../slideMasters/slideMaster1.xml"/><Relationship Id="rId6" Type="http://schemas.microsoft.com/office/2007/relationships/hdphoto" Target="../media/hdphoto2.wdp"/><Relationship Id="rId5" Type="http://schemas.openxmlformats.org/officeDocument/2006/relationships/image" Target="../media/image18.png"/><Relationship Id="rId10" Type="http://schemas.openxmlformats.org/officeDocument/2006/relationships/image" Target="../media/image2.png"/><Relationship Id="rId4" Type="http://schemas.openxmlformats.org/officeDocument/2006/relationships/image" Target="../media/image38.png"/><Relationship Id="rId9" Type="http://schemas.microsoft.com/office/2007/relationships/hdphoto" Target="../media/hdphoto3.wdp"/></Relationships>
</file>

<file path=ppt/slideLayouts/_rels/slideLayout14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Master" Target="../slideMasters/slideMaster6.xml"/><Relationship Id="rId4" Type="http://schemas.microsoft.com/office/2007/relationships/hdphoto" Target="../media/hdphoto8.wdp"/></Relationships>
</file>

<file path=ppt/slideLayouts/_rels/slideLayout141.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46.png"/><Relationship Id="rId7" Type="http://schemas.openxmlformats.org/officeDocument/2006/relationships/image" Target="../media/image43.png"/><Relationship Id="rId2" Type="http://schemas.openxmlformats.org/officeDocument/2006/relationships/image" Target="../media/image3.png"/><Relationship Id="rId1" Type="http://schemas.openxmlformats.org/officeDocument/2006/relationships/slideMaster" Target="../slideMasters/slideMaster6.xml"/><Relationship Id="rId6" Type="http://schemas.openxmlformats.org/officeDocument/2006/relationships/image" Target="../media/image47.png"/><Relationship Id="rId5" Type="http://schemas.openxmlformats.org/officeDocument/2006/relationships/image" Target="../media/image35.png"/><Relationship Id="rId10" Type="http://schemas.openxmlformats.org/officeDocument/2006/relationships/image" Target="../media/image49.png"/><Relationship Id="rId4" Type="http://schemas.microsoft.com/office/2007/relationships/hdphoto" Target="../media/hdphoto9.wdp"/><Relationship Id="rId9" Type="http://schemas.openxmlformats.org/officeDocument/2006/relationships/image" Target="../media/image48.png"/></Relationships>
</file>

<file path=ppt/slideLayouts/_rels/slideLayout142.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2.png"/><Relationship Id="rId7" Type="http://schemas.microsoft.com/office/2007/relationships/hdphoto" Target="../media/hdphoto7.wdp"/><Relationship Id="rId2" Type="http://schemas.openxmlformats.org/officeDocument/2006/relationships/image" Target="../media/image3.png"/><Relationship Id="rId1" Type="http://schemas.openxmlformats.org/officeDocument/2006/relationships/slideMaster" Target="../slideMasters/slideMaster6.xml"/><Relationship Id="rId6" Type="http://schemas.openxmlformats.org/officeDocument/2006/relationships/image" Target="../media/image43.png"/><Relationship Id="rId5" Type="http://schemas.openxmlformats.org/officeDocument/2006/relationships/image" Target="../media/image4.png"/><Relationship Id="rId4" Type="http://schemas.microsoft.com/office/2007/relationships/hdphoto" Target="../media/hdphoto6.wdp"/></Relationships>
</file>

<file path=ppt/slideLayouts/_rels/slideLayout143.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53.png"/><Relationship Id="rId7" Type="http://schemas.openxmlformats.org/officeDocument/2006/relationships/image" Target="../media/image4.png"/><Relationship Id="rId2" Type="http://schemas.openxmlformats.org/officeDocument/2006/relationships/image" Target="../media/image52.png"/><Relationship Id="rId1" Type="http://schemas.openxmlformats.org/officeDocument/2006/relationships/slideMaster" Target="../slideMasters/slideMaster6.xml"/><Relationship Id="rId6" Type="http://schemas.microsoft.com/office/2007/relationships/hdphoto" Target="../media/hdphoto6.wdp"/><Relationship Id="rId5" Type="http://schemas.openxmlformats.org/officeDocument/2006/relationships/image" Target="../media/image42.png"/><Relationship Id="rId4" Type="http://schemas.openxmlformats.org/officeDocument/2006/relationships/image" Target="../media/image3.png"/><Relationship Id="rId9" Type="http://schemas.microsoft.com/office/2007/relationships/hdphoto" Target="../media/hdphoto7.wdp"/></Relationships>
</file>

<file path=ppt/slideLayouts/_rels/slideLayout14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Master" Target="../slideMasters/slideMaster6.xml"/><Relationship Id="rId4" Type="http://schemas.openxmlformats.org/officeDocument/2006/relationships/hyperlink" Target="https://www.facebook.com/groups/629898828017053" TargetMode="External"/></Relationships>
</file>

<file path=ppt/slideLayouts/_rels/slideLayout14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Master" Target="../slideMasters/slideMaster6.xml"/><Relationship Id="rId4" Type="http://schemas.openxmlformats.org/officeDocument/2006/relationships/hyperlink" Target="https://www.facebook.com/groups/629898828017053" TargetMode="External"/></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6.png"/><Relationship Id="rId7" Type="http://schemas.openxmlformats.org/officeDocument/2006/relationships/image" Target="../media/image19.png"/><Relationship Id="rId2" Type="http://schemas.openxmlformats.org/officeDocument/2006/relationships/image" Target="../media/image15.png"/><Relationship Id="rId1" Type="http://schemas.openxmlformats.org/officeDocument/2006/relationships/slideMaster" Target="../slideMasters/slideMaster1.xml"/><Relationship Id="rId6" Type="http://schemas.microsoft.com/office/2007/relationships/hdphoto" Target="../media/hdphoto2.wdp"/><Relationship Id="rId5" Type="http://schemas.openxmlformats.org/officeDocument/2006/relationships/image" Target="../media/image18.png"/><Relationship Id="rId10" Type="http://schemas.openxmlformats.org/officeDocument/2006/relationships/image" Target="../media/image39.png"/><Relationship Id="rId4" Type="http://schemas.openxmlformats.org/officeDocument/2006/relationships/image" Target="../media/image17.png"/><Relationship Id="rId9" Type="http://schemas.microsoft.com/office/2007/relationships/hdphoto" Target="../media/hdphoto3.wdp"/></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40.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34.png"/><Relationship Id="rId5" Type="http://schemas.openxmlformats.org/officeDocument/2006/relationships/image" Target="../media/image19.png"/><Relationship Id="rId4" Type="http://schemas.microsoft.com/office/2007/relationships/hdphoto" Target="../media/hdphoto1.wdp"/></Relationships>
</file>

<file path=ppt/slideLayouts/_rels/slideLayout17.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41.png"/><Relationship Id="rId7"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Master" Target="../slideMasters/slideMaster1.xml"/><Relationship Id="rId6" Type="http://schemas.microsoft.com/office/2007/relationships/hdphoto" Target="../media/hdphoto6.wdp"/><Relationship Id="rId5" Type="http://schemas.openxmlformats.org/officeDocument/2006/relationships/image" Target="../media/image42.png"/><Relationship Id="rId10" Type="http://schemas.microsoft.com/office/2007/relationships/hdphoto" Target="../media/hdphoto7.wdp"/><Relationship Id="rId4" Type="http://schemas.openxmlformats.org/officeDocument/2006/relationships/image" Target="../media/image3.png"/><Relationship Id="rId9" Type="http://schemas.openxmlformats.org/officeDocument/2006/relationships/image" Target="../media/image43.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Master" Target="../slideMasters/slideMaster1.xml"/><Relationship Id="rId4" Type="http://schemas.microsoft.com/office/2007/relationships/hdphoto" Target="../media/hdphoto8.wdp"/></Relationships>
</file>

<file path=ppt/slideLayouts/_rels/slideLayout19.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46.png"/><Relationship Id="rId7" Type="http://schemas.openxmlformats.org/officeDocument/2006/relationships/image" Target="../media/image43.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47.png"/><Relationship Id="rId5" Type="http://schemas.openxmlformats.org/officeDocument/2006/relationships/image" Target="../media/image35.png"/><Relationship Id="rId10" Type="http://schemas.openxmlformats.org/officeDocument/2006/relationships/image" Target="../media/image49.png"/><Relationship Id="rId4" Type="http://schemas.microsoft.com/office/2007/relationships/hdphoto" Target="../media/hdphoto9.wdp"/><Relationship Id="rId9" Type="http://schemas.openxmlformats.org/officeDocument/2006/relationships/image" Target="../media/image48.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2.png"/><Relationship Id="rId7" Type="http://schemas.microsoft.com/office/2007/relationships/hdphoto" Target="../media/hdphoto7.wdp"/><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43.png"/><Relationship Id="rId5" Type="http://schemas.openxmlformats.org/officeDocument/2006/relationships/image" Target="../media/image4.png"/><Relationship Id="rId4" Type="http://schemas.microsoft.com/office/2007/relationships/hdphoto" Target="../media/hdphoto6.wdp"/></Relationships>
</file>

<file path=ppt/slideLayouts/_rels/slideLayout21.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42.png"/><Relationship Id="rId7" Type="http://schemas.microsoft.com/office/2007/relationships/hdphoto" Target="../media/hdphoto7.wdp"/><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43.png"/><Relationship Id="rId5" Type="http://schemas.openxmlformats.org/officeDocument/2006/relationships/image" Target="../media/image4.png"/><Relationship Id="rId4" Type="http://schemas.microsoft.com/office/2007/relationships/hdphoto" Target="../media/hdphoto6.wdp"/></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21.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51.png"/><Relationship Id="rId5" Type="http://schemas.openxmlformats.org/officeDocument/2006/relationships/image" Target="../media/image34.png"/><Relationship Id="rId4" Type="http://schemas.microsoft.com/office/2007/relationships/hdphoto" Target="../media/hdphoto6.wdp"/></Relationships>
</file>

<file path=ppt/slideLayouts/_rels/slideLayout23.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53.png"/><Relationship Id="rId7" Type="http://schemas.openxmlformats.org/officeDocument/2006/relationships/image" Target="../media/image4.png"/><Relationship Id="rId2" Type="http://schemas.openxmlformats.org/officeDocument/2006/relationships/image" Target="../media/image52.png"/><Relationship Id="rId1" Type="http://schemas.openxmlformats.org/officeDocument/2006/relationships/slideMaster" Target="../slideMasters/slideMaster1.xml"/><Relationship Id="rId6" Type="http://schemas.microsoft.com/office/2007/relationships/hdphoto" Target="../media/hdphoto6.wdp"/><Relationship Id="rId5" Type="http://schemas.openxmlformats.org/officeDocument/2006/relationships/image" Target="../media/image42.png"/><Relationship Id="rId4" Type="http://schemas.openxmlformats.org/officeDocument/2006/relationships/image" Target="../media/image3.png"/><Relationship Id="rId9" Type="http://schemas.microsoft.com/office/2007/relationships/hdphoto" Target="../media/hdphoto7.wdp"/></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3.png"/><Relationship Id="rId7"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2.xml"/><Relationship Id="rId6" Type="http://schemas.microsoft.com/office/2007/relationships/hdphoto" Target="../media/hdphoto1.wdp"/><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8.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2.xml"/><Relationship Id="rId6" Type="http://schemas.openxmlformats.org/officeDocument/2006/relationships/image" Target="../media/image54.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29.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3.png"/><Relationship Id="rId7" Type="http://schemas.openxmlformats.org/officeDocument/2006/relationships/image" Target="../media/image5.png"/><Relationship Id="rId2" Type="http://schemas.openxmlformats.org/officeDocument/2006/relationships/image" Target="../media/image11.png"/><Relationship Id="rId1" Type="http://schemas.openxmlformats.org/officeDocument/2006/relationships/slideMaster" Target="../slideMasters/slideMaster2.xml"/><Relationship Id="rId6" Type="http://schemas.openxmlformats.org/officeDocument/2006/relationships/image" Target="../media/image13.png"/><Relationship Id="rId5" Type="http://schemas.openxmlformats.org/officeDocument/2006/relationships/image" Target="../media/image4.png"/><Relationship Id="rId4" Type="http://schemas.openxmlformats.org/officeDocument/2006/relationships/image" Target="../media/image12.png"/><Relationship Id="rId9" Type="http://schemas.openxmlformats.org/officeDocument/2006/relationships/image" Target="../media/image14.png"/></Relationships>
</file>

<file path=ppt/slideLayouts/_rels/slideLayout3.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3.png"/><Relationship Id="rId7" Type="http://schemas.openxmlformats.org/officeDocument/2006/relationships/image" Target="../media/image5.pn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13.png"/><Relationship Id="rId5" Type="http://schemas.openxmlformats.org/officeDocument/2006/relationships/image" Target="../media/image4.png"/><Relationship Id="rId4" Type="http://schemas.openxmlformats.org/officeDocument/2006/relationships/image" Target="../media/image12.png"/><Relationship Id="rId9" Type="http://schemas.openxmlformats.org/officeDocument/2006/relationships/image" Target="../media/image14.png"/></Relationships>
</file>

<file path=ppt/slideLayouts/_rels/slideLayout30.xml.rels><?xml version="1.0" encoding="UTF-8" standalone="yes"?>
<Relationships xmlns="http://schemas.openxmlformats.org/package/2006/relationships"><Relationship Id="rId8" Type="http://schemas.openxmlformats.org/officeDocument/2006/relationships/image" Target="../media/image13.png"/><Relationship Id="rId3" Type="http://schemas.microsoft.com/office/2007/relationships/hdphoto" Target="../media/hdphoto1.wdp"/><Relationship Id="rId7"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2.xml"/><Relationship Id="rId6" Type="http://schemas.openxmlformats.org/officeDocument/2006/relationships/image" Target="../media/image14.png"/><Relationship Id="rId5" Type="http://schemas.openxmlformats.org/officeDocument/2006/relationships/image" Target="../media/image3.png"/><Relationship Id="rId4" Type="http://schemas.openxmlformats.org/officeDocument/2006/relationships/image" Target="../media/image11.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3.png"/><Relationship Id="rId7"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13.png"/></Relationships>
</file>

<file path=ppt/slideLayouts/_rels/slideLayout32.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6.png"/><Relationship Id="rId7" Type="http://schemas.openxmlformats.org/officeDocument/2006/relationships/image" Target="../media/image19.png"/><Relationship Id="rId2" Type="http://schemas.openxmlformats.org/officeDocument/2006/relationships/image" Target="../media/image15.png"/><Relationship Id="rId1" Type="http://schemas.openxmlformats.org/officeDocument/2006/relationships/slideMaster" Target="../slideMasters/slideMaster2.xml"/><Relationship Id="rId6" Type="http://schemas.microsoft.com/office/2007/relationships/hdphoto" Target="../media/hdphoto2.wdp"/><Relationship Id="rId11" Type="http://schemas.openxmlformats.org/officeDocument/2006/relationships/image" Target="../media/image21.png"/><Relationship Id="rId5" Type="http://schemas.openxmlformats.org/officeDocument/2006/relationships/image" Target="../media/image18.png"/><Relationship Id="rId10" Type="http://schemas.openxmlformats.org/officeDocument/2006/relationships/image" Target="../media/image2.png"/><Relationship Id="rId4" Type="http://schemas.openxmlformats.org/officeDocument/2006/relationships/image" Target="../media/image17.png"/><Relationship Id="rId9" Type="http://schemas.microsoft.com/office/2007/relationships/hdphoto" Target="../media/hdphoto3.wdp"/></Relationships>
</file>

<file path=ppt/slideLayouts/_rels/slideLayout33.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3.png"/><Relationship Id="rId7" Type="http://schemas.openxmlformats.org/officeDocument/2006/relationships/image" Target="../media/image5.png"/><Relationship Id="rId2" Type="http://schemas.openxmlformats.org/officeDocument/2006/relationships/image" Target="../media/image22.png"/><Relationship Id="rId1" Type="http://schemas.openxmlformats.org/officeDocument/2006/relationships/slideMaster" Target="../slideMasters/slideMaster2.xml"/><Relationship Id="rId6" Type="http://schemas.openxmlformats.org/officeDocument/2006/relationships/image" Target="../media/image2.png"/><Relationship Id="rId5" Type="http://schemas.openxmlformats.org/officeDocument/2006/relationships/image" Target="../media/image23.png"/><Relationship Id="rId4" Type="http://schemas.openxmlformats.org/officeDocument/2006/relationships/image" Target="../media/image4.png"/><Relationship Id="rId9" Type="http://schemas.openxmlformats.org/officeDocument/2006/relationships/image" Target="../media/image21.png"/></Relationships>
</file>

<file path=ppt/slideLayouts/_rels/slideLayout34.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4.png"/><Relationship Id="rId7" Type="http://schemas.openxmlformats.org/officeDocument/2006/relationships/image" Target="../media/image24.png"/><Relationship Id="rId2" Type="http://schemas.openxmlformats.org/officeDocument/2006/relationships/image" Target="../media/image2.png"/><Relationship Id="rId1" Type="http://schemas.openxmlformats.org/officeDocument/2006/relationships/slideMaster" Target="../slideMasters/slideMaster2.xml"/><Relationship Id="rId6" Type="http://schemas.openxmlformats.org/officeDocument/2006/relationships/image" Target="../media/image21.png"/><Relationship Id="rId5" Type="http://schemas.microsoft.com/office/2007/relationships/hdphoto" Target="../media/hdphoto1.wdp"/><Relationship Id="rId4" Type="http://schemas.openxmlformats.org/officeDocument/2006/relationships/image" Target="../media/image5.png"/></Relationships>
</file>

<file path=ppt/slideLayouts/_rels/slideLayout35.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5.png"/><Relationship Id="rId7" Type="http://schemas.openxmlformats.org/officeDocument/2006/relationships/image" Target="../media/image27.png"/><Relationship Id="rId2" Type="http://schemas.openxmlformats.org/officeDocument/2006/relationships/image" Target="../media/image4.png"/><Relationship Id="rId1" Type="http://schemas.openxmlformats.org/officeDocument/2006/relationships/slideMaster" Target="../slideMasters/slideMaster2.xml"/><Relationship Id="rId6" Type="http://schemas.openxmlformats.org/officeDocument/2006/relationships/image" Target="../media/image26.png"/><Relationship Id="rId5" Type="http://schemas.openxmlformats.org/officeDocument/2006/relationships/image" Target="../media/image25.png"/><Relationship Id="rId4" Type="http://schemas.microsoft.com/office/2007/relationships/hdphoto" Target="../media/hdphoto1.wdp"/></Relationships>
</file>

<file path=ppt/slideLayouts/_rels/slideLayout36.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4.png"/><Relationship Id="rId7" Type="http://schemas.openxmlformats.org/officeDocument/2006/relationships/image" Target="../media/image21.png"/><Relationship Id="rId2" Type="http://schemas.openxmlformats.org/officeDocument/2006/relationships/image" Target="../media/image29.png"/><Relationship Id="rId1" Type="http://schemas.openxmlformats.org/officeDocument/2006/relationships/slideMaster" Target="../slideMasters/slideMaster2.xml"/><Relationship Id="rId6" Type="http://schemas.openxmlformats.org/officeDocument/2006/relationships/image" Target="../media/image2.png"/><Relationship Id="rId5" Type="http://schemas.microsoft.com/office/2007/relationships/hdphoto" Target="../media/hdphoto1.wdp"/><Relationship Id="rId4" Type="http://schemas.openxmlformats.org/officeDocument/2006/relationships/image" Target="../media/image5.png"/><Relationship Id="rId9" Type="http://schemas.microsoft.com/office/2007/relationships/hdphoto" Target="../media/hdphoto4.wdp"/></Relationships>
</file>

<file path=ppt/slideLayouts/_rels/slideLayout37.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5.png"/><Relationship Id="rId7" Type="http://schemas.openxmlformats.org/officeDocument/2006/relationships/image" Target="../media/image24.png"/><Relationship Id="rId2" Type="http://schemas.openxmlformats.org/officeDocument/2006/relationships/image" Target="../media/image4.png"/><Relationship Id="rId1" Type="http://schemas.openxmlformats.org/officeDocument/2006/relationships/slideMaster" Target="../slideMasters/slideMaster2.xml"/><Relationship Id="rId6" Type="http://schemas.openxmlformats.org/officeDocument/2006/relationships/image" Target="../media/image21.png"/><Relationship Id="rId5" Type="http://schemas.openxmlformats.org/officeDocument/2006/relationships/image" Target="../media/image31.png"/><Relationship Id="rId4" Type="http://schemas.microsoft.com/office/2007/relationships/hdphoto" Target="../media/hdphoto1.wdp"/></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3.png"/><Relationship Id="rId2" Type="http://schemas.openxmlformats.org/officeDocument/2006/relationships/image" Target="../media/image29.png"/><Relationship Id="rId1" Type="http://schemas.openxmlformats.org/officeDocument/2006/relationships/slideMaster" Target="../slideMasters/slideMaster2.xml"/><Relationship Id="rId6" Type="http://schemas.openxmlformats.org/officeDocument/2006/relationships/image" Target="../media/image32.png"/><Relationship Id="rId5" Type="http://schemas.openxmlformats.org/officeDocument/2006/relationships/image" Target="../media/image4.png"/><Relationship Id="rId4" Type="http://schemas.microsoft.com/office/2007/relationships/hdphoto" Target="../media/hdphoto1.wdp"/></Relationships>
</file>

<file path=ppt/slideLayouts/_rels/slideLayout39.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4.png"/><Relationship Id="rId7" Type="http://schemas.microsoft.com/office/2007/relationships/hdphoto" Target="../media/hdphoto1.wdp"/><Relationship Id="rId2" Type="http://schemas.openxmlformats.org/officeDocument/2006/relationships/image" Target="../media/image33.pn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35.png"/><Relationship Id="rId4" Type="http://schemas.openxmlformats.org/officeDocument/2006/relationships/image" Target="../media/image4.png"/><Relationship Id="rId9" Type="http://schemas.microsoft.com/office/2007/relationships/hdphoto" Target="../media/hdphoto5.wdp"/></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13.png"/><Relationship Id="rId3" Type="http://schemas.microsoft.com/office/2007/relationships/hdphoto" Target="../media/hdphoto1.wdp"/><Relationship Id="rId7"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14.png"/><Relationship Id="rId5" Type="http://schemas.openxmlformats.org/officeDocument/2006/relationships/image" Target="../media/image3.png"/><Relationship Id="rId4" Type="http://schemas.openxmlformats.org/officeDocument/2006/relationships/image" Target="../media/image11.png"/></Relationships>
</file>

<file path=ppt/slideLayouts/_rels/slideLayout40.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37.png"/><Relationship Id="rId7" Type="http://schemas.openxmlformats.org/officeDocument/2006/relationships/image" Target="../media/image19.png"/><Relationship Id="rId2" Type="http://schemas.openxmlformats.org/officeDocument/2006/relationships/image" Target="../media/image17.png"/><Relationship Id="rId1" Type="http://schemas.openxmlformats.org/officeDocument/2006/relationships/slideMaster" Target="../slideMasters/slideMaster2.xml"/><Relationship Id="rId6" Type="http://schemas.microsoft.com/office/2007/relationships/hdphoto" Target="../media/hdphoto2.wdp"/><Relationship Id="rId5" Type="http://schemas.openxmlformats.org/officeDocument/2006/relationships/image" Target="../media/image18.png"/><Relationship Id="rId10" Type="http://schemas.openxmlformats.org/officeDocument/2006/relationships/image" Target="../media/image2.png"/><Relationship Id="rId4" Type="http://schemas.openxmlformats.org/officeDocument/2006/relationships/image" Target="../media/image38.png"/><Relationship Id="rId9" Type="http://schemas.microsoft.com/office/2007/relationships/hdphoto" Target="../media/hdphoto3.wdp"/></Relationships>
</file>

<file path=ppt/slideLayouts/_rels/slideLayout41.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6.png"/><Relationship Id="rId7" Type="http://schemas.openxmlformats.org/officeDocument/2006/relationships/image" Target="../media/image19.png"/><Relationship Id="rId2" Type="http://schemas.openxmlformats.org/officeDocument/2006/relationships/image" Target="../media/image15.png"/><Relationship Id="rId1" Type="http://schemas.openxmlformats.org/officeDocument/2006/relationships/slideMaster" Target="../slideMasters/slideMaster2.xml"/><Relationship Id="rId6" Type="http://schemas.microsoft.com/office/2007/relationships/hdphoto" Target="../media/hdphoto2.wdp"/><Relationship Id="rId5" Type="http://schemas.openxmlformats.org/officeDocument/2006/relationships/image" Target="../media/image18.png"/><Relationship Id="rId10" Type="http://schemas.openxmlformats.org/officeDocument/2006/relationships/image" Target="../media/image39.png"/><Relationship Id="rId4" Type="http://schemas.openxmlformats.org/officeDocument/2006/relationships/image" Target="../media/image17.png"/><Relationship Id="rId9" Type="http://schemas.microsoft.com/office/2007/relationships/hdphoto" Target="../media/hdphoto3.wdp"/></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40.pn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34.png"/><Relationship Id="rId5" Type="http://schemas.openxmlformats.org/officeDocument/2006/relationships/image" Target="../media/image19.png"/><Relationship Id="rId4" Type="http://schemas.microsoft.com/office/2007/relationships/hdphoto" Target="../media/hdphoto1.wdp"/></Relationships>
</file>

<file path=ppt/slideLayouts/_rels/slideLayout4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41.png"/><Relationship Id="rId7"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Master" Target="../slideMasters/slideMaster2.xml"/><Relationship Id="rId6" Type="http://schemas.microsoft.com/office/2007/relationships/hdphoto" Target="../media/hdphoto6.wdp"/><Relationship Id="rId5" Type="http://schemas.openxmlformats.org/officeDocument/2006/relationships/image" Target="../media/image42.png"/><Relationship Id="rId10" Type="http://schemas.microsoft.com/office/2007/relationships/hdphoto" Target="../media/hdphoto7.wdp"/><Relationship Id="rId4" Type="http://schemas.openxmlformats.org/officeDocument/2006/relationships/image" Target="../media/image3.png"/><Relationship Id="rId9" Type="http://schemas.openxmlformats.org/officeDocument/2006/relationships/image" Target="../media/image43.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Master" Target="../slideMasters/slideMaster2.xml"/><Relationship Id="rId4" Type="http://schemas.microsoft.com/office/2007/relationships/hdphoto" Target="../media/hdphoto8.wdp"/></Relationships>
</file>

<file path=ppt/slideLayouts/_rels/slideLayout45.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46.png"/><Relationship Id="rId7" Type="http://schemas.openxmlformats.org/officeDocument/2006/relationships/image" Target="../media/image43.pn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47.png"/><Relationship Id="rId5" Type="http://schemas.openxmlformats.org/officeDocument/2006/relationships/image" Target="../media/image35.png"/><Relationship Id="rId10" Type="http://schemas.openxmlformats.org/officeDocument/2006/relationships/image" Target="../media/image49.png"/><Relationship Id="rId4" Type="http://schemas.microsoft.com/office/2007/relationships/hdphoto" Target="../media/hdphoto9.wdp"/><Relationship Id="rId9" Type="http://schemas.openxmlformats.org/officeDocument/2006/relationships/image" Target="../media/image48.png"/></Relationships>
</file>

<file path=ppt/slideLayouts/_rels/slideLayout46.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2.png"/><Relationship Id="rId7" Type="http://schemas.microsoft.com/office/2007/relationships/hdphoto" Target="../media/hdphoto7.wdp"/><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43.png"/><Relationship Id="rId5" Type="http://schemas.openxmlformats.org/officeDocument/2006/relationships/image" Target="../media/image4.png"/><Relationship Id="rId4" Type="http://schemas.microsoft.com/office/2007/relationships/hdphoto" Target="../media/hdphoto6.wdp"/></Relationships>
</file>

<file path=ppt/slideLayouts/_rels/slideLayout47.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42.png"/><Relationship Id="rId7" Type="http://schemas.microsoft.com/office/2007/relationships/hdphoto" Target="../media/hdphoto7.wdp"/><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43.png"/><Relationship Id="rId5" Type="http://schemas.openxmlformats.org/officeDocument/2006/relationships/image" Target="../media/image4.png"/><Relationship Id="rId4" Type="http://schemas.microsoft.com/office/2007/relationships/hdphoto" Target="../media/hdphoto6.wdp"/></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21.pn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51.png"/><Relationship Id="rId5" Type="http://schemas.openxmlformats.org/officeDocument/2006/relationships/image" Target="../media/image34.png"/><Relationship Id="rId4" Type="http://schemas.microsoft.com/office/2007/relationships/hdphoto" Target="../media/hdphoto6.wdp"/></Relationships>
</file>

<file path=ppt/slideLayouts/_rels/slideLayout49.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53.png"/><Relationship Id="rId7" Type="http://schemas.openxmlformats.org/officeDocument/2006/relationships/image" Target="../media/image4.png"/><Relationship Id="rId2" Type="http://schemas.openxmlformats.org/officeDocument/2006/relationships/image" Target="../media/image52.png"/><Relationship Id="rId1" Type="http://schemas.openxmlformats.org/officeDocument/2006/relationships/slideMaster" Target="../slideMasters/slideMaster2.xml"/><Relationship Id="rId6" Type="http://schemas.microsoft.com/office/2007/relationships/hdphoto" Target="../media/hdphoto6.wdp"/><Relationship Id="rId5" Type="http://schemas.openxmlformats.org/officeDocument/2006/relationships/image" Target="../media/image42.png"/><Relationship Id="rId4" Type="http://schemas.openxmlformats.org/officeDocument/2006/relationships/image" Target="../media/image3.png"/><Relationship Id="rId9" Type="http://schemas.microsoft.com/office/2007/relationships/hdphoto" Target="../media/hdphoto7.wdp"/></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7"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13.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3.xml"/><Relationship Id="rId6" Type="http://schemas.microsoft.com/office/2007/relationships/hdphoto" Target="../media/hdphoto1.wdp"/><Relationship Id="rId5" Type="http://schemas.openxmlformats.org/officeDocument/2006/relationships/image" Target="../media/image5.png"/><Relationship Id="rId4" Type="http://schemas.openxmlformats.org/officeDocument/2006/relationships/image" Target="../media/image4.pn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3.xml"/><Relationship Id="rId6" Type="http://schemas.openxmlformats.org/officeDocument/2006/relationships/image" Target="../media/image54.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5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3.png"/><Relationship Id="rId7" Type="http://schemas.microsoft.com/office/2007/relationships/hdphoto" Target="../media/hdphoto1.wdp"/><Relationship Id="rId2" Type="http://schemas.openxmlformats.org/officeDocument/2006/relationships/image" Target="../media/image11.png"/><Relationship Id="rId1" Type="http://schemas.openxmlformats.org/officeDocument/2006/relationships/slideMaster" Target="../slideMasters/slideMaster3.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12.png"/></Relationships>
</file>

<file path=ppt/slideLayouts/_rels/slideLayout55.xml.rels><?xml version="1.0" encoding="UTF-8" standalone="yes"?>
<Relationships xmlns="http://schemas.openxmlformats.org/package/2006/relationships"><Relationship Id="rId8" Type="http://schemas.openxmlformats.org/officeDocument/2006/relationships/image" Target="../media/image13.png"/><Relationship Id="rId3" Type="http://schemas.microsoft.com/office/2007/relationships/hdphoto" Target="../media/hdphoto1.wdp"/><Relationship Id="rId7"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3.xml"/><Relationship Id="rId6" Type="http://schemas.openxmlformats.org/officeDocument/2006/relationships/image" Target="../media/image14.png"/><Relationship Id="rId5" Type="http://schemas.openxmlformats.org/officeDocument/2006/relationships/image" Target="../media/image3.png"/><Relationship Id="rId4" Type="http://schemas.openxmlformats.org/officeDocument/2006/relationships/image" Target="../media/image11.pn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3.png"/><Relationship Id="rId7"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3.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13.png"/></Relationships>
</file>

<file path=ppt/slideLayouts/_rels/slideLayout57.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6.png"/><Relationship Id="rId7" Type="http://schemas.openxmlformats.org/officeDocument/2006/relationships/image" Target="../media/image19.png"/><Relationship Id="rId2" Type="http://schemas.openxmlformats.org/officeDocument/2006/relationships/image" Target="../media/image15.png"/><Relationship Id="rId1" Type="http://schemas.openxmlformats.org/officeDocument/2006/relationships/slideMaster" Target="../slideMasters/slideMaster3.xml"/><Relationship Id="rId6" Type="http://schemas.microsoft.com/office/2007/relationships/hdphoto" Target="../media/hdphoto2.wdp"/><Relationship Id="rId11" Type="http://schemas.openxmlformats.org/officeDocument/2006/relationships/image" Target="../media/image21.png"/><Relationship Id="rId5" Type="http://schemas.openxmlformats.org/officeDocument/2006/relationships/image" Target="../media/image18.png"/><Relationship Id="rId10" Type="http://schemas.openxmlformats.org/officeDocument/2006/relationships/image" Target="../media/image2.png"/><Relationship Id="rId4" Type="http://schemas.openxmlformats.org/officeDocument/2006/relationships/image" Target="../media/image17.png"/><Relationship Id="rId9" Type="http://schemas.microsoft.com/office/2007/relationships/hdphoto" Target="../media/hdphoto3.wdp"/></Relationships>
</file>

<file path=ppt/slideLayouts/_rels/slideLayout58.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3.png"/><Relationship Id="rId7" Type="http://schemas.openxmlformats.org/officeDocument/2006/relationships/image" Target="../media/image5.png"/><Relationship Id="rId2" Type="http://schemas.openxmlformats.org/officeDocument/2006/relationships/image" Target="../media/image22.png"/><Relationship Id="rId1" Type="http://schemas.openxmlformats.org/officeDocument/2006/relationships/slideMaster" Target="../slideMasters/slideMaster3.xml"/><Relationship Id="rId6" Type="http://schemas.openxmlformats.org/officeDocument/2006/relationships/image" Target="../media/image2.png"/><Relationship Id="rId5" Type="http://schemas.openxmlformats.org/officeDocument/2006/relationships/image" Target="../media/image23.png"/><Relationship Id="rId4" Type="http://schemas.openxmlformats.org/officeDocument/2006/relationships/image" Target="../media/image4.png"/><Relationship Id="rId9" Type="http://schemas.openxmlformats.org/officeDocument/2006/relationships/image" Target="../media/image21.png"/></Relationships>
</file>

<file path=ppt/slideLayouts/_rels/slideLayout59.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4.png"/><Relationship Id="rId7" Type="http://schemas.openxmlformats.org/officeDocument/2006/relationships/image" Target="../media/image24.png"/><Relationship Id="rId2" Type="http://schemas.openxmlformats.org/officeDocument/2006/relationships/image" Target="../media/image2.png"/><Relationship Id="rId1" Type="http://schemas.openxmlformats.org/officeDocument/2006/relationships/slideMaster" Target="../slideMasters/slideMaster3.xml"/><Relationship Id="rId6" Type="http://schemas.openxmlformats.org/officeDocument/2006/relationships/image" Target="../media/image21.png"/><Relationship Id="rId5" Type="http://schemas.microsoft.com/office/2007/relationships/hdphoto" Target="../media/hdphoto1.wdp"/><Relationship Id="rId4" Type="http://schemas.openxmlformats.org/officeDocument/2006/relationships/image" Target="../media/image5.png"/></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6.png"/><Relationship Id="rId7" Type="http://schemas.openxmlformats.org/officeDocument/2006/relationships/image" Target="../media/image19.png"/><Relationship Id="rId2" Type="http://schemas.openxmlformats.org/officeDocument/2006/relationships/image" Target="../media/image15.png"/><Relationship Id="rId1" Type="http://schemas.openxmlformats.org/officeDocument/2006/relationships/slideMaster" Target="../slideMasters/slideMaster1.xml"/><Relationship Id="rId6" Type="http://schemas.microsoft.com/office/2007/relationships/hdphoto" Target="../media/hdphoto2.wdp"/><Relationship Id="rId11" Type="http://schemas.openxmlformats.org/officeDocument/2006/relationships/image" Target="../media/image21.png"/><Relationship Id="rId5" Type="http://schemas.openxmlformats.org/officeDocument/2006/relationships/image" Target="../media/image18.png"/><Relationship Id="rId10" Type="http://schemas.openxmlformats.org/officeDocument/2006/relationships/image" Target="../media/image2.png"/><Relationship Id="rId4" Type="http://schemas.openxmlformats.org/officeDocument/2006/relationships/image" Target="../media/image17.png"/><Relationship Id="rId9" Type="http://schemas.microsoft.com/office/2007/relationships/hdphoto" Target="../media/hdphoto3.wdp"/></Relationships>
</file>

<file path=ppt/slideLayouts/_rels/slideLayout60.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5.png"/><Relationship Id="rId7" Type="http://schemas.openxmlformats.org/officeDocument/2006/relationships/image" Target="../media/image27.png"/><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image" Target="../media/image26.png"/><Relationship Id="rId5" Type="http://schemas.openxmlformats.org/officeDocument/2006/relationships/image" Target="../media/image25.png"/><Relationship Id="rId4" Type="http://schemas.microsoft.com/office/2007/relationships/hdphoto" Target="../media/hdphoto1.wdp"/></Relationships>
</file>

<file path=ppt/slideLayouts/_rels/slideLayout61.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4.png"/><Relationship Id="rId7" Type="http://schemas.openxmlformats.org/officeDocument/2006/relationships/image" Target="../media/image21.png"/><Relationship Id="rId2" Type="http://schemas.openxmlformats.org/officeDocument/2006/relationships/image" Target="../media/image29.png"/><Relationship Id="rId1" Type="http://schemas.openxmlformats.org/officeDocument/2006/relationships/slideMaster" Target="../slideMasters/slideMaster3.xml"/><Relationship Id="rId6" Type="http://schemas.openxmlformats.org/officeDocument/2006/relationships/image" Target="../media/image2.png"/><Relationship Id="rId5" Type="http://schemas.microsoft.com/office/2007/relationships/hdphoto" Target="../media/hdphoto1.wdp"/><Relationship Id="rId4" Type="http://schemas.openxmlformats.org/officeDocument/2006/relationships/image" Target="../media/image5.png"/><Relationship Id="rId9" Type="http://schemas.microsoft.com/office/2007/relationships/hdphoto" Target="../media/hdphoto4.wdp"/></Relationships>
</file>

<file path=ppt/slideLayouts/_rels/slideLayout62.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4.png"/><Relationship Id="rId7" Type="http://schemas.openxmlformats.org/officeDocument/2006/relationships/image" Target="../media/image21.png"/><Relationship Id="rId2" Type="http://schemas.openxmlformats.org/officeDocument/2006/relationships/image" Target="../media/image30.png"/><Relationship Id="rId1" Type="http://schemas.openxmlformats.org/officeDocument/2006/relationships/slideMaster" Target="../slideMasters/slideMaster3.xml"/><Relationship Id="rId6" Type="http://schemas.openxmlformats.org/officeDocument/2006/relationships/image" Target="../media/image31.png"/><Relationship Id="rId5" Type="http://schemas.microsoft.com/office/2007/relationships/hdphoto" Target="../media/hdphoto1.wdp"/><Relationship Id="rId4" Type="http://schemas.openxmlformats.org/officeDocument/2006/relationships/image" Target="../media/image5.png"/><Relationship Id="rId9" Type="http://schemas.microsoft.com/office/2007/relationships/hdphoto" Target="../media/hdphoto4.wdp"/></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3.png"/><Relationship Id="rId2" Type="http://schemas.openxmlformats.org/officeDocument/2006/relationships/image" Target="../media/image29.png"/><Relationship Id="rId1" Type="http://schemas.openxmlformats.org/officeDocument/2006/relationships/slideMaster" Target="../slideMasters/slideMaster3.xml"/><Relationship Id="rId6" Type="http://schemas.openxmlformats.org/officeDocument/2006/relationships/image" Target="../media/image32.png"/><Relationship Id="rId5" Type="http://schemas.openxmlformats.org/officeDocument/2006/relationships/image" Target="../media/image4.png"/><Relationship Id="rId4" Type="http://schemas.microsoft.com/office/2007/relationships/hdphoto" Target="../media/hdphoto1.wdp"/></Relationships>
</file>

<file path=ppt/slideLayouts/_rels/slideLayout64.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4.png"/><Relationship Id="rId7" Type="http://schemas.microsoft.com/office/2007/relationships/hdphoto" Target="../media/hdphoto1.wdp"/><Relationship Id="rId2" Type="http://schemas.openxmlformats.org/officeDocument/2006/relationships/image" Target="../media/image33.png"/><Relationship Id="rId1" Type="http://schemas.openxmlformats.org/officeDocument/2006/relationships/slideMaster" Target="../slideMasters/slideMaster3.xml"/><Relationship Id="rId6" Type="http://schemas.openxmlformats.org/officeDocument/2006/relationships/image" Target="../media/image5.png"/><Relationship Id="rId5" Type="http://schemas.openxmlformats.org/officeDocument/2006/relationships/image" Target="../media/image35.png"/><Relationship Id="rId4" Type="http://schemas.openxmlformats.org/officeDocument/2006/relationships/image" Target="../media/image4.png"/><Relationship Id="rId9" Type="http://schemas.microsoft.com/office/2007/relationships/hdphoto" Target="../media/hdphoto5.wdp"/></Relationships>
</file>

<file path=ppt/slideLayouts/_rels/slideLayout65.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37.png"/><Relationship Id="rId7" Type="http://schemas.openxmlformats.org/officeDocument/2006/relationships/image" Target="../media/image19.png"/><Relationship Id="rId2" Type="http://schemas.openxmlformats.org/officeDocument/2006/relationships/image" Target="../media/image17.png"/><Relationship Id="rId1" Type="http://schemas.openxmlformats.org/officeDocument/2006/relationships/slideMaster" Target="../slideMasters/slideMaster3.xml"/><Relationship Id="rId6" Type="http://schemas.microsoft.com/office/2007/relationships/hdphoto" Target="../media/hdphoto2.wdp"/><Relationship Id="rId5" Type="http://schemas.openxmlformats.org/officeDocument/2006/relationships/image" Target="../media/image18.png"/><Relationship Id="rId10" Type="http://schemas.openxmlformats.org/officeDocument/2006/relationships/image" Target="../media/image2.png"/><Relationship Id="rId4" Type="http://schemas.openxmlformats.org/officeDocument/2006/relationships/image" Target="../media/image38.png"/><Relationship Id="rId9" Type="http://schemas.microsoft.com/office/2007/relationships/hdphoto" Target="../media/hdphoto3.wdp"/></Relationships>
</file>

<file path=ppt/slideLayouts/_rels/slideLayout66.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6.png"/><Relationship Id="rId7" Type="http://schemas.openxmlformats.org/officeDocument/2006/relationships/image" Target="../media/image19.png"/><Relationship Id="rId2" Type="http://schemas.openxmlformats.org/officeDocument/2006/relationships/image" Target="../media/image15.png"/><Relationship Id="rId1" Type="http://schemas.openxmlformats.org/officeDocument/2006/relationships/slideMaster" Target="../slideMasters/slideMaster3.xml"/><Relationship Id="rId6" Type="http://schemas.microsoft.com/office/2007/relationships/hdphoto" Target="../media/hdphoto2.wdp"/><Relationship Id="rId5" Type="http://schemas.openxmlformats.org/officeDocument/2006/relationships/image" Target="../media/image18.png"/><Relationship Id="rId10" Type="http://schemas.openxmlformats.org/officeDocument/2006/relationships/image" Target="../media/image39.png"/><Relationship Id="rId4" Type="http://schemas.openxmlformats.org/officeDocument/2006/relationships/image" Target="../media/image17.png"/><Relationship Id="rId9" Type="http://schemas.microsoft.com/office/2007/relationships/hdphoto" Target="../media/hdphoto3.wdp"/></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40.png"/><Relationship Id="rId2" Type="http://schemas.openxmlformats.org/officeDocument/2006/relationships/image" Target="../media/image3.png"/><Relationship Id="rId1" Type="http://schemas.openxmlformats.org/officeDocument/2006/relationships/slideMaster" Target="../slideMasters/slideMaster3.xml"/><Relationship Id="rId6" Type="http://schemas.openxmlformats.org/officeDocument/2006/relationships/image" Target="../media/image34.png"/><Relationship Id="rId5" Type="http://schemas.openxmlformats.org/officeDocument/2006/relationships/image" Target="../media/image19.png"/><Relationship Id="rId4" Type="http://schemas.microsoft.com/office/2007/relationships/hdphoto" Target="../media/hdphoto1.wdp"/></Relationships>
</file>

<file path=ppt/slideLayouts/_rels/slideLayout68.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41.png"/><Relationship Id="rId7"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Master" Target="../slideMasters/slideMaster3.xml"/><Relationship Id="rId6" Type="http://schemas.microsoft.com/office/2007/relationships/hdphoto" Target="../media/hdphoto6.wdp"/><Relationship Id="rId5" Type="http://schemas.openxmlformats.org/officeDocument/2006/relationships/image" Target="../media/image42.png"/><Relationship Id="rId10" Type="http://schemas.microsoft.com/office/2007/relationships/hdphoto" Target="../media/hdphoto7.wdp"/><Relationship Id="rId4" Type="http://schemas.openxmlformats.org/officeDocument/2006/relationships/image" Target="../media/image3.png"/><Relationship Id="rId9" Type="http://schemas.openxmlformats.org/officeDocument/2006/relationships/image" Target="../media/image43.png"/></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Master" Target="../slideMasters/slideMaster3.xml"/><Relationship Id="rId4" Type="http://schemas.microsoft.com/office/2007/relationships/hdphoto" Target="../media/hdphoto8.wdp"/></Relationships>
</file>

<file path=ppt/slideLayouts/_rels/slideLayout7.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3.png"/><Relationship Id="rId7" Type="http://schemas.openxmlformats.org/officeDocument/2006/relationships/image" Target="../media/image5.png"/><Relationship Id="rId2" Type="http://schemas.openxmlformats.org/officeDocument/2006/relationships/image" Target="../media/image22.png"/><Relationship Id="rId1" Type="http://schemas.openxmlformats.org/officeDocument/2006/relationships/slideMaster" Target="../slideMasters/slideMaster1.xml"/><Relationship Id="rId6" Type="http://schemas.openxmlformats.org/officeDocument/2006/relationships/image" Target="../media/image2.png"/><Relationship Id="rId5" Type="http://schemas.openxmlformats.org/officeDocument/2006/relationships/image" Target="../media/image23.png"/><Relationship Id="rId4" Type="http://schemas.openxmlformats.org/officeDocument/2006/relationships/image" Target="../media/image4.png"/><Relationship Id="rId9" Type="http://schemas.openxmlformats.org/officeDocument/2006/relationships/image" Target="../media/image21.png"/></Relationships>
</file>

<file path=ppt/slideLayouts/_rels/slideLayout70.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46.png"/><Relationship Id="rId7" Type="http://schemas.openxmlformats.org/officeDocument/2006/relationships/image" Target="../media/image43.png"/><Relationship Id="rId2" Type="http://schemas.openxmlformats.org/officeDocument/2006/relationships/image" Target="../media/image3.png"/><Relationship Id="rId1" Type="http://schemas.openxmlformats.org/officeDocument/2006/relationships/slideMaster" Target="../slideMasters/slideMaster3.xml"/><Relationship Id="rId6" Type="http://schemas.openxmlformats.org/officeDocument/2006/relationships/image" Target="../media/image47.png"/><Relationship Id="rId5" Type="http://schemas.openxmlformats.org/officeDocument/2006/relationships/image" Target="../media/image35.png"/><Relationship Id="rId10" Type="http://schemas.openxmlformats.org/officeDocument/2006/relationships/image" Target="../media/image49.png"/><Relationship Id="rId4" Type="http://schemas.microsoft.com/office/2007/relationships/hdphoto" Target="../media/hdphoto9.wdp"/><Relationship Id="rId9" Type="http://schemas.openxmlformats.org/officeDocument/2006/relationships/image" Target="../media/image48.png"/></Relationships>
</file>

<file path=ppt/slideLayouts/_rels/slideLayout71.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2.png"/><Relationship Id="rId7" Type="http://schemas.microsoft.com/office/2007/relationships/hdphoto" Target="../media/hdphoto7.wdp"/><Relationship Id="rId2" Type="http://schemas.openxmlformats.org/officeDocument/2006/relationships/image" Target="../media/image3.png"/><Relationship Id="rId1" Type="http://schemas.openxmlformats.org/officeDocument/2006/relationships/slideMaster" Target="../slideMasters/slideMaster3.xml"/><Relationship Id="rId6" Type="http://schemas.openxmlformats.org/officeDocument/2006/relationships/image" Target="../media/image43.png"/><Relationship Id="rId5" Type="http://schemas.openxmlformats.org/officeDocument/2006/relationships/image" Target="../media/image4.png"/><Relationship Id="rId4" Type="http://schemas.microsoft.com/office/2007/relationships/hdphoto" Target="../media/hdphoto6.wdp"/></Relationships>
</file>

<file path=ppt/slideLayouts/_rels/slideLayout72.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42.png"/><Relationship Id="rId7" Type="http://schemas.microsoft.com/office/2007/relationships/hdphoto" Target="../media/hdphoto7.wdp"/><Relationship Id="rId2" Type="http://schemas.openxmlformats.org/officeDocument/2006/relationships/image" Target="../media/image3.png"/><Relationship Id="rId1" Type="http://schemas.openxmlformats.org/officeDocument/2006/relationships/slideMaster" Target="../slideMasters/slideMaster3.xml"/><Relationship Id="rId6" Type="http://schemas.openxmlformats.org/officeDocument/2006/relationships/image" Target="../media/image43.png"/><Relationship Id="rId5" Type="http://schemas.openxmlformats.org/officeDocument/2006/relationships/image" Target="../media/image4.png"/><Relationship Id="rId4" Type="http://schemas.microsoft.com/office/2007/relationships/hdphoto" Target="../media/hdphoto6.wdp"/></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21.png"/><Relationship Id="rId2" Type="http://schemas.openxmlformats.org/officeDocument/2006/relationships/image" Target="../media/image3.png"/><Relationship Id="rId1" Type="http://schemas.openxmlformats.org/officeDocument/2006/relationships/slideMaster" Target="../slideMasters/slideMaster3.xml"/><Relationship Id="rId6" Type="http://schemas.openxmlformats.org/officeDocument/2006/relationships/image" Target="../media/image51.png"/><Relationship Id="rId5" Type="http://schemas.openxmlformats.org/officeDocument/2006/relationships/image" Target="../media/image34.png"/><Relationship Id="rId4" Type="http://schemas.microsoft.com/office/2007/relationships/hdphoto" Target="../media/hdphoto6.wdp"/></Relationships>
</file>

<file path=ppt/slideLayouts/_rels/slideLayout74.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53.png"/><Relationship Id="rId7" Type="http://schemas.openxmlformats.org/officeDocument/2006/relationships/image" Target="../media/image4.png"/><Relationship Id="rId2" Type="http://schemas.openxmlformats.org/officeDocument/2006/relationships/image" Target="../media/image52.png"/><Relationship Id="rId1" Type="http://schemas.openxmlformats.org/officeDocument/2006/relationships/slideMaster" Target="../slideMasters/slideMaster3.xml"/><Relationship Id="rId6" Type="http://schemas.microsoft.com/office/2007/relationships/hdphoto" Target="../media/hdphoto6.wdp"/><Relationship Id="rId5" Type="http://schemas.openxmlformats.org/officeDocument/2006/relationships/image" Target="../media/image42.png"/><Relationship Id="rId4" Type="http://schemas.openxmlformats.org/officeDocument/2006/relationships/image" Target="../media/image3.png"/><Relationship Id="rId9" Type="http://schemas.microsoft.com/office/2007/relationships/hdphoto" Target="../media/hdphoto7.wdp"/></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3.png"/><Relationship Id="rId7"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4.xml"/><Relationship Id="rId6" Type="http://schemas.microsoft.com/office/2007/relationships/hdphoto" Target="../media/hdphoto1.wdp"/><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8.png"/></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4.xml"/><Relationship Id="rId6" Type="http://schemas.openxmlformats.org/officeDocument/2006/relationships/image" Target="../media/image54.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79.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3.png"/><Relationship Id="rId7" Type="http://schemas.openxmlformats.org/officeDocument/2006/relationships/image" Target="../media/image5.png"/><Relationship Id="rId2" Type="http://schemas.openxmlformats.org/officeDocument/2006/relationships/image" Target="../media/image11.png"/><Relationship Id="rId1" Type="http://schemas.openxmlformats.org/officeDocument/2006/relationships/slideMaster" Target="../slideMasters/slideMaster4.xml"/><Relationship Id="rId6" Type="http://schemas.openxmlformats.org/officeDocument/2006/relationships/image" Target="../media/image13.png"/><Relationship Id="rId5" Type="http://schemas.openxmlformats.org/officeDocument/2006/relationships/image" Target="../media/image4.png"/><Relationship Id="rId4" Type="http://schemas.openxmlformats.org/officeDocument/2006/relationships/image" Target="../media/image12.png"/><Relationship Id="rId9" Type="http://schemas.openxmlformats.org/officeDocument/2006/relationships/image" Target="../media/image14.png"/></Relationships>
</file>

<file path=ppt/slideLayouts/_rels/slideLayout8.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4.png"/><Relationship Id="rId7" Type="http://schemas.openxmlformats.org/officeDocument/2006/relationships/image" Target="../media/image24.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21.png"/><Relationship Id="rId5" Type="http://schemas.microsoft.com/office/2007/relationships/hdphoto" Target="../media/hdphoto1.wdp"/><Relationship Id="rId4" Type="http://schemas.openxmlformats.org/officeDocument/2006/relationships/image" Target="../media/image5.png"/></Relationships>
</file>

<file path=ppt/slideLayouts/_rels/slideLayout80.xml.rels><?xml version="1.0" encoding="UTF-8" standalone="yes"?>
<Relationships xmlns="http://schemas.openxmlformats.org/package/2006/relationships"><Relationship Id="rId8" Type="http://schemas.openxmlformats.org/officeDocument/2006/relationships/image" Target="../media/image13.png"/><Relationship Id="rId3" Type="http://schemas.microsoft.com/office/2007/relationships/hdphoto" Target="../media/hdphoto1.wdp"/><Relationship Id="rId7"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4.xml"/><Relationship Id="rId6" Type="http://schemas.openxmlformats.org/officeDocument/2006/relationships/image" Target="../media/image14.png"/><Relationship Id="rId5" Type="http://schemas.openxmlformats.org/officeDocument/2006/relationships/image" Target="../media/image3.png"/><Relationship Id="rId4" Type="http://schemas.openxmlformats.org/officeDocument/2006/relationships/image" Target="../media/image11.png"/></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3.png"/><Relationship Id="rId7"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4.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13.png"/></Relationships>
</file>

<file path=ppt/slideLayouts/_rels/slideLayout82.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6.png"/><Relationship Id="rId7" Type="http://schemas.openxmlformats.org/officeDocument/2006/relationships/image" Target="../media/image19.png"/><Relationship Id="rId2" Type="http://schemas.openxmlformats.org/officeDocument/2006/relationships/image" Target="../media/image15.png"/><Relationship Id="rId1" Type="http://schemas.openxmlformats.org/officeDocument/2006/relationships/slideMaster" Target="../slideMasters/slideMaster4.xml"/><Relationship Id="rId6" Type="http://schemas.microsoft.com/office/2007/relationships/hdphoto" Target="../media/hdphoto2.wdp"/><Relationship Id="rId11" Type="http://schemas.openxmlformats.org/officeDocument/2006/relationships/image" Target="../media/image21.png"/><Relationship Id="rId5" Type="http://schemas.openxmlformats.org/officeDocument/2006/relationships/image" Target="../media/image18.png"/><Relationship Id="rId10" Type="http://schemas.openxmlformats.org/officeDocument/2006/relationships/image" Target="../media/image2.png"/><Relationship Id="rId4" Type="http://schemas.openxmlformats.org/officeDocument/2006/relationships/image" Target="../media/image17.png"/><Relationship Id="rId9" Type="http://schemas.microsoft.com/office/2007/relationships/hdphoto" Target="../media/hdphoto3.wdp"/></Relationships>
</file>

<file path=ppt/slideLayouts/_rels/slideLayout83.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3.png"/><Relationship Id="rId7" Type="http://schemas.openxmlformats.org/officeDocument/2006/relationships/image" Target="../media/image5.png"/><Relationship Id="rId2" Type="http://schemas.openxmlformats.org/officeDocument/2006/relationships/image" Target="../media/image22.png"/><Relationship Id="rId1" Type="http://schemas.openxmlformats.org/officeDocument/2006/relationships/slideMaster" Target="../slideMasters/slideMaster4.xml"/><Relationship Id="rId6" Type="http://schemas.openxmlformats.org/officeDocument/2006/relationships/image" Target="../media/image2.png"/><Relationship Id="rId5" Type="http://schemas.openxmlformats.org/officeDocument/2006/relationships/image" Target="../media/image23.png"/><Relationship Id="rId4" Type="http://schemas.openxmlformats.org/officeDocument/2006/relationships/image" Target="../media/image4.png"/><Relationship Id="rId9" Type="http://schemas.openxmlformats.org/officeDocument/2006/relationships/image" Target="../media/image21.png"/></Relationships>
</file>

<file path=ppt/slideLayouts/_rels/slideLayout84.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4.png"/><Relationship Id="rId7" Type="http://schemas.openxmlformats.org/officeDocument/2006/relationships/image" Target="../media/image24.png"/><Relationship Id="rId2" Type="http://schemas.openxmlformats.org/officeDocument/2006/relationships/image" Target="../media/image2.png"/><Relationship Id="rId1" Type="http://schemas.openxmlformats.org/officeDocument/2006/relationships/slideMaster" Target="../slideMasters/slideMaster4.xml"/><Relationship Id="rId6" Type="http://schemas.openxmlformats.org/officeDocument/2006/relationships/image" Target="../media/image21.png"/><Relationship Id="rId5" Type="http://schemas.microsoft.com/office/2007/relationships/hdphoto" Target="../media/hdphoto1.wdp"/><Relationship Id="rId4" Type="http://schemas.openxmlformats.org/officeDocument/2006/relationships/image" Target="../media/image5.png"/></Relationships>
</file>

<file path=ppt/slideLayouts/_rels/slideLayout85.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5.png"/><Relationship Id="rId7" Type="http://schemas.openxmlformats.org/officeDocument/2006/relationships/image" Target="../media/image27.png"/><Relationship Id="rId2" Type="http://schemas.openxmlformats.org/officeDocument/2006/relationships/image" Target="../media/image4.png"/><Relationship Id="rId1" Type="http://schemas.openxmlformats.org/officeDocument/2006/relationships/slideMaster" Target="../slideMasters/slideMaster4.xml"/><Relationship Id="rId6" Type="http://schemas.openxmlformats.org/officeDocument/2006/relationships/image" Target="../media/image26.png"/><Relationship Id="rId5" Type="http://schemas.openxmlformats.org/officeDocument/2006/relationships/image" Target="../media/image25.png"/><Relationship Id="rId4" Type="http://schemas.microsoft.com/office/2007/relationships/hdphoto" Target="../media/hdphoto1.wdp"/></Relationships>
</file>

<file path=ppt/slideLayouts/_rels/slideLayout86.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4.png"/><Relationship Id="rId7" Type="http://schemas.openxmlformats.org/officeDocument/2006/relationships/image" Target="../media/image21.png"/><Relationship Id="rId2" Type="http://schemas.openxmlformats.org/officeDocument/2006/relationships/image" Target="../media/image29.png"/><Relationship Id="rId1" Type="http://schemas.openxmlformats.org/officeDocument/2006/relationships/slideMaster" Target="../slideMasters/slideMaster4.xml"/><Relationship Id="rId6" Type="http://schemas.openxmlformats.org/officeDocument/2006/relationships/image" Target="../media/image2.png"/><Relationship Id="rId5" Type="http://schemas.microsoft.com/office/2007/relationships/hdphoto" Target="../media/hdphoto1.wdp"/><Relationship Id="rId4" Type="http://schemas.openxmlformats.org/officeDocument/2006/relationships/image" Target="../media/image5.png"/><Relationship Id="rId9" Type="http://schemas.microsoft.com/office/2007/relationships/hdphoto" Target="../media/hdphoto4.wdp"/></Relationships>
</file>

<file path=ppt/slideLayouts/_rels/slideLayout87.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4.png"/><Relationship Id="rId7" Type="http://schemas.openxmlformats.org/officeDocument/2006/relationships/image" Target="../media/image21.png"/><Relationship Id="rId2" Type="http://schemas.openxmlformats.org/officeDocument/2006/relationships/image" Target="../media/image30.png"/><Relationship Id="rId1" Type="http://schemas.openxmlformats.org/officeDocument/2006/relationships/slideMaster" Target="../slideMasters/slideMaster4.xml"/><Relationship Id="rId6" Type="http://schemas.openxmlformats.org/officeDocument/2006/relationships/image" Target="../media/image31.png"/><Relationship Id="rId5" Type="http://schemas.microsoft.com/office/2007/relationships/hdphoto" Target="../media/hdphoto1.wdp"/><Relationship Id="rId4" Type="http://schemas.openxmlformats.org/officeDocument/2006/relationships/image" Target="../media/image5.png"/><Relationship Id="rId9" Type="http://schemas.microsoft.com/office/2007/relationships/hdphoto" Target="../media/hdphoto4.wdp"/></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3.png"/><Relationship Id="rId2" Type="http://schemas.openxmlformats.org/officeDocument/2006/relationships/image" Target="../media/image29.png"/><Relationship Id="rId1" Type="http://schemas.openxmlformats.org/officeDocument/2006/relationships/slideMaster" Target="../slideMasters/slideMaster4.xml"/><Relationship Id="rId6" Type="http://schemas.openxmlformats.org/officeDocument/2006/relationships/image" Target="../media/image32.png"/><Relationship Id="rId5" Type="http://schemas.openxmlformats.org/officeDocument/2006/relationships/image" Target="../media/image4.png"/><Relationship Id="rId4" Type="http://schemas.microsoft.com/office/2007/relationships/hdphoto" Target="../media/hdphoto1.wdp"/></Relationships>
</file>

<file path=ppt/slideLayouts/_rels/slideLayout89.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4.png"/><Relationship Id="rId7" Type="http://schemas.microsoft.com/office/2007/relationships/hdphoto" Target="../media/hdphoto1.wdp"/><Relationship Id="rId2" Type="http://schemas.openxmlformats.org/officeDocument/2006/relationships/image" Target="../media/image33.png"/><Relationship Id="rId1" Type="http://schemas.openxmlformats.org/officeDocument/2006/relationships/slideMaster" Target="../slideMasters/slideMaster4.xml"/><Relationship Id="rId6" Type="http://schemas.openxmlformats.org/officeDocument/2006/relationships/image" Target="../media/image5.png"/><Relationship Id="rId5" Type="http://schemas.openxmlformats.org/officeDocument/2006/relationships/image" Target="../media/image35.png"/><Relationship Id="rId4" Type="http://schemas.openxmlformats.org/officeDocument/2006/relationships/image" Target="../media/image4.png"/><Relationship Id="rId9" Type="http://schemas.microsoft.com/office/2007/relationships/hdphoto" Target="../media/hdphoto5.wdp"/></Relationships>
</file>

<file path=ppt/slideLayouts/_rels/slideLayout9.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5.png"/><Relationship Id="rId7" Type="http://schemas.openxmlformats.org/officeDocument/2006/relationships/image" Target="../media/image27.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26.png"/><Relationship Id="rId5" Type="http://schemas.openxmlformats.org/officeDocument/2006/relationships/image" Target="../media/image25.png"/><Relationship Id="rId4" Type="http://schemas.microsoft.com/office/2007/relationships/hdphoto" Target="../media/hdphoto1.wdp"/></Relationships>
</file>

<file path=ppt/slideLayouts/_rels/slideLayout90.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37.png"/><Relationship Id="rId7" Type="http://schemas.openxmlformats.org/officeDocument/2006/relationships/image" Target="../media/image19.png"/><Relationship Id="rId2" Type="http://schemas.openxmlformats.org/officeDocument/2006/relationships/image" Target="../media/image17.png"/><Relationship Id="rId1" Type="http://schemas.openxmlformats.org/officeDocument/2006/relationships/slideMaster" Target="../slideMasters/slideMaster4.xml"/><Relationship Id="rId6" Type="http://schemas.microsoft.com/office/2007/relationships/hdphoto" Target="../media/hdphoto2.wdp"/><Relationship Id="rId5" Type="http://schemas.openxmlformats.org/officeDocument/2006/relationships/image" Target="../media/image18.png"/><Relationship Id="rId10" Type="http://schemas.openxmlformats.org/officeDocument/2006/relationships/image" Target="../media/image2.png"/><Relationship Id="rId4" Type="http://schemas.openxmlformats.org/officeDocument/2006/relationships/image" Target="../media/image38.png"/><Relationship Id="rId9" Type="http://schemas.microsoft.com/office/2007/relationships/hdphoto" Target="../media/hdphoto3.wdp"/></Relationships>
</file>

<file path=ppt/slideLayouts/_rels/slideLayout91.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6.png"/><Relationship Id="rId7" Type="http://schemas.openxmlformats.org/officeDocument/2006/relationships/image" Target="../media/image19.png"/><Relationship Id="rId2" Type="http://schemas.openxmlformats.org/officeDocument/2006/relationships/image" Target="../media/image15.png"/><Relationship Id="rId1" Type="http://schemas.openxmlformats.org/officeDocument/2006/relationships/slideMaster" Target="../slideMasters/slideMaster4.xml"/><Relationship Id="rId6" Type="http://schemas.microsoft.com/office/2007/relationships/hdphoto" Target="../media/hdphoto2.wdp"/><Relationship Id="rId5" Type="http://schemas.openxmlformats.org/officeDocument/2006/relationships/image" Target="../media/image18.png"/><Relationship Id="rId10" Type="http://schemas.openxmlformats.org/officeDocument/2006/relationships/image" Target="../media/image39.png"/><Relationship Id="rId4" Type="http://schemas.openxmlformats.org/officeDocument/2006/relationships/image" Target="../media/image17.png"/><Relationship Id="rId9" Type="http://schemas.microsoft.com/office/2007/relationships/hdphoto" Target="../media/hdphoto3.wdp"/></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40.png"/><Relationship Id="rId2" Type="http://schemas.openxmlformats.org/officeDocument/2006/relationships/image" Target="../media/image3.png"/><Relationship Id="rId1" Type="http://schemas.openxmlformats.org/officeDocument/2006/relationships/slideMaster" Target="../slideMasters/slideMaster4.xml"/><Relationship Id="rId6" Type="http://schemas.openxmlformats.org/officeDocument/2006/relationships/image" Target="../media/image34.png"/><Relationship Id="rId5" Type="http://schemas.openxmlformats.org/officeDocument/2006/relationships/image" Target="../media/image19.png"/><Relationship Id="rId4" Type="http://schemas.microsoft.com/office/2007/relationships/hdphoto" Target="../media/hdphoto1.wdp"/></Relationships>
</file>

<file path=ppt/slideLayouts/_rels/slideLayout9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41.png"/><Relationship Id="rId7"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Master" Target="../slideMasters/slideMaster4.xml"/><Relationship Id="rId6" Type="http://schemas.microsoft.com/office/2007/relationships/hdphoto" Target="../media/hdphoto6.wdp"/><Relationship Id="rId5" Type="http://schemas.openxmlformats.org/officeDocument/2006/relationships/image" Target="../media/image42.png"/><Relationship Id="rId10" Type="http://schemas.microsoft.com/office/2007/relationships/hdphoto" Target="../media/hdphoto7.wdp"/><Relationship Id="rId4" Type="http://schemas.openxmlformats.org/officeDocument/2006/relationships/image" Target="../media/image3.png"/><Relationship Id="rId9" Type="http://schemas.openxmlformats.org/officeDocument/2006/relationships/image" Target="../media/image43.png"/></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Master" Target="../slideMasters/slideMaster4.xml"/><Relationship Id="rId4" Type="http://schemas.microsoft.com/office/2007/relationships/hdphoto" Target="../media/hdphoto8.wdp"/></Relationships>
</file>

<file path=ppt/slideLayouts/_rels/slideLayout95.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46.png"/><Relationship Id="rId7" Type="http://schemas.openxmlformats.org/officeDocument/2006/relationships/image" Target="../media/image43.png"/><Relationship Id="rId2" Type="http://schemas.openxmlformats.org/officeDocument/2006/relationships/image" Target="../media/image3.png"/><Relationship Id="rId1" Type="http://schemas.openxmlformats.org/officeDocument/2006/relationships/slideMaster" Target="../slideMasters/slideMaster4.xml"/><Relationship Id="rId6" Type="http://schemas.openxmlformats.org/officeDocument/2006/relationships/image" Target="../media/image47.png"/><Relationship Id="rId5" Type="http://schemas.openxmlformats.org/officeDocument/2006/relationships/image" Target="../media/image35.png"/><Relationship Id="rId10" Type="http://schemas.openxmlformats.org/officeDocument/2006/relationships/image" Target="../media/image49.png"/><Relationship Id="rId4" Type="http://schemas.microsoft.com/office/2007/relationships/hdphoto" Target="../media/hdphoto9.wdp"/><Relationship Id="rId9" Type="http://schemas.openxmlformats.org/officeDocument/2006/relationships/image" Target="../media/image48.png"/></Relationships>
</file>

<file path=ppt/slideLayouts/_rels/slideLayout96.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2.png"/><Relationship Id="rId7" Type="http://schemas.microsoft.com/office/2007/relationships/hdphoto" Target="../media/hdphoto7.wdp"/><Relationship Id="rId2" Type="http://schemas.openxmlformats.org/officeDocument/2006/relationships/image" Target="../media/image3.png"/><Relationship Id="rId1" Type="http://schemas.openxmlformats.org/officeDocument/2006/relationships/slideMaster" Target="../slideMasters/slideMaster4.xml"/><Relationship Id="rId6" Type="http://schemas.openxmlformats.org/officeDocument/2006/relationships/image" Target="../media/image43.png"/><Relationship Id="rId5" Type="http://schemas.openxmlformats.org/officeDocument/2006/relationships/image" Target="../media/image4.png"/><Relationship Id="rId4" Type="http://schemas.microsoft.com/office/2007/relationships/hdphoto" Target="../media/hdphoto6.wdp"/></Relationships>
</file>

<file path=ppt/slideLayouts/_rels/slideLayout97.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42.png"/><Relationship Id="rId7" Type="http://schemas.microsoft.com/office/2007/relationships/hdphoto" Target="../media/hdphoto7.wdp"/><Relationship Id="rId2" Type="http://schemas.openxmlformats.org/officeDocument/2006/relationships/image" Target="../media/image3.png"/><Relationship Id="rId1" Type="http://schemas.openxmlformats.org/officeDocument/2006/relationships/slideMaster" Target="../slideMasters/slideMaster4.xml"/><Relationship Id="rId6" Type="http://schemas.openxmlformats.org/officeDocument/2006/relationships/image" Target="../media/image43.png"/><Relationship Id="rId5" Type="http://schemas.openxmlformats.org/officeDocument/2006/relationships/image" Target="../media/image4.png"/><Relationship Id="rId4" Type="http://schemas.microsoft.com/office/2007/relationships/hdphoto" Target="../media/hdphoto6.wdp"/></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21.png"/><Relationship Id="rId2" Type="http://schemas.openxmlformats.org/officeDocument/2006/relationships/image" Target="../media/image3.png"/><Relationship Id="rId1" Type="http://schemas.openxmlformats.org/officeDocument/2006/relationships/slideMaster" Target="../slideMasters/slideMaster4.xml"/><Relationship Id="rId6" Type="http://schemas.openxmlformats.org/officeDocument/2006/relationships/image" Target="../media/image51.png"/><Relationship Id="rId5" Type="http://schemas.openxmlformats.org/officeDocument/2006/relationships/image" Target="../media/image34.png"/><Relationship Id="rId4" Type="http://schemas.microsoft.com/office/2007/relationships/hdphoto" Target="../media/hdphoto6.wdp"/></Relationships>
</file>

<file path=ppt/slideLayouts/_rels/slideLayout99.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53.png"/><Relationship Id="rId7" Type="http://schemas.openxmlformats.org/officeDocument/2006/relationships/image" Target="../media/image4.png"/><Relationship Id="rId2" Type="http://schemas.openxmlformats.org/officeDocument/2006/relationships/image" Target="../media/image52.png"/><Relationship Id="rId1" Type="http://schemas.openxmlformats.org/officeDocument/2006/relationships/slideMaster" Target="../slideMasters/slideMaster4.xml"/><Relationship Id="rId6" Type="http://schemas.microsoft.com/office/2007/relationships/hdphoto" Target="../media/hdphoto6.wdp"/><Relationship Id="rId5" Type="http://schemas.openxmlformats.org/officeDocument/2006/relationships/image" Target="../media/image42.png"/><Relationship Id="rId4" Type="http://schemas.openxmlformats.org/officeDocument/2006/relationships/image" Target="../media/image3.png"/><Relationship Id="rId9" Type="http://schemas.microsoft.com/office/2007/relationships/hdphoto" Target="../media/hdphoto7.wdp"/></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ภาพนิ่งชื่อเรื่อง">
    <p:spTree>
      <p:nvGrpSpPr>
        <p:cNvPr id="1" name=""/>
        <p:cNvGrpSpPr/>
        <p:nvPr/>
      </p:nvGrpSpPr>
      <p:grpSpPr>
        <a:xfrm>
          <a:off x="0" y="0"/>
          <a:ext cx="0" cy="0"/>
          <a:chOff x="0" y="0"/>
          <a:chExt cx="0" cy="0"/>
        </a:xfrm>
      </p:grpSpPr>
      <p:sp>
        <p:nvSpPr>
          <p:cNvPr id="7" name="สี่เหลี่ยมผืนผ้า 6"/>
          <p:cNvSpPr/>
          <p:nvPr userDrawn="1"/>
        </p:nvSpPr>
        <p:spPr>
          <a:xfrm>
            <a:off x="335360" y="356660"/>
            <a:ext cx="11425269" cy="61242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8" name="กลุ่ม 7"/>
          <p:cNvGrpSpPr/>
          <p:nvPr userDrawn="1"/>
        </p:nvGrpSpPr>
        <p:grpSpPr>
          <a:xfrm>
            <a:off x="335361" y="356660"/>
            <a:ext cx="11425271" cy="6124221"/>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sp>
        <p:nvSpPr>
          <p:cNvPr id="4" name="ตัวแทนวันที่ 3"/>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11/03/66</a:t>
            </a:fld>
            <a:endParaRPr lang="th-TH">
              <a:solidFill>
                <a:prstClr val="black">
                  <a:tint val="75000"/>
                </a:prstClr>
              </a:solidFill>
            </a:endParaRPr>
          </a:p>
        </p:txBody>
      </p:sp>
      <p:sp>
        <p:nvSpPr>
          <p:cNvPr id="5" name="ตัวแทนท้ายกระดาษ 4"/>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6" name="ตัวแทนหมายเลขภาพนิ่ง 5"/>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grpSp>
        <p:nvGrpSpPr>
          <p:cNvPr id="44" name="กลุ่ม 43"/>
          <p:cNvGrpSpPr/>
          <p:nvPr userDrawn="1"/>
        </p:nvGrpSpPr>
        <p:grpSpPr>
          <a:xfrm>
            <a:off x="4588147" y="5253203"/>
            <a:ext cx="3015709" cy="600000"/>
            <a:chOff x="3289945" y="3405879"/>
            <a:chExt cx="2261782" cy="450000"/>
          </a:xfrm>
        </p:grpSpPr>
        <p:sp>
          <p:nvSpPr>
            <p:cNvPr id="45" name="วงรี 44"/>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6" name="วงรี 45"/>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7" name="วงรี 46"/>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8" name="วงรี 47"/>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49" name="กลุ่ม 48"/>
          <p:cNvGrpSpPr/>
          <p:nvPr userDrawn="1"/>
        </p:nvGrpSpPr>
        <p:grpSpPr>
          <a:xfrm>
            <a:off x="9859752" y="-1319217"/>
            <a:ext cx="4005304" cy="3066631"/>
            <a:chOff x="7394814" y="-989414"/>
            <a:chExt cx="3003978" cy="2299973"/>
          </a:xfrm>
        </p:grpSpPr>
        <p:sp>
          <p:nvSpPr>
            <p:cNvPr id="50" name="เมฆ 49"/>
            <p:cNvSpPr/>
            <p:nvPr/>
          </p:nvSpPr>
          <p:spPr>
            <a:xfrm rot="1140269" flipH="1">
              <a:off x="7394814" y="-989414"/>
              <a:ext cx="3003978" cy="2175586"/>
            </a:xfrm>
            <a:prstGeom prst="cloud">
              <a:avLst/>
            </a:prstGeom>
            <a:solidFill>
              <a:schemeClr val="accent4">
                <a:lumMod val="60000"/>
                <a:lumOff val="40000"/>
              </a:schemeClr>
            </a:solidFill>
            <a:ln>
              <a:noFill/>
            </a:ln>
            <a:effectLst>
              <a:outerShdw blurRad="50800" dist="38100" dir="8100000" algn="t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51" name="รูปภาพ 5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0814334" flipH="1">
              <a:off x="7753789" y="133389"/>
              <a:ext cx="1171456" cy="1177170"/>
            </a:xfrm>
            <a:prstGeom prst="rect">
              <a:avLst/>
            </a:prstGeom>
            <a:effectLst>
              <a:outerShdw blurRad="50800" dist="38100" algn="l" rotWithShape="0">
                <a:schemeClr val="accent4">
                  <a:alpha val="40000"/>
                </a:schemeClr>
              </a:outerShdw>
            </a:effectLst>
          </p:spPr>
        </p:pic>
        <p:pic>
          <p:nvPicPr>
            <p:cNvPr id="52" name="รูปภาพ 5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74933" y="84415"/>
              <a:ext cx="380089" cy="404611"/>
            </a:xfrm>
            <a:prstGeom prst="rect">
              <a:avLst/>
            </a:prstGeom>
          </p:spPr>
        </p:pic>
        <p:pic>
          <p:nvPicPr>
            <p:cNvPr id="53" name="รูปภาพ 5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14072" y="27653"/>
              <a:ext cx="250890" cy="269338"/>
            </a:xfrm>
            <a:prstGeom prst="rect">
              <a:avLst/>
            </a:prstGeom>
          </p:spPr>
        </p:pic>
      </p:grpSp>
      <p:grpSp>
        <p:nvGrpSpPr>
          <p:cNvPr id="54" name="กลุ่ม 53"/>
          <p:cNvGrpSpPr/>
          <p:nvPr userDrawn="1"/>
        </p:nvGrpSpPr>
        <p:grpSpPr>
          <a:xfrm>
            <a:off x="-1667292" y="-1319217"/>
            <a:ext cx="4324119" cy="3201304"/>
            <a:chOff x="-1250470" y="-989413"/>
            <a:chExt cx="3243089" cy="2400978"/>
          </a:xfrm>
        </p:grpSpPr>
        <p:sp>
          <p:nvSpPr>
            <p:cNvPr id="55" name="เมฆ 54"/>
            <p:cNvSpPr/>
            <p:nvPr/>
          </p:nvSpPr>
          <p:spPr>
            <a:xfrm rot="20459731">
              <a:off x="-1250470" y="-989413"/>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56" name="รูปภาพ 5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6075" y="640864"/>
              <a:ext cx="250890" cy="269338"/>
            </a:xfrm>
            <a:prstGeom prst="rect">
              <a:avLst/>
            </a:prstGeom>
          </p:spPr>
        </p:pic>
        <p:pic>
          <p:nvPicPr>
            <p:cNvPr id="57" name="รูปภาพ 5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8796" y="187489"/>
              <a:ext cx="250890" cy="269338"/>
            </a:xfrm>
            <a:prstGeom prst="rect">
              <a:avLst/>
            </a:prstGeom>
          </p:spPr>
        </p:pic>
        <p:pic>
          <p:nvPicPr>
            <p:cNvPr id="58" name="รูปภาพ 57"/>
            <p:cNvPicPr>
              <a:picLocks noChangeAspect="1"/>
            </p:cNvPicPr>
            <p:nvPr/>
          </p:nvPicPr>
          <p:blipFill rotWithShape="1">
            <a:blip r:embed="rId5">
              <a:extLst>
                <a:ext uri="{BEBA8EAE-BF5A-486C-A8C5-ECC9F3942E4B}">
                  <a14:imgProps xmlns:a14="http://schemas.microsoft.com/office/drawing/2010/main">
                    <a14:imgLayer r:embed="rId6">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661444" y="-18497"/>
              <a:ext cx="325391" cy="361638"/>
            </a:xfrm>
            <a:prstGeom prst="rect">
              <a:avLst/>
            </a:prstGeom>
          </p:spPr>
        </p:pic>
        <p:pic>
          <p:nvPicPr>
            <p:cNvPr id="59" name="รูปภาพ 5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0553" y="536861"/>
              <a:ext cx="999662" cy="874704"/>
            </a:xfrm>
            <a:prstGeom prst="rect">
              <a:avLst/>
            </a:prstGeom>
            <a:effectLst>
              <a:outerShdw blurRad="50800" dist="38100" dir="2700000" algn="tl" rotWithShape="0">
                <a:schemeClr val="accent4">
                  <a:alpha val="40000"/>
                </a:schemeClr>
              </a:outerShdw>
            </a:effectLst>
          </p:spPr>
        </p:pic>
        <p:pic>
          <p:nvPicPr>
            <p:cNvPr id="60" name="รูปภาพ 5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09931" y="98380"/>
              <a:ext cx="1082688" cy="820747"/>
            </a:xfrm>
            <a:prstGeom prst="rect">
              <a:avLst/>
            </a:prstGeom>
            <a:effectLst>
              <a:outerShdw blurRad="50800" dist="38100" dir="2700000" algn="tl" rotWithShape="0">
                <a:schemeClr val="accent4">
                  <a:alpha val="40000"/>
                </a:schemeClr>
              </a:outerShdw>
            </a:effectLst>
          </p:spPr>
        </p:pic>
      </p:grpSp>
      <p:grpSp>
        <p:nvGrpSpPr>
          <p:cNvPr id="61" name="กลุ่ม 60"/>
          <p:cNvGrpSpPr/>
          <p:nvPr userDrawn="1"/>
        </p:nvGrpSpPr>
        <p:grpSpPr>
          <a:xfrm flipH="1">
            <a:off x="10200148" y="5712788"/>
            <a:ext cx="4005304" cy="2900781"/>
            <a:chOff x="-1567217" y="4100635"/>
            <a:chExt cx="3003978" cy="2175586"/>
          </a:xfrm>
        </p:grpSpPr>
        <p:grpSp>
          <p:nvGrpSpPr>
            <p:cNvPr id="62" name="กลุ่ม 61"/>
            <p:cNvGrpSpPr/>
            <p:nvPr/>
          </p:nvGrpSpPr>
          <p:grpSpPr>
            <a:xfrm rot="11186523" flipV="1">
              <a:off x="-1567217" y="4100635"/>
              <a:ext cx="3003978" cy="2175586"/>
              <a:chOff x="-1250470" y="-989413"/>
              <a:chExt cx="3003978" cy="2175586"/>
            </a:xfrm>
          </p:grpSpPr>
          <p:sp>
            <p:nvSpPr>
              <p:cNvPr id="64" name="เมฆ 63"/>
              <p:cNvSpPr/>
              <p:nvPr/>
            </p:nvSpPr>
            <p:spPr>
              <a:xfrm rot="20459731">
                <a:off x="-1250470" y="-989413"/>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65" name="รูปภาพ 64"/>
              <p:cNvPicPr>
                <a:picLocks noChangeAspect="1"/>
              </p:cNvPicPr>
              <p:nvPr/>
            </p:nvPicPr>
            <p:blipFill rotWithShape="1">
              <a:blip r:embed="rId5">
                <a:extLst>
                  <a:ext uri="{BEBA8EAE-BF5A-486C-A8C5-ECC9F3942E4B}">
                    <a14:imgProps xmlns:a14="http://schemas.microsoft.com/office/drawing/2010/main">
                      <a14:imgLayer r:embed="rId6">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68709" y="-704637"/>
                <a:ext cx="325391" cy="361638"/>
              </a:xfrm>
              <a:prstGeom prst="rect">
                <a:avLst/>
              </a:prstGeom>
            </p:spPr>
          </p:pic>
        </p:grpSp>
        <p:pic>
          <p:nvPicPr>
            <p:cNvPr id="63" name="รูปภาพ 62"/>
            <p:cNvPicPr>
              <a:picLocks noChangeAspect="1"/>
            </p:cNvPicPr>
            <p:nvPr/>
          </p:nvPicPr>
          <p:blipFill>
            <a:blip r:embed="rId3"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369712" y="4767083"/>
              <a:ext cx="380089" cy="404611"/>
            </a:xfrm>
            <a:prstGeom prst="rect">
              <a:avLst/>
            </a:prstGeom>
          </p:spPr>
        </p:pic>
      </p:grpSp>
      <p:grpSp>
        <p:nvGrpSpPr>
          <p:cNvPr id="66" name="กลุ่ม 65"/>
          <p:cNvGrpSpPr/>
          <p:nvPr userDrawn="1"/>
        </p:nvGrpSpPr>
        <p:grpSpPr>
          <a:xfrm flipH="1">
            <a:off x="118861" y="3371797"/>
            <a:ext cx="3027911" cy="3512665"/>
            <a:chOff x="6841863" y="2422121"/>
            <a:chExt cx="2198329" cy="2735611"/>
          </a:xfrm>
          <a:effectLst>
            <a:outerShdw blurRad="50800" dist="38100" dir="2700000" algn="tl" rotWithShape="0">
              <a:schemeClr val="accent4">
                <a:alpha val="40000"/>
              </a:schemeClr>
            </a:outerShdw>
          </a:effectLst>
        </p:grpSpPr>
        <p:pic>
          <p:nvPicPr>
            <p:cNvPr id="67" name="รูปภาพ 6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935888" y="2422121"/>
              <a:ext cx="2055692" cy="2735611"/>
            </a:xfrm>
            <a:prstGeom prst="rect">
              <a:avLst/>
            </a:prstGeom>
          </p:spPr>
        </p:pic>
        <p:grpSp>
          <p:nvGrpSpPr>
            <p:cNvPr id="68" name="กลุ่ม 67"/>
            <p:cNvGrpSpPr/>
            <p:nvPr/>
          </p:nvGrpSpPr>
          <p:grpSpPr>
            <a:xfrm>
              <a:off x="8836702" y="4322954"/>
              <a:ext cx="203490" cy="277100"/>
              <a:chOff x="8836702" y="4322954"/>
              <a:chExt cx="203490" cy="277100"/>
            </a:xfrm>
          </p:grpSpPr>
          <p:sp>
            <p:nvSpPr>
              <p:cNvPr id="79" name="วงรี 78"/>
              <p:cNvSpPr/>
              <p:nvPr/>
            </p:nvSpPr>
            <p:spPr>
              <a:xfrm>
                <a:off x="8856480" y="4515966"/>
                <a:ext cx="36000" cy="36000"/>
              </a:xfrm>
              <a:prstGeom prst="ellipse">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0" name="วงรี 79"/>
              <p:cNvSpPr/>
              <p:nvPr/>
            </p:nvSpPr>
            <p:spPr>
              <a:xfrm>
                <a:off x="8915924" y="4322954"/>
                <a:ext cx="54000" cy="54000"/>
              </a:xfrm>
              <a:prstGeom prst="ellipse">
                <a:avLst/>
              </a:prstGeom>
              <a:solidFill>
                <a:schemeClr val="accent2">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1" name="วงรี 80"/>
              <p:cNvSpPr/>
              <p:nvPr/>
            </p:nvSpPr>
            <p:spPr>
              <a:xfrm>
                <a:off x="8930380" y="4443958"/>
                <a:ext cx="61200" cy="62384"/>
              </a:xfrm>
              <a:prstGeom prst="ellipse">
                <a:avLst/>
              </a:prstGeom>
              <a:solidFill>
                <a:schemeClr val="accent2">
                  <a:lumMod val="20000"/>
                  <a:lumOff val="8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82" name="กลุ่ม 81"/>
              <p:cNvGrpSpPr/>
              <p:nvPr/>
            </p:nvGrpSpPr>
            <p:grpSpPr>
              <a:xfrm>
                <a:off x="8836702" y="4393654"/>
                <a:ext cx="54000" cy="54000"/>
                <a:chOff x="8836702" y="4393654"/>
                <a:chExt cx="50304" cy="50304"/>
              </a:xfrm>
            </p:grpSpPr>
            <p:cxnSp>
              <p:nvCxnSpPr>
                <p:cNvPr id="86" name="ตัวเชื่อมต่อตรง 85"/>
                <p:cNvCxnSpPr/>
                <p:nvPr/>
              </p:nvCxnSpPr>
              <p:spPr>
                <a:xfrm>
                  <a:off x="8861854" y="4393654"/>
                  <a:ext cx="0" cy="50304"/>
                </a:xfrm>
                <a:prstGeom prst="line">
                  <a:avLst/>
                </a:prstGeom>
                <a:ln w="19050" cap="rnd">
                  <a:solidFill>
                    <a:schemeClr val="accent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87" name="ตัวเชื่อมต่อตรง 86"/>
                <p:cNvCxnSpPr/>
                <p:nvPr/>
              </p:nvCxnSpPr>
              <p:spPr>
                <a:xfrm rot="16200000">
                  <a:off x="8861854" y="4395241"/>
                  <a:ext cx="0" cy="50304"/>
                </a:xfrm>
                <a:prstGeom prst="line">
                  <a:avLst/>
                </a:prstGeom>
                <a:ln w="19050" cap="rnd">
                  <a:solidFill>
                    <a:schemeClr val="accent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nvGrpSpPr>
              <p:cNvPr id="83" name="กลุ่ม 82"/>
              <p:cNvGrpSpPr/>
              <p:nvPr/>
            </p:nvGrpSpPr>
            <p:grpSpPr>
              <a:xfrm>
                <a:off x="8986192" y="4546054"/>
                <a:ext cx="54000" cy="54000"/>
                <a:chOff x="8986192" y="4546054"/>
                <a:chExt cx="50304" cy="50304"/>
              </a:xfrm>
            </p:grpSpPr>
            <p:cxnSp>
              <p:nvCxnSpPr>
                <p:cNvPr id="84" name="ตัวเชื่อมต่อตรง 83"/>
                <p:cNvCxnSpPr/>
                <p:nvPr/>
              </p:nvCxnSpPr>
              <p:spPr>
                <a:xfrm>
                  <a:off x="9011344" y="4546054"/>
                  <a:ext cx="0" cy="50304"/>
                </a:xfrm>
                <a:prstGeom prst="line">
                  <a:avLst/>
                </a:prstGeom>
                <a:ln w="19050" cap="rnd">
                  <a:solidFill>
                    <a:schemeClr val="accent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85" name="ตัวเชื่อมต่อตรง 84"/>
                <p:cNvCxnSpPr/>
                <p:nvPr/>
              </p:nvCxnSpPr>
              <p:spPr>
                <a:xfrm rot="16200000">
                  <a:off x="9011344" y="4547641"/>
                  <a:ext cx="0" cy="50304"/>
                </a:xfrm>
                <a:prstGeom prst="line">
                  <a:avLst/>
                </a:prstGeom>
                <a:ln w="19050" cap="rnd">
                  <a:solidFill>
                    <a:schemeClr val="accent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grpSp>
          <p:nvGrpSpPr>
            <p:cNvPr id="69" name="กลุ่ม 68"/>
            <p:cNvGrpSpPr/>
            <p:nvPr/>
          </p:nvGrpSpPr>
          <p:grpSpPr>
            <a:xfrm>
              <a:off x="6841863" y="4218195"/>
              <a:ext cx="448433" cy="588259"/>
              <a:chOff x="6841863" y="4218195"/>
              <a:chExt cx="448433" cy="588259"/>
            </a:xfrm>
          </p:grpSpPr>
          <p:grpSp>
            <p:nvGrpSpPr>
              <p:cNvPr id="70" name="กลุ่ม 69"/>
              <p:cNvGrpSpPr/>
              <p:nvPr/>
            </p:nvGrpSpPr>
            <p:grpSpPr>
              <a:xfrm>
                <a:off x="6876256" y="4698454"/>
                <a:ext cx="54000" cy="54000"/>
                <a:chOff x="6876256" y="4698454"/>
                <a:chExt cx="50304" cy="50304"/>
              </a:xfrm>
            </p:grpSpPr>
            <p:cxnSp>
              <p:nvCxnSpPr>
                <p:cNvPr id="77" name="ตัวเชื่อมต่อตรง 76"/>
                <p:cNvCxnSpPr/>
                <p:nvPr/>
              </p:nvCxnSpPr>
              <p:spPr>
                <a:xfrm>
                  <a:off x="6901408" y="4698454"/>
                  <a:ext cx="0" cy="50304"/>
                </a:xfrm>
                <a:prstGeom prst="line">
                  <a:avLst/>
                </a:prstGeom>
                <a:ln w="22225" cap="rnd">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78" name="ตัวเชื่อมต่อตรง 77"/>
                <p:cNvCxnSpPr/>
                <p:nvPr/>
              </p:nvCxnSpPr>
              <p:spPr>
                <a:xfrm rot="16200000">
                  <a:off x="6901408" y="4700041"/>
                  <a:ext cx="0" cy="50304"/>
                </a:xfrm>
                <a:prstGeom prst="line">
                  <a:avLst/>
                </a:prstGeom>
                <a:ln w="22225" cap="rnd">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71" name="กลุ่ม 70"/>
              <p:cNvGrpSpPr/>
              <p:nvPr/>
            </p:nvGrpSpPr>
            <p:grpSpPr>
              <a:xfrm>
                <a:off x="7236296" y="4239039"/>
                <a:ext cx="54000" cy="54000"/>
                <a:chOff x="6876256" y="4698454"/>
                <a:chExt cx="50304" cy="50304"/>
              </a:xfrm>
            </p:grpSpPr>
            <p:cxnSp>
              <p:nvCxnSpPr>
                <p:cNvPr id="75" name="ตัวเชื่อมต่อตรง 74"/>
                <p:cNvCxnSpPr/>
                <p:nvPr/>
              </p:nvCxnSpPr>
              <p:spPr>
                <a:xfrm>
                  <a:off x="6901408" y="4698454"/>
                  <a:ext cx="0" cy="50304"/>
                </a:xfrm>
                <a:prstGeom prst="line">
                  <a:avLst/>
                </a:prstGeom>
                <a:ln w="22225" cap="rnd">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76" name="ตัวเชื่อมต่อตรง 75"/>
                <p:cNvCxnSpPr/>
                <p:nvPr/>
              </p:nvCxnSpPr>
              <p:spPr>
                <a:xfrm rot="16200000">
                  <a:off x="6901408" y="4700041"/>
                  <a:ext cx="0" cy="50304"/>
                </a:xfrm>
                <a:prstGeom prst="line">
                  <a:avLst/>
                </a:prstGeom>
                <a:ln w="22225" cap="rnd">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grpSp>
          <p:sp>
            <p:nvSpPr>
              <p:cNvPr id="72" name="วงรี 71"/>
              <p:cNvSpPr/>
              <p:nvPr/>
            </p:nvSpPr>
            <p:spPr>
              <a:xfrm>
                <a:off x="7020272" y="4218195"/>
                <a:ext cx="54000" cy="54000"/>
              </a:xfrm>
              <a:prstGeom prst="ellipse">
                <a:avLst/>
              </a:prstGeom>
              <a:solidFill>
                <a:schemeClr val="accent5">
                  <a:lumMod val="20000"/>
                  <a:lumOff val="8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3" name="วงรี 72"/>
              <p:cNvSpPr/>
              <p:nvPr/>
            </p:nvSpPr>
            <p:spPr>
              <a:xfrm>
                <a:off x="7118672" y="4752454"/>
                <a:ext cx="54000" cy="54000"/>
              </a:xfrm>
              <a:prstGeom prst="ellipse">
                <a:avLst/>
              </a:prstGeom>
              <a:solidFill>
                <a:schemeClr val="accent5">
                  <a:lumMod val="20000"/>
                  <a:lumOff val="80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4" name="วงรี 73"/>
              <p:cNvSpPr/>
              <p:nvPr/>
            </p:nvSpPr>
            <p:spPr>
              <a:xfrm>
                <a:off x="6841863" y="4479966"/>
                <a:ext cx="36000" cy="36000"/>
              </a:xfrm>
              <a:prstGeom prst="ellipse">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grpSp>
        <p:nvGrpSpPr>
          <p:cNvPr id="88" name="กลุ่ม 87"/>
          <p:cNvGrpSpPr/>
          <p:nvPr userDrawn="1"/>
        </p:nvGrpSpPr>
        <p:grpSpPr>
          <a:xfrm>
            <a:off x="1295468" y="860649"/>
            <a:ext cx="9957331" cy="4997409"/>
            <a:chOff x="971600" y="645485"/>
            <a:chExt cx="7467998" cy="3748057"/>
          </a:xfrm>
        </p:grpSpPr>
        <p:sp>
          <p:nvSpPr>
            <p:cNvPr id="89" name="บวก 88"/>
            <p:cNvSpPr/>
            <p:nvPr userDrawn="1"/>
          </p:nvSpPr>
          <p:spPr>
            <a:xfrm rot="20706355">
              <a:off x="3438398" y="6454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0" name="บวก 89"/>
            <p:cNvSpPr/>
            <p:nvPr userDrawn="1"/>
          </p:nvSpPr>
          <p:spPr>
            <a:xfrm rot="17093645" flipH="1">
              <a:off x="1006423" y="332607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1" name="บวก 90"/>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2" name="บวก 91"/>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3" name="วงรี 92"/>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4" name="วงรี 93"/>
            <p:cNvSpPr/>
            <p:nvPr userDrawn="1"/>
          </p:nvSpPr>
          <p:spPr>
            <a:xfrm>
              <a:off x="7142612"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5" name="วงรี 94"/>
            <p:cNvSpPr/>
            <p:nvPr userDrawn="1"/>
          </p:nvSpPr>
          <p:spPr>
            <a:xfrm>
              <a:off x="2267744"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6" name="สามเหลี่ยมหน้าจั่ว 95"/>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7" name="สามเหลี่ยมหน้าจั่ว 96"/>
            <p:cNvSpPr/>
            <p:nvPr userDrawn="1"/>
          </p:nvSpPr>
          <p:spPr>
            <a:xfrm rot="1783205">
              <a:off x="4103960" y="428554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8" name="สามเหลี่ยมหน้าจั่ว 97"/>
            <p:cNvSpPr/>
            <p:nvPr userDrawn="1"/>
          </p:nvSpPr>
          <p:spPr>
            <a:xfrm rot="19585674">
              <a:off x="1346802" y="235572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9" name="สามเหลี่ยมหน้าจั่ว 98"/>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0" name="วงรี 99"/>
            <p:cNvSpPr/>
            <p:nvPr userDrawn="1"/>
          </p:nvSpPr>
          <p:spPr>
            <a:xfrm>
              <a:off x="971600" y="183007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2" name="ชื่อเรื่อง 1"/>
          <p:cNvSpPr>
            <a:spLocks noGrp="1"/>
          </p:cNvSpPr>
          <p:nvPr>
            <p:ph type="ctrTitle"/>
          </p:nvPr>
        </p:nvSpPr>
        <p:spPr>
          <a:xfrm>
            <a:off x="914400" y="2130428"/>
            <a:ext cx="10363200" cy="1470025"/>
          </a:xfrm>
          <a:prstGeom prst="rect">
            <a:avLst/>
          </a:prstGeom>
        </p:spPr>
        <p:txBody>
          <a:bodyPr/>
          <a:lstStyle>
            <a:lvl1pPr>
              <a:defRPr>
                <a:solidFill>
                  <a:schemeClr val="accent4"/>
                </a:solidFill>
              </a:defRPr>
            </a:lvl1pPr>
          </a:lstStyle>
          <a:p>
            <a:r>
              <a:rPr lang="th-TH" dirty="0"/>
              <a:t>คลิกเพื่อแก้ไขลักษณะชื่อเรื่องต้นแบบ</a:t>
            </a:r>
          </a:p>
        </p:txBody>
      </p:sp>
      <p:sp>
        <p:nvSpPr>
          <p:cNvPr id="3" name="ชื่อเรื่องรอง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609570" indent="0" algn="ctr">
              <a:buNone/>
              <a:defRPr>
                <a:solidFill>
                  <a:schemeClr val="tx1">
                    <a:tint val="75000"/>
                  </a:schemeClr>
                </a:solidFill>
              </a:defRPr>
            </a:lvl2pPr>
            <a:lvl3pPr marL="1219140" indent="0" algn="ctr">
              <a:buNone/>
              <a:defRPr>
                <a:solidFill>
                  <a:schemeClr val="tx1">
                    <a:tint val="75000"/>
                  </a:schemeClr>
                </a:solidFill>
              </a:defRPr>
            </a:lvl3pPr>
            <a:lvl4pPr marL="1828709" indent="0" algn="ctr">
              <a:buNone/>
              <a:defRPr>
                <a:solidFill>
                  <a:schemeClr val="tx1">
                    <a:tint val="75000"/>
                  </a:schemeClr>
                </a:solidFill>
              </a:defRPr>
            </a:lvl4pPr>
            <a:lvl5pPr marL="2438278" indent="0" algn="ctr">
              <a:buNone/>
              <a:defRPr>
                <a:solidFill>
                  <a:schemeClr val="tx1">
                    <a:tint val="75000"/>
                  </a:schemeClr>
                </a:solidFill>
              </a:defRPr>
            </a:lvl5pPr>
            <a:lvl6pPr marL="3047848" indent="0" algn="ctr">
              <a:buNone/>
              <a:defRPr>
                <a:solidFill>
                  <a:schemeClr val="tx1">
                    <a:tint val="75000"/>
                  </a:schemeClr>
                </a:solidFill>
              </a:defRPr>
            </a:lvl6pPr>
            <a:lvl7pPr marL="3657418" indent="0" algn="ctr">
              <a:buNone/>
              <a:defRPr>
                <a:solidFill>
                  <a:schemeClr val="tx1">
                    <a:tint val="75000"/>
                  </a:schemeClr>
                </a:solidFill>
              </a:defRPr>
            </a:lvl7pPr>
            <a:lvl8pPr marL="4266987" indent="0" algn="ctr">
              <a:buNone/>
              <a:defRPr>
                <a:solidFill>
                  <a:schemeClr val="tx1">
                    <a:tint val="75000"/>
                  </a:schemeClr>
                </a:solidFill>
              </a:defRPr>
            </a:lvl8pPr>
            <a:lvl9pPr marL="4876557" indent="0" algn="ctr">
              <a:buNone/>
              <a:defRPr>
                <a:solidFill>
                  <a:schemeClr val="tx1">
                    <a:tint val="75000"/>
                  </a:schemeClr>
                </a:solidFill>
              </a:defRPr>
            </a:lvl9pPr>
          </a:lstStyle>
          <a:p>
            <a:r>
              <a:rPr lang="th-TH" dirty="0"/>
              <a:t>คลิกเพื่อแก้ไขลักษณะชื่อเรื่องรองต้นแบบ</a:t>
            </a:r>
          </a:p>
        </p:txBody>
      </p:sp>
    </p:spTree>
    <p:extLst>
      <p:ext uri="{BB962C8B-B14F-4D97-AF65-F5344CB8AC3E}">
        <p14:creationId xmlns:p14="http://schemas.microsoft.com/office/powerpoint/2010/main" val="34747513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รูปภาพพร้อมคำอธิบายภาพ">
    <p:spTree>
      <p:nvGrpSpPr>
        <p:cNvPr id="1" name=""/>
        <p:cNvGrpSpPr/>
        <p:nvPr/>
      </p:nvGrpSpPr>
      <p:grpSpPr>
        <a:xfrm>
          <a:off x="0" y="0"/>
          <a:ext cx="0" cy="0"/>
          <a:chOff x="0" y="0"/>
          <a:chExt cx="0" cy="0"/>
        </a:xfrm>
      </p:grpSpPr>
      <p:grpSp>
        <p:nvGrpSpPr>
          <p:cNvPr id="48" name="กลุ่ม 47"/>
          <p:cNvGrpSpPr/>
          <p:nvPr userDrawn="1"/>
        </p:nvGrpSpPr>
        <p:grpSpPr>
          <a:xfrm>
            <a:off x="335361" y="356660"/>
            <a:ext cx="11425271" cy="6124221"/>
            <a:chOff x="251519" y="267494"/>
            <a:chExt cx="8568953" cy="4593166"/>
          </a:xfrm>
        </p:grpSpPr>
        <p:sp>
          <p:nvSpPr>
            <p:cNvPr id="49" name="สี่เหลี่ยมผืนผ้า 48"/>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50" name="กลุ่ม 49"/>
            <p:cNvGrpSpPr/>
            <p:nvPr userDrawn="1"/>
          </p:nvGrpSpPr>
          <p:grpSpPr>
            <a:xfrm>
              <a:off x="251519" y="267494"/>
              <a:ext cx="8568953" cy="4593166"/>
              <a:chOff x="-29030" y="17128"/>
              <a:chExt cx="9151241" cy="5109244"/>
            </a:xfrm>
          </p:grpSpPr>
          <p:grpSp>
            <p:nvGrpSpPr>
              <p:cNvPr id="51" name="กลุ่ม 50"/>
              <p:cNvGrpSpPr/>
              <p:nvPr/>
            </p:nvGrpSpPr>
            <p:grpSpPr>
              <a:xfrm>
                <a:off x="187436" y="17128"/>
                <a:ext cx="8652652" cy="5109244"/>
                <a:chOff x="187436" y="17128"/>
                <a:chExt cx="8652652" cy="5109244"/>
              </a:xfrm>
            </p:grpSpPr>
            <p:cxnSp>
              <p:nvCxnSpPr>
                <p:cNvPr id="65"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6"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7"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8"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9"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0"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1"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2"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3"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4"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5"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6"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7"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8"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9"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0"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1"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2"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3"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4"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5"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52" name="กลุ่ม 51"/>
              <p:cNvGrpSpPr/>
              <p:nvPr/>
            </p:nvGrpSpPr>
            <p:grpSpPr>
              <a:xfrm>
                <a:off x="-29030" y="263553"/>
                <a:ext cx="9151241" cy="4703748"/>
                <a:chOff x="-29030" y="263553"/>
                <a:chExt cx="9151241" cy="4703748"/>
              </a:xfrm>
            </p:grpSpPr>
            <p:cxnSp>
              <p:nvCxnSpPr>
                <p:cNvPr id="53"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1"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2"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3"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4"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sp>
        <p:nvSpPr>
          <p:cNvPr id="2" name="ชื่อเรื่อง 1"/>
          <p:cNvSpPr>
            <a:spLocks noGrp="1"/>
          </p:cNvSpPr>
          <p:nvPr>
            <p:ph type="title"/>
          </p:nvPr>
        </p:nvSpPr>
        <p:spPr>
          <a:xfrm>
            <a:off x="2920463" y="846037"/>
            <a:ext cx="7315200" cy="566739"/>
          </a:xfrm>
          <a:prstGeom prst="rect">
            <a:avLst/>
          </a:prstGeom>
        </p:spPr>
        <p:txBody>
          <a:bodyPr anchor="b"/>
          <a:lstStyle>
            <a:lvl1pPr algn="l">
              <a:defRPr sz="2667" b="1"/>
            </a:lvl1pPr>
          </a:lstStyle>
          <a:p>
            <a:r>
              <a:rPr lang="th-TH"/>
              <a:t>คลิกเพื่อแก้ไขลักษณะชื่อเรื่องต้นแบบ</a:t>
            </a:r>
          </a:p>
        </p:txBody>
      </p:sp>
      <p:sp>
        <p:nvSpPr>
          <p:cNvPr id="4" name="ตัวแทนข้อความ 3"/>
          <p:cNvSpPr>
            <a:spLocks noGrp="1"/>
          </p:cNvSpPr>
          <p:nvPr>
            <p:ph type="body" sz="half" idx="2"/>
          </p:nvPr>
        </p:nvSpPr>
        <p:spPr>
          <a:xfrm>
            <a:off x="6025473" y="1891083"/>
            <a:ext cx="5735159" cy="804863"/>
          </a:xfrm>
          <a:prstGeom prst="rect">
            <a:avLst/>
          </a:prstGeom>
        </p:spPr>
        <p:txBody>
          <a:bodyPr/>
          <a:lstStyle>
            <a:lvl1pPr marL="0" indent="0">
              <a:buNone/>
              <a:defRPr sz="3733">
                <a:solidFill>
                  <a:schemeClr val="accent2"/>
                </a:solidFill>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a:p>
            <a:pPr lvl="0"/>
            <a:endParaRPr lang="th-TH" dirty="0"/>
          </a:p>
        </p:txBody>
      </p:sp>
      <p:sp>
        <p:nvSpPr>
          <p:cNvPr id="5" name="ตัวแทนวันที่ 4"/>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11/03/66</a:t>
            </a:fld>
            <a:endParaRPr lang="th-TH">
              <a:solidFill>
                <a:prstClr val="black">
                  <a:tint val="75000"/>
                </a:prstClr>
              </a:solidFill>
            </a:endParaRPr>
          </a:p>
        </p:txBody>
      </p:sp>
      <p:sp>
        <p:nvSpPr>
          <p:cNvPr id="6" name="ตัวแทนท้ายกระดาษ 5"/>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7" name="ตัวแทนหมายเลขภาพนิ่ง 6"/>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grpSp>
        <p:nvGrpSpPr>
          <p:cNvPr id="99" name="กลุ่ม 98"/>
          <p:cNvGrpSpPr/>
          <p:nvPr userDrawn="1"/>
        </p:nvGrpSpPr>
        <p:grpSpPr>
          <a:xfrm>
            <a:off x="8564440" y="61323"/>
            <a:ext cx="3015709" cy="600000"/>
            <a:chOff x="3289945" y="3405879"/>
            <a:chExt cx="2261782" cy="450000"/>
          </a:xfrm>
        </p:grpSpPr>
        <p:sp>
          <p:nvSpPr>
            <p:cNvPr id="100" name="วงรี 99"/>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1" name="วงรี 100"/>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2" name="วงรี 101"/>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3" name="วงรี 102"/>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104" name="สี่เหลี่ยมผืนผ้า 103"/>
          <p:cNvSpPr/>
          <p:nvPr userDrawn="1"/>
        </p:nvSpPr>
        <p:spPr>
          <a:xfrm>
            <a:off x="1172376" y="1891083"/>
            <a:ext cx="4321117" cy="3990239"/>
          </a:xfrm>
          <a:prstGeom prst="rect">
            <a:avLst/>
          </a:prstGeom>
          <a:solidFill>
            <a:schemeClr val="accent4">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105" name="รูปภาพ 104"/>
          <p:cNvPicPr>
            <a:picLocks noChangeAspect="1"/>
          </p:cNvPicPr>
          <p:nvPr userDrawn="1"/>
        </p:nvPicPr>
        <p:blipFill rotWithShape="1">
          <a:blip r:embed="rId2" cstate="print">
            <a:extLst>
              <a:ext uri="{28A0092B-C50C-407E-A947-70E740481C1C}">
                <a14:useLocalDpi xmlns:a14="http://schemas.microsoft.com/office/drawing/2010/main" val="0"/>
              </a:ext>
            </a:extLst>
          </a:blip>
          <a:srcRect l="4032" t="85885" r="69939" b="8280"/>
          <a:stretch/>
        </p:blipFill>
        <p:spPr>
          <a:xfrm>
            <a:off x="1933113" y="1605719"/>
            <a:ext cx="2799643" cy="627605"/>
          </a:xfrm>
          <a:prstGeom prst="rect">
            <a:avLst/>
          </a:prstGeom>
        </p:spPr>
      </p:pic>
      <p:sp>
        <p:nvSpPr>
          <p:cNvPr id="106" name="สี่เหลี่ยมผืนผ้า 105"/>
          <p:cNvSpPr/>
          <p:nvPr userDrawn="1"/>
        </p:nvSpPr>
        <p:spPr>
          <a:xfrm>
            <a:off x="1418097" y="2160516"/>
            <a:ext cx="3840427" cy="34771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107" name="กลุ่ม 106"/>
          <p:cNvGrpSpPr/>
          <p:nvPr userDrawn="1"/>
        </p:nvGrpSpPr>
        <p:grpSpPr>
          <a:xfrm>
            <a:off x="-1447992" y="-1545719"/>
            <a:ext cx="4005304" cy="2900781"/>
            <a:chOff x="-1085994" y="-1159289"/>
            <a:chExt cx="3003978" cy="2175586"/>
          </a:xfrm>
        </p:grpSpPr>
        <p:sp>
          <p:nvSpPr>
            <p:cNvPr id="108" name="เมฆ 107"/>
            <p:cNvSpPr/>
            <p:nvPr/>
          </p:nvSpPr>
          <p:spPr>
            <a:xfrm rot="20459731">
              <a:off x="-1085994" y="-1159289"/>
              <a:ext cx="3003978" cy="2175586"/>
            </a:xfrm>
            <a:prstGeom prst="cloud">
              <a:avLst/>
            </a:prstGeom>
            <a:solidFill>
              <a:schemeClr val="accent4">
                <a:lumMod val="60000"/>
                <a:lumOff val="40000"/>
              </a:schemeClr>
            </a:solidFill>
            <a:ln>
              <a:noFill/>
            </a:ln>
            <a:effectLst>
              <a:outerShdw blurRad="50800" dist="38100" dir="5400000" algn="ctr" rotWithShape="0">
                <a:schemeClr val="accent4"/>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109" name="รูปภาพ 10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3871" y="147485"/>
              <a:ext cx="250890" cy="269338"/>
            </a:xfrm>
            <a:prstGeom prst="rect">
              <a:avLst/>
            </a:prstGeom>
          </p:spPr>
        </p:pic>
        <p:pic>
          <p:nvPicPr>
            <p:cNvPr id="110" name="รูปภาพ 109"/>
            <p:cNvPicPr>
              <a:picLocks noChangeAspect="1"/>
            </p:cNvPicPr>
            <p:nvPr/>
          </p:nvPicPr>
          <p:blipFill rotWithShape="1">
            <a:blip r:embed="rId4">
              <a:extLst>
                <a:ext uri="{BEBA8EAE-BF5A-486C-A8C5-ECC9F3942E4B}">
                  <a14:imgProps xmlns:a14="http://schemas.microsoft.com/office/drawing/2010/main">
                    <a14:imgLayer r:embed="rId5">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226922" y="334939"/>
              <a:ext cx="325391" cy="361638"/>
            </a:xfrm>
            <a:prstGeom prst="rect">
              <a:avLst/>
            </a:prstGeom>
          </p:spPr>
        </p:pic>
      </p:grpSp>
      <p:grpSp>
        <p:nvGrpSpPr>
          <p:cNvPr id="111" name="กลุ่ม 110"/>
          <p:cNvGrpSpPr/>
          <p:nvPr userDrawn="1"/>
        </p:nvGrpSpPr>
        <p:grpSpPr>
          <a:xfrm>
            <a:off x="10092160" y="5049702"/>
            <a:ext cx="4005304" cy="3603605"/>
            <a:chOff x="7569120" y="3787274"/>
            <a:chExt cx="3003978" cy="2702704"/>
          </a:xfrm>
        </p:grpSpPr>
        <p:sp>
          <p:nvSpPr>
            <p:cNvPr id="112" name="เมฆ 111"/>
            <p:cNvSpPr/>
            <p:nvPr/>
          </p:nvSpPr>
          <p:spPr>
            <a:xfrm rot="20281314">
              <a:off x="7569120" y="4314392"/>
              <a:ext cx="3003978" cy="2175586"/>
            </a:xfrm>
            <a:prstGeom prst="cloud">
              <a:avLst/>
            </a:prstGeom>
            <a:solidFill>
              <a:schemeClr val="accent4">
                <a:lumMod val="60000"/>
                <a:lumOff val="40000"/>
              </a:schemeClr>
            </a:solidFill>
            <a:ln>
              <a:noFill/>
            </a:ln>
            <a:effectLst>
              <a:outerShdw blurRad="50800" dist="38100" dir="16200000"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113" name="รูปภาพ 1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461021" flipH="1">
              <a:off x="7932313" y="3930467"/>
              <a:ext cx="1171456" cy="1177170"/>
            </a:xfrm>
            <a:prstGeom prst="rect">
              <a:avLst/>
            </a:prstGeom>
            <a:effectLst>
              <a:outerShdw blurRad="50800" dist="38100" dir="5400000" algn="ctr" rotWithShape="0">
                <a:schemeClr val="accent4"/>
              </a:outerShdw>
            </a:effectLst>
          </p:spPr>
        </p:pic>
        <p:grpSp>
          <p:nvGrpSpPr>
            <p:cNvPr id="114" name="กลุ่ม 113"/>
            <p:cNvGrpSpPr/>
            <p:nvPr/>
          </p:nvGrpSpPr>
          <p:grpSpPr>
            <a:xfrm rot="6017212">
              <a:off x="7848563" y="3780055"/>
              <a:ext cx="1336905" cy="1351343"/>
              <a:chOff x="7839440" y="208626"/>
              <a:chExt cx="1086240" cy="1161070"/>
            </a:xfrm>
          </p:grpSpPr>
          <p:grpSp>
            <p:nvGrpSpPr>
              <p:cNvPr id="115" name="กลุ่ม 114"/>
              <p:cNvGrpSpPr/>
              <p:nvPr/>
            </p:nvGrpSpPr>
            <p:grpSpPr>
              <a:xfrm rot="12247797">
                <a:off x="7839440" y="492807"/>
                <a:ext cx="1086240" cy="876889"/>
                <a:chOff x="1273574" y="1375834"/>
                <a:chExt cx="1086240" cy="876889"/>
              </a:xfrm>
            </p:grpSpPr>
            <p:sp>
              <p:nvSpPr>
                <p:cNvPr id="117" name="TextBox 116"/>
                <p:cNvSpPr txBox="1"/>
                <p:nvPr/>
              </p:nvSpPr>
              <p:spPr>
                <a:xfrm rot="1351072">
                  <a:off x="1388628" y="1375834"/>
                  <a:ext cx="258080" cy="429675"/>
                </a:xfrm>
                <a:prstGeom prst="rect">
                  <a:avLst/>
                </a:prstGeom>
                <a:noFill/>
              </p:spPr>
              <p:txBody>
                <a:bodyPr wrap="non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3733" b="0" i="0" u="none" strike="noStrike" kern="1200" cap="none" spc="0" normalizeH="0" baseline="0" noProof="0" dirty="0">
                      <a:ln>
                        <a:noFill/>
                      </a:ln>
                      <a:solidFill>
                        <a:srgbClr val="C0504D">
                          <a:lumMod val="60000"/>
                          <a:lumOff val="40000"/>
                        </a:srgbClr>
                      </a:solidFill>
                      <a:effectLst/>
                      <a:uLnTx/>
                      <a:uFillTx/>
                      <a:latin typeface="Calibri" pitchFamily="34" charset="0"/>
                      <a:ea typeface="+mn-ea"/>
                      <a:cs typeface="FC Onigiri Outline"/>
                    </a:rPr>
                    <a:t>+</a:t>
                  </a:r>
                  <a:endParaRPr kumimoji="0" lang="th-TH" sz="3733" b="0" i="0" u="none" strike="noStrike" kern="1200" cap="none" spc="0" normalizeH="0" baseline="0" noProof="0" dirty="0">
                    <a:ln>
                      <a:noFill/>
                    </a:ln>
                    <a:solidFill>
                      <a:srgbClr val="C0504D">
                        <a:lumMod val="60000"/>
                        <a:lumOff val="40000"/>
                      </a:srgbClr>
                    </a:solidFill>
                    <a:effectLst/>
                    <a:uLnTx/>
                    <a:uFillTx/>
                    <a:latin typeface="Calibri" pitchFamily="34" charset="0"/>
                    <a:ea typeface="+mn-ea"/>
                    <a:cs typeface="FC Onigiri Outline"/>
                  </a:endParaRPr>
                </a:p>
              </p:txBody>
            </p:sp>
            <p:sp>
              <p:nvSpPr>
                <p:cNvPr id="118" name="TextBox 117"/>
                <p:cNvSpPr txBox="1"/>
                <p:nvPr/>
              </p:nvSpPr>
              <p:spPr>
                <a:xfrm rot="21389866">
                  <a:off x="2073887" y="1461241"/>
                  <a:ext cx="258080" cy="429676"/>
                </a:xfrm>
                <a:prstGeom prst="rect">
                  <a:avLst/>
                </a:prstGeom>
                <a:noFill/>
              </p:spPr>
              <p:txBody>
                <a:bodyPr wrap="non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3733" b="0" i="0" u="none" strike="noStrike" kern="1200" cap="none" spc="0" normalizeH="0" baseline="0" noProof="0" dirty="0">
                      <a:ln>
                        <a:noFill/>
                      </a:ln>
                      <a:solidFill>
                        <a:srgbClr val="4BACC6">
                          <a:lumMod val="20000"/>
                          <a:lumOff val="80000"/>
                        </a:srgbClr>
                      </a:solidFill>
                      <a:effectLst/>
                      <a:uLnTx/>
                      <a:uFillTx/>
                      <a:latin typeface="Calibri" pitchFamily="34" charset="0"/>
                      <a:ea typeface="+mn-ea"/>
                      <a:cs typeface="FC Onigiri Outline"/>
                    </a:rPr>
                    <a:t>+</a:t>
                  </a:r>
                  <a:endParaRPr kumimoji="0" lang="th-TH" sz="3733" b="0" i="0" u="none" strike="noStrike" kern="1200" cap="none" spc="0" normalizeH="0" baseline="0" noProof="0" dirty="0">
                    <a:ln>
                      <a:noFill/>
                    </a:ln>
                    <a:solidFill>
                      <a:srgbClr val="4BACC6">
                        <a:lumMod val="20000"/>
                        <a:lumOff val="80000"/>
                      </a:srgbClr>
                    </a:solidFill>
                    <a:effectLst/>
                    <a:uLnTx/>
                    <a:uFillTx/>
                    <a:latin typeface="Calibri" pitchFamily="34" charset="0"/>
                    <a:ea typeface="+mn-ea"/>
                    <a:cs typeface="FC Onigiri Outline"/>
                  </a:endParaRPr>
                </a:p>
              </p:txBody>
            </p:sp>
            <p:sp>
              <p:nvSpPr>
                <p:cNvPr id="119" name="สามเหลี่ยมหน้าจั่ว 118"/>
                <p:cNvSpPr/>
                <p:nvPr/>
              </p:nvSpPr>
              <p:spPr>
                <a:xfrm rot="20089558">
                  <a:off x="2203045" y="1810217"/>
                  <a:ext cx="98304" cy="74674"/>
                </a:xfrm>
                <a:prstGeom prst="triangle">
                  <a:avLst/>
                </a:prstGeom>
                <a:solidFill>
                  <a:schemeClr val="bg1"/>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20" name="สามเหลี่ยมหน้าจั่ว 119"/>
                <p:cNvSpPr/>
                <p:nvPr/>
              </p:nvSpPr>
              <p:spPr>
                <a:xfrm rot="1772264">
                  <a:off x="1273574" y="1827175"/>
                  <a:ext cx="142726" cy="141628"/>
                </a:xfrm>
                <a:prstGeom prst="triangl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21" name="วงรี 120"/>
                <p:cNvSpPr/>
                <p:nvPr/>
              </p:nvSpPr>
              <p:spPr>
                <a:xfrm>
                  <a:off x="1449759" y="2198024"/>
                  <a:ext cx="54000" cy="54699"/>
                </a:xfrm>
                <a:prstGeom prst="ellipse">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22" name="วงรี 121"/>
                <p:cNvSpPr/>
                <p:nvPr/>
              </p:nvSpPr>
              <p:spPr>
                <a:xfrm>
                  <a:off x="1476213" y="1696393"/>
                  <a:ext cx="54000" cy="54699"/>
                </a:xfrm>
                <a:prstGeom prst="ellipse">
                  <a:avLst/>
                </a:prstGeom>
                <a:solidFill>
                  <a:schemeClr val="bg1"/>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23" name="วงรี 122"/>
                <p:cNvSpPr/>
                <p:nvPr/>
              </p:nvSpPr>
              <p:spPr>
                <a:xfrm>
                  <a:off x="2305814" y="1965922"/>
                  <a:ext cx="54000" cy="54699"/>
                </a:xfrm>
                <a:prstGeom prst="ellipse">
                  <a:avLst/>
                </a:prstGeom>
                <a:solidFill>
                  <a:schemeClr val="bg1"/>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116" name="TextBox 115"/>
              <p:cNvSpPr txBox="1"/>
              <p:nvPr/>
            </p:nvSpPr>
            <p:spPr>
              <a:xfrm rot="13598869">
                <a:off x="8014745" y="141920"/>
                <a:ext cx="272911" cy="406324"/>
              </a:xfrm>
              <a:prstGeom prst="rect">
                <a:avLst/>
              </a:prstGeom>
              <a:noFill/>
            </p:spPr>
            <p:txBody>
              <a:bodyPr wrap="non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3733" b="0" i="0" u="none" strike="noStrike" kern="1200" cap="none" spc="0" normalizeH="0" baseline="0" noProof="0" dirty="0">
                    <a:ln>
                      <a:noFill/>
                    </a:ln>
                    <a:solidFill>
                      <a:prstClr val="white">
                        <a:lumMod val="95000"/>
                      </a:prstClr>
                    </a:solidFill>
                    <a:effectLst/>
                    <a:uLnTx/>
                    <a:uFillTx/>
                    <a:latin typeface="Calibri" pitchFamily="34" charset="0"/>
                    <a:ea typeface="+mn-ea"/>
                    <a:cs typeface="FC Onigiri Outline"/>
                  </a:rPr>
                  <a:t>+</a:t>
                </a:r>
                <a:endParaRPr kumimoji="0" lang="th-TH" sz="3733" b="0" i="0" u="none" strike="noStrike" kern="1200" cap="none" spc="0" normalizeH="0" baseline="0" noProof="0" dirty="0">
                  <a:ln>
                    <a:noFill/>
                  </a:ln>
                  <a:solidFill>
                    <a:prstClr val="white">
                      <a:lumMod val="95000"/>
                    </a:prstClr>
                  </a:solidFill>
                  <a:effectLst/>
                  <a:uLnTx/>
                  <a:uFillTx/>
                  <a:latin typeface="Calibri" pitchFamily="34" charset="0"/>
                  <a:ea typeface="+mn-ea"/>
                  <a:cs typeface="FC Onigiri Outline"/>
                </a:endParaRPr>
              </a:p>
            </p:txBody>
          </p:sp>
        </p:grpSp>
      </p:grpSp>
      <p:grpSp>
        <p:nvGrpSpPr>
          <p:cNvPr id="124" name="กลุ่ม 123"/>
          <p:cNvGrpSpPr/>
          <p:nvPr userDrawn="1"/>
        </p:nvGrpSpPr>
        <p:grpSpPr>
          <a:xfrm>
            <a:off x="26941" y="5439265"/>
            <a:ext cx="1718201" cy="1446121"/>
            <a:chOff x="20204" y="4079447"/>
            <a:chExt cx="1288651" cy="1084591"/>
          </a:xfrm>
        </p:grpSpPr>
        <p:pic>
          <p:nvPicPr>
            <p:cNvPr id="125" name="รูปภาพ 12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0204" y="4366818"/>
              <a:ext cx="1288651" cy="797220"/>
            </a:xfrm>
            <a:prstGeom prst="rect">
              <a:avLst/>
            </a:prstGeom>
            <a:effectLst>
              <a:outerShdw blurRad="50800" dist="25400" dir="10800000" algn="r" rotWithShape="0">
                <a:schemeClr val="accent4">
                  <a:alpha val="40000"/>
                </a:schemeClr>
              </a:outerShdw>
            </a:effectLst>
          </p:spPr>
        </p:pic>
        <p:pic>
          <p:nvPicPr>
            <p:cNvPr id="126" name="รูปภาพ 125"/>
            <p:cNvPicPr>
              <a:picLocks noChangeAspect="1"/>
            </p:cNvPicPr>
            <p:nvPr/>
          </p:nvPicPr>
          <p:blipFill rotWithShape="1">
            <a:blip r:embed="rId8" cstate="print">
              <a:extLst>
                <a:ext uri="{BEBA8EAE-BF5A-486C-A8C5-ECC9F3942E4B}">
                  <a14:imgProps xmlns:a14="http://schemas.microsoft.com/office/drawing/2010/main">
                    <a14:imgLayer r:embed="rId9">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322589" y="4079447"/>
              <a:ext cx="263243" cy="292567"/>
            </a:xfrm>
            <a:prstGeom prst="rect">
              <a:avLst/>
            </a:prstGeom>
          </p:spPr>
        </p:pic>
      </p:grpSp>
      <p:sp>
        <p:nvSpPr>
          <p:cNvPr id="3" name="ตัวแทนรูปภาพ 2"/>
          <p:cNvSpPr>
            <a:spLocks noGrp="1"/>
          </p:cNvSpPr>
          <p:nvPr>
            <p:ph type="pic" idx="1"/>
          </p:nvPr>
        </p:nvSpPr>
        <p:spPr>
          <a:xfrm>
            <a:off x="1420381" y="2160517"/>
            <a:ext cx="3838145" cy="3473791"/>
          </a:xfrm>
          <a:prstGeom prst="rect">
            <a:avLst/>
          </a:prstGeom>
        </p:spPr>
        <p:txBody>
          <a:bodyPr/>
          <a:lstStyle>
            <a:lvl1pPr marL="0" indent="0">
              <a:buNone/>
              <a:defRPr sz="4267"/>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endParaRPr lang="th-TH"/>
          </a:p>
        </p:txBody>
      </p:sp>
      <p:sp>
        <p:nvSpPr>
          <p:cNvPr id="127" name="ตัวแทนข้อความ 3"/>
          <p:cNvSpPr>
            <a:spLocks noGrp="1"/>
          </p:cNvSpPr>
          <p:nvPr>
            <p:ph type="body" sz="half" idx="13"/>
          </p:nvPr>
        </p:nvSpPr>
        <p:spPr>
          <a:xfrm>
            <a:off x="6026157" y="3061629"/>
            <a:ext cx="3595144" cy="804863"/>
          </a:xfrm>
          <a:prstGeom prst="rect">
            <a:avLst/>
          </a:prstGeom>
        </p:spPr>
        <p:txBody>
          <a:bodyPr/>
          <a:lstStyle>
            <a:lvl1pPr marL="0" indent="0">
              <a:buNone/>
              <a:defRPr sz="2133">
                <a:latin typeface="can_NongAor" pitchFamily="2" charset="0"/>
                <a:cs typeface="can_NongAor" pitchFamily="2" charset="0"/>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a:p>
            <a:pPr lvl="0"/>
            <a:endParaRPr lang="th-TH" dirty="0"/>
          </a:p>
        </p:txBody>
      </p:sp>
      <p:sp>
        <p:nvSpPr>
          <p:cNvPr id="128" name="ตัวแทนข้อความ 3"/>
          <p:cNvSpPr>
            <a:spLocks noGrp="1"/>
          </p:cNvSpPr>
          <p:nvPr>
            <p:ph type="body" sz="half" idx="14"/>
          </p:nvPr>
        </p:nvSpPr>
        <p:spPr>
          <a:xfrm>
            <a:off x="6018530" y="3900734"/>
            <a:ext cx="5735159" cy="804863"/>
          </a:xfrm>
          <a:prstGeom prst="rect">
            <a:avLst/>
          </a:prstGeom>
        </p:spPr>
        <p:txBody>
          <a:bodyPr/>
          <a:lstStyle>
            <a:lvl1pPr marL="0" indent="0">
              <a:buNone/>
              <a:defRPr sz="3733">
                <a:solidFill>
                  <a:schemeClr val="accent2"/>
                </a:solidFill>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a:p>
            <a:pPr lvl="0"/>
            <a:endParaRPr lang="th-TH" dirty="0"/>
          </a:p>
        </p:txBody>
      </p:sp>
      <p:sp>
        <p:nvSpPr>
          <p:cNvPr id="129" name="ตัวแทนข้อความ 3"/>
          <p:cNvSpPr>
            <a:spLocks noGrp="1"/>
          </p:cNvSpPr>
          <p:nvPr>
            <p:ph type="body" sz="half" idx="15"/>
          </p:nvPr>
        </p:nvSpPr>
        <p:spPr>
          <a:xfrm>
            <a:off x="6044956" y="5001158"/>
            <a:ext cx="3595144" cy="804863"/>
          </a:xfrm>
          <a:prstGeom prst="rect">
            <a:avLst/>
          </a:prstGeom>
        </p:spPr>
        <p:txBody>
          <a:bodyPr/>
          <a:lstStyle>
            <a:lvl1pPr marL="0" indent="0">
              <a:buNone/>
              <a:defRPr sz="2133">
                <a:latin typeface="can_NongAor" pitchFamily="2" charset="0"/>
                <a:cs typeface="can_NongAor" pitchFamily="2" charset="0"/>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a:p>
            <a:pPr lvl="0"/>
            <a:endParaRPr lang="th-TH" dirty="0"/>
          </a:p>
        </p:txBody>
      </p:sp>
      <p:grpSp>
        <p:nvGrpSpPr>
          <p:cNvPr id="86" name="กลุ่ม 85"/>
          <p:cNvGrpSpPr/>
          <p:nvPr userDrawn="1"/>
        </p:nvGrpSpPr>
        <p:grpSpPr>
          <a:xfrm>
            <a:off x="527381" y="548680"/>
            <a:ext cx="10725416" cy="5760640"/>
            <a:chOff x="395536" y="411510"/>
            <a:chExt cx="8044062" cy="4320480"/>
          </a:xfrm>
        </p:grpSpPr>
        <p:sp>
          <p:nvSpPr>
            <p:cNvPr id="87" name="บวก 86"/>
            <p:cNvSpPr/>
            <p:nvPr userDrawn="1"/>
          </p:nvSpPr>
          <p:spPr>
            <a:xfrm rot="20706355">
              <a:off x="1782214" y="44435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8" name="บวก 87"/>
            <p:cNvSpPr/>
            <p:nvPr userDrawn="1"/>
          </p:nvSpPr>
          <p:spPr>
            <a:xfrm rot="17093645" flipH="1">
              <a:off x="487473" y="34700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9" name="บวก 88"/>
            <p:cNvSpPr/>
            <p:nvPr userDrawn="1"/>
          </p:nvSpPr>
          <p:spPr>
            <a:xfrm rot="4506355">
              <a:off x="5816065" y="447820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0" name="บวก 89"/>
            <p:cNvSpPr/>
            <p:nvPr userDrawn="1"/>
          </p:nvSpPr>
          <p:spPr>
            <a:xfrm rot="17093645" flipH="1">
              <a:off x="7919191" y="15801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2" name="วงรี 91"/>
            <p:cNvSpPr/>
            <p:nvPr userDrawn="1"/>
          </p:nvSpPr>
          <p:spPr>
            <a:xfrm>
              <a:off x="8078716" y="84355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3" name="วงรี 92"/>
            <p:cNvSpPr/>
            <p:nvPr userDrawn="1"/>
          </p:nvSpPr>
          <p:spPr>
            <a:xfrm>
              <a:off x="2267744" y="4638390"/>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4" name="สามเหลี่ยมหน้าจั่ว 93"/>
            <p:cNvSpPr/>
            <p:nvPr userDrawn="1"/>
          </p:nvSpPr>
          <p:spPr>
            <a:xfrm>
              <a:off x="4355976" y="41151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5" name="สามเหลี่ยมหน้าจั่ว 94"/>
            <p:cNvSpPr/>
            <p:nvPr userDrawn="1"/>
          </p:nvSpPr>
          <p:spPr>
            <a:xfrm rot="1783205">
              <a:off x="4300316" y="424428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6" name="สามเหลี่ยมหน้าจั่ว 95"/>
            <p:cNvSpPr/>
            <p:nvPr userDrawn="1"/>
          </p:nvSpPr>
          <p:spPr>
            <a:xfrm rot="19585674">
              <a:off x="632414" y="2370888"/>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7" name="สามเหลี่ยมหน้าจั่ว 96"/>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8" name="วงรี 97"/>
            <p:cNvSpPr/>
            <p:nvPr userDrawn="1"/>
          </p:nvSpPr>
          <p:spPr>
            <a:xfrm>
              <a:off x="395536" y="120359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Tree>
    <p:extLst>
      <p:ext uri="{BB962C8B-B14F-4D97-AF65-F5344CB8AC3E}">
        <p14:creationId xmlns:p14="http://schemas.microsoft.com/office/powerpoint/2010/main" val="2491057659"/>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11_เค้าโครงแบบกำหนดเอง">
    <p:spTree>
      <p:nvGrpSpPr>
        <p:cNvPr id="1" name=""/>
        <p:cNvGrpSpPr/>
        <p:nvPr/>
      </p:nvGrpSpPr>
      <p:grpSpPr>
        <a:xfrm>
          <a:off x="0" y="0"/>
          <a:ext cx="0" cy="0"/>
          <a:chOff x="0" y="0"/>
          <a:chExt cx="0" cy="0"/>
        </a:xfrm>
      </p:grpSpPr>
      <p:grpSp>
        <p:nvGrpSpPr>
          <p:cNvPr id="6" name="กลุ่ม 5"/>
          <p:cNvGrpSpPr/>
          <p:nvPr userDrawn="1"/>
        </p:nvGrpSpPr>
        <p:grpSpPr>
          <a:xfrm>
            <a:off x="335361" y="356660"/>
            <a:ext cx="11425271" cy="6124221"/>
            <a:chOff x="251519" y="267494"/>
            <a:chExt cx="8568953" cy="4593166"/>
          </a:xfrm>
        </p:grpSpPr>
        <p:sp>
          <p:nvSpPr>
            <p:cNvPr id="7" name="สี่เหลี่ยมผืนผ้า 6"/>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8" name="กลุ่ม 7"/>
            <p:cNvGrpSpPr/>
            <p:nvPr userDrawn="1"/>
          </p:nvGrpSpPr>
          <p:grpSpPr>
            <a:xfrm>
              <a:off x="251519" y="267494"/>
              <a:ext cx="8568953" cy="4593166"/>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grpSp>
        <p:nvGrpSpPr>
          <p:cNvPr id="44" name="กลุ่ม 43"/>
          <p:cNvGrpSpPr/>
          <p:nvPr userDrawn="1"/>
        </p:nvGrpSpPr>
        <p:grpSpPr>
          <a:xfrm>
            <a:off x="1295468" y="860649"/>
            <a:ext cx="9957331" cy="4997409"/>
            <a:chOff x="971600" y="645485"/>
            <a:chExt cx="7467998" cy="3748057"/>
          </a:xfrm>
        </p:grpSpPr>
        <p:sp>
          <p:nvSpPr>
            <p:cNvPr id="45" name="บวก 44"/>
            <p:cNvSpPr/>
            <p:nvPr userDrawn="1"/>
          </p:nvSpPr>
          <p:spPr>
            <a:xfrm rot="20706355">
              <a:off x="3438398" y="6454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6" name="บวก 45"/>
            <p:cNvSpPr/>
            <p:nvPr userDrawn="1"/>
          </p:nvSpPr>
          <p:spPr>
            <a:xfrm rot="17093645" flipH="1">
              <a:off x="1006423" y="332607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7" name="บวก 46"/>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8" name="บวก 47"/>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9" name="วงรี 48"/>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0" name="วงรี 49"/>
            <p:cNvSpPr/>
            <p:nvPr userDrawn="1"/>
          </p:nvSpPr>
          <p:spPr>
            <a:xfrm>
              <a:off x="7142612"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1" name="วงรี 50"/>
            <p:cNvSpPr/>
            <p:nvPr userDrawn="1"/>
          </p:nvSpPr>
          <p:spPr>
            <a:xfrm>
              <a:off x="2267744"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2" name="สามเหลี่ยมหน้าจั่ว 51"/>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3" name="สามเหลี่ยมหน้าจั่ว 52"/>
            <p:cNvSpPr/>
            <p:nvPr userDrawn="1"/>
          </p:nvSpPr>
          <p:spPr>
            <a:xfrm rot="1783205">
              <a:off x="4103960" y="428554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4" name="สามเหลี่ยมหน้าจั่ว 53"/>
            <p:cNvSpPr/>
            <p:nvPr userDrawn="1"/>
          </p:nvSpPr>
          <p:spPr>
            <a:xfrm rot="19585674">
              <a:off x="1346802" y="235572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5" name="สามเหลี่ยมหน้าจั่ว 54"/>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6" name="วงรี 55"/>
            <p:cNvSpPr/>
            <p:nvPr userDrawn="1"/>
          </p:nvSpPr>
          <p:spPr>
            <a:xfrm>
              <a:off x="971600" y="183007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2" name="ชื่อเรื่อง 1"/>
          <p:cNvSpPr>
            <a:spLocks noGrp="1"/>
          </p:cNvSpPr>
          <p:nvPr>
            <p:ph type="title"/>
          </p:nvPr>
        </p:nvSpPr>
        <p:spPr>
          <a:xfrm>
            <a:off x="609600" y="513697"/>
            <a:ext cx="10972800" cy="1143000"/>
          </a:xfrm>
          <a:prstGeom prst="rect">
            <a:avLst/>
          </a:prstGeom>
        </p:spPr>
        <p:txBody>
          <a:bodyPr/>
          <a:lstStyle/>
          <a:p>
            <a:r>
              <a:rPr lang="th-TH"/>
              <a:t>คลิกเพื่อแก้ไขลักษณะชื่อเรื่องต้นแบบ</a:t>
            </a:r>
          </a:p>
        </p:txBody>
      </p:sp>
      <p:sp>
        <p:nvSpPr>
          <p:cNvPr id="3" name="ตัวแทนวันที่ 2"/>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11/03/66</a:t>
            </a:fld>
            <a:endParaRPr lang="th-TH">
              <a:solidFill>
                <a:prstClr val="black">
                  <a:tint val="75000"/>
                </a:prstClr>
              </a:solidFill>
            </a:endParaRPr>
          </a:p>
        </p:txBody>
      </p:sp>
      <p:sp>
        <p:nvSpPr>
          <p:cNvPr id="4" name="ตัวแทนท้ายกระดาษ 3"/>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5" name="ตัวแทนหมายเลขภาพนิ่ง 4"/>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grpSp>
        <p:nvGrpSpPr>
          <p:cNvPr id="57" name="กลุ่ม 56"/>
          <p:cNvGrpSpPr/>
          <p:nvPr userDrawn="1"/>
        </p:nvGrpSpPr>
        <p:grpSpPr>
          <a:xfrm>
            <a:off x="8701375" y="6180880"/>
            <a:ext cx="3015709" cy="600000"/>
            <a:chOff x="3289945" y="3405879"/>
            <a:chExt cx="2261782" cy="450000"/>
          </a:xfrm>
        </p:grpSpPr>
        <p:sp>
          <p:nvSpPr>
            <p:cNvPr id="58" name="วงรี 57"/>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9" name="วงรี 58"/>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0" name="วงรี 59"/>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1" name="วงรี 60"/>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Tree>
    <p:extLst>
      <p:ext uri="{BB962C8B-B14F-4D97-AF65-F5344CB8AC3E}">
        <p14:creationId xmlns:p14="http://schemas.microsoft.com/office/powerpoint/2010/main" val="2492812890"/>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12_เค้าโครงแบบกำหนดเอง">
    <p:spTree>
      <p:nvGrpSpPr>
        <p:cNvPr id="1" name=""/>
        <p:cNvGrpSpPr/>
        <p:nvPr/>
      </p:nvGrpSpPr>
      <p:grpSpPr>
        <a:xfrm>
          <a:off x="0" y="0"/>
          <a:ext cx="0" cy="0"/>
          <a:chOff x="0" y="0"/>
          <a:chExt cx="0" cy="0"/>
        </a:xfrm>
      </p:grpSpPr>
      <p:grpSp>
        <p:nvGrpSpPr>
          <p:cNvPr id="6" name="กลุ่ม 5"/>
          <p:cNvGrpSpPr/>
          <p:nvPr userDrawn="1"/>
        </p:nvGrpSpPr>
        <p:grpSpPr>
          <a:xfrm>
            <a:off x="335361" y="356660"/>
            <a:ext cx="11425271" cy="6124221"/>
            <a:chOff x="251519" y="267494"/>
            <a:chExt cx="8568953" cy="4593166"/>
          </a:xfrm>
        </p:grpSpPr>
        <p:sp>
          <p:nvSpPr>
            <p:cNvPr id="7" name="สี่เหลี่ยมผืนผ้า 6"/>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8" name="กลุ่ม 7"/>
            <p:cNvGrpSpPr/>
            <p:nvPr userDrawn="1"/>
          </p:nvGrpSpPr>
          <p:grpSpPr>
            <a:xfrm>
              <a:off x="251519" y="267494"/>
              <a:ext cx="8568953" cy="4593166"/>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grpSp>
        <p:nvGrpSpPr>
          <p:cNvPr id="44" name="กลุ่ม 43"/>
          <p:cNvGrpSpPr/>
          <p:nvPr userDrawn="1"/>
        </p:nvGrpSpPr>
        <p:grpSpPr>
          <a:xfrm>
            <a:off x="1295468" y="860649"/>
            <a:ext cx="9957331" cy="4997409"/>
            <a:chOff x="971600" y="645485"/>
            <a:chExt cx="7467998" cy="3748057"/>
          </a:xfrm>
        </p:grpSpPr>
        <p:sp>
          <p:nvSpPr>
            <p:cNvPr id="45" name="บวก 44"/>
            <p:cNvSpPr/>
            <p:nvPr userDrawn="1"/>
          </p:nvSpPr>
          <p:spPr>
            <a:xfrm rot="20706355">
              <a:off x="3438398" y="6454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6" name="บวก 45"/>
            <p:cNvSpPr/>
            <p:nvPr userDrawn="1"/>
          </p:nvSpPr>
          <p:spPr>
            <a:xfrm rot="17093645" flipH="1">
              <a:off x="1006423" y="332607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7" name="บวก 46"/>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8" name="บวก 47"/>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9" name="วงรี 48"/>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0" name="วงรี 49"/>
            <p:cNvSpPr/>
            <p:nvPr userDrawn="1"/>
          </p:nvSpPr>
          <p:spPr>
            <a:xfrm>
              <a:off x="7142612"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1" name="วงรี 50"/>
            <p:cNvSpPr/>
            <p:nvPr userDrawn="1"/>
          </p:nvSpPr>
          <p:spPr>
            <a:xfrm>
              <a:off x="2267744"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2" name="สามเหลี่ยมหน้าจั่ว 51"/>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3" name="สามเหลี่ยมหน้าจั่ว 52"/>
            <p:cNvSpPr/>
            <p:nvPr userDrawn="1"/>
          </p:nvSpPr>
          <p:spPr>
            <a:xfrm rot="1783205">
              <a:off x="4103960" y="428554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4" name="สามเหลี่ยมหน้าจั่ว 53"/>
            <p:cNvSpPr/>
            <p:nvPr userDrawn="1"/>
          </p:nvSpPr>
          <p:spPr>
            <a:xfrm rot="19585674">
              <a:off x="1346802" y="235572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5" name="สามเหลี่ยมหน้าจั่ว 54"/>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6" name="วงรี 55"/>
            <p:cNvSpPr/>
            <p:nvPr userDrawn="1"/>
          </p:nvSpPr>
          <p:spPr>
            <a:xfrm>
              <a:off x="971600" y="183007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2" name="ชื่อเรื่อง 1"/>
          <p:cNvSpPr>
            <a:spLocks noGrp="1"/>
          </p:cNvSpPr>
          <p:nvPr>
            <p:ph type="title"/>
          </p:nvPr>
        </p:nvSpPr>
        <p:spPr>
          <a:xfrm>
            <a:off x="609600" y="274639"/>
            <a:ext cx="10972800" cy="1143000"/>
          </a:xfrm>
          <a:prstGeom prst="rect">
            <a:avLst/>
          </a:prstGeom>
        </p:spPr>
        <p:txBody>
          <a:bodyPr/>
          <a:lstStyle/>
          <a:p>
            <a:r>
              <a:rPr lang="th-TH"/>
              <a:t>คลิกเพื่อแก้ไขลักษณะชื่อเรื่องต้นแบบ</a:t>
            </a:r>
          </a:p>
        </p:txBody>
      </p:sp>
      <p:sp>
        <p:nvSpPr>
          <p:cNvPr id="3" name="ตัวแทนวันที่ 2"/>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11/03/66</a:t>
            </a:fld>
            <a:endParaRPr lang="th-TH">
              <a:solidFill>
                <a:prstClr val="black">
                  <a:tint val="75000"/>
                </a:prstClr>
              </a:solidFill>
            </a:endParaRPr>
          </a:p>
        </p:txBody>
      </p:sp>
      <p:sp>
        <p:nvSpPr>
          <p:cNvPr id="4" name="ตัวแทนท้ายกระดาษ 3"/>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5" name="ตัวแทนหมายเลขภาพนิ่ง 4"/>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spTree>
    <p:extLst>
      <p:ext uri="{BB962C8B-B14F-4D97-AF65-F5344CB8AC3E}">
        <p14:creationId xmlns:p14="http://schemas.microsoft.com/office/powerpoint/2010/main" val="266454974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 preserve="1">
  <p:cSld name="ภาพนิ่งชื่อเรื่อง">
    <p:spTree>
      <p:nvGrpSpPr>
        <p:cNvPr id="1" name=""/>
        <p:cNvGrpSpPr/>
        <p:nvPr/>
      </p:nvGrpSpPr>
      <p:grpSpPr>
        <a:xfrm>
          <a:off x="0" y="0"/>
          <a:ext cx="0" cy="0"/>
          <a:chOff x="0" y="0"/>
          <a:chExt cx="0" cy="0"/>
        </a:xfrm>
      </p:grpSpPr>
      <p:sp>
        <p:nvSpPr>
          <p:cNvPr id="7" name="สี่เหลี่ยมผืนผ้า 6"/>
          <p:cNvSpPr/>
          <p:nvPr userDrawn="1"/>
        </p:nvSpPr>
        <p:spPr>
          <a:xfrm>
            <a:off x="335360" y="356660"/>
            <a:ext cx="11425269" cy="61242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8" name="กลุ่ม 7"/>
          <p:cNvGrpSpPr/>
          <p:nvPr userDrawn="1"/>
        </p:nvGrpSpPr>
        <p:grpSpPr>
          <a:xfrm>
            <a:off x="335361" y="356660"/>
            <a:ext cx="11425271" cy="6124221"/>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sp>
        <p:nvSpPr>
          <p:cNvPr id="4" name="ตัวแทนวันที่ 3"/>
          <p:cNvSpPr>
            <a:spLocks noGrp="1"/>
          </p:cNvSpPr>
          <p:nvPr>
            <p:ph type="dt" sz="half" idx="10"/>
          </p:nvPr>
        </p:nvSpPr>
        <p:spPr>
          <a:xfrm>
            <a:off x="609600" y="6356352"/>
            <a:ext cx="2844800" cy="365125"/>
          </a:xfrm>
          <a:prstGeom prst="rect">
            <a:avLst/>
          </a:prstGeom>
        </p:spPr>
        <p:txBody>
          <a:bodyPr/>
          <a:lstStyle/>
          <a:p>
            <a:pPr defTabSz="1219140">
              <a:defRPr/>
            </a:pPr>
            <a:fld id="{D32242DE-F0EE-4C77-B9C6-2A34B17B2D30}" type="datetimeFigureOut">
              <a:rPr lang="th-TH" smtClean="0">
                <a:solidFill>
                  <a:prstClr val="black">
                    <a:tint val="75000"/>
                  </a:prstClr>
                </a:solidFill>
              </a:rPr>
              <a:pPr defTabSz="1219140">
                <a:defRPr/>
              </a:pPr>
              <a:t>11/03/66</a:t>
            </a:fld>
            <a:endParaRPr lang="th-TH">
              <a:solidFill>
                <a:prstClr val="black">
                  <a:tint val="75000"/>
                </a:prstClr>
              </a:solidFill>
            </a:endParaRPr>
          </a:p>
        </p:txBody>
      </p:sp>
      <p:sp>
        <p:nvSpPr>
          <p:cNvPr id="5" name="ตัวแทนท้ายกระดาษ 4"/>
          <p:cNvSpPr>
            <a:spLocks noGrp="1"/>
          </p:cNvSpPr>
          <p:nvPr>
            <p:ph type="ftr" sz="quarter" idx="11"/>
          </p:nvPr>
        </p:nvSpPr>
        <p:spPr>
          <a:xfrm>
            <a:off x="4165600" y="6356352"/>
            <a:ext cx="3860800" cy="365125"/>
          </a:xfrm>
          <a:prstGeom prst="rect">
            <a:avLst/>
          </a:prstGeom>
        </p:spPr>
        <p:txBody>
          <a:bodyPr/>
          <a:lstStyle/>
          <a:p>
            <a:pPr defTabSz="1219140">
              <a:defRPr/>
            </a:pPr>
            <a:endParaRPr lang="th-TH">
              <a:solidFill>
                <a:prstClr val="black">
                  <a:tint val="75000"/>
                </a:prstClr>
              </a:solidFill>
            </a:endParaRPr>
          </a:p>
        </p:txBody>
      </p:sp>
      <p:sp>
        <p:nvSpPr>
          <p:cNvPr id="6" name="ตัวแทนหมายเลขภาพนิ่ง 5"/>
          <p:cNvSpPr>
            <a:spLocks noGrp="1"/>
          </p:cNvSpPr>
          <p:nvPr>
            <p:ph type="sldNum" sz="quarter" idx="12"/>
          </p:nvPr>
        </p:nvSpPr>
        <p:spPr>
          <a:xfrm>
            <a:off x="8737600" y="6356352"/>
            <a:ext cx="2844800" cy="365125"/>
          </a:xfrm>
          <a:prstGeom prst="rect">
            <a:avLst/>
          </a:prstGeom>
        </p:spPr>
        <p:txBody>
          <a:bodyPr/>
          <a:lstStyle/>
          <a:p>
            <a:pPr defTabSz="1219140">
              <a:defRPr/>
            </a:pPr>
            <a:fld id="{87FAD50B-2507-4EF4-85F2-259190485B3F}" type="slidenum">
              <a:rPr lang="th-TH" smtClean="0">
                <a:solidFill>
                  <a:prstClr val="black">
                    <a:tint val="75000"/>
                  </a:prstClr>
                </a:solidFill>
              </a:rPr>
              <a:pPr defTabSz="1219140">
                <a:defRPr/>
              </a:pPr>
              <a:t>‹#›</a:t>
            </a:fld>
            <a:endParaRPr lang="th-TH">
              <a:solidFill>
                <a:prstClr val="black">
                  <a:tint val="75000"/>
                </a:prstClr>
              </a:solidFill>
            </a:endParaRPr>
          </a:p>
        </p:txBody>
      </p:sp>
      <p:grpSp>
        <p:nvGrpSpPr>
          <p:cNvPr id="44" name="กลุ่ม 43"/>
          <p:cNvGrpSpPr/>
          <p:nvPr userDrawn="1"/>
        </p:nvGrpSpPr>
        <p:grpSpPr>
          <a:xfrm>
            <a:off x="4588147" y="5253203"/>
            <a:ext cx="3015709" cy="600000"/>
            <a:chOff x="3289945" y="3405879"/>
            <a:chExt cx="2261782" cy="450000"/>
          </a:xfrm>
        </p:grpSpPr>
        <p:sp>
          <p:nvSpPr>
            <p:cNvPr id="45" name="วงรี 44"/>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6" name="วงรี 45"/>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7" name="วงรี 46"/>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8" name="วงรี 47"/>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49" name="กลุ่ม 48"/>
          <p:cNvGrpSpPr/>
          <p:nvPr userDrawn="1"/>
        </p:nvGrpSpPr>
        <p:grpSpPr>
          <a:xfrm>
            <a:off x="9859752" y="-1319217"/>
            <a:ext cx="4005304" cy="3066631"/>
            <a:chOff x="7394814" y="-989414"/>
            <a:chExt cx="3003978" cy="2299973"/>
          </a:xfrm>
        </p:grpSpPr>
        <p:sp>
          <p:nvSpPr>
            <p:cNvPr id="50" name="เมฆ 49"/>
            <p:cNvSpPr/>
            <p:nvPr/>
          </p:nvSpPr>
          <p:spPr>
            <a:xfrm rot="1140269" flipH="1">
              <a:off x="7394814" y="-989414"/>
              <a:ext cx="3003978" cy="2175586"/>
            </a:xfrm>
            <a:prstGeom prst="cloud">
              <a:avLst/>
            </a:prstGeom>
            <a:solidFill>
              <a:schemeClr val="accent4">
                <a:lumMod val="60000"/>
                <a:lumOff val="40000"/>
              </a:schemeClr>
            </a:solidFill>
            <a:ln>
              <a:noFill/>
            </a:ln>
            <a:effectLst>
              <a:outerShdw blurRad="50800" dist="38100" dir="8100000" algn="t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51" name="รูปภาพ 5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0814334" flipH="1">
              <a:off x="7753789" y="133389"/>
              <a:ext cx="1171456" cy="1177170"/>
            </a:xfrm>
            <a:prstGeom prst="rect">
              <a:avLst/>
            </a:prstGeom>
            <a:effectLst>
              <a:outerShdw blurRad="50800" dist="38100" algn="l" rotWithShape="0">
                <a:schemeClr val="accent4">
                  <a:alpha val="40000"/>
                </a:schemeClr>
              </a:outerShdw>
            </a:effectLst>
          </p:spPr>
        </p:pic>
        <p:pic>
          <p:nvPicPr>
            <p:cNvPr id="52" name="รูปภาพ 5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74933" y="84415"/>
              <a:ext cx="380089" cy="404611"/>
            </a:xfrm>
            <a:prstGeom prst="rect">
              <a:avLst/>
            </a:prstGeom>
          </p:spPr>
        </p:pic>
        <p:pic>
          <p:nvPicPr>
            <p:cNvPr id="53" name="รูปภาพ 5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14072" y="27653"/>
              <a:ext cx="250890" cy="269338"/>
            </a:xfrm>
            <a:prstGeom prst="rect">
              <a:avLst/>
            </a:prstGeom>
          </p:spPr>
        </p:pic>
      </p:grpSp>
      <p:grpSp>
        <p:nvGrpSpPr>
          <p:cNvPr id="54" name="กลุ่ม 53"/>
          <p:cNvGrpSpPr/>
          <p:nvPr userDrawn="1"/>
        </p:nvGrpSpPr>
        <p:grpSpPr>
          <a:xfrm>
            <a:off x="-1667292" y="-1319217"/>
            <a:ext cx="4324119" cy="3201304"/>
            <a:chOff x="-1250470" y="-989413"/>
            <a:chExt cx="3243089" cy="2400978"/>
          </a:xfrm>
        </p:grpSpPr>
        <p:sp>
          <p:nvSpPr>
            <p:cNvPr id="55" name="เมฆ 54"/>
            <p:cNvSpPr/>
            <p:nvPr/>
          </p:nvSpPr>
          <p:spPr>
            <a:xfrm rot="20459731">
              <a:off x="-1250470" y="-989413"/>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56" name="รูปภาพ 5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6075" y="640864"/>
              <a:ext cx="250890" cy="269338"/>
            </a:xfrm>
            <a:prstGeom prst="rect">
              <a:avLst/>
            </a:prstGeom>
          </p:spPr>
        </p:pic>
        <p:pic>
          <p:nvPicPr>
            <p:cNvPr id="57" name="รูปภาพ 5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8796" y="187489"/>
              <a:ext cx="250890" cy="269338"/>
            </a:xfrm>
            <a:prstGeom prst="rect">
              <a:avLst/>
            </a:prstGeom>
          </p:spPr>
        </p:pic>
        <p:pic>
          <p:nvPicPr>
            <p:cNvPr id="58" name="รูปภาพ 57"/>
            <p:cNvPicPr>
              <a:picLocks noChangeAspect="1"/>
            </p:cNvPicPr>
            <p:nvPr/>
          </p:nvPicPr>
          <p:blipFill rotWithShape="1">
            <a:blip r:embed="rId5">
              <a:extLst>
                <a:ext uri="{BEBA8EAE-BF5A-486C-A8C5-ECC9F3942E4B}">
                  <a14:imgProps xmlns:a14="http://schemas.microsoft.com/office/drawing/2010/main">
                    <a14:imgLayer r:embed="rId6">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661444" y="-18497"/>
              <a:ext cx="325391" cy="361638"/>
            </a:xfrm>
            <a:prstGeom prst="rect">
              <a:avLst/>
            </a:prstGeom>
          </p:spPr>
        </p:pic>
        <p:pic>
          <p:nvPicPr>
            <p:cNvPr id="59" name="รูปภาพ 5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0553" y="536861"/>
              <a:ext cx="999662" cy="874704"/>
            </a:xfrm>
            <a:prstGeom prst="rect">
              <a:avLst/>
            </a:prstGeom>
            <a:effectLst>
              <a:outerShdw blurRad="50800" dist="38100" dir="2700000" algn="tl" rotWithShape="0">
                <a:schemeClr val="accent4">
                  <a:alpha val="40000"/>
                </a:schemeClr>
              </a:outerShdw>
            </a:effectLst>
          </p:spPr>
        </p:pic>
        <p:pic>
          <p:nvPicPr>
            <p:cNvPr id="60" name="รูปภาพ 5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09931" y="98380"/>
              <a:ext cx="1082688" cy="820747"/>
            </a:xfrm>
            <a:prstGeom prst="rect">
              <a:avLst/>
            </a:prstGeom>
            <a:effectLst>
              <a:outerShdw blurRad="50800" dist="38100" dir="2700000" algn="tl" rotWithShape="0">
                <a:schemeClr val="accent4">
                  <a:alpha val="40000"/>
                </a:schemeClr>
              </a:outerShdw>
            </a:effectLst>
          </p:spPr>
        </p:pic>
      </p:grpSp>
      <p:grpSp>
        <p:nvGrpSpPr>
          <p:cNvPr id="61" name="กลุ่ม 60"/>
          <p:cNvGrpSpPr/>
          <p:nvPr userDrawn="1"/>
        </p:nvGrpSpPr>
        <p:grpSpPr>
          <a:xfrm flipH="1">
            <a:off x="10200148" y="5712788"/>
            <a:ext cx="4005304" cy="2900781"/>
            <a:chOff x="-1567217" y="4100635"/>
            <a:chExt cx="3003978" cy="2175586"/>
          </a:xfrm>
        </p:grpSpPr>
        <p:grpSp>
          <p:nvGrpSpPr>
            <p:cNvPr id="62" name="กลุ่ม 61"/>
            <p:cNvGrpSpPr/>
            <p:nvPr/>
          </p:nvGrpSpPr>
          <p:grpSpPr>
            <a:xfrm rot="11186523" flipV="1">
              <a:off x="-1567217" y="4100635"/>
              <a:ext cx="3003978" cy="2175586"/>
              <a:chOff x="-1250470" y="-989413"/>
              <a:chExt cx="3003978" cy="2175586"/>
            </a:xfrm>
          </p:grpSpPr>
          <p:sp>
            <p:nvSpPr>
              <p:cNvPr id="64" name="เมฆ 63"/>
              <p:cNvSpPr/>
              <p:nvPr/>
            </p:nvSpPr>
            <p:spPr>
              <a:xfrm rot="20459731">
                <a:off x="-1250470" y="-989413"/>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65" name="รูปภาพ 64"/>
              <p:cNvPicPr>
                <a:picLocks noChangeAspect="1"/>
              </p:cNvPicPr>
              <p:nvPr/>
            </p:nvPicPr>
            <p:blipFill rotWithShape="1">
              <a:blip r:embed="rId5">
                <a:extLst>
                  <a:ext uri="{BEBA8EAE-BF5A-486C-A8C5-ECC9F3942E4B}">
                    <a14:imgProps xmlns:a14="http://schemas.microsoft.com/office/drawing/2010/main">
                      <a14:imgLayer r:embed="rId6">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68709" y="-704637"/>
                <a:ext cx="325391" cy="361638"/>
              </a:xfrm>
              <a:prstGeom prst="rect">
                <a:avLst/>
              </a:prstGeom>
            </p:spPr>
          </p:pic>
        </p:grpSp>
        <p:pic>
          <p:nvPicPr>
            <p:cNvPr id="63" name="รูปภาพ 62"/>
            <p:cNvPicPr>
              <a:picLocks noChangeAspect="1"/>
            </p:cNvPicPr>
            <p:nvPr/>
          </p:nvPicPr>
          <p:blipFill>
            <a:blip r:embed="rId3"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369712" y="4767083"/>
              <a:ext cx="380089" cy="404611"/>
            </a:xfrm>
            <a:prstGeom prst="rect">
              <a:avLst/>
            </a:prstGeom>
          </p:spPr>
        </p:pic>
      </p:grpSp>
      <p:grpSp>
        <p:nvGrpSpPr>
          <p:cNvPr id="66" name="กลุ่ม 65"/>
          <p:cNvGrpSpPr/>
          <p:nvPr userDrawn="1"/>
        </p:nvGrpSpPr>
        <p:grpSpPr>
          <a:xfrm flipH="1">
            <a:off x="118861" y="3371797"/>
            <a:ext cx="3027911" cy="3512665"/>
            <a:chOff x="6841863" y="2422121"/>
            <a:chExt cx="2198329" cy="2735611"/>
          </a:xfrm>
          <a:effectLst>
            <a:outerShdw blurRad="50800" dist="38100" dir="2700000" algn="tl" rotWithShape="0">
              <a:schemeClr val="accent4">
                <a:alpha val="40000"/>
              </a:schemeClr>
            </a:outerShdw>
          </a:effectLst>
        </p:grpSpPr>
        <p:pic>
          <p:nvPicPr>
            <p:cNvPr id="67" name="รูปภาพ 6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935888" y="2422121"/>
              <a:ext cx="2055692" cy="2735611"/>
            </a:xfrm>
            <a:prstGeom prst="rect">
              <a:avLst/>
            </a:prstGeom>
          </p:spPr>
        </p:pic>
        <p:grpSp>
          <p:nvGrpSpPr>
            <p:cNvPr id="68" name="กลุ่ม 67"/>
            <p:cNvGrpSpPr/>
            <p:nvPr/>
          </p:nvGrpSpPr>
          <p:grpSpPr>
            <a:xfrm>
              <a:off x="8836702" y="4322954"/>
              <a:ext cx="203490" cy="277100"/>
              <a:chOff x="8836702" y="4322954"/>
              <a:chExt cx="203490" cy="277100"/>
            </a:xfrm>
          </p:grpSpPr>
          <p:sp>
            <p:nvSpPr>
              <p:cNvPr id="79" name="วงรี 78"/>
              <p:cNvSpPr/>
              <p:nvPr/>
            </p:nvSpPr>
            <p:spPr>
              <a:xfrm>
                <a:off x="8856480" y="4515966"/>
                <a:ext cx="36000" cy="36000"/>
              </a:xfrm>
              <a:prstGeom prst="ellipse">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0" name="วงรี 79"/>
              <p:cNvSpPr/>
              <p:nvPr/>
            </p:nvSpPr>
            <p:spPr>
              <a:xfrm>
                <a:off x="8915924" y="4322954"/>
                <a:ext cx="54000" cy="54000"/>
              </a:xfrm>
              <a:prstGeom prst="ellipse">
                <a:avLst/>
              </a:prstGeom>
              <a:solidFill>
                <a:schemeClr val="accent2">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1" name="วงรี 80"/>
              <p:cNvSpPr/>
              <p:nvPr/>
            </p:nvSpPr>
            <p:spPr>
              <a:xfrm>
                <a:off x="8930380" y="4443958"/>
                <a:ext cx="61200" cy="62384"/>
              </a:xfrm>
              <a:prstGeom prst="ellipse">
                <a:avLst/>
              </a:prstGeom>
              <a:solidFill>
                <a:schemeClr val="accent2">
                  <a:lumMod val="20000"/>
                  <a:lumOff val="8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82" name="กลุ่ม 81"/>
              <p:cNvGrpSpPr/>
              <p:nvPr/>
            </p:nvGrpSpPr>
            <p:grpSpPr>
              <a:xfrm>
                <a:off x="8836702" y="4393654"/>
                <a:ext cx="54000" cy="54000"/>
                <a:chOff x="8836702" y="4393654"/>
                <a:chExt cx="50304" cy="50304"/>
              </a:xfrm>
            </p:grpSpPr>
            <p:cxnSp>
              <p:nvCxnSpPr>
                <p:cNvPr id="86" name="ตัวเชื่อมต่อตรง 85"/>
                <p:cNvCxnSpPr/>
                <p:nvPr/>
              </p:nvCxnSpPr>
              <p:spPr>
                <a:xfrm>
                  <a:off x="8861854" y="4393654"/>
                  <a:ext cx="0" cy="50304"/>
                </a:xfrm>
                <a:prstGeom prst="line">
                  <a:avLst/>
                </a:prstGeom>
                <a:ln w="19050" cap="rnd">
                  <a:solidFill>
                    <a:schemeClr val="accent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87" name="ตัวเชื่อมต่อตรง 86"/>
                <p:cNvCxnSpPr/>
                <p:nvPr/>
              </p:nvCxnSpPr>
              <p:spPr>
                <a:xfrm rot="16200000">
                  <a:off x="8861854" y="4395241"/>
                  <a:ext cx="0" cy="50304"/>
                </a:xfrm>
                <a:prstGeom prst="line">
                  <a:avLst/>
                </a:prstGeom>
                <a:ln w="19050" cap="rnd">
                  <a:solidFill>
                    <a:schemeClr val="accent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nvGrpSpPr>
              <p:cNvPr id="83" name="กลุ่ม 82"/>
              <p:cNvGrpSpPr/>
              <p:nvPr/>
            </p:nvGrpSpPr>
            <p:grpSpPr>
              <a:xfrm>
                <a:off x="8986192" y="4546054"/>
                <a:ext cx="54000" cy="54000"/>
                <a:chOff x="8986192" y="4546054"/>
                <a:chExt cx="50304" cy="50304"/>
              </a:xfrm>
            </p:grpSpPr>
            <p:cxnSp>
              <p:nvCxnSpPr>
                <p:cNvPr id="84" name="ตัวเชื่อมต่อตรง 83"/>
                <p:cNvCxnSpPr/>
                <p:nvPr/>
              </p:nvCxnSpPr>
              <p:spPr>
                <a:xfrm>
                  <a:off x="9011344" y="4546054"/>
                  <a:ext cx="0" cy="50304"/>
                </a:xfrm>
                <a:prstGeom prst="line">
                  <a:avLst/>
                </a:prstGeom>
                <a:ln w="19050" cap="rnd">
                  <a:solidFill>
                    <a:schemeClr val="accent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85" name="ตัวเชื่อมต่อตรง 84"/>
                <p:cNvCxnSpPr/>
                <p:nvPr/>
              </p:nvCxnSpPr>
              <p:spPr>
                <a:xfrm rot="16200000">
                  <a:off x="9011344" y="4547641"/>
                  <a:ext cx="0" cy="50304"/>
                </a:xfrm>
                <a:prstGeom prst="line">
                  <a:avLst/>
                </a:prstGeom>
                <a:ln w="19050" cap="rnd">
                  <a:solidFill>
                    <a:schemeClr val="accent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grpSp>
          <p:nvGrpSpPr>
            <p:cNvPr id="69" name="กลุ่ม 68"/>
            <p:cNvGrpSpPr/>
            <p:nvPr/>
          </p:nvGrpSpPr>
          <p:grpSpPr>
            <a:xfrm>
              <a:off x="6841863" y="4218195"/>
              <a:ext cx="448433" cy="588259"/>
              <a:chOff x="6841863" y="4218195"/>
              <a:chExt cx="448433" cy="588259"/>
            </a:xfrm>
          </p:grpSpPr>
          <p:grpSp>
            <p:nvGrpSpPr>
              <p:cNvPr id="70" name="กลุ่ม 69"/>
              <p:cNvGrpSpPr/>
              <p:nvPr/>
            </p:nvGrpSpPr>
            <p:grpSpPr>
              <a:xfrm>
                <a:off x="6876256" y="4698454"/>
                <a:ext cx="54000" cy="54000"/>
                <a:chOff x="6876256" y="4698454"/>
                <a:chExt cx="50304" cy="50304"/>
              </a:xfrm>
            </p:grpSpPr>
            <p:cxnSp>
              <p:nvCxnSpPr>
                <p:cNvPr id="77" name="ตัวเชื่อมต่อตรง 76"/>
                <p:cNvCxnSpPr/>
                <p:nvPr/>
              </p:nvCxnSpPr>
              <p:spPr>
                <a:xfrm>
                  <a:off x="6901408" y="4698454"/>
                  <a:ext cx="0" cy="50304"/>
                </a:xfrm>
                <a:prstGeom prst="line">
                  <a:avLst/>
                </a:prstGeom>
                <a:ln w="22225" cap="rnd">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78" name="ตัวเชื่อมต่อตรง 77"/>
                <p:cNvCxnSpPr/>
                <p:nvPr/>
              </p:nvCxnSpPr>
              <p:spPr>
                <a:xfrm rot="16200000">
                  <a:off x="6901408" y="4700041"/>
                  <a:ext cx="0" cy="50304"/>
                </a:xfrm>
                <a:prstGeom prst="line">
                  <a:avLst/>
                </a:prstGeom>
                <a:ln w="22225" cap="rnd">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71" name="กลุ่ม 70"/>
              <p:cNvGrpSpPr/>
              <p:nvPr/>
            </p:nvGrpSpPr>
            <p:grpSpPr>
              <a:xfrm>
                <a:off x="7236296" y="4239039"/>
                <a:ext cx="54000" cy="54000"/>
                <a:chOff x="6876256" y="4698454"/>
                <a:chExt cx="50304" cy="50304"/>
              </a:xfrm>
            </p:grpSpPr>
            <p:cxnSp>
              <p:nvCxnSpPr>
                <p:cNvPr id="75" name="ตัวเชื่อมต่อตรง 74"/>
                <p:cNvCxnSpPr/>
                <p:nvPr/>
              </p:nvCxnSpPr>
              <p:spPr>
                <a:xfrm>
                  <a:off x="6901408" y="4698454"/>
                  <a:ext cx="0" cy="50304"/>
                </a:xfrm>
                <a:prstGeom prst="line">
                  <a:avLst/>
                </a:prstGeom>
                <a:ln w="22225" cap="rnd">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76" name="ตัวเชื่อมต่อตรง 75"/>
                <p:cNvCxnSpPr/>
                <p:nvPr/>
              </p:nvCxnSpPr>
              <p:spPr>
                <a:xfrm rot="16200000">
                  <a:off x="6901408" y="4700041"/>
                  <a:ext cx="0" cy="50304"/>
                </a:xfrm>
                <a:prstGeom prst="line">
                  <a:avLst/>
                </a:prstGeom>
                <a:ln w="22225" cap="rnd">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grpSp>
          <p:sp>
            <p:nvSpPr>
              <p:cNvPr id="72" name="วงรี 71"/>
              <p:cNvSpPr/>
              <p:nvPr/>
            </p:nvSpPr>
            <p:spPr>
              <a:xfrm>
                <a:off x="7020272" y="4218195"/>
                <a:ext cx="54000" cy="54000"/>
              </a:xfrm>
              <a:prstGeom prst="ellipse">
                <a:avLst/>
              </a:prstGeom>
              <a:solidFill>
                <a:schemeClr val="accent5">
                  <a:lumMod val="20000"/>
                  <a:lumOff val="8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3" name="วงรี 72"/>
              <p:cNvSpPr/>
              <p:nvPr/>
            </p:nvSpPr>
            <p:spPr>
              <a:xfrm>
                <a:off x="7118672" y="4752454"/>
                <a:ext cx="54000" cy="54000"/>
              </a:xfrm>
              <a:prstGeom prst="ellipse">
                <a:avLst/>
              </a:prstGeom>
              <a:solidFill>
                <a:schemeClr val="accent5">
                  <a:lumMod val="20000"/>
                  <a:lumOff val="80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4" name="วงรี 73"/>
              <p:cNvSpPr/>
              <p:nvPr/>
            </p:nvSpPr>
            <p:spPr>
              <a:xfrm>
                <a:off x="6841863" y="4479966"/>
                <a:ext cx="36000" cy="36000"/>
              </a:xfrm>
              <a:prstGeom prst="ellipse">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grpSp>
        <p:nvGrpSpPr>
          <p:cNvPr id="88" name="กลุ่ม 87"/>
          <p:cNvGrpSpPr/>
          <p:nvPr userDrawn="1"/>
        </p:nvGrpSpPr>
        <p:grpSpPr>
          <a:xfrm>
            <a:off x="1295468" y="860649"/>
            <a:ext cx="9957331" cy="4997409"/>
            <a:chOff x="971600" y="645485"/>
            <a:chExt cx="7467998" cy="3748057"/>
          </a:xfrm>
        </p:grpSpPr>
        <p:sp>
          <p:nvSpPr>
            <p:cNvPr id="89" name="บวก 88"/>
            <p:cNvSpPr/>
            <p:nvPr userDrawn="1"/>
          </p:nvSpPr>
          <p:spPr>
            <a:xfrm rot="20706355">
              <a:off x="3438398" y="6454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0" name="บวก 89"/>
            <p:cNvSpPr/>
            <p:nvPr userDrawn="1"/>
          </p:nvSpPr>
          <p:spPr>
            <a:xfrm rot="17093645" flipH="1">
              <a:off x="1006423" y="332607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1" name="บวก 90"/>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2" name="บวก 91"/>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3" name="วงรี 92"/>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4" name="วงรี 93"/>
            <p:cNvSpPr/>
            <p:nvPr userDrawn="1"/>
          </p:nvSpPr>
          <p:spPr>
            <a:xfrm>
              <a:off x="7142612"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5" name="วงรี 94"/>
            <p:cNvSpPr/>
            <p:nvPr userDrawn="1"/>
          </p:nvSpPr>
          <p:spPr>
            <a:xfrm>
              <a:off x="2267744"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6" name="สามเหลี่ยมหน้าจั่ว 95"/>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7" name="สามเหลี่ยมหน้าจั่ว 96"/>
            <p:cNvSpPr/>
            <p:nvPr userDrawn="1"/>
          </p:nvSpPr>
          <p:spPr>
            <a:xfrm rot="1783205">
              <a:off x="4103960" y="428554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8" name="สามเหลี่ยมหน้าจั่ว 97"/>
            <p:cNvSpPr/>
            <p:nvPr userDrawn="1"/>
          </p:nvSpPr>
          <p:spPr>
            <a:xfrm rot="19585674">
              <a:off x="1346802" y="235572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9" name="สามเหลี่ยมหน้าจั่ว 98"/>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0" name="วงรี 99"/>
            <p:cNvSpPr/>
            <p:nvPr userDrawn="1"/>
          </p:nvSpPr>
          <p:spPr>
            <a:xfrm>
              <a:off x="971600" y="183007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2" name="ชื่อเรื่อง 1"/>
          <p:cNvSpPr>
            <a:spLocks noGrp="1"/>
          </p:cNvSpPr>
          <p:nvPr>
            <p:ph type="ctrTitle"/>
          </p:nvPr>
        </p:nvSpPr>
        <p:spPr>
          <a:xfrm>
            <a:off x="914400" y="2130428"/>
            <a:ext cx="10363200" cy="1470025"/>
          </a:xfrm>
          <a:prstGeom prst="rect">
            <a:avLst/>
          </a:prstGeom>
        </p:spPr>
        <p:txBody>
          <a:bodyPr/>
          <a:lstStyle>
            <a:lvl1pPr>
              <a:defRPr>
                <a:solidFill>
                  <a:schemeClr val="accent4"/>
                </a:solidFill>
              </a:defRPr>
            </a:lvl1pPr>
          </a:lstStyle>
          <a:p>
            <a:r>
              <a:rPr lang="th-TH" dirty="0"/>
              <a:t>คลิกเพื่อแก้ไขลักษณะชื่อเรื่องต้นแบบ</a:t>
            </a:r>
          </a:p>
        </p:txBody>
      </p:sp>
      <p:sp>
        <p:nvSpPr>
          <p:cNvPr id="3" name="ชื่อเรื่องรอง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609570" indent="0" algn="ctr">
              <a:buNone/>
              <a:defRPr>
                <a:solidFill>
                  <a:schemeClr val="tx1">
                    <a:tint val="75000"/>
                  </a:schemeClr>
                </a:solidFill>
              </a:defRPr>
            </a:lvl2pPr>
            <a:lvl3pPr marL="1219140" indent="0" algn="ctr">
              <a:buNone/>
              <a:defRPr>
                <a:solidFill>
                  <a:schemeClr val="tx1">
                    <a:tint val="75000"/>
                  </a:schemeClr>
                </a:solidFill>
              </a:defRPr>
            </a:lvl3pPr>
            <a:lvl4pPr marL="1828709" indent="0" algn="ctr">
              <a:buNone/>
              <a:defRPr>
                <a:solidFill>
                  <a:schemeClr val="tx1">
                    <a:tint val="75000"/>
                  </a:schemeClr>
                </a:solidFill>
              </a:defRPr>
            </a:lvl4pPr>
            <a:lvl5pPr marL="2438278" indent="0" algn="ctr">
              <a:buNone/>
              <a:defRPr>
                <a:solidFill>
                  <a:schemeClr val="tx1">
                    <a:tint val="75000"/>
                  </a:schemeClr>
                </a:solidFill>
              </a:defRPr>
            </a:lvl5pPr>
            <a:lvl6pPr marL="3047848" indent="0" algn="ctr">
              <a:buNone/>
              <a:defRPr>
                <a:solidFill>
                  <a:schemeClr val="tx1">
                    <a:tint val="75000"/>
                  </a:schemeClr>
                </a:solidFill>
              </a:defRPr>
            </a:lvl6pPr>
            <a:lvl7pPr marL="3657418" indent="0" algn="ctr">
              <a:buNone/>
              <a:defRPr>
                <a:solidFill>
                  <a:schemeClr val="tx1">
                    <a:tint val="75000"/>
                  </a:schemeClr>
                </a:solidFill>
              </a:defRPr>
            </a:lvl7pPr>
            <a:lvl8pPr marL="4266987" indent="0" algn="ctr">
              <a:buNone/>
              <a:defRPr>
                <a:solidFill>
                  <a:schemeClr val="tx1">
                    <a:tint val="75000"/>
                  </a:schemeClr>
                </a:solidFill>
              </a:defRPr>
            </a:lvl8pPr>
            <a:lvl9pPr marL="4876557" indent="0" algn="ctr">
              <a:buNone/>
              <a:defRPr>
                <a:solidFill>
                  <a:schemeClr val="tx1">
                    <a:tint val="75000"/>
                  </a:schemeClr>
                </a:solidFill>
              </a:defRPr>
            </a:lvl9pPr>
          </a:lstStyle>
          <a:p>
            <a:r>
              <a:rPr lang="th-TH" dirty="0"/>
              <a:t>คลิกเพื่อแก้ไขลักษณะชื่อเรื่องรองต้นแบบ</a:t>
            </a:r>
          </a:p>
        </p:txBody>
      </p:sp>
      <p:pic>
        <p:nvPicPr>
          <p:cNvPr id="101" name="Picture 100">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10" cstate="hqprint">
            <a:extLst>
              <a:ext uri="{28A0092B-C50C-407E-A947-70E740481C1C}">
                <a14:useLocalDpi xmlns:a14="http://schemas.microsoft.com/office/drawing/2010/main" val="0"/>
              </a:ext>
            </a:extLst>
          </a:blip>
          <a:srcRect t="37667"/>
          <a:stretch/>
        </p:blipFill>
        <p:spPr>
          <a:xfrm>
            <a:off x="-3086811" y="-151489"/>
            <a:ext cx="2914996" cy="2586929"/>
          </a:xfrm>
          <a:prstGeom prst="rect">
            <a:avLst/>
          </a:prstGeom>
        </p:spPr>
      </p:pic>
      <p:pic>
        <p:nvPicPr>
          <p:cNvPr id="102" name="Picture 101">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11" cstate="print">
            <a:extLst>
              <a:ext uri="{28A0092B-C50C-407E-A947-70E740481C1C}">
                <a14:useLocalDpi xmlns:a14="http://schemas.microsoft.com/office/drawing/2010/main" val="0"/>
              </a:ext>
            </a:extLst>
          </a:blip>
          <a:srcRect t="38142"/>
          <a:stretch/>
        </p:blipFill>
        <p:spPr>
          <a:xfrm>
            <a:off x="415603" y="7343259"/>
            <a:ext cx="2432012" cy="2184723"/>
          </a:xfrm>
          <a:prstGeom prst="rect">
            <a:avLst/>
          </a:prstGeom>
        </p:spPr>
      </p:pic>
      <p:sp>
        <p:nvSpPr>
          <p:cNvPr id="103" name="TextBox 3">
            <a:extLst>
              <a:ext uri="{FF2B5EF4-FFF2-40B4-BE49-F238E27FC236}">
                <a16:creationId xmlns:a16="http://schemas.microsoft.com/office/drawing/2014/main" id="{29EA2F57-C96A-966D-50AE-CA599802F3D7}"/>
              </a:ext>
            </a:extLst>
          </p:cNvPr>
          <p:cNvSpPr txBox="1"/>
          <p:nvPr userDrawn="1"/>
        </p:nvSpPr>
        <p:spPr>
          <a:xfrm>
            <a:off x="2324762" y="8600892"/>
            <a:ext cx="8304245" cy="974498"/>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14944" rtl="0" eaLnBrk="1" fontAlgn="auto" latinLnBrk="0" hangingPunct="1">
              <a:lnSpc>
                <a:spcPct val="100000"/>
              </a:lnSpc>
              <a:spcBef>
                <a:spcPts val="0"/>
              </a:spcBef>
              <a:spcAft>
                <a:spcPts val="0"/>
              </a:spcAft>
              <a:buClrTx/>
              <a:buSzTx/>
              <a:buFontTx/>
              <a:buNone/>
              <a:tabLst/>
              <a:defRPr/>
            </a:pPr>
            <a:r>
              <a:rPr kumimoji="0" lang="en-US" sz="1911"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85240" rtl="0" eaLnBrk="1" fontAlgn="auto" latinLnBrk="0" hangingPunct="1">
              <a:lnSpc>
                <a:spcPct val="100000"/>
              </a:lnSpc>
              <a:spcBef>
                <a:spcPts val="0"/>
              </a:spcBef>
              <a:spcAft>
                <a:spcPts val="0"/>
              </a:spcAft>
              <a:buClrTx/>
              <a:buSzTx/>
              <a:buFontTx/>
              <a:buNone/>
              <a:tabLst/>
              <a:defRPr/>
            </a:pPr>
            <a:r>
              <a:rPr kumimoji="0" lang="en-US" sz="1911"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911"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911"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911"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911"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911"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2">
                  <a:extLst>
                    <a:ext uri="{A12FA001-AC4F-418D-AE19-62706E023703}">
                      <ahyp:hlinkClr xmlns:ahyp="http://schemas.microsoft.com/office/drawing/2018/hyperlinkcolor" xmlns="" val="tx"/>
                    </a:ext>
                  </a:extLst>
                </a:hlinkClick>
              </a:rPr>
              <a:t>MĂNG NON- TÀI LIỆU TIỂU HỌC | Facebook</a:t>
            </a:r>
            <a:endParaRPr kumimoji="0" lang="en-US" sz="1911"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14944" rtl="0" eaLnBrk="1" fontAlgn="auto" latinLnBrk="0" hangingPunct="1">
              <a:lnSpc>
                <a:spcPct val="100000"/>
              </a:lnSpc>
              <a:spcBef>
                <a:spcPts val="0"/>
              </a:spcBef>
              <a:spcAft>
                <a:spcPts val="0"/>
              </a:spcAft>
              <a:buClrTx/>
              <a:buSzTx/>
              <a:buFontTx/>
              <a:buNone/>
              <a:tabLst/>
              <a:defRPr/>
            </a:pPr>
            <a:r>
              <a:rPr kumimoji="0" lang="en-US" sz="1911"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911"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911"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911"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911"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4" name="Title 1">
            <a:extLst>
              <a:ext uri="{FF2B5EF4-FFF2-40B4-BE49-F238E27FC236}">
                <a16:creationId xmlns:a16="http://schemas.microsoft.com/office/drawing/2014/main" id="{839CB496-B064-1976-8A73-F5C96C8179F1}"/>
              </a:ext>
            </a:extLst>
          </p:cNvPr>
          <p:cNvSpPr txBox="1">
            <a:spLocks/>
          </p:cNvSpPr>
          <p:nvPr userDrawn="1"/>
        </p:nvSpPr>
        <p:spPr>
          <a:xfrm>
            <a:off x="-852402" y="-520683"/>
            <a:ext cx="2914996" cy="1049867"/>
          </a:xfrm>
          <a:prstGeom prst="rect">
            <a:avLst/>
          </a:prstGeom>
        </p:spPr>
        <p:txBody>
          <a:bodyPr vert="horz" lIns="97049" tIns="48525" rIns="97049" bIns="48525"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829889" rtl="0" eaLnBrk="1" fontAlgn="auto" latinLnBrk="0" hangingPunct="1">
              <a:lnSpc>
                <a:spcPct val="90000"/>
              </a:lnSpc>
              <a:spcBef>
                <a:spcPct val="0"/>
              </a:spcBef>
              <a:spcAft>
                <a:spcPts val="0"/>
              </a:spcAft>
              <a:buClrTx/>
              <a:buSzTx/>
              <a:buFontTx/>
              <a:buNone/>
              <a:tabLst/>
              <a:defRPr/>
            </a:pPr>
            <a:r>
              <a:rPr kumimoji="0" lang="en-US" sz="2548" b="0" i="0" u="none" strike="noStrike" kern="1200" cap="none" spc="0" normalizeH="0" baseline="0" noProof="0" dirty="0" err="1">
                <a:ln>
                  <a:noFill/>
                </a:ln>
                <a:solidFill>
                  <a:srgbClr val="FFC51C">
                    <a:lumMod val="20000"/>
                    <a:lumOff val="80000"/>
                  </a:srgbClr>
                </a:solidFill>
                <a:effectLst/>
                <a:uLnTx/>
                <a:uFillTx/>
                <a:latin typeface="#9Slide07 HoneyCream" pitchFamily="2" charset="0"/>
                <a:ea typeface="+mj-ea"/>
                <a:cs typeface="+mj-cs"/>
              </a:rPr>
              <a:t>Măng</a:t>
            </a:r>
            <a:r>
              <a:rPr kumimoji="0" lang="en-US" sz="2548"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rPr>
              <a:t> Non</a:t>
            </a:r>
          </a:p>
        </p:txBody>
      </p:sp>
      <p:sp>
        <p:nvSpPr>
          <p:cNvPr id="105" name="Title 1">
            <a:extLst>
              <a:ext uri="{FF2B5EF4-FFF2-40B4-BE49-F238E27FC236}">
                <a16:creationId xmlns:a16="http://schemas.microsoft.com/office/drawing/2014/main" id="{67CE625A-7EB5-37D6-AA98-E6F10E173EFB}"/>
              </a:ext>
            </a:extLst>
          </p:cNvPr>
          <p:cNvSpPr txBox="1">
            <a:spLocks/>
          </p:cNvSpPr>
          <p:nvPr userDrawn="1"/>
        </p:nvSpPr>
        <p:spPr>
          <a:xfrm>
            <a:off x="8381617" y="5716325"/>
            <a:ext cx="2914996" cy="1049867"/>
          </a:xfrm>
          <a:prstGeom prst="rect">
            <a:avLst/>
          </a:prstGeom>
        </p:spPr>
        <p:txBody>
          <a:bodyPr vert="horz" lIns="97049" tIns="48525" rIns="97049" bIns="48525"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829889" rtl="0" eaLnBrk="1" fontAlgn="auto" latinLnBrk="0" hangingPunct="1">
              <a:lnSpc>
                <a:spcPct val="90000"/>
              </a:lnSpc>
              <a:spcBef>
                <a:spcPct val="0"/>
              </a:spcBef>
              <a:spcAft>
                <a:spcPts val="0"/>
              </a:spcAft>
              <a:buClrTx/>
              <a:buSzTx/>
              <a:buFontTx/>
              <a:buNone/>
              <a:tabLst/>
              <a:defRPr/>
            </a:pPr>
            <a:r>
              <a:rPr kumimoji="0" lang="en-US" sz="1911"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rPr>
              <a:t>Măng Non</a:t>
            </a:r>
            <a:endParaRPr kumimoji="0" lang="en-US" sz="1911"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endParaRPr>
          </a:p>
        </p:txBody>
      </p:sp>
      <p:sp>
        <p:nvSpPr>
          <p:cNvPr id="106" name="TextBox 105">
            <a:extLst>
              <a:ext uri="{FF2B5EF4-FFF2-40B4-BE49-F238E27FC236}">
                <a16:creationId xmlns:a16="http://schemas.microsoft.com/office/drawing/2014/main" id="{A9185F81-9F4C-9E1A-DA28-FF4DF54F9336}"/>
              </a:ext>
            </a:extLst>
          </p:cNvPr>
          <p:cNvSpPr txBox="1"/>
          <p:nvPr userDrawn="1"/>
        </p:nvSpPr>
        <p:spPr>
          <a:xfrm>
            <a:off x="-4019179" y="2468441"/>
            <a:ext cx="4434780" cy="582339"/>
          </a:xfrm>
          <a:prstGeom prst="rect">
            <a:avLst/>
          </a:prstGeom>
          <a:noFill/>
        </p:spPr>
        <p:txBody>
          <a:bodyPr wrap="square" rtlCol="0">
            <a:spAutoFit/>
          </a:bodyPr>
          <a:lstStyle/>
          <a:p>
            <a:pPr marL="0" marR="0" lvl="0" indent="0" algn="ctr" defTabSz="829889" rtl="0" eaLnBrk="1" fontAlgn="auto" latinLnBrk="0" hangingPunct="1">
              <a:lnSpc>
                <a:spcPct val="100000"/>
              </a:lnSpc>
              <a:spcBef>
                <a:spcPts val="0"/>
              </a:spcBef>
              <a:spcAft>
                <a:spcPts val="0"/>
              </a:spcAft>
              <a:buClrTx/>
              <a:buSzTx/>
              <a:buFontTx/>
              <a:buNone/>
              <a:tabLst/>
              <a:defRPr/>
            </a:pPr>
            <a:r>
              <a:rPr kumimoji="0" lang="en-US" sz="3184" b="0" i="0" u="none" strike="noStrike" kern="1200" cap="none" spc="0" normalizeH="0" baseline="0" noProof="0" err="1">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rPr>
              <a:t>Măng</a:t>
            </a:r>
            <a:r>
              <a:rPr kumimoji="0" lang="en-US" sz="3184" b="0" i="0" u="none" strike="noStrike" kern="120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rPr>
              <a:t> Non</a:t>
            </a:r>
            <a:endParaRPr kumimoji="0" lang="id-ID" sz="3184" b="0" i="0" u="none" strike="noStrike" kern="120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endParaRPr>
          </a:p>
        </p:txBody>
      </p:sp>
      <p:sp>
        <p:nvSpPr>
          <p:cNvPr id="107" name="TextBox 106">
            <a:extLst>
              <a:ext uri="{FF2B5EF4-FFF2-40B4-BE49-F238E27FC236}">
                <a16:creationId xmlns:a16="http://schemas.microsoft.com/office/drawing/2014/main" id="{6BE93520-6E9F-4C6B-1BDC-F5F4B404C88B}"/>
              </a:ext>
            </a:extLst>
          </p:cNvPr>
          <p:cNvSpPr txBox="1"/>
          <p:nvPr userDrawn="1"/>
        </p:nvSpPr>
        <p:spPr>
          <a:xfrm>
            <a:off x="605096" y="9963314"/>
            <a:ext cx="11725451" cy="533351"/>
          </a:xfrm>
          <a:prstGeom prst="rect">
            <a:avLst/>
          </a:prstGeom>
          <a:noFill/>
        </p:spPr>
        <p:txBody>
          <a:bodyPr wrap="square">
            <a:spAutoFit/>
          </a:bodyPr>
          <a:lstStyle/>
          <a:p>
            <a:pPr marL="0" marR="0" lvl="0" indent="0" algn="ctr" defTabSz="727895" rtl="0" eaLnBrk="1" fontAlgn="auto" latinLnBrk="0" hangingPunct="1">
              <a:lnSpc>
                <a:spcPct val="100000"/>
              </a:lnSpc>
              <a:spcBef>
                <a:spcPts val="0"/>
              </a:spcBef>
              <a:spcAft>
                <a:spcPts val="0"/>
              </a:spcAft>
              <a:buClr>
                <a:srgbClr val="000000"/>
              </a:buClr>
              <a:buSzPts val="1100"/>
              <a:buFont typeface="Arial"/>
              <a:buNone/>
              <a:tabLst/>
              <a:defRPr/>
            </a:pP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Sản</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phẩm</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của</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Măng</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Non –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Tài</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liệu</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Tiểu</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học</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a:t>
            </a:r>
          </a:p>
          <a:p>
            <a:pPr marL="0" marR="0" lvl="0" indent="0" algn="ctr" defTabSz="727895" rtl="0" eaLnBrk="1" fontAlgn="auto" latinLnBrk="0" hangingPunct="1">
              <a:lnSpc>
                <a:spcPct val="100000"/>
              </a:lnSpc>
              <a:spcBef>
                <a:spcPts val="0"/>
              </a:spcBef>
              <a:spcAft>
                <a:spcPts val="0"/>
              </a:spcAft>
              <a:buClr>
                <a:srgbClr val="000000"/>
              </a:buClr>
              <a:buSzPts val="1100"/>
              <a:buFont typeface="Arial"/>
              <a:buNone/>
              <a:tabLst/>
              <a:defRPr/>
            </a:pP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Nghiêm</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cấm</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buôn</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bán</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sao</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chép</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và</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chỉnh</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sửa</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để</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thu</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lợi</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nhuận</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a:t>
            </a:r>
          </a:p>
        </p:txBody>
      </p:sp>
      <p:sp>
        <p:nvSpPr>
          <p:cNvPr id="108" name="Title 1">
            <a:extLst>
              <a:ext uri="{FF2B5EF4-FFF2-40B4-BE49-F238E27FC236}">
                <a16:creationId xmlns:a16="http://schemas.microsoft.com/office/drawing/2014/main" id="{6108D78E-8090-455C-81F2-F57D8860EAC5}"/>
              </a:ext>
            </a:extLst>
          </p:cNvPr>
          <p:cNvSpPr txBox="1">
            <a:spLocks/>
          </p:cNvSpPr>
          <p:nvPr userDrawn="1"/>
        </p:nvSpPr>
        <p:spPr>
          <a:xfrm>
            <a:off x="3454402" y="6426729"/>
            <a:ext cx="4727615"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800" b="0" dirty="0">
                <a:solidFill>
                  <a:schemeClr val="accent6">
                    <a:lumMod val="50000"/>
                  </a:schemeClr>
                </a:solidFill>
                <a:latin typeface="SVN-Appleberry" panose="02040603050506020204" pitchFamily="18" charset="0"/>
              </a:rPr>
              <a:t>By </a:t>
            </a:r>
            <a:r>
              <a:rPr lang="en-US" sz="2800" b="0" dirty="0" err="1">
                <a:solidFill>
                  <a:schemeClr val="accent6">
                    <a:lumMod val="50000"/>
                  </a:schemeClr>
                </a:solidFill>
                <a:latin typeface="SVN-Appleberry" panose="02040603050506020204" pitchFamily="18" charset="0"/>
              </a:rPr>
              <a:t>Phước</a:t>
            </a:r>
            <a:r>
              <a:rPr lang="en-US" sz="2800" b="0" baseline="0" dirty="0">
                <a:solidFill>
                  <a:schemeClr val="accent6">
                    <a:lumMod val="50000"/>
                  </a:schemeClr>
                </a:solidFill>
                <a:latin typeface="SVN-Appleberry" panose="02040603050506020204" pitchFamily="18" charset="0"/>
              </a:rPr>
              <a:t> </a:t>
            </a:r>
            <a:r>
              <a:rPr lang="en-US" sz="2800" b="0" baseline="0" dirty="0" err="1">
                <a:solidFill>
                  <a:schemeClr val="accent6">
                    <a:lumMod val="50000"/>
                  </a:schemeClr>
                </a:solidFill>
                <a:latin typeface="SVN-Appleberry" panose="02040603050506020204" pitchFamily="18" charset="0"/>
              </a:rPr>
              <a:t>Trang</a:t>
            </a:r>
            <a:endParaRPr lang="en-US" sz="2800" b="0" dirty="0">
              <a:solidFill>
                <a:schemeClr val="accent6">
                  <a:lumMod val="50000"/>
                </a:schemeClr>
              </a:solidFill>
              <a:latin typeface="SVN-Appleberry" panose="02040603050506020204" pitchFamily="18" charset="0"/>
            </a:endParaRPr>
          </a:p>
        </p:txBody>
      </p:sp>
    </p:spTree>
    <p:extLst>
      <p:ext uri="{BB962C8B-B14F-4D97-AF65-F5344CB8AC3E}">
        <p14:creationId xmlns:p14="http://schemas.microsoft.com/office/powerpoint/2010/main" val="1735608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06"/>
                                        </p:tgtEl>
                                        <p:attrNameLst>
                                          <p:attrName>style.visibility</p:attrName>
                                        </p:attrNameLst>
                                      </p:cBhvr>
                                      <p:to>
                                        <p:strVal val="visible"/>
                                      </p:to>
                                    </p:set>
                                    <p:anim calcmode="lin" valueType="num">
                                      <p:cBhvr>
                                        <p:cTn id="7" dur="1750" fill="hold"/>
                                        <p:tgtEl>
                                          <p:spTgt spid="106"/>
                                        </p:tgtEl>
                                        <p:attrNameLst>
                                          <p:attrName>ppt_w</p:attrName>
                                        </p:attrNameLst>
                                      </p:cBhvr>
                                      <p:tavLst>
                                        <p:tav tm="0">
                                          <p:val>
                                            <p:fltVal val="0"/>
                                          </p:val>
                                        </p:tav>
                                        <p:tav tm="100000">
                                          <p:val>
                                            <p:strVal val="#ppt_w"/>
                                          </p:val>
                                        </p:tav>
                                      </p:tavLst>
                                    </p:anim>
                                    <p:anim calcmode="lin" valueType="num">
                                      <p:cBhvr>
                                        <p:cTn id="8" dur="1750" fill="hold"/>
                                        <p:tgtEl>
                                          <p:spTgt spid="106"/>
                                        </p:tgtEl>
                                        <p:attrNameLst>
                                          <p:attrName>ppt_h</p:attrName>
                                        </p:attrNameLst>
                                      </p:cBhvr>
                                      <p:tavLst>
                                        <p:tav tm="0">
                                          <p:val>
                                            <p:fltVal val="0"/>
                                          </p:val>
                                        </p:tav>
                                        <p:tav tm="100000">
                                          <p:val>
                                            <p:strVal val="#ppt_h"/>
                                          </p:val>
                                        </p:tav>
                                      </p:tavLst>
                                    </p:anim>
                                    <p:animEffect transition="in" filter="fade">
                                      <p:cBhvr>
                                        <p:cTn id="9" dur="1750"/>
                                        <p:tgtEl>
                                          <p:spTgt spid="106"/>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06"/>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 grpId="0"/>
      <p:bldP spid="106" grpId="1"/>
    </p:bldLst>
  </p:timing>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ชื่อเรื่องและเนื้อหา">
    <p:spTree>
      <p:nvGrpSpPr>
        <p:cNvPr id="1" name=""/>
        <p:cNvGrpSpPr/>
        <p:nvPr/>
      </p:nvGrpSpPr>
      <p:grpSpPr>
        <a:xfrm>
          <a:off x="0" y="0"/>
          <a:ext cx="0" cy="0"/>
          <a:chOff x="0" y="0"/>
          <a:chExt cx="0" cy="0"/>
        </a:xfrm>
      </p:grpSpPr>
      <p:grpSp>
        <p:nvGrpSpPr>
          <p:cNvPr id="44" name="กลุ่ม 43"/>
          <p:cNvGrpSpPr/>
          <p:nvPr userDrawn="1"/>
        </p:nvGrpSpPr>
        <p:grpSpPr>
          <a:xfrm>
            <a:off x="335361" y="356660"/>
            <a:ext cx="11425271" cy="6124221"/>
            <a:chOff x="251519" y="267494"/>
            <a:chExt cx="8568953" cy="4593166"/>
          </a:xfrm>
        </p:grpSpPr>
        <p:sp>
          <p:nvSpPr>
            <p:cNvPr id="7" name="สี่เหลี่ยมผืนผ้า 6"/>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8" name="กลุ่ม 7"/>
            <p:cNvGrpSpPr/>
            <p:nvPr userDrawn="1"/>
          </p:nvGrpSpPr>
          <p:grpSpPr>
            <a:xfrm>
              <a:off x="251519" y="267494"/>
              <a:ext cx="8568953" cy="4593166"/>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grpSp>
        <p:nvGrpSpPr>
          <p:cNvPr id="69" name="กลุ่ม 68"/>
          <p:cNvGrpSpPr/>
          <p:nvPr userDrawn="1"/>
        </p:nvGrpSpPr>
        <p:grpSpPr>
          <a:xfrm>
            <a:off x="1295468" y="860649"/>
            <a:ext cx="9957331" cy="4997409"/>
            <a:chOff x="971600" y="645485"/>
            <a:chExt cx="7467998" cy="3748057"/>
          </a:xfrm>
        </p:grpSpPr>
        <p:sp>
          <p:nvSpPr>
            <p:cNvPr id="70" name="บวก 69"/>
            <p:cNvSpPr/>
            <p:nvPr userDrawn="1"/>
          </p:nvSpPr>
          <p:spPr>
            <a:xfrm rot="20706355">
              <a:off x="3438398" y="6454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1" name="บวก 70"/>
            <p:cNvSpPr/>
            <p:nvPr userDrawn="1"/>
          </p:nvSpPr>
          <p:spPr>
            <a:xfrm rot="17093645" flipH="1">
              <a:off x="1006423" y="332607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2" name="บวก 71"/>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3" name="บวก 72"/>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4" name="วงรี 73"/>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5" name="วงรี 74"/>
            <p:cNvSpPr/>
            <p:nvPr userDrawn="1"/>
          </p:nvSpPr>
          <p:spPr>
            <a:xfrm>
              <a:off x="7142612"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6" name="วงรี 75"/>
            <p:cNvSpPr/>
            <p:nvPr userDrawn="1"/>
          </p:nvSpPr>
          <p:spPr>
            <a:xfrm>
              <a:off x="2267744"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7" name="สามเหลี่ยมหน้าจั่ว 76"/>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8" name="สามเหลี่ยมหน้าจั่ว 77"/>
            <p:cNvSpPr/>
            <p:nvPr userDrawn="1"/>
          </p:nvSpPr>
          <p:spPr>
            <a:xfrm rot="1783205">
              <a:off x="4103960" y="428554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9" name="สามเหลี่ยมหน้าจั่ว 78"/>
            <p:cNvSpPr/>
            <p:nvPr userDrawn="1"/>
          </p:nvSpPr>
          <p:spPr>
            <a:xfrm rot="19585674">
              <a:off x="1346802" y="235572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0" name="สามเหลี่ยมหน้าจั่ว 79"/>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1" name="วงรี 80"/>
            <p:cNvSpPr/>
            <p:nvPr userDrawn="1"/>
          </p:nvSpPr>
          <p:spPr>
            <a:xfrm>
              <a:off x="971600" y="183007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4" name="ตัวแทนวันที่ 3"/>
          <p:cNvSpPr>
            <a:spLocks noGrp="1"/>
          </p:cNvSpPr>
          <p:nvPr>
            <p:ph type="dt" sz="half" idx="10"/>
          </p:nvPr>
        </p:nvSpPr>
        <p:spPr>
          <a:xfrm>
            <a:off x="609600" y="6356352"/>
            <a:ext cx="2844800" cy="365125"/>
          </a:xfrm>
          <a:prstGeom prst="rect">
            <a:avLst/>
          </a:prstGeom>
        </p:spPr>
        <p:txBody>
          <a:bodyPr/>
          <a:lstStyle/>
          <a:p>
            <a:pPr defTabSz="1219140">
              <a:defRPr/>
            </a:pPr>
            <a:fld id="{D32242DE-F0EE-4C77-B9C6-2A34B17B2D30}" type="datetimeFigureOut">
              <a:rPr lang="th-TH" smtClean="0">
                <a:solidFill>
                  <a:prstClr val="black">
                    <a:tint val="75000"/>
                  </a:prstClr>
                </a:solidFill>
              </a:rPr>
              <a:pPr defTabSz="1219140">
                <a:defRPr/>
              </a:pPr>
              <a:t>11/03/66</a:t>
            </a:fld>
            <a:endParaRPr lang="th-TH">
              <a:solidFill>
                <a:prstClr val="black">
                  <a:tint val="75000"/>
                </a:prstClr>
              </a:solidFill>
            </a:endParaRPr>
          </a:p>
        </p:txBody>
      </p:sp>
      <p:sp>
        <p:nvSpPr>
          <p:cNvPr id="5" name="ตัวแทนท้ายกระดาษ 4"/>
          <p:cNvSpPr>
            <a:spLocks noGrp="1"/>
          </p:cNvSpPr>
          <p:nvPr>
            <p:ph type="ftr" sz="quarter" idx="11"/>
          </p:nvPr>
        </p:nvSpPr>
        <p:spPr>
          <a:xfrm>
            <a:off x="4165600" y="6356352"/>
            <a:ext cx="3860800" cy="365125"/>
          </a:xfrm>
          <a:prstGeom prst="rect">
            <a:avLst/>
          </a:prstGeom>
        </p:spPr>
        <p:txBody>
          <a:bodyPr/>
          <a:lstStyle/>
          <a:p>
            <a:pPr defTabSz="1219140">
              <a:defRPr/>
            </a:pPr>
            <a:endParaRPr lang="th-TH">
              <a:solidFill>
                <a:prstClr val="black">
                  <a:tint val="75000"/>
                </a:prstClr>
              </a:solidFill>
            </a:endParaRPr>
          </a:p>
        </p:txBody>
      </p:sp>
      <p:sp>
        <p:nvSpPr>
          <p:cNvPr id="6" name="ตัวแทนหมายเลขภาพนิ่ง 5"/>
          <p:cNvSpPr>
            <a:spLocks noGrp="1"/>
          </p:cNvSpPr>
          <p:nvPr>
            <p:ph type="sldNum" sz="quarter" idx="12"/>
          </p:nvPr>
        </p:nvSpPr>
        <p:spPr>
          <a:xfrm>
            <a:off x="8737600" y="6356352"/>
            <a:ext cx="2844800" cy="365125"/>
          </a:xfrm>
          <a:prstGeom prst="rect">
            <a:avLst/>
          </a:prstGeom>
        </p:spPr>
        <p:txBody>
          <a:bodyPr/>
          <a:lstStyle/>
          <a:p>
            <a:pPr defTabSz="1219140">
              <a:defRPr/>
            </a:pPr>
            <a:fld id="{87FAD50B-2507-4EF4-85F2-259190485B3F}" type="slidenum">
              <a:rPr lang="th-TH" smtClean="0">
                <a:solidFill>
                  <a:prstClr val="black">
                    <a:tint val="75000"/>
                  </a:prstClr>
                </a:solidFill>
              </a:rPr>
              <a:pPr defTabSz="1219140">
                <a:defRPr/>
              </a:pPr>
              <a:t>‹#›</a:t>
            </a:fld>
            <a:endParaRPr lang="th-TH">
              <a:solidFill>
                <a:prstClr val="black">
                  <a:tint val="75000"/>
                </a:prstClr>
              </a:solidFill>
            </a:endParaRPr>
          </a:p>
        </p:txBody>
      </p:sp>
      <p:sp>
        <p:nvSpPr>
          <p:cNvPr id="45" name="เมฆ 44"/>
          <p:cNvSpPr/>
          <p:nvPr userDrawn="1"/>
        </p:nvSpPr>
        <p:spPr>
          <a:xfrm rot="18751988" flipV="1">
            <a:off x="-1765219" y="-1450392"/>
            <a:ext cx="4005304" cy="2900781"/>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6" name="รูปแบบอิสระ 45"/>
          <p:cNvSpPr/>
          <p:nvPr userDrawn="1"/>
        </p:nvSpPr>
        <p:spPr>
          <a:xfrm>
            <a:off x="2858944" y="790535"/>
            <a:ext cx="8549459" cy="5127152"/>
          </a:xfrm>
          <a:custGeom>
            <a:avLst/>
            <a:gdLst>
              <a:gd name="connsiteX0" fmla="*/ 807590 w 5016959"/>
              <a:gd name="connsiteY0" fmla="*/ 21546 h 3837683"/>
              <a:gd name="connsiteX1" fmla="*/ 215919 w 5016959"/>
              <a:gd name="connsiteY1" fmla="*/ 473367 h 3837683"/>
              <a:gd name="connsiteX2" fmla="*/ 162131 w 5016959"/>
              <a:gd name="connsiteY2" fmla="*/ 1258675 h 3837683"/>
              <a:gd name="connsiteX3" fmla="*/ 766 w 5016959"/>
              <a:gd name="connsiteY3" fmla="*/ 1882619 h 3837683"/>
              <a:gd name="connsiteX4" fmla="*/ 108343 w 5016959"/>
              <a:gd name="connsiteY4" fmla="*/ 2560350 h 3837683"/>
              <a:gd name="connsiteX5" fmla="*/ 269707 w 5016959"/>
              <a:gd name="connsiteY5" fmla="*/ 3431720 h 3837683"/>
              <a:gd name="connsiteX6" fmla="*/ 764559 w 5016959"/>
              <a:gd name="connsiteY6" fmla="*/ 3765207 h 3837683"/>
              <a:gd name="connsiteX7" fmla="*/ 1141077 w 5016959"/>
              <a:gd name="connsiteY7" fmla="*/ 3689903 h 3837683"/>
              <a:gd name="connsiteX8" fmla="*/ 1388503 w 5016959"/>
              <a:gd name="connsiteY8" fmla="*/ 3829753 h 3837683"/>
              <a:gd name="connsiteX9" fmla="*/ 1711232 w 5016959"/>
              <a:gd name="connsiteY9" fmla="*/ 3818995 h 3837683"/>
              <a:gd name="connsiteX10" fmla="*/ 1894112 w 5016959"/>
              <a:gd name="connsiteY10" fmla="*/ 3808237 h 3837683"/>
              <a:gd name="connsiteX11" fmla="*/ 2001689 w 5016959"/>
              <a:gd name="connsiteY11" fmla="*/ 3743692 h 3837683"/>
              <a:gd name="connsiteX12" fmla="*/ 2808512 w 5016959"/>
              <a:gd name="connsiteY12" fmla="*/ 3808237 h 3837683"/>
              <a:gd name="connsiteX13" fmla="*/ 3400183 w 5016959"/>
              <a:gd name="connsiteY13" fmla="*/ 3668388 h 3837683"/>
              <a:gd name="connsiteX14" fmla="*/ 4260794 w 5016959"/>
              <a:gd name="connsiteY14" fmla="*/ 3689903 h 3837683"/>
              <a:gd name="connsiteX15" fmla="*/ 4852465 w 5016959"/>
              <a:gd name="connsiteY15" fmla="*/ 3281113 h 3837683"/>
              <a:gd name="connsiteX16" fmla="*/ 4927769 w 5016959"/>
              <a:gd name="connsiteY16" fmla="*/ 2194590 h 3837683"/>
              <a:gd name="connsiteX17" fmla="*/ 5013830 w 5016959"/>
              <a:gd name="connsiteY17" fmla="*/ 1140341 h 3837683"/>
              <a:gd name="connsiteX18" fmla="*/ 4809434 w 5016959"/>
              <a:gd name="connsiteY18" fmla="*/ 548670 h 3837683"/>
              <a:gd name="connsiteX19" fmla="*/ 4174733 w 5016959"/>
              <a:gd name="connsiteY19" fmla="*/ 118364 h 3837683"/>
              <a:gd name="connsiteX20" fmla="*/ 3948823 w 5016959"/>
              <a:gd name="connsiteY20" fmla="*/ 96849 h 3837683"/>
              <a:gd name="connsiteX21" fmla="*/ 3733670 w 5016959"/>
              <a:gd name="connsiteY21" fmla="*/ 30 h 3837683"/>
              <a:gd name="connsiteX22" fmla="*/ 3055938 w 5016959"/>
              <a:gd name="connsiteY22" fmla="*/ 107607 h 3837683"/>
              <a:gd name="connsiteX23" fmla="*/ 2507298 w 5016959"/>
              <a:gd name="connsiteY23" fmla="*/ 30 h 3837683"/>
              <a:gd name="connsiteX24" fmla="*/ 2507298 w 5016959"/>
              <a:gd name="connsiteY24" fmla="*/ 30 h 3837683"/>
              <a:gd name="connsiteX25" fmla="*/ 2087750 w 5016959"/>
              <a:gd name="connsiteY25" fmla="*/ 53819 h 3837683"/>
              <a:gd name="connsiteX26" fmla="*/ 807590 w 5016959"/>
              <a:gd name="connsiteY26" fmla="*/ 21546 h 3837683"/>
              <a:gd name="connsiteX0" fmla="*/ 807590 w 5016959"/>
              <a:gd name="connsiteY0" fmla="*/ 21546 h 3839713"/>
              <a:gd name="connsiteX1" fmla="*/ 215919 w 5016959"/>
              <a:gd name="connsiteY1" fmla="*/ 473367 h 3839713"/>
              <a:gd name="connsiteX2" fmla="*/ 162131 w 5016959"/>
              <a:gd name="connsiteY2" fmla="*/ 1258675 h 3839713"/>
              <a:gd name="connsiteX3" fmla="*/ 766 w 5016959"/>
              <a:gd name="connsiteY3" fmla="*/ 1882619 h 3839713"/>
              <a:gd name="connsiteX4" fmla="*/ 108343 w 5016959"/>
              <a:gd name="connsiteY4" fmla="*/ 2560350 h 3839713"/>
              <a:gd name="connsiteX5" fmla="*/ 269707 w 5016959"/>
              <a:gd name="connsiteY5" fmla="*/ 3431720 h 3839713"/>
              <a:gd name="connsiteX6" fmla="*/ 764559 w 5016959"/>
              <a:gd name="connsiteY6" fmla="*/ 3765207 h 3839713"/>
              <a:gd name="connsiteX7" fmla="*/ 1141077 w 5016959"/>
              <a:gd name="connsiteY7" fmla="*/ 3689903 h 3839713"/>
              <a:gd name="connsiteX8" fmla="*/ 1388503 w 5016959"/>
              <a:gd name="connsiteY8" fmla="*/ 3829753 h 3839713"/>
              <a:gd name="connsiteX9" fmla="*/ 1711232 w 5016959"/>
              <a:gd name="connsiteY9" fmla="*/ 3818995 h 3839713"/>
              <a:gd name="connsiteX10" fmla="*/ 2001689 w 5016959"/>
              <a:gd name="connsiteY10" fmla="*/ 3743692 h 3839713"/>
              <a:gd name="connsiteX11" fmla="*/ 2808512 w 5016959"/>
              <a:gd name="connsiteY11" fmla="*/ 3808237 h 3839713"/>
              <a:gd name="connsiteX12" fmla="*/ 3400183 w 5016959"/>
              <a:gd name="connsiteY12" fmla="*/ 3668388 h 3839713"/>
              <a:gd name="connsiteX13" fmla="*/ 4260794 w 5016959"/>
              <a:gd name="connsiteY13" fmla="*/ 3689903 h 3839713"/>
              <a:gd name="connsiteX14" fmla="*/ 4852465 w 5016959"/>
              <a:gd name="connsiteY14" fmla="*/ 3281113 h 3839713"/>
              <a:gd name="connsiteX15" fmla="*/ 4927769 w 5016959"/>
              <a:gd name="connsiteY15" fmla="*/ 2194590 h 3839713"/>
              <a:gd name="connsiteX16" fmla="*/ 5013830 w 5016959"/>
              <a:gd name="connsiteY16" fmla="*/ 1140341 h 3839713"/>
              <a:gd name="connsiteX17" fmla="*/ 4809434 w 5016959"/>
              <a:gd name="connsiteY17" fmla="*/ 548670 h 3839713"/>
              <a:gd name="connsiteX18" fmla="*/ 4174733 w 5016959"/>
              <a:gd name="connsiteY18" fmla="*/ 118364 h 3839713"/>
              <a:gd name="connsiteX19" fmla="*/ 3948823 w 5016959"/>
              <a:gd name="connsiteY19" fmla="*/ 96849 h 3839713"/>
              <a:gd name="connsiteX20" fmla="*/ 3733670 w 5016959"/>
              <a:gd name="connsiteY20" fmla="*/ 30 h 3839713"/>
              <a:gd name="connsiteX21" fmla="*/ 3055938 w 5016959"/>
              <a:gd name="connsiteY21" fmla="*/ 107607 h 3839713"/>
              <a:gd name="connsiteX22" fmla="*/ 2507298 w 5016959"/>
              <a:gd name="connsiteY22" fmla="*/ 30 h 3839713"/>
              <a:gd name="connsiteX23" fmla="*/ 2507298 w 5016959"/>
              <a:gd name="connsiteY23" fmla="*/ 30 h 3839713"/>
              <a:gd name="connsiteX24" fmla="*/ 2087750 w 5016959"/>
              <a:gd name="connsiteY24" fmla="*/ 53819 h 3839713"/>
              <a:gd name="connsiteX25" fmla="*/ 807590 w 5016959"/>
              <a:gd name="connsiteY25" fmla="*/ 21546 h 3839713"/>
              <a:gd name="connsiteX0" fmla="*/ 807590 w 5016959"/>
              <a:gd name="connsiteY0" fmla="*/ 21546 h 3830371"/>
              <a:gd name="connsiteX1" fmla="*/ 215919 w 5016959"/>
              <a:gd name="connsiteY1" fmla="*/ 473367 h 3830371"/>
              <a:gd name="connsiteX2" fmla="*/ 162131 w 5016959"/>
              <a:gd name="connsiteY2" fmla="*/ 1258675 h 3830371"/>
              <a:gd name="connsiteX3" fmla="*/ 766 w 5016959"/>
              <a:gd name="connsiteY3" fmla="*/ 1882619 h 3830371"/>
              <a:gd name="connsiteX4" fmla="*/ 108343 w 5016959"/>
              <a:gd name="connsiteY4" fmla="*/ 2560350 h 3830371"/>
              <a:gd name="connsiteX5" fmla="*/ 269707 w 5016959"/>
              <a:gd name="connsiteY5" fmla="*/ 3431720 h 3830371"/>
              <a:gd name="connsiteX6" fmla="*/ 764559 w 5016959"/>
              <a:gd name="connsiteY6" fmla="*/ 3765207 h 3830371"/>
              <a:gd name="connsiteX7" fmla="*/ 1141077 w 5016959"/>
              <a:gd name="connsiteY7" fmla="*/ 3689903 h 3830371"/>
              <a:gd name="connsiteX8" fmla="*/ 1388503 w 5016959"/>
              <a:gd name="connsiteY8" fmla="*/ 3829753 h 3830371"/>
              <a:gd name="connsiteX9" fmla="*/ 2001689 w 5016959"/>
              <a:gd name="connsiteY9" fmla="*/ 3743692 h 3830371"/>
              <a:gd name="connsiteX10" fmla="*/ 2808512 w 5016959"/>
              <a:gd name="connsiteY10" fmla="*/ 3808237 h 3830371"/>
              <a:gd name="connsiteX11" fmla="*/ 3400183 w 5016959"/>
              <a:gd name="connsiteY11" fmla="*/ 3668388 h 3830371"/>
              <a:gd name="connsiteX12" fmla="*/ 4260794 w 5016959"/>
              <a:gd name="connsiteY12" fmla="*/ 3689903 h 3830371"/>
              <a:gd name="connsiteX13" fmla="*/ 4852465 w 5016959"/>
              <a:gd name="connsiteY13" fmla="*/ 3281113 h 3830371"/>
              <a:gd name="connsiteX14" fmla="*/ 4927769 w 5016959"/>
              <a:gd name="connsiteY14" fmla="*/ 2194590 h 3830371"/>
              <a:gd name="connsiteX15" fmla="*/ 5013830 w 5016959"/>
              <a:gd name="connsiteY15" fmla="*/ 1140341 h 3830371"/>
              <a:gd name="connsiteX16" fmla="*/ 4809434 w 5016959"/>
              <a:gd name="connsiteY16" fmla="*/ 548670 h 3830371"/>
              <a:gd name="connsiteX17" fmla="*/ 4174733 w 5016959"/>
              <a:gd name="connsiteY17" fmla="*/ 118364 h 3830371"/>
              <a:gd name="connsiteX18" fmla="*/ 3948823 w 5016959"/>
              <a:gd name="connsiteY18" fmla="*/ 96849 h 3830371"/>
              <a:gd name="connsiteX19" fmla="*/ 3733670 w 5016959"/>
              <a:gd name="connsiteY19" fmla="*/ 30 h 3830371"/>
              <a:gd name="connsiteX20" fmla="*/ 3055938 w 5016959"/>
              <a:gd name="connsiteY20" fmla="*/ 107607 h 3830371"/>
              <a:gd name="connsiteX21" fmla="*/ 2507298 w 5016959"/>
              <a:gd name="connsiteY21" fmla="*/ 30 h 3830371"/>
              <a:gd name="connsiteX22" fmla="*/ 2507298 w 5016959"/>
              <a:gd name="connsiteY22" fmla="*/ 30 h 3830371"/>
              <a:gd name="connsiteX23" fmla="*/ 2087750 w 5016959"/>
              <a:gd name="connsiteY23" fmla="*/ 53819 h 3830371"/>
              <a:gd name="connsiteX24" fmla="*/ 807590 w 5016959"/>
              <a:gd name="connsiteY24" fmla="*/ 21546 h 3830371"/>
              <a:gd name="connsiteX0" fmla="*/ 807590 w 5016959"/>
              <a:gd name="connsiteY0" fmla="*/ 21546 h 3839292"/>
              <a:gd name="connsiteX1" fmla="*/ 215919 w 5016959"/>
              <a:gd name="connsiteY1" fmla="*/ 473367 h 3839292"/>
              <a:gd name="connsiteX2" fmla="*/ 162131 w 5016959"/>
              <a:gd name="connsiteY2" fmla="*/ 1258675 h 3839292"/>
              <a:gd name="connsiteX3" fmla="*/ 766 w 5016959"/>
              <a:gd name="connsiteY3" fmla="*/ 1882619 h 3839292"/>
              <a:gd name="connsiteX4" fmla="*/ 108343 w 5016959"/>
              <a:gd name="connsiteY4" fmla="*/ 2560350 h 3839292"/>
              <a:gd name="connsiteX5" fmla="*/ 269707 w 5016959"/>
              <a:gd name="connsiteY5" fmla="*/ 3431720 h 3839292"/>
              <a:gd name="connsiteX6" fmla="*/ 764559 w 5016959"/>
              <a:gd name="connsiteY6" fmla="*/ 3765207 h 3839292"/>
              <a:gd name="connsiteX7" fmla="*/ 1141077 w 5016959"/>
              <a:gd name="connsiteY7" fmla="*/ 3689903 h 3839292"/>
              <a:gd name="connsiteX8" fmla="*/ 1540903 w 5016959"/>
              <a:gd name="connsiteY8" fmla="*/ 3838718 h 3839292"/>
              <a:gd name="connsiteX9" fmla="*/ 2001689 w 5016959"/>
              <a:gd name="connsiteY9" fmla="*/ 3743692 h 3839292"/>
              <a:gd name="connsiteX10" fmla="*/ 2808512 w 5016959"/>
              <a:gd name="connsiteY10" fmla="*/ 3808237 h 3839292"/>
              <a:gd name="connsiteX11" fmla="*/ 3400183 w 5016959"/>
              <a:gd name="connsiteY11" fmla="*/ 3668388 h 3839292"/>
              <a:gd name="connsiteX12" fmla="*/ 4260794 w 5016959"/>
              <a:gd name="connsiteY12" fmla="*/ 3689903 h 3839292"/>
              <a:gd name="connsiteX13" fmla="*/ 4852465 w 5016959"/>
              <a:gd name="connsiteY13" fmla="*/ 3281113 h 3839292"/>
              <a:gd name="connsiteX14" fmla="*/ 4927769 w 5016959"/>
              <a:gd name="connsiteY14" fmla="*/ 2194590 h 3839292"/>
              <a:gd name="connsiteX15" fmla="*/ 5013830 w 5016959"/>
              <a:gd name="connsiteY15" fmla="*/ 1140341 h 3839292"/>
              <a:gd name="connsiteX16" fmla="*/ 4809434 w 5016959"/>
              <a:gd name="connsiteY16" fmla="*/ 548670 h 3839292"/>
              <a:gd name="connsiteX17" fmla="*/ 4174733 w 5016959"/>
              <a:gd name="connsiteY17" fmla="*/ 118364 h 3839292"/>
              <a:gd name="connsiteX18" fmla="*/ 3948823 w 5016959"/>
              <a:gd name="connsiteY18" fmla="*/ 96849 h 3839292"/>
              <a:gd name="connsiteX19" fmla="*/ 3733670 w 5016959"/>
              <a:gd name="connsiteY19" fmla="*/ 30 h 3839292"/>
              <a:gd name="connsiteX20" fmla="*/ 3055938 w 5016959"/>
              <a:gd name="connsiteY20" fmla="*/ 107607 h 3839292"/>
              <a:gd name="connsiteX21" fmla="*/ 2507298 w 5016959"/>
              <a:gd name="connsiteY21" fmla="*/ 30 h 3839292"/>
              <a:gd name="connsiteX22" fmla="*/ 2507298 w 5016959"/>
              <a:gd name="connsiteY22" fmla="*/ 30 h 3839292"/>
              <a:gd name="connsiteX23" fmla="*/ 2087750 w 5016959"/>
              <a:gd name="connsiteY23" fmla="*/ 53819 h 3839292"/>
              <a:gd name="connsiteX24" fmla="*/ 807590 w 5016959"/>
              <a:gd name="connsiteY24" fmla="*/ 21546 h 3839292"/>
              <a:gd name="connsiteX0" fmla="*/ 807590 w 5016959"/>
              <a:gd name="connsiteY0" fmla="*/ 21546 h 3839292"/>
              <a:gd name="connsiteX1" fmla="*/ 215919 w 5016959"/>
              <a:gd name="connsiteY1" fmla="*/ 473367 h 3839292"/>
              <a:gd name="connsiteX2" fmla="*/ 162131 w 5016959"/>
              <a:gd name="connsiteY2" fmla="*/ 1258675 h 3839292"/>
              <a:gd name="connsiteX3" fmla="*/ 766 w 5016959"/>
              <a:gd name="connsiteY3" fmla="*/ 1882619 h 3839292"/>
              <a:gd name="connsiteX4" fmla="*/ 108343 w 5016959"/>
              <a:gd name="connsiteY4" fmla="*/ 2560350 h 3839292"/>
              <a:gd name="connsiteX5" fmla="*/ 269707 w 5016959"/>
              <a:gd name="connsiteY5" fmla="*/ 3431720 h 3839292"/>
              <a:gd name="connsiteX6" fmla="*/ 585265 w 5016959"/>
              <a:gd name="connsiteY6" fmla="*/ 3729349 h 3839292"/>
              <a:gd name="connsiteX7" fmla="*/ 1141077 w 5016959"/>
              <a:gd name="connsiteY7" fmla="*/ 3689903 h 3839292"/>
              <a:gd name="connsiteX8" fmla="*/ 1540903 w 5016959"/>
              <a:gd name="connsiteY8" fmla="*/ 3838718 h 3839292"/>
              <a:gd name="connsiteX9" fmla="*/ 2001689 w 5016959"/>
              <a:gd name="connsiteY9" fmla="*/ 3743692 h 3839292"/>
              <a:gd name="connsiteX10" fmla="*/ 2808512 w 5016959"/>
              <a:gd name="connsiteY10" fmla="*/ 3808237 h 3839292"/>
              <a:gd name="connsiteX11" fmla="*/ 3400183 w 5016959"/>
              <a:gd name="connsiteY11" fmla="*/ 3668388 h 3839292"/>
              <a:gd name="connsiteX12" fmla="*/ 4260794 w 5016959"/>
              <a:gd name="connsiteY12" fmla="*/ 3689903 h 3839292"/>
              <a:gd name="connsiteX13" fmla="*/ 4852465 w 5016959"/>
              <a:gd name="connsiteY13" fmla="*/ 3281113 h 3839292"/>
              <a:gd name="connsiteX14" fmla="*/ 4927769 w 5016959"/>
              <a:gd name="connsiteY14" fmla="*/ 2194590 h 3839292"/>
              <a:gd name="connsiteX15" fmla="*/ 5013830 w 5016959"/>
              <a:gd name="connsiteY15" fmla="*/ 1140341 h 3839292"/>
              <a:gd name="connsiteX16" fmla="*/ 4809434 w 5016959"/>
              <a:gd name="connsiteY16" fmla="*/ 548670 h 3839292"/>
              <a:gd name="connsiteX17" fmla="*/ 4174733 w 5016959"/>
              <a:gd name="connsiteY17" fmla="*/ 118364 h 3839292"/>
              <a:gd name="connsiteX18" fmla="*/ 3948823 w 5016959"/>
              <a:gd name="connsiteY18" fmla="*/ 96849 h 3839292"/>
              <a:gd name="connsiteX19" fmla="*/ 3733670 w 5016959"/>
              <a:gd name="connsiteY19" fmla="*/ 30 h 3839292"/>
              <a:gd name="connsiteX20" fmla="*/ 3055938 w 5016959"/>
              <a:gd name="connsiteY20" fmla="*/ 107607 h 3839292"/>
              <a:gd name="connsiteX21" fmla="*/ 2507298 w 5016959"/>
              <a:gd name="connsiteY21" fmla="*/ 30 h 3839292"/>
              <a:gd name="connsiteX22" fmla="*/ 2507298 w 5016959"/>
              <a:gd name="connsiteY22" fmla="*/ 30 h 3839292"/>
              <a:gd name="connsiteX23" fmla="*/ 2087750 w 5016959"/>
              <a:gd name="connsiteY23" fmla="*/ 53819 h 3839292"/>
              <a:gd name="connsiteX24" fmla="*/ 807590 w 5016959"/>
              <a:gd name="connsiteY24" fmla="*/ 21546 h 3839292"/>
              <a:gd name="connsiteX0" fmla="*/ 807590 w 5016959"/>
              <a:gd name="connsiteY0" fmla="*/ 21546 h 3839292"/>
              <a:gd name="connsiteX1" fmla="*/ 215919 w 5016959"/>
              <a:gd name="connsiteY1" fmla="*/ 473367 h 3839292"/>
              <a:gd name="connsiteX2" fmla="*/ 162131 w 5016959"/>
              <a:gd name="connsiteY2" fmla="*/ 1258675 h 3839292"/>
              <a:gd name="connsiteX3" fmla="*/ 766 w 5016959"/>
              <a:gd name="connsiteY3" fmla="*/ 1882619 h 3839292"/>
              <a:gd name="connsiteX4" fmla="*/ 108343 w 5016959"/>
              <a:gd name="connsiteY4" fmla="*/ 2560350 h 3839292"/>
              <a:gd name="connsiteX5" fmla="*/ 269707 w 5016959"/>
              <a:gd name="connsiteY5" fmla="*/ 3431720 h 3839292"/>
              <a:gd name="connsiteX6" fmla="*/ 585265 w 5016959"/>
              <a:gd name="connsiteY6" fmla="*/ 3729349 h 3839292"/>
              <a:gd name="connsiteX7" fmla="*/ 1141077 w 5016959"/>
              <a:gd name="connsiteY7" fmla="*/ 3689903 h 3839292"/>
              <a:gd name="connsiteX8" fmla="*/ 1540903 w 5016959"/>
              <a:gd name="connsiteY8" fmla="*/ 3838718 h 3839292"/>
              <a:gd name="connsiteX9" fmla="*/ 2001689 w 5016959"/>
              <a:gd name="connsiteY9" fmla="*/ 3743692 h 3839292"/>
              <a:gd name="connsiteX10" fmla="*/ 2808512 w 5016959"/>
              <a:gd name="connsiteY10" fmla="*/ 3808237 h 3839292"/>
              <a:gd name="connsiteX11" fmla="*/ 3400183 w 5016959"/>
              <a:gd name="connsiteY11" fmla="*/ 3668388 h 3839292"/>
              <a:gd name="connsiteX12" fmla="*/ 4260794 w 5016959"/>
              <a:gd name="connsiteY12" fmla="*/ 3689903 h 3839292"/>
              <a:gd name="connsiteX13" fmla="*/ 4852465 w 5016959"/>
              <a:gd name="connsiteY13" fmla="*/ 3281113 h 3839292"/>
              <a:gd name="connsiteX14" fmla="*/ 4927769 w 5016959"/>
              <a:gd name="connsiteY14" fmla="*/ 2194590 h 3839292"/>
              <a:gd name="connsiteX15" fmla="*/ 5013830 w 5016959"/>
              <a:gd name="connsiteY15" fmla="*/ 1140341 h 3839292"/>
              <a:gd name="connsiteX16" fmla="*/ 4809434 w 5016959"/>
              <a:gd name="connsiteY16" fmla="*/ 548670 h 3839292"/>
              <a:gd name="connsiteX17" fmla="*/ 4174733 w 5016959"/>
              <a:gd name="connsiteY17" fmla="*/ 118364 h 3839292"/>
              <a:gd name="connsiteX18" fmla="*/ 3948823 w 5016959"/>
              <a:gd name="connsiteY18" fmla="*/ 96849 h 3839292"/>
              <a:gd name="connsiteX19" fmla="*/ 3733670 w 5016959"/>
              <a:gd name="connsiteY19" fmla="*/ 30 h 3839292"/>
              <a:gd name="connsiteX20" fmla="*/ 3055938 w 5016959"/>
              <a:gd name="connsiteY20" fmla="*/ 107607 h 3839292"/>
              <a:gd name="connsiteX21" fmla="*/ 2507298 w 5016959"/>
              <a:gd name="connsiteY21" fmla="*/ 30 h 3839292"/>
              <a:gd name="connsiteX22" fmla="*/ 2507298 w 5016959"/>
              <a:gd name="connsiteY22" fmla="*/ 30 h 3839292"/>
              <a:gd name="connsiteX23" fmla="*/ 2087750 w 5016959"/>
              <a:gd name="connsiteY23" fmla="*/ 53819 h 3839292"/>
              <a:gd name="connsiteX24" fmla="*/ 807590 w 5016959"/>
              <a:gd name="connsiteY24" fmla="*/ 21546 h 3839292"/>
              <a:gd name="connsiteX0" fmla="*/ 807590 w 5016959"/>
              <a:gd name="connsiteY0" fmla="*/ 21546 h 3839292"/>
              <a:gd name="connsiteX1" fmla="*/ 215919 w 5016959"/>
              <a:gd name="connsiteY1" fmla="*/ 473367 h 3839292"/>
              <a:gd name="connsiteX2" fmla="*/ 162131 w 5016959"/>
              <a:gd name="connsiteY2" fmla="*/ 1258675 h 3839292"/>
              <a:gd name="connsiteX3" fmla="*/ 766 w 5016959"/>
              <a:gd name="connsiteY3" fmla="*/ 1882619 h 3839292"/>
              <a:gd name="connsiteX4" fmla="*/ 108343 w 5016959"/>
              <a:gd name="connsiteY4" fmla="*/ 2560350 h 3839292"/>
              <a:gd name="connsiteX5" fmla="*/ 269707 w 5016959"/>
              <a:gd name="connsiteY5" fmla="*/ 3431720 h 3839292"/>
              <a:gd name="connsiteX6" fmla="*/ 495618 w 5016959"/>
              <a:gd name="connsiteY6" fmla="*/ 3693490 h 3839292"/>
              <a:gd name="connsiteX7" fmla="*/ 1141077 w 5016959"/>
              <a:gd name="connsiteY7" fmla="*/ 3689903 h 3839292"/>
              <a:gd name="connsiteX8" fmla="*/ 1540903 w 5016959"/>
              <a:gd name="connsiteY8" fmla="*/ 3838718 h 3839292"/>
              <a:gd name="connsiteX9" fmla="*/ 2001689 w 5016959"/>
              <a:gd name="connsiteY9" fmla="*/ 3743692 h 3839292"/>
              <a:gd name="connsiteX10" fmla="*/ 2808512 w 5016959"/>
              <a:gd name="connsiteY10" fmla="*/ 3808237 h 3839292"/>
              <a:gd name="connsiteX11" fmla="*/ 3400183 w 5016959"/>
              <a:gd name="connsiteY11" fmla="*/ 3668388 h 3839292"/>
              <a:gd name="connsiteX12" fmla="*/ 4260794 w 5016959"/>
              <a:gd name="connsiteY12" fmla="*/ 3689903 h 3839292"/>
              <a:gd name="connsiteX13" fmla="*/ 4852465 w 5016959"/>
              <a:gd name="connsiteY13" fmla="*/ 3281113 h 3839292"/>
              <a:gd name="connsiteX14" fmla="*/ 4927769 w 5016959"/>
              <a:gd name="connsiteY14" fmla="*/ 2194590 h 3839292"/>
              <a:gd name="connsiteX15" fmla="*/ 5013830 w 5016959"/>
              <a:gd name="connsiteY15" fmla="*/ 1140341 h 3839292"/>
              <a:gd name="connsiteX16" fmla="*/ 4809434 w 5016959"/>
              <a:gd name="connsiteY16" fmla="*/ 548670 h 3839292"/>
              <a:gd name="connsiteX17" fmla="*/ 4174733 w 5016959"/>
              <a:gd name="connsiteY17" fmla="*/ 118364 h 3839292"/>
              <a:gd name="connsiteX18" fmla="*/ 3948823 w 5016959"/>
              <a:gd name="connsiteY18" fmla="*/ 96849 h 3839292"/>
              <a:gd name="connsiteX19" fmla="*/ 3733670 w 5016959"/>
              <a:gd name="connsiteY19" fmla="*/ 30 h 3839292"/>
              <a:gd name="connsiteX20" fmla="*/ 3055938 w 5016959"/>
              <a:gd name="connsiteY20" fmla="*/ 107607 h 3839292"/>
              <a:gd name="connsiteX21" fmla="*/ 2507298 w 5016959"/>
              <a:gd name="connsiteY21" fmla="*/ 30 h 3839292"/>
              <a:gd name="connsiteX22" fmla="*/ 2507298 w 5016959"/>
              <a:gd name="connsiteY22" fmla="*/ 30 h 3839292"/>
              <a:gd name="connsiteX23" fmla="*/ 2087750 w 5016959"/>
              <a:gd name="connsiteY23" fmla="*/ 53819 h 3839292"/>
              <a:gd name="connsiteX24" fmla="*/ 807590 w 5016959"/>
              <a:gd name="connsiteY24" fmla="*/ 21546 h 3839292"/>
              <a:gd name="connsiteX0" fmla="*/ 807472 w 5016841"/>
              <a:gd name="connsiteY0" fmla="*/ 21546 h 3839292"/>
              <a:gd name="connsiteX1" fmla="*/ 215801 w 5016841"/>
              <a:gd name="connsiteY1" fmla="*/ 473367 h 3839292"/>
              <a:gd name="connsiteX2" fmla="*/ 162013 w 5016841"/>
              <a:gd name="connsiteY2" fmla="*/ 1258675 h 3839292"/>
              <a:gd name="connsiteX3" fmla="*/ 648 w 5016841"/>
              <a:gd name="connsiteY3" fmla="*/ 1882619 h 3839292"/>
              <a:gd name="connsiteX4" fmla="*/ 108225 w 5016841"/>
              <a:gd name="connsiteY4" fmla="*/ 2560350 h 3839292"/>
              <a:gd name="connsiteX5" fmla="*/ 179942 w 5016841"/>
              <a:gd name="connsiteY5" fmla="*/ 3135885 h 3839292"/>
              <a:gd name="connsiteX6" fmla="*/ 495500 w 5016841"/>
              <a:gd name="connsiteY6" fmla="*/ 3693490 h 3839292"/>
              <a:gd name="connsiteX7" fmla="*/ 1140959 w 5016841"/>
              <a:gd name="connsiteY7" fmla="*/ 3689903 h 3839292"/>
              <a:gd name="connsiteX8" fmla="*/ 1540785 w 5016841"/>
              <a:gd name="connsiteY8" fmla="*/ 3838718 h 3839292"/>
              <a:gd name="connsiteX9" fmla="*/ 2001571 w 5016841"/>
              <a:gd name="connsiteY9" fmla="*/ 3743692 h 3839292"/>
              <a:gd name="connsiteX10" fmla="*/ 2808394 w 5016841"/>
              <a:gd name="connsiteY10" fmla="*/ 3808237 h 3839292"/>
              <a:gd name="connsiteX11" fmla="*/ 3400065 w 5016841"/>
              <a:gd name="connsiteY11" fmla="*/ 3668388 h 3839292"/>
              <a:gd name="connsiteX12" fmla="*/ 4260676 w 5016841"/>
              <a:gd name="connsiteY12" fmla="*/ 3689903 h 3839292"/>
              <a:gd name="connsiteX13" fmla="*/ 4852347 w 5016841"/>
              <a:gd name="connsiteY13" fmla="*/ 3281113 h 3839292"/>
              <a:gd name="connsiteX14" fmla="*/ 4927651 w 5016841"/>
              <a:gd name="connsiteY14" fmla="*/ 2194590 h 3839292"/>
              <a:gd name="connsiteX15" fmla="*/ 5013712 w 5016841"/>
              <a:gd name="connsiteY15" fmla="*/ 1140341 h 3839292"/>
              <a:gd name="connsiteX16" fmla="*/ 4809316 w 5016841"/>
              <a:gd name="connsiteY16" fmla="*/ 548670 h 3839292"/>
              <a:gd name="connsiteX17" fmla="*/ 4174615 w 5016841"/>
              <a:gd name="connsiteY17" fmla="*/ 118364 h 3839292"/>
              <a:gd name="connsiteX18" fmla="*/ 3948705 w 5016841"/>
              <a:gd name="connsiteY18" fmla="*/ 96849 h 3839292"/>
              <a:gd name="connsiteX19" fmla="*/ 3733552 w 5016841"/>
              <a:gd name="connsiteY19" fmla="*/ 30 h 3839292"/>
              <a:gd name="connsiteX20" fmla="*/ 3055820 w 5016841"/>
              <a:gd name="connsiteY20" fmla="*/ 107607 h 3839292"/>
              <a:gd name="connsiteX21" fmla="*/ 2507180 w 5016841"/>
              <a:gd name="connsiteY21" fmla="*/ 30 h 3839292"/>
              <a:gd name="connsiteX22" fmla="*/ 2507180 w 5016841"/>
              <a:gd name="connsiteY22" fmla="*/ 30 h 3839292"/>
              <a:gd name="connsiteX23" fmla="*/ 2087632 w 5016841"/>
              <a:gd name="connsiteY23" fmla="*/ 53819 h 3839292"/>
              <a:gd name="connsiteX24" fmla="*/ 807472 w 5016841"/>
              <a:gd name="connsiteY24" fmla="*/ 21546 h 3839292"/>
              <a:gd name="connsiteX0" fmla="*/ 807472 w 5016841"/>
              <a:gd name="connsiteY0" fmla="*/ 21546 h 3839292"/>
              <a:gd name="connsiteX1" fmla="*/ 215801 w 5016841"/>
              <a:gd name="connsiteY1" fmla="*/ 473367 h 3839292"/>
              <a:gd name="connsiteX2" fmla="*/ 162013 w 5016841"/>
              <a:gd name="connsiteY2" fmla="*/ 1258675 h 3839292"/>
              <a:gd name="connsiteX3" fmla="*/ 648 w 5016841"/>
              <a:gd name="connsiteY3" fmla="*/ 1882619 h 3839292"/>
              <a:gd name="connsiteX4" fmla="*/ 108225 w 5016841"/>
              <a:gd name="connsiteY4" fmla="*/ 2560350 h 3839292"/>
              <a:gd name="connsiteX5" fmla="*/ 179942 w 5016841"/>
              <a:gd name="connsiteY5" fmla="*/ 3135885 h 3839292"/>
              <a:gd name="connsiteX6" fmla="*/ 405853 w 5016841"/>
              <a:gd name="connsiteY6" fmla="*/ 3693490 h 3839292"/>
              <a:gd name="connsiteX7" fmla="*/ 1140959 w 5016841"/>
              <a:gd name="connsiteY7" fmla="*/ 3689903 h 3839292"/>
              <a:gd name="connsiteX8" fmla="*/ 1540785 w 5016841"/>
              <a:gd name="connsiteY8" fmla="*/ 3838718 h 3839292"/>
              <a:gd name="connsiteX9" fmla="*/ 2001571 w 5016841"/>
              <a:gd name="connsiteY9" fmla="*/ 3743692 h 3839292"/>
              <a:gd name="connsiteX10" fmla="*/ 2808394 w 5016841"/>
              <a:gd name="connsiteY10" fmla="*/ 3808237 h 3839292"/>
              <a:gd name="connsiteX11" fmla="*/ 3400065 w 5016841"/>
              <a:gd name="connsiteY11" fmla="*/ 3668388 h 3839292"/>
              <a:gd name="connsiteX12" fmla="*/ 4260676 w 5016841"/>
              <a:gd name="connsiteY12" fmla="*/ 3689903 h 3839292"/>
              <a:gd name="connsiteX13" fmla="*/ 4852347 w 5016841"/>
              <a:gd name="connsiteY13" fmla="*/ 3281113 h 3839292"/>
              <a:gd name="connsiteX14" fmla="*/ 4927651 w 5016841"/>
              <a:gd name="connsiteY14" fmla="*/ 2194590 h 3839292"/>
              <a:gd name="connsiteX15" fmla="*/ 5013712 w 5016841"/>
              <a:gd name="connsiteY15" fmla="*/ 1140341 h 3839292"/>
              <a:gd name="connsiteX16" fmla="*/ 4809316 w 5016841"/>
              <a:gd name="connsiteY16" fmla="*/ 548670 h 3839292"/>
              <a:gd name="connsiteX17" fmla="*/ 4174615 w 5016841"/>
              <a:gd name="connsiteY17" fmla="*/ 118364 h 3839292"/>
              <a:gd name="connsiteX18" fmla="*/ 3948705 w 5016841"/>
              <a:gd name="connsiteY18" fmla="*/ 96849 h 3839292"/>
              <a:gd name="connsiteX19" fmla="*/ 3733552 w 5016841"/>
              <a:gd name="connsiteY19" fmla="*/ 30 h 3839292"/>
              <a:gd name="connsiteX20" fmla="*/ 3055820 w 5016841"/>
              <a:gd name="connsiteY20" fmla="*/ 107607 h 3839292"/>
              <a:gd name="connsiteX21" fmla="*/ 2507180 w 5016841"/>
              <a:gd name="connsiteY21" fmla="*/ 30 h 3839292"/>
              <a:gd name="connsiteX22" fmla="*/ 2507180 w 5016841"/>
              <a:gd name="connsiteY22" fmla="*/ 30 h 3839292"/>
              <a:gd name="connsiteX23" fmla="*/ 2087632 w 5016841"/>
              <a:gd name="connsiteY23" fmla="*/ 53819 h 3839292"/>
              <a:gd name="connsiteX24" fmla="*/ 807472 w 5016841"/>
              <a:gd name="connsiteY24" fmla="*/ 21546 h 3839292"/>
              <a:gd name="connsiteX0" fmla="*/ 807472 w 5016841"/>
              <a:gd name="connsiteY0" fmla="*/ 21546 h 3839292"/>
              <a:gd name="connsiteX1" fmla="*/ 215801 w 5016841"/>
              <a:gd name="connsiteY1" fmla="*/ 473367 h 3839292"/>
              <a:gd name="connsiteX2" fmla="*/ 162013 w 5016841"/>
              <a:gd name="connsiteY2" fmla="*/ 1258675 h 3839292"/>
              <a:gd name="connsiteX3" fmla="*/ 648 w 5016841"/>
              <a:gd name="connsiteY3" fmla="*/ 1882619 h 3839292"/>
              <a:gd name="connsiteX4" fmla="*/ 108225 w 5016841"/>
              <a:gd name="connsiteY4" fmla="*/ 2560350 h 3839292"/>
              <a:gd name="connsiteX5" fmla="*/ 179942 w 5016841"/>
              <a:gd name="connsiteY5" fmla="*/ 3135885 h 3839292"/>
              <a:gd name="connsiteX6" fmla="*/ 405853 w 5016841"/>
              <a:gd name="connsiteY6" fmla="*/ 3693490 h 3839292"/>
              <a:gd name="connsiteX7" fmla="*/ 1140959 w 5016841"/>
              <a:gd name="connsiteY7" fmla="*/ 3689903 h 3839292"/>
              <a:gd name="connsiteX8" fmla="*/ 1540785 w 5016841"/>
              <a:gd name="connsiteY8" fmla="*/ 3838718 h 3839292"/>
              <a:gd name="connsiteX9" fmla="*/ 2001571 w 5016841"/>
              <a:gd name="connsiteY9" fmla="*/ 3743692 h 3839292"/>
              <a:gd name="connsiteX10" fmla="*/ 2808394 w 5016841"/>
              <a:gd name="connsiteY10" fmla="*/ 3808237 h 3839292"/>
              <a:gd name="connsiteX11" fmla="*/ 3400065 w 5016841"/>
              <a:gd name="connsiteY11" fmla="*/ 3668388 h 3839292"/>
              <a:gd name="connsiteX12" fmla="*/ 4260676 w 5016841"/>
              <a:gd name="connsiteY12" fmla="*/ 3689903 h 3839292"/>
              <a:gd name="connsiteX13" fmla="*/ 4852347 w 5016841"/>
              <a:gd name="connsiteY13" fmla="*/ 3281113 h 3839292"/>
              <a:gd name="connsiteX14" fmla="*/ 4927651 w 5016841"/>
              <a:gd name="connsiteY14" fmla="*/ 2194590 h 3839292"/>
              <a:gd name="connsiteX15" fmla="*/ 5013712 w 5016841"/>
              <a:gd name="connsiteY15" fmla="*/ 1140341 h 3839292"/>
              <a:gd name="connsiteX16" fmla="*/ 4809316 w 5016841"/>
              <a:gd name="connsiteY16" fmla="*/ 548670 h 3839292"/>
              <a:gd name="connsiteX17" fmla="*/ 4174615 w 5016841"/>
              <a:gd name="connsiteY17" fmla="*/ 118364 h 3839292"/>
              <a:gd name="connsiteX18" fmla="*/ 3948705 w 5016841"/>
              <a:gd name="connsiteY18" fmla="*/ 96849 h 3839292"/>
              <a:gd name="connsiteX19" fmla="*/ 3733552 w 5016841"/>
              <a:gd name="connsiteY19" fmla="*/ 30 h 3839292"/>
              <a:gd name="connsiteX20" fmla="*/ 3055820 w 5016841"/>
              <a:gd name="connsiteY20" fmla="*/ 107607 h 3839292"/>
              <a:gd name="connsiteX21" fmla="*/ 2507180 w 5016841"/>
              <a:gd name="connsiteY21" fmla="*/ 30 h 3839292"/>
              <a:gd name="connsiteX22" fmla="*/ 2507180 w 5016841"/>
              <a:gd name="connsiteY22" fmla="*/ 30 h 3839292"/>
              <a:gd name="connsiteX23" fmla="*/ 2087632 w 5016841"/>
              <a:gd name="connsiteY23" fmla="*/ 53819 h 3839292"/>
              <a:gd name="connsiteX24" fmla="*/ 807472 w 5016841"/>
              <a:gd name="connsiteY24" fmla="*/ 21546 h 3839292"/>
              <a:gd name="connsiteX0" fmla="*/ 807768 w 5017137"/>
              <a:gd name="connsiteY0" fmla="*/ 21546 h 3839292"/>
              <a:gd name="connsiteX1" fmla="*/ 216097 w 5017137"/>
              <a:gd name="connsiteY1" fmla="*/ 473367 h 3839292"/>
              <a:gd name="connsiteX2" fmla="*/ 162309 w 5017137"/>
              <a:gd name="connsiteY2" fmla="*/ 1258675 h 3839292"/>
              <a:gd name="connsiteX3" fmla="*/ 944 w 5017137"/>
              <a:gd name="connsiteY3" fmla="*/ 1882619 h 3839292"/>
              <a:gd name="connsiteX4" fmla="*/ 99556 w 5017137"/>
              <a:gd name="connsiteY4" fmla="*/ 2506562 h 3839292"/>
              <a:gd name="connsiteX5" fmla="*/ 180238 w 5017137"/>
              <a:gd name="connsiteY5" fmla="*/ 3135885 h 3839292"/>
              <a:gd name="connsiteX6" fmla="*/ 406149 w 5017137"/>
              <a:gd name="connsiteY6" fmla="*/ 3693490 h 3839292"/>
              <a:gd name="connsiteX7" fmla="*/ 1141255 w 5017137"/>
              <a:gd name="connsiteY7" fmla="*/ 3689903 h 3839292"/>
              <a:gd name="connsiteX8" fmla="*/ 1541081 w 5017137"/>
              <a:gd name="connsiteY8" fmla="*/ 3838718 h 3839292"/>
              <a:gd name="connsiteX9" fmla="*/ 2001867 w 5017137"/>
              <a:gd name="connsiteY9" fmla="*/ 3743692 h 3839292"/>
              <a:gd name="connsiteX10" fmla="*/ 2808690 w 5017137"/>
              <a:gd name="connsiteY10" fmla="*/ 3808237 h 3839292"/>
              <a:gd name="connsiteX11" fmla="*/ 3400361 w 5017137"/>
              <a:gd name="connsiteY11" fmla="*/ 3668388 h 3839292"/>
              <a:gd name="connsiteX12" fmla="*/ 4260972 w 5017137"/>
              <a:gd name="connsiteY12" fmla="*/ 3689903 h 3839292"/>
              <a:gd name="connsiteX13" fmla="*/ 4852643 w 5017137"/>
              <a:gd name="connsiteY13" fmla="*/ 3281113 h 3839292"/>
              <a:gd name="connsiteX14" fmla="*/ 4927947 w 5017137"/>
              <a:gd name="connsiteY14" fmla="*/ 2194590 h 3839292"/>
              <a:gd name="connsiteX15" fmla="*/ 5014008 w 5017137"/>
              <a:gd name="connsiteY15" fmla="*/ 1140341 h 3839292"/>
              <a:gd name="connsiteX16" fmla="*/ 4809612 w 5017137"/>
              <a:gd name="connsiteY16" fmla="*/ 548670 h 3839292"/>
              <a:gd name="connsiteX17" fmla="*/ 4174911 w 5017137"/>
              <a:gd name="connsiteY17" fmla="*/ 118364 h 3839292"/>
              <a:gd name="connsiteX18" fmla="*/ 3949001 w 5017137"/>
              <a:gd name="connsiteY18" fmla="*/ 96849 h 3839292"/>
              <a:gd name="connsiteX19" fmla="*/ 3733848 w 5017137"/>
              <a:gd name="connsiteY19" fmla="*/ 30 h 3839292"/>
              <a:gd name="connsiteX20" fmla="*/ 3056116 w 5017137"/>
              <a:gd name="connsiteY20" fmla="*/ 107607 h 3839292"/>
              <a:gd name="connsiteX21" fmla="*/ 2507476 w 5017137"/>
              <a:gd name="connsiteY21" fmla="*/ 30 h 3839292"/>
              <a:gd name="connsiteX22" fmla="*/ 2507476 w 5017137"/>
              <a:gd name="connsiteY22" fmla="*/ 30 h 3839292"/>
              <a:gd name="connsiteX23" fmla="*/ 2087928 w 5017137"/>
              <a:gd name="connsiteY23" fmla="*/ 53819 h 3839292"/>
              <a:gd name="connsiteX24" fmla="*/ 807768 w 5017137"/>
              <a:gd name="connsiteY24" fmla="*/ 21546 h 3839292"/>
              <a:gd name="connsiteX0" fmla="*/ 807768 w 5017137"/>
              <a:gd name="connsiteY0" fmla="*/ 21546 h 3839292"/>
              <a:gd name="connsiteX1" fmla="*/ 216097 w 5017137"/>
              <a:gd name="connsiteY1" fmla="*/ 473367 h 3839292"/>
              <a:gd name="connsiteX2" fmla="*/ 162309 w 5017137"/>
              <a:gd name="connsiteY2" fmla="*/ 1258675 h 3839292"/>
              <a:gd name="connsiteX3" fmla="*/ 944 w 5017137"/>
              <a:gd name="connsiteY3" fmla="*/ 1882619 h 3839292"/>
              <a:gd name="connsiteX4" fmla="*/ 99556 w 5017137"/>
              <a:gd name="connsiteY4" fmla="*/ 2506562 h 3839292"/>
              <a:gd name="connsiteX5" fmla="*/ 180238 w 5017137"/>
              <a:gd name="connsiteY5" fmla="*/ 3135885 h 3839292"/>
              <a:gd name="connsiteX6" fmla="*/ 406149 w 5017137"/>
              <a:gd name="connsiteY6" fmla="*/ 3693490 h 3839292"/>
              <a:gd name="connsiteX7" fmla="*/ 1141255 w 5017137"/>
              <a:gd name="connsiteY7" fmla="*/ 3689903 h 3839292"/>
              <a:gd name="connsiteX8" fmla="*/ 1541081 w 5017137"/>
              <a:gd name="connsiteY8" fmla="*/ 3838718 h 3839292"/>
              <a:gd name="connsiteX9" fmla="*/ 2001867 w 5017137"/>
              <a:gd name="connsiteY9" fmla="*/ 3743692 h 3839292"/>
              <a:gd name="connsiteX10" fmla="*/ 2808690 w 5017137"/>
              <a:gd name="connsiteY10" fmla="*/ 3808237 h 3839292"/>
              <a:gd name="connsiteX11" fmla="*/ 3400361 w 5017137"/>
              <a:gd name="connsiteY11" fmla="*/ 3668388 h 3839292"/>
              <a:gd name="connsiteX12" fmla="*/ 4260972 w 5017137"/>
              <a:gd name="connsiteY12" fmla="*/ 3689903 h 3839292"/>
              <a:gd name="connsiteX13" fmla="*/ 4852643 w 5017137"/>
              <a:gd name="connsiteY13" fmla="*/ 3281113 h 3839292"/>
              <a:gd name="connsiteX14" fmla="*/ 4927947 w 5017137"/>
              <a:gd name="connsiteY14" fmla="*/ 2194590 h 3839292"/>
              <a:gd name="connsiteX15" fmla="*/ 5014008 w 5017137"/>
              <a:gd name="connsiteY15" fmla="*/ 1140341 h 3839292"/>
              <a:gd name="connsiteX16" fmla="*/ 4809612 w 5017137"/>
              <a:gd name="connsiteY16" fmla="*/ 548670 h 3839292"/>
              <a:gd name="connsiteX17" fmla="*/ 4174911 w 5017137"/>
              <a:gd name="connsiteY17" fmla="*/ 118364 h 3839292"/>
              <a:gd name="connsiteX18" fmla="*/ 3949001 w 5017137"/>
              <a:gd name="connsiteY18" fmla="*/ 96849 h 3839292"/>
              <a:gd name="connsiteX19" fmla="*/ 3733848 w 5017137"/>
              <a:gd name="connsiteY19" fmla="*/ 30 h 3839292"/>
              <a:gd name="connsiteX20" fmla="*/ 3056116 w 5017137"/>
              <a:gd name="connsiteY20" fmla="*/ 107607 h 3839292"/>
              <a:gd name="connsiteX21" fmla="*/ 2507476 w 5017137"/>
              <a:gd name="connsiteY21" fmla="*/ 30 h 3839292"/>
              <a:gd name="connsiteX22" fmla="*/ 2507476 w 5017137"/>
              <a:gd name="connsiteY22" fmla="*/ 30 h 3839292"/>
              <a:gd name="connsiteX23" fmla="*/ 2087928 w 5017137"/>
              <a:gd name="connsiteY23" fmla="*/ 53819 h 3839292"/>
              <a:gd name="connsiteX24" fmla="*/ 807768 w 5017137"/>
              <a:gd name="connsiteY24" fmla="*/ 21546 h 3839292"/>
              <a:gd name="connsiteX0" fmla="*/ 816659 w 5026028"/>
              <a:gd name="connsiteY0" fmla="*/ 21546 h 3839292"/>
              <a:gd name="connsiteX1" fmla="*/ 224988 w 5026028"/>
              <a:gd name="connsiteY1" fmla="*/ 473367 h 3839292"/>
              <a:gd name="connsiteX2" fmla="*/ 171200 w 5026028"/>
              <a:gd name="connsiteY2" fmla="*/ 1258675 h 3839292"/>
              <a:gd name="connsiteX3" fmla="*/ 870 w 5026028"/>
              <a:gd name="connsiteY3" fmla="*/ 1900549 h 3839292"/>
              <a:gd name="connsiteX4" fmla="*/ 108447 w 5026028"/>
              <a:gd name="connsiteY4" fmla="*/ 2506562 h 3839292"/>
              <a:gd name="connsiteX5" fmla="*/ 189129 w 5026028"/>
              <a:gd name="connsiteY5" fmla="*/ 3135885 h 3839292"/>
              <a:gd name="connsiteX6" fmla="*/ 415040 w 5026028"/>
              <a:gd name="connsiteY6" fmla="*/ 3693490 h 3839292"/>
              <a:gd name="connsiteX7" fmla="*/ 1150146 w 5026028"/>
              <a:gd name="connsiteY7" fmla="*/ 3689903 h 3839292"/>
              <a:gd name="connsiteX8" fmla="*/ 1549972 w 5026028"/>
              <a:gd name="connsiteY8" fmla="*/ 3838718 h 3839292"/>
              <a:gd name="connsiteX9" fmla="*/ 2010758 w 5026028"/>
              <a:gd name="connsiteY9" fmla="*/ 3743692 h 3839292"/>
              <a:gd name="connsiteX10" fmla="*/ 2817581 w 5026028"/>
              <a:gd name="connsiteY10" fmla="*/ 3808237 h 3839292"/>
              <a:gd name="connsiteX11" fmla="*/ 3409252 w 5026028"/>
              <a:gd name="connsiteY11" fmla="*/ 3668388 h 3839292"/>
              <a:gd name="connsiteX12" fmla="*/ 4269863 w 5026028"/>
              <a:gd name="connsiteY12" fmla="*/ 3689903 h 3839292"/>
              <a:gd name="connsiteX13" fmla="*/ 4861534 w 5026028"/>
              <a:gd name="connsiteY13" fmla="*/ 3281113 h 3839292"/>
              <a:gd name="connsiteX14" fmla="*/ 4936838 w 5026028"/>
              <a:gd name="connsiteY14" fmla="*/ 2194590 h 3839292"/>
              <a:gd name="connsiteX15" fmla="*/ 5022899 w 5026028"/>
              <a:gd name="connsiteY15" fmla="*/ 1140341 h 3839292"/>
              <a:gd name="connsiteX16" fmla="*/ 4818503 w 5026028"/>
              <a:gd name="connsiteY16" fmla="*/ 548670 h 3839292"/>
              <a:gd name="connsiteX17" fmla="*/ 4183802 w 5026028"/>
              <a:gd name="connsiteY17" fmla="*/ 118364 h 3839292"/>
              <a:gd name="connsiteX18" fmla="*/ 3957892 w 5026028"/>
              <a:gd name="connsiteY18" fmla="*/ 96849 h 3839292"/>
              <a:gd name="connsiteX19" fmla="*/ 3742739 w 5026028"/>
              <a:gd name="connsiteY19" fmla="*/ 30 h 3839292"/>
              <a:gd name="connsiteX20" fmla="*/ 3065007 w 5026028"/>
              <a:gd name="connsiteY20" fmla="*/ 107607 h 3839292"/>
              <a:gd name="connsiteX21" fmla="*/ 2516367 w 5026028"/>
              <a:gd name="connsiteY21" fmla="*/ 30 h 3839292"/>
              <a:gd name="connsiteX22" fmla="*/ 2516367 w 5026028"/>
              <a:gd name="connsiteY22" fmla="*/ 30 h 3839292"/>
              <a:gd name="connsiteX23" fmla="*/ 2096819 w 5026028"/>
              <a:gd name="connsiteY23" fmla="*/ 53819 h 3839292"/>
              <a:gd name="connsiteX24" fmla="*/ 816659 w 5026028"/>
              <a:gd name="connsiteY24" fmla="*/ 21546 h 3839292"/>
              <a:gd name="connsiteX0" fmla="*/ 816659 w 5026028"/>
              <a:gd name="connsiteY0" fmla="*/ 21546 h 3839292"/>
              <a:gd name="connsiteX1" fmla="*/ 224988 w 5026028"/>
              <a:gd name="connsiteY1" fmla="*/ 473367 h 3839292"/>
              <a:gd name="connsiteX2" fmla="*/ 171200 w 5026028"/>
              <a:gd name="connsiteY2" fmla="*/ 1258675 h 3839292"/>
              <a:gd name="connsiteX3" fmla="*/ 870 w 5026028"/>
              <a:gd name="connsiteY3" fmla="*/ 1900549 h 3839292"/>
              <a:gd name="connsiteX4" fmla="*/ 108447 w 5026028"/>
              <a:gd name="connsiteY4" fmla="*/ 2506562 h 3839292"/>
              <a:gd name="connsiteX5" fmla="*/ 189129 w 5026028"/>
              <a:gd name="connsiteY5" fmla="*/ 3135885 h 3839292"/>
              <a:gd name="connsiteX6" fmla="*/ 415040 w 5026028"/>
              <a:gd name="connsiteY6" fmla="*/ 3693490 h 3839292"/>
              <a:gd name="connsiteX7" fmla="*/ 1150146 w 5026028"/>
              <a:gd name="connsiteY7" fmla="*/ 3689903 h 3839292"/>
              <a:gd name="connsiteX8" fmla="*/ 1549972 w 5026028"/>
              <a:gd name="connsiteY8" fmla="*/ 3838718 h 3839292"/>
              <a:gd name="connsiteX9" fmla="*/ 2010758 w 5026028"/>
              <a:gd name="connsiteY9" fmla="*/ 3743692 h 3839292"/>
              <a:gd name="connsiteX10" fmla="*/ 2817581 w 5026028"/>
              <a:gd name="connsiteY10" fmla="*/ 3808237 h 3839292"/>
              <a:gd name="connsiteX11" fmla="*/ 3409252 w 5026028"/>
              <a:gd name="connsiteY11" fmla="*/ 3668388 h 3839292"/>
              <a:gd name="connsiteX12" fmla="*/ 4269863 w 5026028"/>
              <a:gd name="connsiteY12" fmla="*/ 3689903 h 3839292"/>
              <a:gd name="connsiteX13" fmla="*/ 4861534 w 5026028"/>
              <a:gd name="connsiteY13" fmla="*/ 3281113 h 3839292"/>
              <a:gd name="connsiteX14" fmla="*/ 4936838 w 5026028"/>
              <a:gd name="connsiteY14" fmla="*/ 2194590 h 3839292"/>
              <a:gd name="connsiteX15" fmla="*/ 5022899 w 5026028"/>
              <a:gd name="connsiteY15" fmla="*/ 1140341 h 3839292"/>
              <a:gd name="connsiteX16" fmla="*/ 4818503 w 5026028"/>
              <a:gd name="connsiteY16" fmla="*/ 548670 h 3839292"/>
              <a:gd name="connsiteX17" fmla="*/ 4183802 w 5026028"/>
              <a:gd name="connsiteY17" fmla="*/ 118364 h 3839292"/>
              <a:gd name="connsiteX18" fmla="*/ 3957892 w 5026028"/>
              <a:gd name="connsiteY18" fmla="*/ 96849 h 3839292"/>
              <a:gd name="connsiteX19" fmla="*/ 3742739 w 5026028"/>
              <a:gd name="connsiteY19" fmla="*/ 30 h 3839292"/>
              <a:gd name="connsiteX20" fmla="*/ 3065007 w 5026028"/>
              <a:gd name="connsiteY20" fmla="*/ 107607 h 3839292"/>
              <a:gd name="connsiteX21" fmla="*/ 2516367 w 5026028"/>
              <a:gd name="connsiteY21" fmla="*/ 30 h 3839292"/>
              <a:gd name="connsiteX22" fmla="*/ 2516367 w 5026028"/>
              <a:gd name="connsiteY22" fmla="*/ 30 h 3839292"/>
              <a:gd name="connsiteX23" fmla="*/ 2096819 w 5026028"/>
              <a:gd name="connsiteY23" fmla="*/ 53819 h 3839292"/>
              <a:gd name="connsiteX24" fmla="*/ 816659 w 5026028"/>
              <a:gd name="connsiteY24" fmla="*/ 21546 h 3839292"/>
              <a:gd name="connsiteX0" fmla="*/ 816659 w 5026028"/>
              <a:gd name="connsiteY0" fmla="*/ 21546 h 3810013"/>
              <a:gd name="connsiteX1" fmla="*/ 224988 w 5026028"/>
              <a:gd name="connsiteY1" fmla="*/ 473367 h 3810013"/>
              <a:gd name="connsiteX2" fmla="*/ 171200 w 5026028"/>
              <a:gd name="connsiteY2" fmla="*/ 1258675 h 3810013"/>
              <a:gd name="connsiteX3" fmla="*/ 870 w 5026028"/>
              <a:gd name="connsiteY3" fmla="*/ 1900549 h 3810013"/>
              <a:gd name="connsiteX4" fmla="*/ 108447 w 5026028"/>
              <a:gd name="connsiteY4" fmla="*/ 2506562 h 3810013"/>
              <a:gd name="connsiteX5" fmla="*/ 189129 w 5026028"/>
              <a:gd name="connsiteY5" fmla="*/ 3135885 h 3810013"/>
              <a:gd name="connsiteX6" fmla="*/ 415040 w 5026028"/>
              <a:gd name="connsiteY6" fmla="*/ 3693490 h 3810013"/>
              <a:gd name="connsiteX7" fmla="*/ 1150146 w 5026028"/>
              <a:gd name="connsiteY7" fmla="*/ 3689903 h 3810013"/>
              <a:gd name="connsiteX8" fmla="*/ 2010758 w 5026028"/>
              <a:gd name="connsiteY8" fmla="*/ 3743692 h 3810013"/>
              <a:gd name="connsiteX9" fmla="*/ 2817581 w 5026028"/>
              <a:gd name="connsiteY9" fmla="*/ 3808237 h 3810013"/>
              <a:gd name="connsiteX10" fmla="*/ 3409252 w 5026028"/>
              <a:gd name="connsiteY10" fmla="*/ 3668388 h 3810013"/>
              <a:gd name="connsiteX11" fmla="*/ 4269863 w 5026028"/>
              <a:gd name="connsiteY11" fmla="*/ 3689903 h 3810013"/>
              <a:gd name="connsiteX12" fmla="*/ 4861534 w 5026028"/>
              <a:gd name="connsiteY12" fmla="*/ 3281113 h 3810013"/>
              <a:gd name="connsiteX13" fmla="*/ 4936838 w 5026028"/>
              <a:gd name="connsiteY13" fmla="*/ 2194590 h 3810013"/>
              <a:gd name="connsiteX14" fmla="*/ 5022899 w 5026028"/>
              <a:gd name="connsiteY14" fmla="*/ 1140341 h 3810013"/>
              <a:gd name="connsiteX15" fmla="*/ 4818503 w 5026028"/>
              <a:gd name="connsiteY15" fmla="*/ 548670 h 3810013"/>
              <a:gd name="connsiteX16" fmla="*/ 4183802 w 5026028"/>
              <a:gd name="connsiteY16" fmla="*/ 118364 h 3810013"/>
              <a:gd name="connsiteX17" fmla="*/ 3957892 w 5026028"/>
              <a:gd name="connsiteY17" fmla="*/ 96849 h 3810013"/>
              <a:gd name="connsiteX18" fmla="*/ 3742739 w 5026028"/>
              <a:gd name="connsiteY18" fmla="*/ 30 h 3810013"/>
              <a:gd name="connsiteX19" fmla="*/ 3065007 w 5026028"/>
              <a:gd name="connsiteY19" fmla="*/ 107607 h 3810013"/>
              <a:gd name="connsiteX20" fmla="*/ 2516367 w 5026028"/>
              <a:gd name="connsiteY20" fmla="*/ 30 h 3810013"/>
              <a:gd name="connsiteX21" fmla="*/ 2516367 w 5026028"/>
              <a:gd name="connsiteY21" fmla="*/ 30 h 3810013"/>
              <a:gd name="connsiteX22" fmla="*/ 2096819 w 5026028"/>
              <a:gd name="connsiteY22" fmla="*/ 53819 h 3810013"/>
              <a:gd name="connsiteX23" fmla="*/ 816659 w 5026028"/>
              <a:gd name="connsiteY23" fmla="*/ 21546 h 3810013"/>
              <a:gd name="connsiteX0" fmla="*/ 816659 w 5026028"/>
              <a:gd name="connsiteY0" fmla="*/ 21546 h 3810013"/>
              <a:gd name="connsiteX1" fmla="*/ 224988 w 5026028"/>
              <a:gd name="connsiteY1" fmla="*/ 473367 h 3810013"/>
              <a:gd name="connsiteX2" fmla="*/ 171200 w 5026028"/>
              <a:gd name="connsiteY2" fmla="*/ 1258675 h 3810013"/>
              <a:gd name="connsiteX3" fmla="*/ 870 w 5026028"/>
              <a:gd name="connsiteY3" fmla="*/ 1900549 h 3810013"/>
              <a:gd name="connsiteX4" fmla="*/ 108447 w 5026028"/>
              <a:gd name="connsiteY4" fmla="*/ 2506562 h 3810013"/>
              <a:gd name="connsiteX5" fmla="*/ 189129 w 5026028"/>
              <a:gd name="connsiteY5" fmla="*/ 3135885 h 3810013"/>
              <a:gd name="connsiteX6" fmla="*/ 415040 w 5026028"/>
              <a:gd name="connsiteY6" fmla="*/ 3693490 h 3810013"/>
              <a:gd name="connsiteX7" fmla="*/ 1490805 w 5026028"/>
              <a:gd name="connsiteY7" fmla="*/ 3689903 h 3810013"/>
              <a:gd name="connsiteX8" fmla="*/ 2010758 w 5026028"/>
              <a:gd name="connsiteY8" fmla="*/ 3743692 h 3810013"/>
              <a:gd name="connsiteX9" fmla="*/ 2817581 w 5026028"/>
              <a:gd name="connsiteY9" fmla="*/ 3808237 h 3810013"/>
              <a:gd name="connsiteX10" fmla="*/ 3409252 w 5026028"/>
              <a:gd name="connsiteY10" fmla="*/ 3668388 h 3810013"/>
              <a:gd name="connsiteX11" fmla="*/ 4269863 w 5026028"/>
              <a:gd name="connsiteY11" fmla="*/ 3689903 h 3810013"/>
              <a:gd name="connsiteX12" fmla="*/ 4861534 w 5026028"/>
              <a:gd name="connsiteY12" fmla="*/ 3281113 h 3810013"/>
              <a:gd name="connsiteX13" fmla="*/ 4936838 w 5026028"/>
              <a:gd name="connsiteY13" fmla="*/ 2194590 h 3810013"/>
              <a:gd name="connsiteX14" fmla="*/ 5022899 w 5026028"/>
              <a:gd name="connsiteY14" fmla="*/ 1140341 h 3810013"/>
              <a:gd name="connsiteX15" fmla="*/ 4818503 w 5026028"/>
              <a:gd name="connsiteY15" fmla="*/ 548670 h 3810013"/>
              <a:gd name="connsiteX16" fmla="*/ 4183802 w 5026028"/>
              <a:gd name="connsiteY16" fmla="*/ 118364 h 3810013"/>
              <a:gd name="connsiteX17" fmla="*/ 3957892 w 5026028"/>
              <a:gd name="connsiteY17" fmla="*/ 96849 h 3810013"/>
              <a:gd name="connsiteX18" fmla="*/ 3742739 w 5026028"/>
              <a:gd name="connsiteY18" fmla="*/ 30 h 3810013"/>
              <a:gd name="connsiteX19" fmla="*/ 3065007 w 5026028"/>
              <a:gd name="connsiteY19" fmla="*/ 107607 h 3810013"/>
              <a:gd name="connsiteX20" fmla="*/ 2516367 w 5026028"/>
              <a:gd name="connsiteY20" fmla="*/ 30 h 3810013"/>
              <a:gd name="connsiteX21" fmla="*/ 2516367 w 5026028"/>
              <a:gd name="connsiteY21" fmla="*/ 30 h 3810013"/>
              <a:gd name="connsiteX22" fmla="*/ 2096819 w 5026028"/>
              <a:gd name="connsiteY22" fmla="*/ 53819 h 3810013"/>
              <a:gd name="connsiteX23" fmla="*/ 816659 w 5026028"/>
              <a:gd name="connsiteY23" fmla="*/ 21546 h 3810013"/>
              <a:gd name="connsiteX0" fmla="*/ 816659 w 5026028"/>
              <a:gd name="connsiteY0" fmla="*/ 21546 h 3854200"/>
              <a:gd name="connsiteX1" fmla="*/ 224988 w 5026028"/>
              <a:gd name="connsiteY1" fmla="*/ 473367 h 3854200"/>
              <a:gd name="connsiteX2" fmla="*/ 171200 w 5026028"/>
              <a:gd name="connsiteY2" fmla="*/ 1258675 h 3854200"/>
              <a:gd name="connsiteX3" fmla="*/ 870 w 5026028"/>
              <a:gd name="connsiteY3" fmla="*/ 1900549 h 3854200"/>
              <a:gd name="connsiteX4" fmla="*/ 108447 w 5026028"/>
              <a:gd name="connsiteY4" fmla="*/ 2506562 h 3854200"/>
              <a:gd name="connsiteX5" fmla="*/ 189129 w 5026028"/>
              <a:gd name="connsiteY5" fmla="*/ 3135885 h 3854200"/>
              <a:gd name="connsiteX6" fmla="*/ 415040 w 5026028"/>
              <a:gd name="connsiteY6" fmla="*/ 3693490 h 3854200"/>
              <a:gd name="connsiteX7" fmla="*/ 1490805 w 5026028"/>
              <a:gd name="connsiteY7" fmla="*/ 3689903 h 3854200"/>
              <a:gd name="connsiteX8" fmla="*/ 2010758 w 5026028"/>
              <a:gd name="connsiteY8" fmla="*/ 3743692 h 3854200"/>
              <a:gd name="connsiteX9" fmla="*/ 2611393 w 5026028"/>
              <a:gd name="connsiteY9" fmla="*/ 3853061 h 3854200"/>
              <a:gd name="connsiteX10" fmla="*/ 3409252 w 5026028"/>
              <a:gd name="connsiteY10" fmla="*/ 3668388 h 3854200"/>
              <a:gd name="connsiteX11" fmla="*/ 4269863 w 5026028"/>
              <a:gd name="connsiteY11" fmla="*/ 3689903 h 3854200"/>
              <a:gd name="connsiteX12" fmla="*/ 4861534 w 5026028"/>
              <a:gd name="connsiteY12" fmla="*/ 3281113 h 3854200"/>
              <a:gd name="connsiteX13" fmla="*/ 4936838 w 5026028"/>
              <a:gd name="connsiteY13" fmla="*/ 2194590 h 3854200"/>
              <a:gd name="connsiteX14" fmla="*/ 5022899 w 5026028"/>
              <a:gd name="connsiteY14" fmla="*/ 1140341 h 3854200"/>
              <a:gd name="connsiteX15" fmla="*/ 4818503 w 5026028"/>
              <a:gd name="connsiteY15" fmla="*/ 548670 h 3854200"/>
              <a:gd name="connsiteX16" fmla="*/ 4183802 w 5026028"/>
              <a:gd name="connsiteY16" fmla="*/ 118364 h 3854200"/>
              <a:gd name="connsiteX17" fmla="*/ 3957892 w 5026028"/>
              <a:gd name="connsiteY17" fmla="*/ 96849 h 3854200"/>
              <a:gd name="connsiteX18" fmla="*/ 3742739 w 5026028"/>
              <a:gd name="connsiteY18" fmla="*/ 30 h 3854200"/>
              <a:gd name="connsiteX19" fmla="*/ 3065007 w 5026028"/>
              <a:gd name="connsiteY19" fmla="*/ 107607 h 3854200"/>
              <a:gd name="connsiteX20" fmla="*/ 2516367 w 5026028"/>
              <a:gd name="connsiteY20" fmla="*/ 30 h 3854200"/>
              <a:gd name="connsiteX21" fmla="*/ 2516367 w 5026028"/>
              <a:gd name="connsiteY21" fmla="*/ 30 h 3854200"/>
              <a:gd name="connsiteX22" fmla="*/ 2096819 w 5026028"/>
              <a:gd name="connsiteY22" fmla="*/ 53819 h 3854200"/>
              <a:gd name="connsiteX23" fmla="*/ 816659 w 5026028"/>
              <a:gd name="connsiteY23" fmla="*/ 21546 h 3854200"/>
              <a:gd name="connsiteX0" fmla="*/ 816659 w 5026028"/>
              <a:gd name="connsiteY0" fmla="*/ 21546 h 3854200"/>
              <a:gd name="connsiteX1" fmla="*/ 224988 w 5026028"/>
              <a:gd name="connsiteY1" fmla="*/ 473367 h 3854200"/>
              <a:gd name="connsiteX2" fmla="*/ 171200 w 5026028"/>
              <a:gd name="connsiteY2" fmla="*/ 1258675 h 3854200"/>
              <a:gd name="connsiteX3" fmla="*/ 870 w 5026028"/>
              <a:gd name="connsiteY3" fmla="*/ 1900549 h 3854200"/>
              <a:gd name="connsiteX4" fmla="*/ 108447 w 5026028"/>
              <a:gd name="connsiteY4" fmla="*/ 2506562 h 3854200"/>
              <a:gd name="connsiteX5" fmla="*/ 189129 w 5026028"/>
              <a:gd name="connsiteY5" fmla="*/ 3135885 h 3854200"/>
              <a:gd name="connsiteX6" fmla="*/ 415040 w 5026028"/>
              <a:gd name="connsiteY6" fmla="*/ 3693490 h 3854200"/>
              <a:gd name="connsiteX7" fmla="*/ 1490805 w 5026028"/>
              <a:gd name="connsiteY7" fmla="*/ 3689903 h 3854200"/>
              <a:gd name="connsiteX8" fmla="*/ 2010758 w 5026028"/>
              <a:gd name="connsiteY8" fmla="*/ 3743692 h 3854200"/>
              <a:gd name="connsiteX9" fmla="*/ 2575534 w 5026028"/>
              <a:gd name="connsiteY9" fmla="*/ 3853061 h 3854200"/>
              <a:gd name="connsiteX10" fmla="*/ 3409252 w 5026028"/>
              <a:gd name="connsiteY10" fmla="*/ 3668388 h 3854200"/>
              <a:gd name="connsiteX11" fmla="*/ 4269863 w 5026028"/>
              <a:gd name="connsiteY11" fmla="*/ 3689903 h 3854200"/>
              <a:gd name="connsiteX12" fmla="*/ 4861534 w 5026028"/>
              <a:gd name="connsiteY12" fmla="*/ 3281113 h 3854200"/>
              <a:gd name="connsiteX13" fmla="*/ 4936838 w 5026028"/>
              <a:gd name="connsiteY13" fmla="*/ 2194590 h 3854200"/>
              <a:gd name="connsiteX14" fmla="*/ 5022899 w 5026028"/>
              <a:gd name="connsiteY14" fmla="*/ 1140341 h 3854200"/>
              <a:gd name="connsiteX15" fmla="*/ 4818503 w 5026028"/>
              <a:gd name="connsiteY15" fmla="*/ 548670 h 3854200"/>
              <a:gd name="connsiteX16" fmla="*/ 4183802 w 5026028"/>
              <a:gd name="connsiteY16" fmla="*/ 118364 h 3854200"/>
              <a:gd name="connsiteX17" fmla="*/ 3957892 w 5026028"/>
              <a:gd name="connsiteY17" fmla="*/ 96849 h 3854200"/>
              <a:gd name="connsiteX18" fmla="*/ 3742739 w 5026028"/>
              <a:gd name="connsiteY18" fmla="*/ 30 h 3854200"/>
              <a:gd name="connsiteX19" fmla="*/ 3065007 w 5026028"/>
              <a:gd name="connsiteY19" fmla="*/ 107607 h 3854200"/>
              <a:gd name="connsiteX20" fmla="*/ 2516367 w 5026028"/>
              <a:gd name="connsiteY20" fmla="*/ 30 h 3854200"/>
              <a:gd name="connsiteX21" fmla="*/ 2516367 w 5026028"/>
              <a:gd name="connsiteY21" fmla="*/ 30 h 3854200"/>
              <a:gd name="connsiteX22" fmla="*/ 2096819 w 5026028"/>
              <a:gd name="connsiteY22" fmla="*/ 53819 h 3854200"/>
              <a:gd name="connsiteX23" fmla="*/ 816659 w 5026028"/>
              <a:gd name="connsiteY23" fmla="*/ 21546 h 3854200"/>
              <a:gd name="connsiteX0" fmla="*/ 816659 w 5026028"/>
              <a:gd name="connsiteY0" fmla="*/ 21546 h 3854232"/>
              <a:gd name="connsiteX1" fmla="*/ 224988 w 5026028"/>
              <a:gd name="connsiteY1" fmla="*/ 473367 h 3854232"/>
              <a:gd name="connsiteX2" fmla="*/ 171200 w 5026028"/>
              <a:gd name="connsiteY2" fmla="*/ 1258675 h 3854232"/>
              <a:gd name="connsiteX3" fmla="*/ 870 w 5026028"/>
              <a:gd name="connsiteY3" fmla="*/ 1900549 h 3854232"/>
              <a:gd name="connsiteX4" fmla="*/ 108447 w 5026028"/>
              <a:gd name="connsiteY4" fmla="*/ 2506562 h 3854232"/>
              <a:gd name="connsiteX5" fmla="*/ 189129 w 5026028"/>
              <a:gd name="connsiteY5" fmla="*/ 3135885 h 3854232"/>
              <a:gd name="connsiteX6" fmla="*/ 415040 w 5026028"/>
              <a:gd name="connsiteY6" fmla="*/ 3693490 h 3854232"/>
              <a:gd name="connsiteX7" fmla="*/ 1437017 w 5026028"/>
              <a:gd name="connsiteY7" fmla="*/ 3671974 h 3854232"/>
              <a:gd name="connsiteX8" fmla="*/ 2010758 w 5026028"/>
              <a:gd name="connsiteY8" fmla="*/ 3743692 h 3854232"/>
              <a:gd name="connsiteX9" fmla="*/ 2575534 w 5026028"/>
              <a:gd name="connsiteY9" fmla="*/ 3853061 h 3854232"/>
              <a:gd name="connsiteX10" fmla="*/ 3409252 w 5026028"/>
              <a:gd name="connsiteY10" fmla="*/ 3668388 h 3854232"/>
              <a:gd name="connsiteX11" fmla="*/ 4269863 w 5026028"/>
              <a:gd name="connsiteY11" fmla="*/ 3689903 h 3854232"/>
              <a:gd name="connsiteX12" fmla="*/ 4861534 w 5026028"/>
              <a:gd name="connsiteY12" fmla="*/ 3281113 h 3854232"/>
              <a:gd name="connsiteX13" fmla="*/ 4936838 w 5026028"/>
              <a:gd name="connsiteY13" fmla="*/ 2194590 h 3854232"/>
              <a:gd name="connsiteX14" fmla="*/ 5022899 w 5026028"/>
              <a:gd name="connsiteY14" fmla="*/ 1140341 h 3854232"/>
              <a:gd name="connsiteX15" fmla="*/ 4818503 w 5026028"/>
              <a:gd name="connsiteY15" fmla="*/ 548670 h 3854232"/>
              <a:gd name="connsiteX16" fmla="*/ 4183802 w 5026028"/>
              <a:gd name="connsiteY16" fmla="*/ 118364 h 3854232"/>
              <a:gd name="connsiteX17" fmla="*/ 3957892 w 5026028"/>
              <a:gd name="connsiteY17" fmla="*/ 96849 h 3854232"/>
              <a:gd name="connsiteX18" fmla="*/ 3742739 w 5026028"/>
              <a:gd name="connsiteY18" fmla="*/ 30 h 3854232"/>
              <a:gd name="connsiteX19" fmla="*/ 3065007 w 5026028"/>
              <a:gd name="connsiteY19" fmla="*/ 107607 h 3854232"/>
              <a:gd name="connsiteX20" fmla="*/ 2516367 w 5026028"/>
              <a:gd name="connsiteY20" fmla="*/ 30 h 3854232"/>
              <a:gd name="connsiteX21" fmla="*/ 2516367 w 5026028"/>
              <a:gd name="connsiteY21" fmla="*/ 30 h 3854232"/>
              <a:gd name="connsiteX22" fmla="*/ 2096819 w 5026028"/>
              <a:gd name="connsiteY22" fmla="*/ 53819 h 3854232"/>
              <a:gd name="connsiteX23" fmla="*/ 816659 w 5026028"/>
              <a:gd name="connsiteY23" fmla="*/ 21546 h 3854232"/>
              <a:gd name="connsiteX0" fmla="*/ 816659 w 5026028"/>
              <a:gd name="connsiteY0" fmla="*/ 21546 h 3854232"/>
              <a:gd name="connsiteX1" fmla="*/ 224988 w 5026028"/>
              <a:gd name="connsiteY1" fmla="*/ 473367 h 3854232"/>
              <a:gd name="connsiteX2" fmla="*/ 171200 w 5026028"/>
              <a:gd name="connsiteY2" fmla="*/ 1258675 h 3854232"/>
              <a:gd name="connsiteX3" fmla="*/ 870 w 5026028"/>
              <a:gd name="connsiteY3" fmla="*/ 1900549 h 3854232"/>
              <a:gd name="connsiteX4" fmla="*/ 108447 w 5026028"/>
              <a:gd name="connsiteY4" fmla="*/ 2506562 h 3854232"/>
              <a:gd name="connsiteX5" fmla="*/ 189129 w 5026028"/>
              <a:gd name="connsiteY5" fmla="*/ 3135885 h 3854232"/>
              <a:gd name="connsiteX6" fmla="*/ 415040 w 5026028"/>
              <a:gd name="connsiteY6" fmla="*/ 3693490 h 3854232"/>
              <a:gd name="connsiteX7" fmla="*/ 1437017 w 5026028"/>
              <a:gd name="connsiteY7" fmla="*/ 3671974 h 3854232"/>
              <a:gd name="connsiteX8" fmla="*/ 2010758 w 5026028"/>
              <a:gd name="connsiteY8" fmla="*/ 3743692 h 3854232"/>
              <a:gd name="connsiteX9" fmla="*/ 2575534 w 5026028"/>
              <a:gd name="connsiteY9" fmla="*/ 3853061 h 3854232"/>
              <a:gd name="connsiteX10" fmla="*/ 3409252 w 5026028"/>
              <a:gd name="connsiteY10" fmla="*/ 3668388 h 3854232"/>
              <a:gd name="connsiteX11" fmla="*/ 4269863 w 5026028"/>
              <a:gd name="connsiteY11" fmla="*/ 3689903 h 3854232"/>
              <a:gd name="connsiteX12" fmla="*/ 4861534 w 5026028"/>
              <a:gd name="connsiteY12" fmla="*/ 3281113 h 3854232"/>
              <a:gd name="connsiteX13" fmla="*/ 4936838 w 5026028"/>
              <a:gd name="connsiteY13" fmla="*/ 2194590 h 3854232"/>
              <a:gd name="connsiteX14" fmla="*/ 5022899 w 5026028"/>
              <a:gd name="connsiteY14" fmla="*/ 1140341 h 3854232"/>
              <a:gd name="connsiteX15" fmla="*/ 4818503 w 5026028"/>
              <a:gd name="connsiteY15" fmla="*/ 548670 h 3854232"/>
              <a:gd name="connsiteX16" fmla="*/ 4183802 w 5026028"/>
              <a:gd name="connsiteY16" fmla="*/ 118364 h 3854232"/>
              <a:gd name="connsiteX17" fmla="*/ 3957892 w 5026028"/>
              <a:gd name="connsiteY17" fmla="*/ 96849 h 3854232"/>
              <a:gd name="connsiteX18" fmla="*/ 3742739 w 5026028"/>
              <a:gd name="connsiteY18" fmla="*/ 30 h 3854232"/>
              <a:gd name="connsiteX19" fmla="*/ 3065007 w 5026028"/>
              <a:gd name="connsiteY19" fmla="*/ 107607 h 3854232"/>
              <a:gd name="connsiteX20" fmla="*/ 2516367 w 5026028"/>
              <a:gd name="connsiteY20" fmla="*/ 30 h 3854232"/>
              <a:gd name="connsiteX21" fmla="*/ 2516367 w 5026028"/>
              <a:gd name="connsiteY21" fmla="*/ 30 h 3854232"/>
              <a:gd name="connsiteX22" fmla="*/ 2096819 w 5026028"/>
              <a:gd name="connsiteY22" fmla="*/ 53819 h 3854232"/>
              <a:gd name="connsiteX23" fmla="*/ 816659 w 5026028"/>
              <a:gd name="connsiteY23" fmla="*/ 21546 h 3854232"/>
              <a:gd name="connsiteX0" fmla="*/ 816659 w 5026028"/>
              <a:gd name="connsiteY0" fmla="*/ 21546 h 3854232"/>
              <a:gd name="connsiteX1" fmla="*/ 224988 w 5026028"/>
              <a:gd name="connsiteY1" fmla="*/ 473367 h 3854232"/>
              <a:gd name="connsiteX2" fmla="*/ 171200 w 5026028"/>
              <a:gd name="connsiteY2" fmla="*/ 1258675 h 3854232"/>
              <a:gd name="connsiteX3" fmla="*/ 870 w 5026028"/>
              <a:gd name="connsiteY3" fmla="*/ 1900549 h 3854232"/>
              <a:gd name="connsiteX4" fmla="*/ 108447 w 5026028"/>
              <a:gd name="connsiteY4" fmla="*/ 2506562 h 3854232"/>
              <a:gd name="connsiteX5" fmla="*/ 189129 w 5026028"/>
              <a:gd name="connsiteY5" fmla="*/ 3135885 h 3854232"/>
              <a:gd name="connsiteX6" fmla="*/ 397111 w 5026028"/>
              <a:gd name="connsiteY6" fmla="*/ 3693490 h 3854232"/>
              <a:gd name="connsiteX7" fmla="*/ 1437017 w 5026028"/>
              <a:gd name="connsiteY7" fmla="*/ 3671974 h 3854232"/>
              <a:gd name="connsiteX8" fmla="*/ 2010758 w 5026028"/>
              <a:gd name="connsiteY8" fmla="*/ 3743692 h 3854232"/>
              <a:gd name="connsiteX9" fmla="*/ 2575534 w 5026028"/>
              <a:gd name="connsiteY9" fmla="*/ 3853061 h 3854232"/>
              <a:gd name="connsiteX10" fmla="*/ 3409252 w 5026028"/>
              <a:gd name="connsiteY10" fmla="*/ 3668388 h 3854232"/>
              <a:gd name="connsiteX11" fmla="*/ 4269863 w 5026028"/>
              <a:gd name="connsiteY11" fmla="*/ 3689903 h 3854232"/>
              <a:gd name="connsiteX12" fmla="*/ 4861534 w 5026028"/>
              <a:gd name="connsiteY12" fmla="*/ 3281113 h 3854232"/>
              <a:gd name="connsiteX13" fmla="*/ 4936838 w 5026028"/>
              <a:gd name="connsiteY13" fmla="*/ 2194590 h 3854232"/>
              <a:gd name="connsiteX14" fmla="*/ 5022899 w 5026028"/>
              <a:gd name="connsiteY14" fmla="*/ 1140341 h 3854232"/>
              <a:gd name="connsiteX15" fmla="*/ 4818503 w 5026028"/>
              <a:gd name="connsiteY15" fmla="*/ 548670 h 3854232"/>
              <a:gd name="connsiteX16" fmla="*/ 4183802 w 5026028"/>
              <a:gd name="connsiteY16" fmla="*/ 118364 h 3854232"/>
              <a:gd name="connsiteX17" fmla="*/ 3957892 w 5026028"/>
              <a:gd name="connsiteY17" fmla="*/ 96849 h 3854232"/>
              <a:gd name="connsiteX18" fmla="*/ 3742739 w 5026028"/>
              <a:gd name="connsiteY18" fmla="*/ 30 h 3854232"/>
              <a:gd name="connsiteX19" fmla="*/ 3065007 w 5026028"/>
              <a:gd name="connsiteY19" fmla="*/ 107607 h 3854232"/>
              <a:gd name="connsiteX20" fmla="*/ 2516367 w 5026028"/>
              <a:gd name="connsiteY20" fmla="*/ 30 h 3854232"/>
              <a:gd name="connsiteX21" fmla="*/ 2516367 w 5026028"/>
              <a:gd name="connsiteY21" fmla="*/ 30 h 3854232"/>
              <a:gd name="connsiteX22" fmla="*/ 2096819 w 5026028"/>
              <a:gd name="connsiteY22" fmla="*/ 53819 h 3854232"/>
              <a:gd name="connsiteX23" fmla="*/ 816659 w 5026028"/>
              <a:gd name="connsiteY23" fmla="*/ 21546 h 3854232"/>
              <a:gd name="connsiteX0" fmla="*/ 816659 w 5026028"/>
              <a:gd name="connsiteY0" fmla="*/ 21546 h 3854232"/>
              <a:gd name="connsiteX1" fmla="*/ 224988 w 5026028"/>
              <a:gd name="connsiteY1" fmla="*/ 473367 h 3854232"/>
              <a:gd name="connsiteX2" fmla="*/ 171200 w 5026028"/>
              <a:gd name="connsiteY2" fmla="*/ 1258675 h 3854232"/>
              <a:gd name="connsiteX3" fmla="*/ 870 w 5026028"/>
              <a:gd name="connsiteY3" fmla="*/ 1900549 h 3854232"/>
              <a:gd name="connsiteX4" fmla="*/ 108447 w 5026028"/>
              <a:gd name="connsiteY4" fmla="*/ 2506562 h 3854232"/>
              <a:gd name="connsiteX5" fmla="*/ 189129 w 5026028"/>
              <a:gd name="connsiteY5" fmla="*/ 3135885 h 3854232"/>
              <a:gd name="connsiteX6" fmla="*/ 397111 w 5026028"/>
              <a:gd name="connsiteY6" fmla="*/ 3693490 h 3854232"/>
              <a:gd name="connsiteX7" fmla="*/ 1437017 w 5026028"/>
              <a:gd name="connsiteY7" fmla="*/ 3671974 h 3854232"/>
              <a:gd name="connsiteX8" fmla="*/ 2010758 w 5026028"/>
              <a:gd name="connsiteY8" fmla="*/ 3743692 h 3854232"/>
              <a:gd name="connsiteX9" fmla="*/ 2575534 w 5026028"/>
              <a:gd name="connsiteY9" fmla="*/ 3853061 h 3854232"/>
              <a:gd name="connsiteX10" fmla="*/ 3409252 w 5026028"/>
              <a:gd name="connsiteY10" fmla="*/ 3668388 h 3854232"/>
              <a:gd name="connsiteX11" fmla="*/ 4269863 w 5026028"/>
              <a:gd name="connsiteY11" fmla="*/ 3689903 h 3854232"/>
              <a:gd name="connsiteX12" fmla="*/ 4861534 w 5026028"/>
              <a:gd name="connsiteY12" fmla="*/ 3281113 h 3854232"/>
              <a:gd name="connsiteX13" fmla="*/ 4936838 w 5026028"/>
              <a:gd name="connsiteY13" fmla="*/ 2194590 h 3854232"/>
              <a:gd name="connsiteX14" fmla="*/ 5022899 w 5026028"/>
              <a:gd name="connsiteY14" fmla="*/ 1140341 h 3854232"/>
              <a:gd name="connsiteX15" fmla="*/ 4818503 w 5026028"/>
              <a:gd name="connsiteY15" fmla="*/ 548670 h 3854232"/>
              <a:gd name="connsiteX16" fmla="*/ 4183802 w 5026028"/>
              <a:gd name="connsiteY16" fmla="*/ 118364 h 3854232"/>
              <a:gd name="connsiteX17" fmla="*/ 3957892 w 5026028"/>
              <a:gd name="connsiteY17" fmla="*/ 96849 h 3854232"/>
              <a:gd name="connsiteX18" fmla="*/ 3742739 w 5026028"/>
              <a:gd name="connsiteY18" fmla="*/ 30 h 3854232"/>
              <a:gd name="connsiteX19" fmla="*/ 3065007 w 5026028"/>
              <a:gd name="connsiteY19" fmla="*/ 107607 h 3854232"/>
              <a:gd name="connsiteX20" fmla="*/ 2516367 w 5026028"/>
              <a:gd name="connsiteY20" fmla="*/ 30 h 3854232"/>
              <a:gd name="connsiteX21" fmla="*/ 2516367 w 5026028"/>
              <a:gd name="connsiteY21" fmla="*/ 30 h 3854232"/>
              <a:gd name="connsiteX22" fmla="*/ 2096819 w 5026028"/>
              <a:gd name="connsiteY22" fmla="*/ 53819 h 3854232"/>
              <a:gd name="connsiteX23" fmla="*/ 816659 w 5026028"/>
              <a:gd name="connsiteY23" fmla="*/ 21546 h 3854232"/>
              <a:gd name="connsiteX0" fmla="*/ 816553 w 5025922"/>
              <a:gd name="connsiteY0" fmla="*/ 21546 h 3854232"/>
              <a:gd name="connsiteX1" fmla="*/ 224882 w 5025922"/>
              <a:gd name="connsiteY1" fmla="*/ 473367 h 3854232"/>
              <a:gd name="connsiteX2" fmla="*/ 171094 w 5025922"/>
              <a:gd name="connsiteY2" fmla="*/ 1258675 h 3854232"/>
              <a:gd name="connsiteX3" fmla="*/ 764 w 5025922"/>
              <a:gd name="connsiteY3" fmla="*/ 1900549 h 3854232"/>
              <a:gd name="connsiteX4" fmla="*/ 108341 w 5025922"/>
              <a:gd name="connsiteY4" fmla="*/ 2506562 h 3854232"/>
              <a:gd name="connsiteX5" fmla="*/ 108341 w 5025922"/>
              <a:gd name="connsiteY5" fmla="*/ 3144849 h 3854232"/>
              <a:gd name="connsiteX6" fmla="*/ 397005 w 5025922"/>
              <a:gd name="connsiteY6" fmla="*/ 3693490 h 3854232"/>
              <a:gd name="connsiteX7" fmla="*/ 1436911 w 5025922"/>
              <a:gd name="connsiteY7" fmla="*/ 3671974 h 3854232"/>
              <a:gd name="connsiteX8" fmla="*/ 2010652 w 5025922"/>
              <a:gd name="connsiteY8" fmla="*/ 3743692 h 3854232"/>
              <a:gd name="connsiteX9" fmla="*/ 2575428 w 5025922"/>
              <a:gd name="connsiteY9" fmla="*/ 3853061 h 3854232"/>
              <a:gd name="connsiteX10" fmla="*/ 3409146 w 5025922"/>
              <a:gd name="connsiteY10" fmla="*/ 3668388 h 3854232"/>
              <a:gd name="connsiteX11" fmla="*/ 4269757 w 5025922"/>
              <a:gd name="connsiteY11" fmla="*/ 3689903 h 3854232"/>
              <a:gd name="connsiteX12" fmla="*/ 4861428 w 5025922"/>
              <a:gd name="connsiteY12" fmla="*/ 3281113 h 3854232"/>
              <a:gd name="connsiteX13" fmla="*/ 4936732 w 5025922"/>
              <a:gd name="connsiteY13" fmla="*/ 2194590 h 3854232"/>
              <a:gd name="connsiteX14" fmla="*/ 5022793 w 5025922"/>
              <a:gd name="connsiteY14" fmla="*/ 1140341 h 3854232"/>
              <a:gd name="connsiteX15" fmla="*/ 4818397 w 5025922"/>
              <a:gd name="connsiteY15" fmla="*/ 548670 h 3854232"/>
              <a:gd name="connsiteX16" fmla="*/ 4183696 w 5025922"/>
              <a:gd name="connsiteY16" fmla="*/ 118364 h 3854232"/>
              <a:gd name="connsiteX17" fmla="*/ 3957786 w 5025922"/>
              <a:gd name="connsiteY17" fmla="*/ 96849 h 3854232"/>
              <a:gd name="connsiteX18" fmla="*/ 3742633 w 5025922"/>
              <a:gd name="connsiteY18" fmla="*/ 30 h 3854232"/>
              <a:gd name="connsiteX19" fmla="*/ 3064901 w 5025922"/>
              <a:gd name="connsiteY19" fmla="*/ 107607 h 3854232"/>
              <a:gd name="connsiteX20" fmla="*/ 2516261 w 5025922"/>
              <a:gd name="connsiteY20" fmla="*/ 30 h 3854232"/>
              <a:gd name="connsiteX21" fmla="*/ 2516261 w 5025922"/>
              <a:gd name="connsiteY21" fmla="*/ 30 h 3854232"/>
              <a:gd name="connsiteX22" fmla="*/ 2096713 w 5025922"/>
              <a:gd name="connsiteY22" fmla="*/ 53819 h 3854232"/>
              <a:gd name="connsiteX23" fmla="*/ 816553 w 5025922"/>
              <a:gd name="connsiteY23" fmla="*/ 21546 h 3854232"/>
              <a:gd name="connsiteX0" fmla="*/ 816553 w 5025922"/>
              <a:gd name="connsiteY0" fmla="*/ 21546 h 3854232"/>
              <a:gd name="connsiteX1" fmla="*/ 224882 w 5025922"/>
              <a:gd name="connsiteY1" fmla="*/ 473367 h 3854232"/>
              <a:gd name="connsiteX2" fmla="*/ 171094 w 5025922"/>
              <a:gd name="connsiteY2" fmla="*/ 1258675 h 3854232"/>
              <a:gd name="connsiteX3" fmla="*/ 764 w 5025922"/>
              <a:gd name="connsiteY3" fmla="*/ 1900549 h 3854232"/>
              <a:gd name="connsiteX4" fmla="*/ 108341 w 5025922"/>
              <a:gd name="connsiteY4" fmla="*/ 2506562 h 3854232"/>
              <a:gd name="connsiteX5" fmla="*/ 108341 w 5025922"/>
              <a:gd name="connsiteY5" fmla="*/ 3144849 h 3854232"/>
              <a:gd name="connsiteX6" fmla="*/ 397005 w 5025922"/>
              <a:gd name="connsiteY6" fmla="*/ 3693490 h 3854232"/>
              <a:gd name="connsiteX7" fmla="*/ 1436911 w 5025922"/>
              <a:gd name="connsiteY7" fmla="*/ 3671974 h 3854232"/>
              <a:gd name="connsiteX8" fmla="*/ 2010652 w 5025922"/>
              <a:gd name="connsiteY8" fmla="*/ 3743692 h 3854232"/>
              <a:gd name="connsiteX9" fmla="*/ 2575428 w 5025922"/>
              <a:gd name="connsiteY9" fmla="*/ 3853061 h 3854232"/>
              <a:gd name="connsiteX10" fmla="*/ 3409146 w 5025922"/>
              <a:gd name="connsiteY10" fmla="*/ 3668388 h 3854232"/>
              <a:gd name="connsiteX11" fmla="*/ 4269757 w 5025922"/>
              <a:gd name="connsiteY11" fmla="*/ 3689903 h 3854232"/>
              <a:gd name="connsiteX12" fmla="*/ 4861428 w 5025922"/>
              <a:gd name="connsiteY12" fmla="*/ 3281113 h 3854232"/>
              <a:gd name="connsiteX13" fmla="*/ 4936732 w 5025922"/>
              <a:gd name="connsiteY13" fmla="*/ 2194590 h 3854232"/>
              <a:gd name="connsiteX14" fmla="*/ 5022793 w 5025922"/>
              <a:gd name="connsiteY14" fmla="*/ 1140341 h 3854232"/>
              <a:gd name="connsiteX15" fmla="*/ 4818397 w 5025922"/>
              <a:gd name="connsiteY15" fmla="*/ 548670 h 3854232"/>
              <a:gd name="connsiteX16" fmla="*/ 4183696 w 5025922"/>
              <a:gd name="connsiteY16" fmla="*/ 118364 h 3854232"/>
              <a:gd name="connsiteX17" fmla="*/ 3957786 w 5025922"/>
              <a:gd name="connsiteY17" fmla="*/ 96849 h 3854232"/>
              <a:gd name="connsiteX18" fmla="*/ 3742633 w 5025922"/>
              <a:gd name="connsiteY18" fmla="*/ 30 h 3854232"/>
              <a:gd name="connsiteX19" fmla="*/ 3064901 w 5025922"/>
              <a:gd name="connsiteY19" fmla="*/ 107607 h 3854232"/>
              <a:gd name="connsiteX20" fmla="*/ 2516261 w 5025922"/>
              <a:gd name="connsiteY20" fmla="*/ 30 h 3854232"/>
              <a:gd name="connsiteX21" fmla="*/ 2516261 w 5025922"/>
              <a:gd name="connsiteY21" fmla="*/ 30 h 3854232"/>
              <a:gd name="connsiteX22" fmla="*/ 2096713 w 5025922"/>
              <a:gd name="connsiteY22" fmla="*/ 53819 h 3854232"/>
              <a:gd name="connsiteX23" fmla="*/ 816553 w 5025922"/>
              <a:gd name="connsiteY23" fmla="*/ 21546 h 3854232"/>
              <a:gd name="connsiteX0" fmla="*/ 816553 w 5025922"/>
              <a:gd name="connsiteY0" fmla="*/ 21546 h 3854232"/>
              <a:gd name="connsiteX1" fmla="*/ 224882 w 5025922"/>
              <a:gd name="connsiteY1" fmla="*/ 473367 h 3854232"/>
              <a:gd name="connsiteX2" fmla="*/ 171094 w 5025922"/>
              <a:gd name="connsiteY2" fmla="*/ 1258675 h 3854232"/>
              <a:gd name="connsiteX3" fmla="*/ 764 w 5025922"/>
              <a:gd name="connsiteY3" fmla="*/ 1900549 h 3854232"/>
              <a:gd name="connsiteX4" fmla="*/ 108341 w 5025922"/>
              <a:gd name="connsiteY4" fmla="*/ 2506562 h 3854232"/>
              <a:gd name="connsiteX5" fmla="*/ 108341 w 5025922"/>
              <a:gd name="connsiteY5" fmla="*/ 3144849 h 3854232"/>
              <a:gd name="connsiteX6" fmla="*/ 397005 w 5025922"/>
              <a:gd name="connsiteY6" fmla="*/ 3693490 h 3854232"/>
              <a:gd name="connsiteX7" fmla="*/ 1436911 w 5025922"/>
              <a:gd name="connsiteY7" fmla="*/ 3671974 h 3854232"/>
              <a:gd name="connsiteX8" fmla="*/ 2010652 w 5025922"/>
              <a:gd name="connsiteY8" fmla="*/ 3743692 h 3854232"/>
              <a:gd name="connsiteX9" fmla="*/ 2575428 w 5025922"/>
              <a:gd name="connsiteY9" fmla="*/ 3853061 h 3854232"/>
              <a:gd name="connsiteX10" fmla="*/ 3409146 w 5025922"/>
              <a:gd name="connsiteY10" fmla="*/ 3668388 h 3854232"/>
              <a:gd name="connsiteX11" fmla="*/ 4269757 w 5025922"/>
              <a:gd name="connsiteY11" fmla="*/ 3689903 h 3854232"/>
              <a:gd name="connsiteX12" fmla="*/ 4861428 w 5025922"/>
              <a:gd name="connsiteY12" fmla="*/ 3281113 h 3854232"/>
              <a:gd name="connsiteX13" fmla="*/ 4936732 w 5025922"/>
              <a:gd name="connsiteY13" fmla="*/ 2194590 h 3854232"/>
              <a:gd name="connsiteX14" fmla="*/ 5022793 w 5025922"/>
              <a:gd name="connsiteY14" fmla="*/ 1140341 h 3854232"/>
              <a:gd name="connsiteX15" fmla="*/ 4818397 w 5025922"/>
              <a:gd name="connsiteY15" fmla="*/ 548670 h 3854232"/>
              <a:gd name="connsiteX16" fmla="*/ 4183696 w 5025922"/>
              <a:gd name="connsiteY16" fmla="*/ 118364 h 3854232"/>
              <a:gd name="connsiteX17" fmla="*/ 3957786 w 5025922"/>
              <a:gd name="connsiteY17" fmla="*/ 96849 h 3854232"/>
              <a:gd name="connsiteX18" fmla="*/ 3742633 w 5025922"/>
              <a:gd name="connsiteY18" fmla="*/ 30 h 3854232"/>
              <a:gd name="connsiteX19" fmla="*/ 3064901 w 5025922"/>
              <a:gd name="connsiteY19" fmla="*/ 107607 h 3854232"/>
              <a:gd name="connsiteX20" fmla="*/ 2516261 w 5025922"/>
              <a:gd name="connsiteY20" fmla="*/ 30 h 3854232"/>
              <a:gd name="connsiteX21" fmla="*/ 2516261 w 5025922"/>
              <a:gd name="connsiteY21" fmla="*/ 30 h 3854232"/>
              <a:gd name="connsiteX22" fmla="*/ 2096713 w 5025922"/>
              <a:gd name="connsiteY22" fmla="*/ 53819 h 3854232"/>
              <a:gd name="connsiteX23" fmla="*/ 816553 w 5025922"/>
              <a:gd name="connsiteY23" fmla="*/ 21546 h 3854232"/>
              <a:gd name="connsiteX0" fmla="*/ 816553 w 5025922"/>
              <a:gd name="connsiteY0" fmla="*/ 21546 h 3854232"/>
              <a:gd name="connsiteX1" fmla="*/ 224882 w 5025922"/>
              <a:gd name="connsiteY1" fmla="*/ 473367 h 3854232"/>
              <a:gd name="connsiteX2" fmla="*/ 171094 w 5025922"/>
              <a:gd name="connsiteY2" fmla="*/ 1258675 h 3854232"/>
              <a:gd name="connsiteX3" fmla="*/ 764 w 5025922"/>
              <a:gd name="connsiteY3" fmla="*/ 1900549 h 3854232"/>
              <a:gd name="connsiteX4" fmla="*/ 108341 w 5025922"/>
              <a:gd name="connsiteY4" fmla="*/ 2506562 h 3854232"/>
              <a:gd name="connsiteX5" fmla="*/ 108341 w 5025922"/>
              <a:gd name="connsiteY5" fmla="*/ 3144849 h 3854232"/>
              <a:gd name="connsiteX6" fmla="*/ 414934 w 5025922"/>
              <a:gd name="connsiteY6" fmla="*/ 3684526 h 3854232"/>
              <a:gd name="connsiteX7" fmla="*/ 1436911 w 5025922"/>
              <a:gd name="connsiteY7" fmla="*/ 3671974 h 3854232"/>
              <a:gd name="connsiteX8" fmla="*/ 2010652 w 5025922"/>
              <a:gd name="connsiteY8" fmla="*/ 3743692 h 3854232"/>
              <a:gd name="connsiteX9" fmla="*/ 2575428 w 5025922"/>
              <a:gd name="connsiteY9" fmla="*/ 3853061 h 3854232"/>
              <a:gd name="connsiteX10" fmla="*/ 3409146 w 5025922"/>
              <a:gd name="connsiteY10" fmla="*/ 3668388 h 3854232"/>
              <a:gd name="connsiteX11" fmla="*/ 4269757 w 5025922"/>
              <a:gd name="connsiteY11" fmla="*/ 3689903 h 3854232"/>
              <a:gd name="connsiteX12" fmla="*/ 4861428 w 5025922"/>
              <a:gd name="connsiteY12" fmla="*/ 3281113 h 3854232"/>
              <a:gd name="connsiteX13" fmla="*/ 4936732 w 5025922"/>
              <a:gd name="connsiteY13" fmla="*/ 2194590 h 3854232"/>
              <a:gd name="connsiteX14" fmla="*/ 5022793 w 5025922"/>
              <a:gd name="connsiteY14" fmla="*/ 1140341 h 3854232"/>
              <a:gd name="connsiteX15" fmla="*/ 4818397 w 5025922"/>
              <a:gd name="connsiteY15" fmla="*/ 548670 h 3854232"/>
              <a:gd name="connsiteX16" fmla="*/ 4183696 w 5025922"/>
              <a:gd name="connsiteY16" fmla="*/ 118364 h 3854232"/>
              <a:gd name="connsiteX17" fmla="*/ 3957786 w 5025922"/>
              <a:gd name="connsiteY17" fmla="*/ 96849 h 3854232"/>
              <a:gd name="connsiteX18" fmla="*/ 3742633 w 5025922"/>
              <a:gd name="connsiteY18" fmla="*/ 30 h 3854232"/>
              <a:gd name="connsiteX19" fmla="*/ 3064901 w 5025922"/>
              <a:gd name="connsiteY19" fmla="*/ 107607 h 3854232"/>
              <a:gd name="connsiteX20" fmla="*/ 2516261 w 5025922"/>
              <a:gd name="connsiteY20" fmla="*/ 30 h 3854232"/>
              <a:gd name="connsiteX21" fmla="*/ 2516261 w 5025922"/>
              <a:gd name="connsiteY21" fmla="*/ 30 h 3854232"/>
              <a:gd name="connsiteX22" fmla="*/ 2096713 w 5025922"/>
              <a:gd name="connsiteY22" fmla="*/ 53819 h 3854232"/>
              <a:gd name="connsiteX23" fmla="*/ 816553 w 5025922"/>
              <a:gd name="connsiteY23" fmla="*/ 21546 h 3854232"/>
              <a:gd name="connsiteX0" fmla="*/ 816553 w 5025922"/>
              <a:gd name="connsiteY0" fmla="*/ 21546 h 3845361"/>
              <a:gd name="connsiteX1" fmla="*/ 224882 w 5025922"/>
              <a:gd name="connsiteY1" fmla="*/ 473367 h 3845361"/>
              <a:gd name="connsiteX2" fmla="*/ 171094 w 5025922"/>
              <a:gd name="connsiteY2" fmla="*/ 1258675 h 3845361"/>
              <a:gd name="connsiteX3" fmla="*/ 764 w 5025922"/>
              <a:gd name="connsiteY3" fmla="*/ 1900549 h 3845361"/>
              <a:gd name="connsiteX4" fmla="*/ 108341 w 5025922"/>
              <a:gd name="connsiteY4" fmla="*/ 2506562 h 3845361"/>
              <a:gd name="connsiteX5" fmla="*/ 108341 w 5025922"/>
              <a:gd name="connsiteY5" fmla="*/ 3144849 h 3845361"/>
              <a:gd name="connsiteX6" fmla="*/ 414934 w 5025922"/>
              <a:gd name="connsiteY6" fmla="*/ 3684526 h 3845361"/>
              <a:gd name="connsiteX7" fmla="*/ 1436911 w 5025922"/>
              <a:gd name="connsiteY7" fmla="*/ 3671974 h 3845361"/>
              <a:gd name="connsiteX8" fmla="*/ 2010652 w 5025922"/>
              <a:gd name="connsiteY8" fmla="*/ 3743692 h 3845361"/>
              <a:gd name="connsiteX9" fmla="*/ 2584392 w 5025922"/>
              <a:gd name="connsiteY9" fmla="*/ 3844096 h 3845361"/>
              <a:gd name="connsiteX10" fmla="*/ 3409146 w 5025922"/>
              <a:gd name="connsiteY10" fmla="*/ 3668388 h 3845361"/>
              <a:gd name="connsiteX11" fmla="*/ 4269757 w 5025922"/>
              <a:gd name="connsiteY11" fmla="*/ 3689903 h 3845361"/>
              <a:gd name="connsiteX12" fmla="*/ 4861428 w 5025922"/>
              <a:gd name="connsiteY12" fmla="*/ 3281113 h 3845361"/>
              <a:gd name="connsiteX13" fmla="*/ 4936732 w 5025922"/>
              <a:gd name="connsiteY13" fmla="*/ 2194590 h 3845361"/>
              <a:gd name="connsiteX14" fmla="*/ 5022793 w 5025922"/>
              <a:gd name="connsiteY14" fmla="*/ 1140341 h 3845361"/>
              <a:gd name="connsiteX15" fmla="*/ 4818397 w 5025922"/>
              <a:gd name="connsiteY15" fmla="*/ 548670 h 3845361"/>
              <a:gd name="connsiteX16" fmla="*/ 4183696 w 5025922"/>
              <a:gd name="connsiteY16" fmla="*/ 118364 h 3845361"/>
              <a:gd name="connsiteX17" fmla="*/ 3957786 w 5025922"/>
              <a:gd name="connsiteY17" fmla="*/ 96849 h 3845361"/>
              <a:gd name="connsiteX18" fmla="*/ 3742633 w 5025922"/>
              <a:gd name="connsiteY18" fmla="*/ 30 h 3845361"/>
              <a:gd name="connsiteX19" fmla="*/ 3064901 w 5025922"/>
              <a:gd name="connsiteY19" fmla="*/ 107607 h 3845361"/>
              <a:gd name="connsiteX20" fmla="*/ 2516261 w 5025922"/>
              <a:gd name="connsiteY20" fmla="*/ 30 h 3845361"/>
              <a:gd name="connsiteX21" fmla="*/ 2516261 w 5025922"/>
              <a:gd name="connsiteY21" fmla="*/ 30 h 3845361"/>
              <a:gd name="connsiteX22" fmla="*/ 2096713 w 5025922"/>
              <a:gd name="connsiteY22" fmla="*/ 53819 h 3845361"/>
              <a:gd name="connsiteX23" fmla="*/ 816553 w 5025922"/>
              <a:gd name="connsiteY23" fmla="*/ 21546 h 3845361"/>
              <a:gd name="connsiteX0" fmla="*/ 816138 w 5025507"/>
              <a:gd name="connsiteY0" fmla="*/ 21546 h 3845361"/>
              <a:gd name="connsiteX1" fmla="*/ 224467 w 5025507"/>
              <a:gd name="connsiteY1" fmla="*/ 473367 h 3845361"/>
              <a:gd name="connsiteX2" fmla="*/ 170679 w 5025507"/>
              <a:gd name="connsiteY2" fmla="*/ 1258675 h 3845361"/>
              <a:gd name="connsiteX3" fmla="*/ 349 w 5025507"/>
              <a:gd name="connsiteY3" fmla="*/ 1900549 h 3845361"/>
              <a:gd name="connsiteX4" fmla="*/ 125855 w 5025507"/>
              <a:gd name="connsiteY4" fmla="*/ 2273480 h 3845361"/>
              <a:gd name="connsiteX5" fmla="*/ 107926 w 5025507"/>
              <a:gd name="connsiteY5" fmla="*/ 3144849 h 3845361"/>
              <a:gd name="connsiteX6" fmla="*/ 414519 w 5025507"/>
              <a:gd name="connsiteY6" fmla="*/ 3684526 h 3845361"/>
              <a:gd name="connsiteX7" fmla="*/ 1436496 w 5025507"/>
              <a:gd name="connsiteY7" fmla="*/ 3671974 h 3845361"/>
              <a:gd name="connsiteX8" fmla="*/ 2010237 w 5025507"/>
              <a:gd name="connsiteY8" fmla="*/ 3743692 h 3845361"/>
              <a:gd name="connsiteX9" fmla="*/ 2583977 w 5025507"/>
              <a:gd name="connsiteY9" fmla="*/ 3844096 h 3845361"/>
              <a:gd name="connsiteX10" fmla="*/ 3408731 w 5025507"/>
              <a:gd name="connsiteY10" fmla="*/ 3668388 h 3845361"/>
              <a:gd name="connsiteX11" fmla="*/ 4269342 w 5025507"/>
              <a:gd name="connsiteY11" fmla="*/ 3689903 h 3845361"/>
              <a:gd name="connsiteX12" fmla="*/ 4861013 w 5025507"/>
              <a:gd name="connsiteY12" fmla="*/ 3281113 h 3845361"/>
              <a:gd name="connsiteX13" fmla="*/ 4936317 w 5025507"/>
              <a:gd name="connsiteY13" fmla="*/ 2194590 h 3845361"/>
              <a:gd name="connsiteX14" fmla="*/ 5022378 w 5025507"/>
              <a:gd name="connsiteY14" fmla="*/ 1140341 h 3845361"/>
              <a:gd name="connsiteX15" fmla="*/ 4817982 w 5025507"/>
              <a:gd name="connsiteY15" fmla="*/ 548670 h 3845361"/>
              <a:gd name="connsiteX16" fmla="*/ 4183281 w 5025507"/>
              <a:gd name="connsiteY16" fmla="*/ 118364 h 3845361"/>
              <a:gd name="connsiteX17" fmla="*/ 3957371 w 5025507"/>
              <a:gd name="connsiteY17" fmla="*/ 96849 h 3845361"/>
              <a:gd name="connsiteX18" fmla="*/ 3742218 w 5025507"/>
              <a:gd name="connsiteY18" fmla="*/ 30 h 3845361"/>
              <a:gd name="connsiteX19" fmla="*/ 3064486 w 5025507"/>
              <a:gd name="connsiteY19" fmla="*/ 107607 h 3845361"/>
              <a:gd name="connsiteX20" fmla="*/ 2515846 w 5025507"/>
              <a:gd name="connsiteY20" fmla="*/ 30 h 3845361"/>
              <a:gd name="connsiteX21" fmla="*/ 2515846 w 5025507"/>
              <a:gd name="connsiteY21" fmla="*/ 30 h 3845361"/>
              <a:gd name="connsiteX22" fmla="*/ 2096298 w 5025507"/>
              <a:gd name="connsiteY22" fmla="*/ 53819 h 3845361"/>
              <a:gd name="connsiteX23" fmla="*/ 816138 w 5025507"/>
              <a:gd name="connsiteY23" fmla="*/ 21546 h 3845361"/>
              <a:gd name="connsiteX0" fmla="*/ 727540 w 4936909"/>
              <a:gd name="connsiteY0" fmla="*/ 21546 h 3845361"/>
              <a:gd name="connsiteX1" fmla="*/ 135869 w 4936909"/>
              <a:gd name="connsiteY1" fmla="*/ 473367 h 3845361"/>
              <a:gd name="connsiteX2" fmla="*/ 82081 w 4936909"/>
              <a:gd name="connsiteY2" fmla="*/ 1258675 h 3845361"/>
              <a:gd name="connsiteX3" fmla="*/ 37257 w 4936909"/>
              <a:gd name="connsiteY3" fmla="*/ 2273480 h 3845361"/>
              <a:gd name="connsiteX4" fmla="*/ 19328 w 4936909"/>
              <a:gd name="connsiteY4" fmla="*/ 3144849 h 3845361"/>
              <a:gd name="connsiteX5" fmla="*/ 325921 w 4936909"/>
              <a:gd name="connsiteY5" fmla="*/ 3684526 h 3845361"/>
              <a:gd name="connsiteX6" fmla="*/ 1347898 w 4936909"/>
              <a:gd name="connsiteY6" fmla="*/ 3671974 h 3845361"/>
              <a:gd name="connsiteX7" fmla="*/ 1921639 w 4936909"/>
              <a:gd name="connsiteY7" fmla="*/ 3743692 h 3845361"/>
              <a:gd name="connsiteX8" fmla="*/ 2495379 w 4936909"/>
              <a:gd name="connsiteY8" fmla="*/ 3844096 h 3845361"/>
              <a:gd name="connsiteX9" fmla="*/ 3320133 w 4936909"/>
              <a:gd name="connsiteY9" fmla="*/ 3668388 h 3845361"/>
              <a:gd name="connsiteX10" fmla="*/ 4180744 w 4936909"/>
              <a:gd name="connsiteY10" fmla="*/ 3689903 h 3845361"/>
              <a:gd name="connsiteX11" fmla="*/ 4772415 w 4936909"/>
              <a:gd name="connsiteY11" fmla="*/ 3281113 h 3845361"/>
              <a:gd name="connsiteX12" fmla="*/ 4847719 w 4936909"/>
              <a:gd name="connsiteY12" fmla="*/ 2194590 h 3845361"/>
              <a:gd name="connsiteX13" fmla="*/ 4933780 w 4936909"/>
              <a:gd name="connsiteY13" fmla="*/ 1140341 h 3845361"/>
              <a:gd name="connsiteX14" fmla="*/ 4729384 w 4936909"/>
              <a:gd name="connsiteY14" fmla="*/ 548670 h 3845361"/>
              <a:gd name="connsiteX15" fmla="*/ 4094683 w 4936909"/>
              <a:gd name="connsiteY15" fmla="*/ 118364 h 3845361"/>
              <a:gd name="connsiteX16" fmla="*/ 3868773 w 4936909"/>
              <a:gd name="connsiteY16" fmla="*/ 96849 h 3845361"/>
              <a:gd name="connsiteX17" fmla="*/ 3653620 w 4936909"/>
              <a:gd name="connsiteY17" fmla="*/ 30 h 3845361"/>
              <a:gd name="connsiteX18" fmla="*/ 2975888 w 4936909"/>
              <a:gd name="connsiteY18" fmla="*/ 107607 h 3845361"/>
              <a:gd name="connsiteX19" fmla="*/ 2427248 w 4936909"/>
              <a:gd name="connsiteY19" fmla="*/ 30 h 3845361"/>
              <a:gd name="connsiteX20" fmla="*/ 2427248 w 4936909"/>
              <a:gd name="connsiteY20" fmla="*/ 30 h 3845361"/>
              <a:gd name="connsiteX21" fmla="*/ 2007700 w 4936909"/>
              <a:gd name="connsiteY21" fmla="*/ 53819 h 3845361"/>
              <a:gd name="connsiteX22" fmla="*/ 727540 w 4936909"/>
              <a:gd name="connsiteY22" fmla="*/ 21546 h 3845361"/>
              <a:gd name="connsiteX0" fmla="*/ 799540 w 5008909"/>
              <a:gd name="connsiteY0" fmla="*/ 21546 h 3845361"/>
              <a:gd name="connsiteX1" fmla="*/ 207869 w 5008909"/>
              <a:gd name="connsiteY1" fmla="*/ 473367 h 3845361"/>
              <a:gd name="connsiteX2" fmla="*/ 1681 w 5008909"/>
              <a:gd name="connsiteY2" fmla="*/ 1258675 h 3845361"/>
              <a:gd name="connsiteX3" fmla="*/ 109257 w 5008909"/>
              <a:gd name="connsiteY3" fmla="*/ 2273480 h 3845361"/>
              <a:gd name="connsiteX4" fmla="*/ 91328 w 5008909"/>
              <a:gd name="connsiteY4" fmla="*/ 3144849 h 3845361"/>
              <a:gd name="connsiteX5" fmla="*/ 397921 w 5008909"/>
              <a:gd name="connsiteY5" fmla="*/ 3684526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2079700 w 5008909"/>
              <a:gd name="connsiteY21" fmla="*/ 53819 h 3845361"/>
              <a:gd name="connsiteX22" fmla="*/ 799540 w 5008909"/>
              <a:gd name="connsiteY22" fmla="*/ 21546 h 3845361"/>
              <a:gd name="connsiteX0" fmla="*/ 799540 w 5008909"/>
              <a:gd name="connsiteY0" fmla="*/ 21546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84526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2079700 w 5008909"/>
              <a:gd name="connsiteY21" fmla="*/ 53819 h 3845361"/>
              <a:gd name="connsiteX22" fmla="*/ 799540 w 5008909"/>
              <a:gd name="connsiteY22" fmla="*/ 21546 h 3845361"/>
              <a:gd name="connsiteX0" fmla="*/ 799540 w 5008909"/>
              <a:gd name="connsiteY0" fmla="*/ 21546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84526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2079700 w 5008909"/>
              <a:gd name="connsiteY21" fmla="*/ 53819 h 3845361"/>
              <a:gd name="connsiteX22" fmla="*/ 799540 w 5008909"/>
              <a:gd name="connsiteY22" fmla="*/ 21546 h 3845361"/>
              <a:gd name="connsiteX0" fmla="*/ 799540 w 5008909"/>
              <a:gd name="connsiteY0" fmla="*/ 21546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84526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2079700 w 5008909"/>
              <a:gd name="connsiteY21" fmla="*/ 53819 h 3845361"/>
              <a:gd name="connsiteX22" fmla="*/ 799540 w 5008909"/>
              <a:gd name="connsiteY22" fmla="*/ 21546 h 3845361"/>
              <a:gd name="connsiteX0" fmla="*/ 799540 w 5008909"/>
              <a:gd name="connsiteY0" fmla="*/ 21546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30738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2079700 w 5008909"/>
              <a:gd name="connsiteY21" fmla="*/ 53819 h 3845361"/>
              <a:gd name="connsiteX22" fmla="*/ 799540 w 5008909"/>
              <a:gd name="connsiteY22" fmla="*/ 21546 h 3845361"/>
              <a:gd name="connsiteX0" fmla="*/ 799540 w 5008909"/>
              <a:gd name="connsiteY0" fmla="*/ 21546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30738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2079700 w 5008909"/>
              <a:gd name="connsiteY21" fmla="*/ 53819 h 3845361"/>
              <a:gd name="connsiteX22" fmla="*/ 799540 w 5008909"/>
              <a:gd name="connsiteY22" fmla="*/ 21546 h 3845361"/>
              <a:gd name="connsiteX0" fmla="*/ 781611 w 5008909"/>
              <a:gd name="connsiteY0" fmla="*/ 66369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30738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2079700 w 5008909"/>
              <a:gd name="connsiteY21" fmla="*/ 53819 h 3845361"/>
              <a:gd name="connsiteX22" fmla="*/ 781611 w 5008909"/>
              <a:gd name="connsiteY22" fmla="*/ 66369 h 3845361"/>
              <a:gd name="connsiteX0" fmla="*/ 781611 w 5008909"/>
              <a:gd name="connsiteY0" fmla="*/ 66369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30738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2079700 w 5008909"/>
              <a:gd name="connsiteY21" fmla="*/ 53819 h 3845361"/>
              <a:gd name="connsiteX22" fmla="*/ 781611 w 5008909"/>
              <a:gd name="connsiteY22" fmla="*/ 66369 h 3845361"/>
              <a:gd name="connsiteX0" fmla="*/ 781611 w 5008909"/>
              <a:gd name="connsiteY0" fmla="*/ 66369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30738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1891441 w 5008909"/>
              <a:gd name="connsiteY21" fmla="*/ 170361 h 3845361"/>
              <a:gd name="connsiteX22" fmla="*/ 781611 w 5008909"/>
              <a:gd name="connsiteY22" fmla="*/ 66369 h 3845361"/>
              <a:gd name="connsiteX0" fmla="*/ 781611 w 5008909"/>
              <a:gd name="connsiteY0" fmla="*/ 66369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30738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1891441 w 5008909"/>
              <a:gd name="connsiteY21" fmla="*/ 170361 h 3845361"/>
              <a:gd name="connsiteX22" fmla="*/ 781611 w 5008909"/>
              <a:gd name="connsiteY22" fmla="*/ 66369 h 3845361"/>
              <a:gd name="connsiteX0" fmla="*/ 781611 w 5008909"/>
              <a:gd name="connsiteY0" fmla="*/ 66369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30738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1748005 w 5008909"/>
              <a:gd name="connsiteY21" fmla="*/ 152432 h 3845361"/>
              <a:gd name="connsiteX22" fmla="*/ 781611 w 5008909"/>
              <a:gd name="connsiteY22" fmla="*/ 66369 h 3845361"/>
              <a:gd name="connsiteX0" fmla="*/ 781611 w 5008909"/>
              <a:gd name="connsiteY0" fmla="*/ 66369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30738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1748005 w 5008909"/>
              <a:gd name="connsiteY20" fmla="*/ 152432 h 3845361"/>
              <a:gd name="connsiteX21" fmla="*/ 781611 w 5008909"/>
              <a:gd name="connsiteY21" fmla="*/ 66369 h 3845361"/>
              <a:gd name="connsiteX0" fmla="*/ 781611 w 5008909"/>
              <a:gd name="connsiteY0" fmla="*/ 66369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30738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1748005 w 5008909"/>
              <a:gd name="connsiteY20" fmla="*/ 152432 h 3845361"/>
              <a:gd name="connsiteX21" fmla="*/ 781611 w 5008909"/>
              <a:gd name="connsiteY21" fmla="*/ 66369 h 3845361"/>
              <a:gd name="connsiteX0" fmla="*/ 781611 w 5008909"/>
              <a:gd name="connsiteY0" fmla="*/ 66369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30738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553037 w 5008909"/>
              <a:gd name="connsiteY19" fmla="*/ 215182 h 3845361"/>
              <a:gd name="connsiteX20" fmla="*/ 1748005 w 5008909"/>
              <a:gd name="connsiteY20" fmla="*/ 152432 h 3845361"/>
              <a:gd name="connsiteX21" fmla="*/ 781611 w 5008909"/>
              <a:gd name="connsiteY21" fmla="*/ 66369 h 3845361"/>
              <a:gd name="connsiteX0" fmla="*/ 781611 w 5008909"/>
              <a:gd name="connsiteY0" fmla="*/ 71261 h 3850253"/>
              <a:gd name="connsiteX1" fmla="*/ 207869 w 5008909"/>
              <a:gd name="connsiteY1" fmla="*/ 478259 h 3850253"/>
              <a:gd name="connsiteX2" fmla="*/ 1681 w 5008909"/>
              <a:gd name="connsiteY2" fmla="*/ 1263567 h 3850253"/>
              <a:gd name="connsiteX3" fmla="*/ 109257 w 5008909"/>
              <a:gd name="connsiteY3" fmla="*/ 2197690 h 3850253"/>
              <a:gd name="connsiteX4" fmla="*/ 91328 w 5008909"/>
              <a:gd name="connsiteY4" fmla="*/ 3149741 h 3850253"/>
              <a:gd name="connsiteX5" fmla="*/ 397921 w 5008909"/>
              <a:gd name="connsiteY5" fmla="*/ 3635630 h 3850253"/>
              <a:gd name="connsiteX6" fmla="*/ 1419898 w 5008909"/>
              <a:gd name="connsiteY6" fmla="*/ 3676866 h 3850253"/>
              <a:gd name="connsiteX7" fmla="*/ 1993639 w 5008909"/>
              <a:gd name="connsiteY7" fmla="*/ 3748584 h 3850253"/>
              <a:gd name="connsiteX8" fmla="*/ 2567379 w 5008909"/>
              <a:gd name="connsiteY8" fmla="*/ 3848988 h 3850253"/>
              <a:gd name="connsiteX9" fmla="*/ 3392133 w 5008909"/>
              <a:gd name="connsiteY9" fmla="*/ 3673280 h 3850253"/>
              <a:gd name="connsiteX10" fmla="*/ 4252744 w 5008909"/>
              <a:gd name="connsiteY10" fmla="*/ 3694795 h 3850253"/>
              <a:gd name="connsiteX11" fmla="*/ 4844415 w 5008909"/>
              <a:gd name="connsiteY11" fmla="*/ 3286005 h 3850253"/>
              <a:gd name="connsiteX12" fmla="*/ 4919719 w 5008909"/>
              <a:gd name="connsiteY12" fmla="*/ 2199482 h 3850253"/>
              <a:gd name="connsiteX13" fmla="*/ 5005780 w 5008909"/>
              <a:gd name="connsiteY13" fmla="*/ 1145233 h 3850253"/>
              <a:gd name="connsiteX14" fmla="*/ 4801384 w 5008909"/>
              <a:gd name="connsiteY14" fmla="*/ 553562 h 3850253"/>
              <a:gd name="connsiteX15" fmla="*/ 4166683 w 5008909"/>
              <a:gd name="connsiteY15" fmla="*/ 123256 h 3850253"/>
              <a:gd name="connsiteX16" fmla="*/ 3940773 w 5008909"/>
              <a:gd name="connsiteY16" fmla="*/ 101741 h 3850253"/>
              <a:gd name="connsiteX17" fmla="*/ 3725620 w 5008909"/>
              <a:gd name="connsiteY17" fmla="*/ 4922 h 3850253"/>
              <a:gd name="connsiteX18" fmla="*/ 3047888 w 5008909"/>
              <a:gd name="connsiteY18" fmla="*/ 112499 h 3850253"/>
              <a:gd name="connsiteX19" fmla="*/ 2553037 w 5008909"/>
              <a:gd name="connsiteY19" fmla="*/ 220074 h 3850253"/>
              <a:gd name="connsiteX20" fmla="*/ 1748005 w 5008909"/>
              <a:gd name="connsiteY20" fmla="*/ 157324 h 3850253"/>
              <a:gd name="connsiteX21" fmla="*/ 781611 w 5008909"/>
              <a:gd name="connsiteY21" fmla="*/ 71261 h 3850253"/>
              <a:gd name="connsiteX0" fmla="*/ 781611 w 5008909"/>
              <a:gd name="connsiteY0" fmla="*/ 66370 h 3845362"/>
              <a:gd name="connsiteX1" fmla="*/ 207869 w 5008909"/>
              <a:gd name="connsiteY1" fmla="*/ 473368 h 3845362"/>
              <a:gd name="connsiteX2" fmla="*/ 1681 w 5008909"/>
              <a:gd name="connsiteY2" fmla="*/ 1258676 h 3845362"/>
              <a:gd name="connsiteX3" fmla="*/ 109257 w 5008909"/>
              <a:gd name="connsiteY3" fmla="*/ 2192799 h 3845362"/>
              <a:gd name="connsiteX4" fmla="*/ 91328 w 5008909"/>
              <a:gd name="connsiteY4" fmla="*/ 3144850 h 3845362"/>
              <a:gd name="connsiteX5" fmla="*/ 397921 w 5008909"/>
              <a:gd name="connsiteY5" fmla="*/ 3630739 h 3845362"/>
              <a:gd name="connsiteX6" fmla="*/ 1419898 w 5008909"/>
              <a:gd name="connsiteY6" fmla="*/ 3671975 h 3845362"/>
              <a:gd name="connsiteX7" fmla="*/ 1993639 w 5008909"/>
              <a:gd name="connsiteY7" fmla="*/ 3743693 h 3845362"/>
              <a:gd name="connsiteX8" fmla="*/ 2567379 w 5008909"/>
              <a:gd name="connsiteY8" fmla="*/ 3844097 h 3845362"/>
              <a:gd name="connsiteX9" fmla="*/ 3392133 w 5008909"/>
              <a:gd name="connsiteY9" fmla="*/ 3668389 h 3845362"/>
              <a:gd name="connsiteX10" fmla="*/ 4252744 w 5008909"/>
              <a:gd name="connsiteY10" fmla="*/ 3689904 h 3845362"/>
              <a:gd name="connsiteX11" fmla="*/ 4844415 w 5008909"/>
              <a:gd name="connsiteY11" fmla="*/ 3281114 h 3845362"/>
              <a:gd name="connsiteX12" fmla="*/ 4919719 w 5008909"/>
              <a:gd name="connsiteY12" fmla="*/ 2194591 h 3845362"/>
              <a:gd name="connsiteX13" fmla="*/ 5005780 w 5008909"/>
              <a:gd name="connsiteY13" fmla="*/ 1140342 h 3845362"/>
              <a:gd name="connsiteX14" fmla="*/ 4801384 w 5008909"/>
              <a:gd name="connsiteY14" fmla="*/ 548671 h 3845362"/>
              <a:gd name="connsiteX15" fmla="*/ 4166683 w 5008909"/>
              <a:gd name="connsiteY15" fmla="*/ 118365 h 3845362"/>
              <a:gd name="connsiteX16" fmla="*/ 3940773 w 5008909"/>
              <a:gd name="connsiteY16" fmla="*/ 96850 h 3845362"/>
              <a:gd name="connsiteX17" fmla="*/ 3725620 w 5008909"/>
              <a:gd name="connsiteY17" fmla="*/ 31 h 3845362"/>
              <a:gd name="connsiteX18" fmla="*/ 3047888 w 5008909"/>
              <a:gd name="connsiteY18" fmla="*/ 107608 h 3845362"/>
              <a:gd name="connsiteX19" fmla="*/ 1748005 w 5008909"/>
              <a:gd name="connsiteY19" fmla="*/ 152433 h 3845362"/>
              <a:gd name="connsiteX20" fmla="*/ 781611 w 5008909"/>
              <a:gd name="connsiteY20" fmla="*/ 66370 h 3845362"/>
              <a:gd name="connsiteX0" fmla="*/ 781611 w 5008909"/>
              <a:gd name="connsiteY0" fmla="*/ 66370 h 3845362"/>
              <a:gd name="connsiteX1" fmla="*/ 207869 w 5008909"/>
              <a:gd name="connsiteY1" fmla="*/ 473368 h 3845362"/>
              <a:gd name="connsiteX2" fmla="*/ 1681 w 5008909"/>
              <a:gd name="connsiteY2" fmla="*/ 1258676 h 3845362"/>
              <a:gd name="connsiteX3" fmla="*/ 109257 w 5008909"/>
              <a:gd name="connsiteY3" fmla="*/ 2192799 h 3845362"/>
              <a:gd name="connsiteX4" fmla="*/ 91328 w 5008909"/>
              <a:gd name="connsiteY4" fmla="*/ 3144850 h 3845362"/>
              <a:gd name="connsiteX5" fmla="*/ 397921 w 5008909"/>
              <a:gd name="connsiteY5" fmla="*/ 3630739 h 3845362"/>
              <a:gd name="connsiteX6" fmla="*/ 1419898 w 5008909"/>
              <a:gd name="connsiteY6" fmla="*/ 3671975 h 3845362"/>
              <a:gd name="connsiteX7" fmla="*/ 1993639 w 5008909"/>
              <a:gd name="connsiteY7" fmla="*/ 3743693 h 3845362"/>
              <a:gd name="connsiteX8" fmla="*/ 2567379 w 5008909"/>
              <a:gd name="connsiteY8" fmla="*/ 3844097 h 3845362"/>
              <a:gd name="connsiteX9" fmla="*/ 3392133 w 5008909"/>
              <a:gd name="connsiteY9" fmla="*/ 3668389 h 3845362"/>
              <a:gd name="connsiteX10" fmla="*/ 4252744 w 5008909"/>
              <a:gd name="connsiteY10" fmla="*/ 3689904 h 3845362"/>
              <a:gd name="connsiteX11" fmla="*/ 4844415 w 5008909"/>
              <a:gd name="connsiteY11" fmla="*/ 3281114 h 3845362"/>
              <a:gd name="connsiteX12" fmla="*/ 4919719 w 5008909"/>
              <a:gd name="connsiteY12" fmla="*/ 2194591 h 3845362"/>
              <a:gd name="connsiteX13" fmla="*/ 5005780 w 5008909"/>
              <a:gd name="connsiteY13" fmla="*/ 1140342 h 3845362"/>
              <a:gd name="connsiteX14" fmla="*/ 4801384 w 5008909"/>
              <a:gd name="connsiteY14" fmla="*/ 548671 h 3845362"/>
              <a:gd name="connsiteX15" fmla="*/ 4166683 w 5008909"/>
              <a:gd name="connsiteY15" fmla="*/ 118365 h 3845362"/>
              <a:gd name="connsiteX16" fmla="*/ 3940773 w 5008909"/>
              <a:gd name="connsiteY16" fmla="*/ 96850 h 3845362"/>
              <a:gd name="connsiteX17" fmla="*/ 3725620 w 5008909"/>
              <a:gd name="connsiteY17" fmla="*/ 31 h 3845362"/>
              <a:gd name="connsiteX18" fmla="*/ 3047888 w 5008909"/>
              <a:gd name="connsiteY18" fmla="*/ 107608 h 3845362"/>
              <a:gd name="connsiteX19" fmla="*/ 1748005 w 5008909"/>
              <a:gd name="connsiteY19" fmla="*/ 152433 h 3845362"/>
              <a:gd name="connsiteX20" fmla="*/ 781611 w 5008909"/>
              <a:gd name="connsiteY20" fmla="*/ 66370 h 3845362"/>
              <a:gd name="connsiteX0" fmla="*/ 781611 w 5008909"/>
              <a:gd name="connsiteY0" fmla="*/ 82103 h 3861095"/>
              <a:gd name="connsiteX1" fmla="*/ 207869 w 5008909"/>
              <a:gd name="connsiteY1" fmla="*/ 489101 h 3861095"/>
              <a:gd name="connsiteX2" fmla="*/ 1681 w 5008909"/>
              <a:gd name="connsiteY2" fmla="*/ 1274409 h 3861095"/>
              <a:gd name="connsiteX3" fmla="*/ 109257 w 5008909"/>
              <a:gd name="connsiteY3" fmla="*/ 2208532 h 3861095"/>
              <a:gd name="connsiteX4" fmla="*/ 91328 w 5008909"/>
              <a:gd name="connsiteY4" fmla="*/ 3160583 h 3861095"/>
              <a:gd name="connsiteX5" fmla="*/ 397921 w 5008909"/>
              <a:gd name="connsiteY5" fmla="*/ 3646472 h 3861095"/>
              <a:gd name="connsiteX6" fmla="*/ 1419898 w 5008909"/>
              <a:gd name="connsiteY6" fmla="*/ 3687708 h 3861095"/>
              <a:gd name="connsiteX7" fmla="*/ 1993639 w 5008909"/>
              <a:gd name="connsiteY7" fmla="*/ 3759426 h 3861095"/>
              <a:gd name="connsiteX8" fmla="*/ 2567379 w 5008909"/>
              <a:gd name="connsiteY8" fmla="*/ 3859830 h 3861095"/>
              <a:gd name="connsiteX9" fmla="*/ 3392133 w 5008909"/>
              <a:gd name="connsiteY9" fmla="*/ 3684122 h 3861095"/>
              <a:gd name="connsiteX10" fmla="*/ 4252744 w 5008909"/>
              <a:gd name="connsiteY10" fmla="*/ 3705637 h 3861095"/>
              <a:gd name="connsiteX11" fmla="*/ 4844415 w 5008909"/>
              <a:gd name="connsiteY11" fmla="*/ 3296847 h 3861095"/>
              <a:gd name="connsiteX12" fmla="*/ 4919719 w 5008909"/>
              <a:gd name="connsiteY12" fmla="*/ 2210324 h 3861095"/>
              <a:gd name="connsiteX13" fmla="*/ 5005780 w 5008909"/>
              <a:gd name="connsiteY13" fmla="*/ 1156075 h 3861095"/>
              <a:gd name="connsiteX14" fmla="*/ 4801384 w 5008909"/>
              <a:gd name="connsiteY14" fmla="*/ 564404 h 3861095"/>
              <a:gd name="connsiteX15" fmla="*/ 4166683 w 5008909"/>
              <a:gd name="connsiteY15" fmla="*/ 134098 h 3861095"/>
              <a:gd name="connsiteX16" fmla="*/ 3940773 w 5008909"/>
              <a:gd name="connsiteY16" fmla="*/ 112583 h 3861095"/>
              <a:gd name="connsiteX17" fmla="*/ 3725620 w 5008909"/>
              <a:gd name="connsiteY17" fmla="*/ 15764 h 3861095"/>
              <a:gd name="connsiteX18" fmla="*/ 2832735 w 5008909"/>
              <a:gd name="connsiteY18" fmla="*/ 15765 h 3861095"/>
              <a:gd name="connsiteX19" fmla="*/ 1748005 w 5008909"/>
              <a:gd name="connsiteY19" fmla="*/ 168166 h 3861095"/>
              <a:gd name="connsiteX20" fmla="*/ 781611 w 5008909"/>
              <a:gd name="connsiteY20" fmla="*/ 82103 h 3861095"/>
              <a:gd name="connsiteX0" fmla="*/ 781611 w 5008909"/>
              <a:gd name="connsiteY0" fmla="*/ 82103 h 3861095"/>
              <a:gd name="connsiteX1" fmla="*/ 207869 w 5008909"/>
              <a:gd name="connsiteY1" fmla="*/ 489101 h 3861095"/>
              <a:gd name="connsiteX2" fmla="*/ 1681 w 5008909"/>
              <a:gd name="connsiteY2" fmla="*/ 1274409 h 3861095"/>
              <a:gd name="connsiteX3" fmla="*/ 109257 w 5008909"/>
              <a:gd name="connsiteY3" fmla="*/ 2208532 h 3861095"/>
              <a:gd name="connsiteX4" fmla="*/ 91328 w 5008909"/>
              <a:gd name="connsiteY4" fmla="*/ 3160583 h 3861095"/>
              <a:gd name="connsiteX5" fmla="*/ 397921 w 5008909"/>
              <a:gd name="connsiteY5" fmla="*/ 3646472 h 3861095"/>
              <a:gd name="connsiteX6" fmla="*/ 1419898 w 5008909"/>
              <a:gd name="connsiteY6" fmla="*/ 3687708 h 3861095"/>
              <a:gd name="connsiteX7" fmla="*/ 1993639 w 5008909"/>
              <a:gd name="connsiteY7" fmla="*/ 3759426 h 3861095"/>
              <a:gd name="connsiteX8" fmla="*/ 2567379 w 5008909"/>
              <a:gd name="connsiteY8" fmla="*/ 3859830 h 3861095"/>
              <a:gd name="connsiteX9" fmla="*/ 3392133 w 5008909"/>
              <a:gd name="connsiteY9" fmla="*/ 3684122 h 3861095"/>
              <a:gd name="connsiteX10" fmla="*/ 4252744 w 5008909"/>
              <a:gd name="connsiteY10" fmla="*/ 3705637 h 3861095"/>
              <a:gd name="connsiteX11" fmla="*/ 4844415 w 5008909"/>
              <a:gd name="connsiteY11" fmla="*/ 3296847 h 3861095"/>
              <a:gd name="connsiteX12" fmla="*/ 4919719 w 5008909"/>
              <a:gd name="connsiteY12" fmla="*/ 2210324 h 3861095"/>
              <a:gd name="connsiteX13" fmla="*/ 5005780 w 5008909"/>
              <a:gd name="connsiteY13" fmla="*/ 1156075 h 3861095"/>
              <a:gd name="connsiteX14" fmla="*/ 4801384 w 5008909"/>
              <a:gd name="connsiteY14" fmla="*/ 564404 h 3861095"/>
              <a:gd name="connsiteX15" fmla="*/ 4166683 w 5008909"/>
              <a:gd name="connsiteY15" fmla="*/ 134098 h 3861095"/>
              <a:gd name="connsiteX16" fmla="*/ 3940773 w 5008909"/>
              <a:gd name="connsiteY16" fmla="*/ 112583 h 3861095"/>
              <a:gd name="connsiteX17" fmla="*/ 3725620 w 5008909"/>
              <a:gd name="connsiteY17" fmla="*/ 15764 h 3861095"/>
              <a:gd name="connsiteX18" fmla="*/ 2778946 w 5008909"/>
              <a:gd name="connsiteY18" fmla="*/ 15765 h 3861095"/>
              <a:gd name="connsiteX19" fmla="*/ 1748005 w 5008909"/>
              <a:gd name="connsiteY19" fmla="*/ 168166 h 3861095"/>
              <a:gd name="connsiteX20" fmla="*/ 781611 w 5008909"/>
              <a:gd name="connsiteY20" fmla="*/ 82103 h 3861095"/>
              <a:gd name="connsiteX0" fmla="*/ 781611 w 5008909"/>
              <a:gd name="connsiteY0" fmla="*/ 66372 h 3845364"/>
              <a:gd name="connsiteX1" fmla="*/ 207869 w 5008909"/>
              <a:gd name="connsiteY1" fmla="*/ 473370 h 3845364"/>
              <a:gd name="connsiteX2" fmla="*/ 1681 w 5008909"/>
              <a:gd name="connsiteY2" fmla="*/ 1258678 h 3845364"/>
              <a:gd name="connsiteX3" fmla="*/ 109257 w 5008909"/>
              <a:gd name="connsiteY3" fmla="*/ 2192801 h 3845364"/>
              <a:gd name="connsiteX4" fmla="*/ 91328 w 5008909"/>
              <a:gd name="connsiteY4" fmla="*/ 3144852 h 3845364"/>
              <a:gd name="connsiteX5" fmla="*/ 397921 w 5008909"/>
              <a:gd name="connsiteY5" fmla="*/ 3630741 h 3845364"/>
              <a:gd name="connsiteX6" fmla="*/ 1419898 w 5008909"/>
              <a:gd name="connsiteY6" fmla="*/ 3671977 h 3845364"/>
              <a:gd name="connsiteX7" fmla="*/ 1993639 w 5008909"/>
              <a:gd name="connsiteY7" fmla="*/ 3743695 h 3845364"/>
              <a:gd name="connsiteX8" fmla="*/ 2567379 w 5008909"/>
              <a:gd name="connsiteY8" fmla="*/ 3844099 h 3845364"/>
              <a:gd name="connsiteX9" fmla="*/ 3392133 w 5008909"/>
              <a:gd name="connsiteY9" fmla="*/ 3668391 h 3845364"/>
              <a:gd name="connsiteX10" fmla="*/ 4252744 w 5008909"/>
              <a:gd name="connsiteY10" fmla="*/ 3689906 h 3845364"/>
              <a:gd name="connsiteX11" fmla="*/ 4844415 w 5008909"/>
              <a:gd name="connsiteY11" fmla="*/ 3281116 h 3845364"/>
              <a:gd name="connsiteX12" fmla="*/ 4919719 w 5008909"/>
              <a:gd name="connsiteY12" fmla="*/ 2194593 h 3845364"/>
              <a:gd name="connsiteX13" fmla="*/ 5005780 w 5008909"/>
              <a:gd name="connsiteY13" fmla="*/ 1140344 h 3845364"/>
              <a:gd name="connsiteX14" fmla="*/ 4801384 w 5008909"/>
              <a:gd name="connsiteY14" fmla="*/ 548673 h 3845364"/>
              <a:gd name="connsiteX15" fmla="*/ 4166683 w 5008909"/>
              <a:gd name="connsiteY15" fmla="*/ 118367 h 3845364"/>
              <a:gd name="connsiteX16" fmla="*/ 3940773 w 5008909"/>
              <a:gd name="connsiteY16" fmla="*/ 96852 h 3845364"/>
              <a:gd name="connsiteX17" fmla="*/ 3743550 w 5008909"/>
              <a:gd name="connsiteY17" fmla="*/ 170362 h 3845364"/>
              <a:gd name="connsiteX18" fmla="*/ 2778946 w 5008909"/>
              <a:gd name="connsiteY18" fmla="*/ 34 h 3845364"/>
              <a:gd name="connsiteX19" fmla="*/ 1748005 w 5008909"/>
              <a:gd name="connsiteY19" fmla="*/ 152435 h 3845364"/>
              <a:gd name="connsiteX20" fmla="*/ 781611 w 5008909"/>
              <a:gd name="connsiteY20" fmla="*/ 66372 h 3845364"/>
              <a:gd name="connsiteX0" fmla="*/ 781611 w 5008909"/>
              <a:gd name="connsiteY0" fmla="*/ 66372 h 3845364"/>
              <a:gd name="connsiteX1" fmla="*/ 207869 w 5008909"/>
              <a:gd name="connsiteY1" fmla="*/ 473370 h 3845364"/>
              <a:gd name="connsiteX2" fmla="*/ 1681 w 5008909"/>
              <a:gd name="connsiteY2" fmla="*/ 1258678 h 3845364"/>
              <a:gd name="connsiteX3" fmla="*/ 109257 w 5008909"/>
              <a:gd name="connsiteY3" fmla="*/ 2192801 h 3845364"/>
              <a:gd name="connsiteX4" fmla="*/ 91328 w 5008909"/>
              <a:gd name="connsiteY4" fmla="*/ 3144852 h 3845364"/>
              <a:gd name="connsiteX5" fmla="*/ 397921 w 5008909"/>
              <a:gd name="connsiteY5" fmla="*/ 3630741 h 3845364"/>
              <a:gd name="connsiteX6" fmla="*/ 1419898 w 5008909"/>
              <a:gd name="connsiteY6" fmla="*/ 3671977 h 3845364"/>
              <a:gd name="connsiteX7" fmla="*/ 1993639 w 5008909"/>
              <a:gd name="connsiteY7" fmla="*/ 3743695 h 3845364"/>
              <a:gd name="connsiteX8" fmla="*/ 2567379 w 5008909"/>
              <a:gd name="connsiteY8" fmla="*/ 3844099 h 3845364"/>
              <a:gd name="connsiteX9" fmla="*/ 3392133 w 5008909"/>
              <a:gd name="connsiteY9" fmla="*/ 3668391 h 3845364"/>
              <a:gd name="connsiteX10" fmla="*/ 4252744 w 5008909"/>
              <a:gd name="connsiteY10" fmla="*/ 3689906 h 3845364"/>
              <a:gd name="connsiteX11" fmla="*/ 4844415 w 5008909"/>
              <a:gd name="connsiteY11" fmla="*/ 3281116 h 3845364"/>
              <a:gd name="connsiteX12" fmla="*/ 4919719 w 5008909"/>
              <a:gd name="connsiteY12" fmla="*/ 2194593 h 3845364"/>
              <a:gd name="connsiteX13" fmla="*/ 5005780 w 5008909"/>
              <a:gd name="connsiteY13" fmla="*/ 1140344 h 3845364"/>
              <a:gd name="connsiteX14" fmla="*/ 4801384 w 5008909"/>
              <a:gd name="connsiteY14" fmla="*/ 548673 h 3845364"/>
              <a:gd name="connsiteX15" fmla="*/ 4166683 w 5008909"/>
              <a:gd name="connsiteY15" fmla="*/ 118367 h 3845364"/>
              <a:gd name="connsiteX16" fmla="*/ 3743550 w 5008909"/>
              <a:gd name="connsiteY16" fmla="*/ 170362 h 3845364"/>
              <a:gd name="connsiteX17" fmla="*/ 2778946 w 5008909"/>
              <a:gd name="connsiteY17" fmla="*/ 34 h 3845364"/>
              <a:gd name="connsiteX18" fmla="*/ 1748005 w 5008909"/>
              <a:gd name="connsiteY18" fmla="*/ 152435 h 3845364"/>
              <a:gd name="connsiteX19" fmla="*/ 781611 w 5008909"/>
              <a:gd name="connsiteY19" fmla="*/ 66372 h 3845364"/>
              <a:gd name="connsiteX0" fmla="*/ 781611 w 5008909"/>
              <a:gd name="connsiteY0" fmla="*/ 66372 h 3845364"/>
              <a:gd name="connsiteX1" fmla="*/ 207869 w 5008909"/>
              <a:gd name="connsiteY1" fmla="*/ 473370 h 3845364"/>
              <a:gd name="connsiteX2" fmla="*/ 1681 w 5008909"/>
              <a:gd name="connsiteY2" fmla="*/ 1258678 h 3845364"/>
              <a:gd name="connsiteX3" fmla="*/ 109257 w 5008909"/>
              <a:gd name="connsiteY3" fmla="*/ 2192801 h 3845364"/>
              <a:gd name="connsiteX4" fmla="*/ 91328 w 5008909"/>
              <a:gd name="connsiteY4" fmla="*/ 3144852 h 3845364"/>
              <a:gd name="connsiteX5" fmla="*/ 397921 w 5008909"/>
              <a:gd name="connsiteY5" fmla="*/ 3630741 h 3845364"/>
              <a:gd name="connsiteX6" fmla="*/ 1419898 w 5008909"/>
              <a:gd name="connsiteY6" fmla="*/ 3671977 h 3845364"/>
              <a:gd name="connsiteX7" fmla="*/ 1993639 w 5008909"/>
              <a:gd name="connsiteY7" fmla="*/ 3743695 h 3845364"/>
              <a:gd name="connsiteX8" fmla="*/ 2567379 w 5008909"/>
              <a:gd name="connsiteY8" fmla="*/ 3844099 h 3845364"/>
              <a:gd name="connsiteX9" fmla="*/ 3392133 w 5008909"/>
              <a:gd name="connsiteY9" fmla="*/ 3668391 h 3845364"/>
              <a:gd name="connsiteX10" fmla="*/ 4252744 w 5008909"/>
              <a:gd name="connsiteY10" fmla="*/ 3689906 h 3845364"/>
              <a:gd name="connsiteX11" fmla="*/ 4844415 w 5008909"/>
              <a:gd name="connsiteY11" fmla="*/ 3281116 h 3845364"/>
              <a:gd name="connsiteX12" fmla="*/ 4919719 w 5008909"/>
              <a:gd name="connsiteY12" fmla="*/ 2194593 h 3845364"/>
              <a:gd name="connsiteX13" fmla="*/ 5005780 w 5008909"/>
              <a:gd name="connsiteY13" fmla="*/ 1140344 h 3845364"/>
              <a:gd name="connsiteX14" fmla="*/ 4801384 w 5008909"/>
              <a:gd name="connsiteY14" fmla="*/ 548673 h 3845364"/>
              <a:gd name="connsiteX15" fmla="*/ 4166683 w 5008909"/>
              <a:gd name="connsiteY15" fmla="*/ 118367 h 3845364"/>
              <a:gd name="connsiteX16" fmla="*/ 3483574 w 5008909"/>
              <a:gd name="connsiteY16" fmla="*/ 170362 h 3845364"/>
              <a:gd name="connsiteX17" fmla="*/ 2778946 w 5008909"/>
              <a:gd name="connsiteY17" fmla="*/ 34 h 3845364"/>
              <a:gd name="connsiteX18" fmla="*/ 1748005 w 5008909"/>
              <a:gd name="connsiteY18" fmla="*/ 152435 h 3845364"/>
              <a:gd name="connsiteX19" fmla="*/ 781611 w 5008909"/>
              <a:gd name="connsiteY19" fmla="*/ 66372 h 3845364"/>
              <a:gd name="connsiteX0" fmla="*/ 781611 w 5008909"/>
              <a:gd name="connsiteY0" fmla="*/ 66372 h 3845364"/>
              <a:gd name="connsiteX1" fmla="*/ 207869 w 5008909"/>
              <a:gd name="connsiteY1" fmla="*/ 473370 h 3845364"/>
              <a:gd name="connsiteX2" fmla="*/ 1681 w 5008909"/>
              <a:gd name="connsiteY2" fmla="*/ 1258678 h 3845364"/>
              <a:gd name="connsiteX3" fmla="*/ 109257 w 5008909"/>
              <a:gd name="connsiteY3" fmla="*/ 2192801 h 3845364"/>
              <a:gd name="connsiteX4" fmla="*/ 91328 w 5008909"/>
              <a:gd name="connsiteY4" fmla="*/ 3144852 h 3845364"/>
              <a:gd name="connsiteX5" fmla="*/ 397921 w 5008909"/>
              <a:gd name="connsiteY5" fmla="*/ 3630741 h 3845364"/>
              <a:gd name="connsiteX6" fmla="*/ 1419898 w 5008909"/>
              <a:gd name="connsiteY6" fmla="*/ 3671977 h 3845364"/>
              <a:gd name="connsiteX7" fmla="*/ 1993639 w 5008909"/>
              <a:gd name="connsiteY7" fmla="*/ 3743695 h 3845364"/>
              <a:gd name="connsiteX8" fmla="*/ 2567379 w 5008909"/>
              <a:gd name="connsiteY8" fmla="*/ 3844099 h 3845364"/>
              <a:gd name="connsiteX9" fmla="*/ 3392133 w 5008909"/>
              <a:gd name="connsiteY9" fmla="*/ 3668391 h 3845364"/>
              <a:gd name="connsiteX10" fmla="*/ 4252744 w 5008909"/>
              <a:gd name="connsiteY10" fmla="*/ 3689906 h 3845364"/>
              <a:gd name="connsiteX11" fmla="*/ 4844415 w 5008909"/>
              <a:gd name="connsiteY11" fmla="*/ 3281116 h 3845364"/>
              <a:gd name="connsiteX12" fmla="*/ 4919719 w 5008909"/>
              <a:gd name="connsiteY12" fmla="*/ 2194593 h 3845364"/>
              <a:gd name="connsiteX13" fmla="*/ 5005780 w 5008909"/>
              <a:gd name="connsiteY13" fmla="*/ 1140344 h 3845364"/>
              <a:gd name="connsiteX14" fmla="*/ 4801384 w 5008909"/>
              <a:gd name="connsiteY14" fmla="*/ 548673 h 3845364"/>
              <a:gd name="connsiteX15" fmla="*/ 4256330 w 5008909"/>
              <a:gd name="connsiteY15" fmla="*/ 136297 h 3845364"/>
              <a:gd name="connsiteX16" fmla="*/ 3483574 w 5008909"/>
              <a:gd name="connsiteY16" fmla="*/ 170362 h 3845364"/>
              <a:gd name="connsiteX17" fmla="*/ 2778946 w 5008909"/>
              <a:gd name="connsiteY17" fmla="*/ 34 h 3845364"/>
              <a:gd name="connsiteX18" fmla="*/ 1748005 w 5008909"/>
              <a:gd name="connsiteY18" fmla="*/ 152435 h 3845364"/>
              <a:gd name="connsiteX19" fmla="*/ 781611 w 5008909"/>
              <a:gd name="connsiteY19" fmla="*/ 66372 h 3845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008909" h="3845364">
                <a:moveTo>
                  <a:pt x="781611" y="66372"/>
                </a:moveTo>
                <a:cubicBezTo>
                  <a:pt x="467846" y="90576"/>
                  <a:pt x="337857" y="274652"/>
                  <a:pt x="207869" y="473370"/>
                </a:cubicBezTo>
                <a:cubicBezTo>
                  <a:pt x="77881" y="672088"/>
                  <a:pt x="18116" y="972106"/>
                  <a:pt x="1681" y="1258678"/>
                </a:cubicBezTo>
                <a:cubicBezTo>
                  <a:pt x="-14754" y="1545250"/>
                  <a:pt x="94316" y="1878439"/>
                  <a:pt x="109257" y="2192801"/>
                </a:cubicBezTo>
                <a:cubicBezTo>
                  <a:pt x="124198" y="2507163"/>
                  <a:pt x="43217" y="2905195"/>
                  <a:pt x="91328" y="3144852"/>
                </a:cubicBezTo>
                <a:cubicBezTo>
                  <a:pt x="139439" y="3384509"/>
                  <a:pt x="122705" y="3417382"/>
                  <a:pt x="397921" y="3630741"/>
                </a:cubicBezTo>
                <a:cubicBezTo>
                  <a:pt x="673137" y="3844100"/>
                  <a:pt x="1153945" y="3653151"/>
                  <a:pt x="1419898" y="3671977"/>
                </a:cubicBezTo>
                <a:cubicBezTo>
                  <a:pt x="1685851" y="3690803"/>
                  <a:pt x="1802392" y="3715008"/>
                  <a:pt x="1993639" y="3743695"/>
                </a:cubicBezTo>
                <a:cubicBezTo>
                  <a:pt x="2184886" y="3772382"/>
                  <a:pt x="2334297" y="3856650"/>
                  <a:pt x="2567379" y="3844099"/>
                </a:cubicBezTo>
                <a:cubicBezTo>
                  <a:pt x="2800461" y="3831548"/>
                  <a:pt x="3111239" y="3694090"/>
                  <a:pt x="3392133" y="3668391"/>
                </a:cubicBezTo>
                <a:cubicBezTo>
                  <a:pt x="3673027" y="3642692"/>
                  <a:pt x="4010697" y="3754452"/>
                  <a:pt x="4252744" y="3689906"/>
                </a:cubicBezTo>
                <a:cubicBezTo>
                  <a:pt x="4494791" y="3625360"/>
                  <a:pt x="4733253" y="3530335"/>
                  <a:pt x="4844415" y="3281116"/>
                </a:cubicBezTo>
                <a:cubicBezTo>
                  <a:pt x="4955577" y="3031897"/>
                  <a:pt x="4892825" y="2551388"/>
                  <a:pt x="4919719" y="2194593"/>
                </a:cubicBezTo>
                <a:cubicBezTo>
                  <a:pt x="4946613" y="1837798"/>
                  <a:pt x="5025502" y="1414664"/>
                  <a:pt x="5005780" y="1140344"/>
                </a:cubicBezTo>
                <a:cubicBezTo>
                  <a:pt x="4986058" y="866024"/>
                  <a:pt x="4926292" y="716014"/>
                  <a:pt x="4801384" y="548673"/>
                </a:cubicBezTo>
                <a:cubicBezTo>
                  <a:pt x="4676476" y="381332"/>
                  <a:pt x="4475965" y="199349"/>
                  <a:pt x="4256330" y="136297"/>
                </a:cubicBezTo>
                <a:cubicBezTo>
                  <a:pt x="4036695" y="73245"/>
                  <a:pt x="3729805" y="193073"/>
                  <a:pt x="3483574" y="170362"/>
                </a:cubicBezTo>
                <a:cubicBezTo>
                  <a:pt x="3237343" y="147652"/>
                  <a:pt x="3068207" y="3022"/>
                  <a:pt x="2778946" y="34"/>
                </a:cubicBezTo>
                <a:cubicBezTo>
                  <a:pt x="2489685" y="-2954"/>
                  <a:pt x="2107789" y="195167"/>
                  <a:pt x="1748005" y="152435"/>
                </a:cubicBezTo>
                <a:lnTo>
                  <a:pt x="781611" y="66372"/>
                </a:lnTo>
                <a:close/>
              </a:path>
            </a:pathLst>
          </a:cu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47" name="กลุ่ม 46"/>
          <p:cNvGrpSpPr/>
          <p:nvPr userDrawn="1"/>
        </p:nvGrpSpPr>
        <p:grpSpPr>
          <a:xfrm>
            <a:off x="5622206" y="5584281"/>
            <a:ext cx="3015709" cy="600000"/>
            <a:chOff x="3289945" y="3405879"/>
            <a:chExt cx="2261782" cy="450000"/>
          </a:xfrm>
        </p:grpSpPr>
        <p:sp>
          <p:nvSpPr>
            <p:cNvPr id="48" name="วงรี 47"/>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9" name="วงรี 48"/>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0" name="วงรี 49"/>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1" name="วงรี 50"/>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52" name="กลุ่ม 51"/>
          <p:cNvGrpSpPr/>
          <p:nvPr userDrawn="1"/>
        </p:nvGrpSpPr>
        <p:grpSpPr>
          <a:xfrm>
            <a:off x="10334358" y="222487"/>
            <a:ext cx="1630662" cy="1606723"/>
            <a:chOff x="7750769" y="166865"/>
            <a:chExt cx="1222996" cy="1205042"/>
          </a:xfrm>
        </p:grpSpPr>
        <p:pic>
          <p:nvPicPr>
            <p:cNvPr id="53" name="รูปภาพ 5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67008" y="166865"/>
              <a:ext cx="1006757" cy="1011668"/>
            </a:xfrm>
            <a:prstGeom prst="rect">
              <a:avLst/>
            </a:prstGeom>
            <a:effectLst>
              <a:outerShdw blurRad="50800" dist="38100" dir="2700000" algn="tl" rotWithShape="0">
                <a:schemeClr val="accent4">
                  <a:alpha val="40000"/>
                </a:schemeClr>
              </a:outerShdw>
            </a:effectLst>
          </p:spPr>
        </p:pic>
        <p:grpSp>
          <p:nvGrpSpPr>
            <p:cNvPr id="54" name="กลุ่ม 53"/>
            <p:cNvGrpSpPr/>
            <p:nvPr/>
          </p:nvGrpSpPr>
          <p:grpSpPr>
            <a:xfrm>
              <a:off x="7750769" y="186264"/>
              <a:ext cx="1118266" cy="1185643"/>
              <a:chOff x="7750769" y="186264"/>
              <a:chExt cx="1118266" cy="1185643"/>
            </a:xfrm>
          </p:grpSpPr>
          <p:grpSp>
            <p:nvGrpSpPr>
              <p:cNvPr id="55" name="กลุ่ม 54"/>
              <p:cNvGrpSpPr/>
              <p:nvPr/>
            </p:nvGrpSpPr>
            <p:grpSpPr>
              <a:xfrm rot="12247797">
                <a:off x="7750769" y="415320"/>
                <a:ext cx="1118266" cy="956587"/>
                <a:chOff x="1339259" y="1340629"/>
                <a:chExt cx="1118266" cy="956587"/>
              </a:xfrm>
            </p:grpSpPr>
            <p:sp>
              <p:nvSpPr>
                <p:cNvPr id="57" name="TextBox 56"/>
                <p:cNvSpPr txBox="1"/>
                <p:nvPr/>
              </p:nvSpPr>
              <p:spPr>
                <a:xfrm rot="1351072">
                  <a:off x="1358851" y="1340629"/>
                  <a:ext cx="317635" cy="500090"/>
                </a:xfrm>
                <a:prstGeom prst="rect">
                  <a:avLst/>
                </a:prstGeom>
                <a:noFill/>
              </p:spPr>
              <p:txBody>
                <a:bodyPr wrap="non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3733" b="0" i="0" u="none" strike="noStrike" kern="1200" cap="none" spc="0" normalizeH="0" baseline="0" noProof="0" dirty="0">
                      <a:ln>
                        <a:noFill/>
                      </a:ln>
                      <a:solidFill>
                        <a:srgbClr val="C0504D">
                          <a:lumMod val="60000"/>
                          <a:lumOff val="40000"/>
                        </a:srgbClr>
                      </a:solidFill>
                      <a:effectLst/>
                      <a:uLnTx/>
                      <a:uFillTx/>
                      <a:latin typeface="Calibri" pitchFamily="34" charset="0"/>
                      <a:ea typeface="+mn-ea"/>
                      <a:cs typeface="FC Onigiri Outline"/>
                    </a:rPr>
                    <a:t>+</a:t>
                  </a:r>
                  <a:endParaRPr kumimoji="0" lang="th-TH" sz="3733" b="0" i="0" u="none" strike="noStrike" kern="1200" cap="none" spc="0" normalizeH="0" baseline="0" noProof="0" dirty="0">
                    <a:ln>
                      <a:noFill/>
                    </a:ln>
                    <a:solidFill>
                      <a:srgbClr val="C0504D">
                        <a:lumMod val="60000"/>
                        <a:lumOff val="40000"/>
                      </a:srgbClr>
                    </a:solidFill>
                    <a:effectLst/>
                    <a:uLnTx/>
                    <a:uFillTx/>
                    <a:latin typeface="Calibri" pitchFamily="34" charset="0"/>
                    <a:ea typeface="+mn-ea"/>
                    <a:cs typeface="FC Onigiri Outline"/>
                  </a:endParaRPr>
                </a:p>
              </p:txBody>
            </p:sp>
            <p:sp>
              <p:nvSpPr>
                <p:cNvPr id="58" name="TextBox 57"/>
                <p:cNvSpPr txBox="1"/>
                <p:nvPr/>
              </p:nvSpPr>
              <p:spPr>
                <a:xfrm rot="21389866">
                  <a:off x="2139890" y="1652030"/>
                  <a:ext cx="317635" cy="500089"/>
                </a:xfrm>
                <a:prstGeom prst="rect">
                  <a:avLst/>
                </a:prstGeom>
                <a:noFill/>
              </p:spPr>
              <p:txBody>
                <a:bodyPr wrap="non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3733" b="0" i="0" u="none" strike="noStrike" kern="1200" cap="none" spc="0" normalizeH="0" baseline="0" noProof="0" dirty="0">
                      <a:ln>
                        <a:noFill/>
                      </a:ln>
                      <a:solidFill>
                        <a:prstClr val="white"/>
                      </a:solidFill>
                      <a:effectLst/>
                      <a:uLnTx/>
                      <a:uFillTx/>
                      <a:latin typeface="Calibri" pitchFamily="34" charset="0"/>
                      <a:ea typeface="+mn-ea"/>
                      <a:cs typeface="FC Onigiri Outline"/>
                    </a:rPr>
                    <a:t>+</a:t>
                  </a:r>
                  <a:endParaRPr kumimoji="0" lang="th-TH" sz="3733" b="0" i="0" u="none" strike="noStrike" kern="1200" cap="none" spc="0" normalizeH="0" baseline="0" noProof="0" dirty="0">
                    <a:ln>
                      <a:noFill/>
                    </a:ln>
                    <a:solidFill>
                      <a:prstClr val="white"/>
                    </a:solidFill>
                    <a:effectLst/>
                    <a:uLnTx/>
                    <a:uFillTx/>
                    <a:latin typeface="Calibri" pitchFamily="34" charset="0"/>
                    <a:ea typeface="+mn-ea"/>
                    <a:cs typeface="FC Onigiri Outline"/>
                  </a:endParaRPr>
                </a:p>
              </p:txBody>
            </p:sp>
            <p:sp>
              <p:nvSpPr>
                <p:cNvPr id="59" name="สามเหลี่ยมหน้าจั่ว 58"/>
                <p:cNvSpPr/>
                <p:nvPr/>
              </p:nvSpPr>
              <p:spPr>
                <a:xfrm rot="20089558">
                  <a:off x="2203045" y="1810217"/>
                  <a:ext cx="98304" cy="74674"/>
                </a:xfrm>
                <a:prstGeom prst="triangle">
                  <a:avLst/>
                </a:prstGeom>
                <a:solidFill>
                  <a:schemeClr val="bg1"/>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0" name="สามเหลี่ยมหน้าจั่ว 59"/>
                <p:cNvSpPr/>
                <p:nvPr/>
              </p:nvSpPr>
              <p:spPr>
                <a:xfrm rot="1772264">
                  <a:off x="1339259" y="1908143"/>
                  <a:ext cx="142726" cy="141628"/>
                </a:xfrm>
                <a:prstGeom prst="triangl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1" name="วงรี 60"/>
                <p:cNvSpPr/>
                <p:nvPr/>
              </p:nvSpPr>
              <p:spPr>
                <a:xfrm>
                  <a:off x="1360912" y="1707257"/>
                  <a:ext cx="54000" cy="54699"/>
                </a:xfrm>
                <a:prstGeom prst="ellipse">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2" name="วงรี 61"/>
                <p:cNvSpPr/>
                <p:nvPr/>
              </p:nvSpPr>
              <p:spPr>
                <a:xfrm>
                  <a:off x="1405096" y="2242517"/>
                  <a:ext cx="54000" cy="54699"/>
                </a:xfrm>
                <a:prstGeom prst="ellipse">
                  <a:avLst/>
                </a:prstGeom>
                <a:solidFill>
                  <a:schemeClr val="bg1"/>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3" name="วงรี 62"/>
                <p:cNvSpPr/>
                <p:nvPr/>
              </p:nvSpPr>
              <p:spPr>
                <a:xfrm>
                  <a:off x="2305814" y="1965922"/>
                  <a:ext cx="54000" cy="54699"/>
                </a:xfrm>
                <a:prstGeom prst="ellipse">
                  <a:avLst/>
                </a:prstGeom>
                <a:solidFill>
                  <a:schemeClr val="bg1"/>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56" name="TextBox 55"/>
              <p:cNvSpPr txBox="1"/>
              <p:nvPr/>
            </p:nvSpPr>
            <p:spPr>
              <a:xfrm rot="13598869">
                <a:off x="7992384" y="95037"/>
                <a:ext cx="317635" cy="500089"/>
              </a:xfrm>
              <a:prstGeom prst="rect">
                <a:avLst/>
              </a:prstGeom>
              <a:noFill/>
            </p:spPr>
            <p:txBody>
              <a:bodyPr wrap="non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3733" b="0" i="0" u="none" strike="noStrike" kern="1200" cap="none" spc="0" normalizeH="0" baseline="0" noProof="0" dirty="0">
                    <a:ln>
                      <a:noFill/>
                    </a:ln>
                    <a:solidFill>
                      <a:srgbClr val="8064A2">
                        <a:lumMod val="60000"/>
                        <a:lumOff val="40000"/>
                      </a:srgbClr>
                    </a:solidFill>
                    <a:effectLst/>
                    <a:uLnTx/>
                    <a:uFillTx/>
                    <a:latin typeface="Calibri" pitchFamily="34" charset="0"/>
                    <a:ea typeface="+mn-ea"/>
                    <a:cs typeface="FC Onigiri Outline"/>
                  </a:rPr>
                  <a:t>+</a:t>
                </a:r>
                <a:endParaRPr kumimoji="0" lang="th-TH" sz="3733" b="0" i="0" u="none" strike="noStrike" kern="1200" cap="none" spc="0" normalizeH="0" baseline="0" noProof="0" dirty="0">
                  <a:ln>
                    <a:noFill/>
                  </a:ln>
                  <a:solidFill>
                    <a:srgbClr val="8064A2">
                      <a:lumMod val="60000"/>
                      <a:lumOff val="40000"/>
                    </a:srgbClr>
                  </a:solidFill>
                  <a:effectLst/>
                  <a:uLnTx/>
                  <a:uFillTx/>
                  <a:latin typeface="Calibri" pitchFamily="34" charset="0"/>
                  <a:ea typeface="+mn-ea"/>
                  <a:cs typeface="FC Onigiri Outline"/>
                </a:endParaRPr>
              </a:p>
            </p:txBody>
          </p:sp>
        </p:grpSp>
      </p:grpSp>
      <p:pic>
        <p:nvPicPr>
          <p:cNvPr id="64" name="รูปภาพ 6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61962">
            <a:off x="-18891" y="189078"/>
            <a:ext cx="1509456" cy="1214273"/>
          </a:xfrm>
          <a:prstGeom prst="rect">
            <a:avLst/>
          </a:prstGeom>
          <a:effectLst>
            <a:outerShdw blurRad="50800" dist="38100" dir="2700000" algn="tl" rotWithShape="0">
              <a:schemeClr val="accent4">
                <a:alpha val="40000"/>
              </a:schemeClr>
            </a:outerShdw>
          </a:effectLst>
        </p:spPr>
      </p:pic>
      <p:grpSp>
        <p:nvGrpSpPr>
          <p:cNvPr id="65" name="กลุ่ม 64"/>
          <p:cNvGrpSpPr/>
          <p:nvPr userDrawn="1"/>
        </p:nvGrpSpPr>
        <p:grpSpPr>
          <a:xfrm rot="20670472">
            <a:off x="9938179" y="5443865"/>
            <a:ext cx="4005304" cy="2900781"/>
            <a:chOff x="7300650" y="4141461"/>
            <a:chExt cx="3003978" cy="2175586"/>
          </a:xfrm>
        </p:grpSpPr>
        <p:sp>
          <p:nvSpPr>
            <p:cNvPr id="66" name="เมฆ 65"/>
            <p:cNvSpPr/>
            <p:nvPr/>
          </p:nvSpPr>
          <p:spPr>
            <a:xfrm rot="20459731">
              <a:off x="7300650" y="4141461"/>
              <a:ext cx="3003978" cy="2175586"/>
            </a:xfrm>
            <a:prstGeom prst="cloud">
              <a:avLst/>
            </a:prstGeom>
            <a:solidFill>
              <a:schemeClr val="accent4">
                <a:lumMod val="60000"/>
                <a:lumOff val="40000"/>
              </a:schemeClr>
            </a:solidFill>
            <a:ln>
              <a:noFill/>
            </a:ln>
            <a:effectLst>
              <a:outerShdw blurRad="50800" dist="38100" dir="18900000" algn="b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67" name="รูปภาพ 6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52209" y="4340549"/>
              <a:ext cx="380089" cy="404611"/>
            </a:xfrm>
            <a:prstGeom prst="rect">
              <a:avLst/>
            </a:prstGeom>
          </p:spPr>
        </p:pic>
        <p:pic>
          <p:nvPicPr>
            <p:cNvPr id="68" name="รูปภาพ 6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73492" y="4734419"/>
              <a:ext cx="250890" cy="269338"/>
            </a:xfrm>
            <a:prstGeom prst="rect">
              <a:avLst/>
            </a:prstGeom>
          </p:spPr>
        </p:pic>
      </p:grpSp>
      <p:sp>
        <p:nvSpPr>
          <p:cNvPr id="2" name="ชื่อเรื่อง 1"/>
          <p:cNvSpPr>
            <a:spLocks noGrp="1"/>
          </p:cNvSpPr>
          <p:nvPr>
            <p:ph type="title"/>
          </p:nvPr>
        </p:nvSpPr>
        <p:spPr>
          <a:xfrm>
            <a:off x="609602" y="1620332"/>
            <a:ext cx="4460535" cy="1143000"/>
          </a:xfrm>
          <a:prstGeom prst="rect">
            <a:avLst/>
          </a:prstGeom>
        </p:spPr>
        <p:txBody>
          <a:bodyPr/>
          <a:lstStyle/>
          <a:p>
            <a:r>
              <a:rPr lang="th-TH" dirty="0"/>
              <a:t>คลิกเพื่อแก้ไขลักษณะชื่อเรื่องต้นแบบ</a:t>
            </a:r>
          </a:p>
        </p:txBody>
      </p:sp>
      <p:sp>
        <p:nvSpPr>
          <p:cNvPr id="3" name="ตัวแทนเนื้อหา 2"/>
          <p:cNvSpPr>
            <a:spLocks noGrp="1"/>
          </p:cNvSpPr>
          <p:nvPr>
            <p:ph idx="1"/>
          </p:nvPr>
        </p:nvSpPr>
        <p:spPr>
          <a:xfrm>
            <a:off x="4883852" y="491235"/>
            <a:ext cx="6254485" cy="4525963"/>
          </a:xfrm>
          <a:prstGeom prst="rect">
            <a:avLst/>
          </a:prstGeom>
        </p:spPr>
        <p:txBody>
          <a:bodyPr/>
          <a:lstStyle>
            <a:lvl1pPr>
              <a:defRPr>
                <a:solidFill>
                  <a:schemeClr val="bg1"/>
                </a:solidFill>
              </a:defRPr>
            </a:lvl1pPr>
          </a:lstStyle>
          <a:p>
            <a:pPr lvl="0"/>
            <a:r>
              <a:rPr lang="th-TH" dirty="0"/>
              <a:t>คลิกเพื่อแก้ไขลักษณะของข้อความต้นแบบ</a:t>
            </a:r>
          </a:p>
          <a:p>
            <a:pPr lvl="1"/>
            <a:endParaRPr lang="th-TH" dirty="0"/>
          </a:p>
        </p:txBody>
      </p:sp>
    </p:spTree>
    <p:extLst>
      <p:ext uri="{BB962C8B-B14F-4D97-AF65-F5344CB8AC3E}">
        <p14:creationId xmlns:p14="http://schemas.microsoft.com/office/powerpoint/2010/main" val="3259089796"/>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secHead" preserve="1">
  <p:cSld name="ส่วนหัวของส่วน">
    <p:spTree>
      <p:nvGrpSpPr>
        <p:cNvPr id="1" name=""/>
        <p:cNvGrpSpPr/>
        <p:nvPr/>
      </p:nvGrpSpPr>
      <p:grpSpPr>
        <a:xfrm>
          <a:off x="0" y="0"/>
          <a:ext cx="0" cy="0"/>
          <a:chOff x="0" y="0"/>
          <a:chExt cx="0" cy="0"/>
        </a:xfrm>
      </p:grpSpPr>
      <p:sp>
        <p:nvSpPr>
          <p:cNvPr id="7" name="สี่เหลี่ยมผืนผ้า 6"/>
          <p:cNvSpPr/>
          <p:nvPr userDrawn="1"/>
        </p:nvSpPr>
        <p:spPr>
          <a:xfrm>
            <a:off x="335360" y="356660"/>
            <a:ext cx="11425269" cy="61242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65" name="กลุ่ม 64"/>
          <p:cNvGrpSpPr/>
          <p:nvPr userDrawn="1"/>
        </p:nvGrpSpPr>
        <p:grpSpPr>
          <a:xfrm>
            <a:off x="1295468" y="860649"/>
            <a:ext cx="9957331" cy="4997409"/>
            <a:chOff x="971600" y="645485"/>
            <a:chExt cx="7467998" cy="3748057"/>
          </a:xfrm>
        </p:grpSpPr>
        <p:sp>
          <p:nvSpPr>
            <p:cNvPr id="66" name="บวก 65"/>
            <p:cNvSpPr/>
            <p:nvPr userDrawn="1"/>
          </p:nvSpPr>
          <p:spPr>
            <a:xfrm rot="20706355">
              <a:off x="3438398" y="6454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7" name="บวก 66"/>
            <p:cNvSpPr/>
            <p:nvPr userDrawn="1"/>
          </p:nvSpPr>
          <p:spPr>
            <a:xfrm rot="17093645" flipH="1">
              <a:off x="1006423" y="332607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8" name="บวก 67"/>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9" name="บวก 68"/>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0" name="วงรี 69"/>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1" name="วงรี 70"/>
            <p:cNvSpPr/>
            <p:nvPr userDrawn="1"/>
          </p:nvSpPr>
          <p:spPr>
            <a:xfrm>
              <a:off x="7142612"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2" name="วงรี 71"/>
            <p:cNvSpPr/>
            <p:nvPr userDrawn="1"/>
          </p:nvSpPr>
          <p:spPr>
            <a:xfrm>
              <a:off x="2267744"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3" name="สามเหลี่ยมหน้าจั่ว 72"/>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4" name="สามเหลี่ยมหน้าจั่ว 73"/>
            <p:cNvSpPr/>
            <p:nvPr userDrawn="1"/>
          </p:nvSpPr>
          <p:spPr>
            <a:xfrm rot="1783205">
              <a:off x="4103960" y="428554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5" name="สามเหลี่ยมหน้าจั่ว 74"/>
            <p:cNvSpPr/>
            <p:nvPr userDrawn="1"/>
          </p:nvSpPr>
          <p:spPr>
            <a:xfrm rot="19585674">
              <a:off x="1346802" y="235572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6" name="สามเหลี่ยมหน้าจั่ว 75"/>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7" name="วงรี 76"/>
            <p:cNvSpPr/>
            <p:nvPr userDrawn="1"/>
          </p:nvSpPr>
          <p:spPr>
            <a:xfrm>
              <a:off x="971600" y="183007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8" name="กลุ่ม 7"/>
          <p:cNvGrpSpPr/>
          <p:nvPr userDrawn="1"/>
        </p:nvGrpSpPr>
        <p:grpSpPr>
          <a:xfrm>
            <a:off x="335361" y="356660"/>
            <a:ext cx="11425271" cy="6124221"/>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sp>
        <p:nvSpPr>
          <p:cNvPr id="3" name="ตัวแทนข้อความ 2"/>
          <p:cNvSpPr>
            <a:spLocks noGrp="1"/>
          </p:cNvSpPr>
          <p:nvPr>
            <p:ph type="body" idx="1"/>
          </p:nvPr>
        </p:nvSpPr>
        <p:spPr>
          <a:xfrm>
            <a:off x="963084" y="2906713"/>
            <a:ext cx="10363200" cy="1500187"/>
          </a:xfrm>
          <a:prstGeom prst="rect">
            <a:avLst/>
          </a:prstGeom>
        </p:spPr>
        <p:txBody>
          <a:bodyPr anchor="b"/>
          <a:lstStyle>
            <a:lvl1pPr marL="0" indent="0">
              <a:buNone/>
              <a:defRPr sz="2667">
                <a:solidFill>
                  <a:schemeClr val="tx1">
                    <a:tint val="75000"/>
                  </a:schemeClr>
                </a:solidFill>
              </a:defRPr>
            </a:lvl1pPr>
            <a:lvl2pPr marL="609570" indent="0">
              <a:buNone/>
              <a:defRPr sz="2400">
                <a:solidFill>
                  <a:schemeClr val="tx1">
                    <a:tint val="75000"/>
                  </a:schemeClr>
                </a:solidFill>
              </a:defRPr>
            </a:lvl2pPr>
            <a:lvl3pPr marL="1219140" indent="0">
              <a:buNone/>
              <a:defRPr sz="2133">
                <a:solidFill>
                  <a:schemeClr val="tx1">
                    <a:tint val="75000"/>
                  </a:schemeClr>
                </a:solidFill>
              </a:defRPr>
            </a:lvl3pPr>
            <a:lvl4pPr marL="1828709" indent="0">
              <a:buNone/>
              <a:defRPr sz="1867">
                <a:solidFill>
                  <a:schemeClr val="tx1">
                    <a:tint val="75000"/>
                  </a:schemeClr>
                </a:solidFill>
              </a:defRPr>
            </a:lvl4pPr>
            <a:lvl5pPr marL="2438278" indent="0">
              <a:buNone/>
              <a:defRPr sz="1867">
                <a:solidFill>
                  <a:schemeClr val="tx1">
                    <a:tint val="75000"/>
                  </a:schemeClr>
                </a:solidFill>
              </a:defRPr>
            </a:lvl5pPr>
            <a:lvl6pPr marL="3047848" indent="0">
              <a:buNone/>
              <a:defRPr sz="1867">
                <a:solidFill>
                  <a:schemeClr val="tx1">
                    <a:tint val="75000"/>
                  </a:schemeClr>
                </a:solidFill>
              </a:defRPr>
            </a:lvl6pPr>
            <a:lvl7pPr marL="3657418" indent="0">
              <a:buNone/>
              <a:defRPr sz="1867">
                <a:solidFill>
                  <a:schemeClr val="tx1">
                    <a:tint val="75000"/>
                  </a:schemeClr>
                </a:solidFill>
              </a:defRPr>
            </a:lvl7pPr>
            <a:lvl8pPr marL="4266987" indent="0">
              <a:buNone/>
              <a:defRPr sz="1867">
                <a:solidFill>
                  <a:schemeClr val="tx1">
                    <a:tint val="75000"/>
                  </a:schemeClr>
                </a:solidFill>
              </a:defRPr>
            </a:lvl8pPr>
            <a:lvl9pPr marL="4876557" indent="0">
              <a:buNone/>
              <a:defRPr sz="1867">
                <a:solidFill>
                  <a:schemeClr val="tx1">
                    <a:tint val="75000"/>
                  </a:schemeClr>
                </a:solidFill>
              </a:defRPr>
            </a:lvl9pPr>
          </a:lstStyle>
          <a:p>
            <a:pPr lvl="0"/>
            <a:r>
              <a:rPr lang="th-TH"/>
              <a:t>คลิกเพื่อแก้ไขลักษณะของข้อความต้นแบบ</a:t>
            </a:r>
          </a:p>
        </p:txBody>
      </p:sp>
      <p:sp>
        <p:nvSpPr>
          <p:cNvPr id="4" name="ตัวแทนวันที่ 3"/>
          <p:cNvSpPr>
            <a:spLocks noGrp="1"/>
          </p:cNvSpPr>
          <p:nvPr>
            <p:ph type="dt" sz="half" idx="10"/>
          </p:nvPr>
        </p:nvSpPr>
        <p:spPr>
          <a:xfrm>
            <a:off x="609600" y="6356352"/>
            <a:ext cx="2844800" cy="365125"/>
          </a:xfrm>
          <a:prstGeom prst="rect">
            <a:avLst/>
          </a:prstGeom>
        </p:spPr>
        <p:txBody>
          <a:bodyPr/>
          <a:lstStyle/>
          <a:p>
            <a:pPr defTabSz="1219140">
              <a:defRPr/>
            </a:pPr>
            <a:fld id="{D32242DE-F0EE-4C77-B9C6-2A34B17B2D30}" type="datetimeFigureOut">
              <a:rPr lang="th-TH" smtClean="0">
                <a:solidFill>
                  <a:prstClr val="black">
                    <a:tint val="75000"/>
                  </a:prstClr>
                </a:solidFill>
              </a:rPr>
              <a:pPr defTabSz="1219140">
                <a:defRPr/>
              </a:pPr>
              <a:t>11/03/66</a:t>
            </a:fld>
            <a:endParaRPr lang="th-TH">
              <a:solidFill>
                <a:prstClr val="black">
                  <a:tint val="75000"/>
                </a:prstClr>
              </a:solidFill>
            </a:endParaRPr>
          </a:p>
        </p:txBody>
      </p:sp>
      <p:sp>
        <p:nvSpPr>
          <p:cNvPr id="5" name="ตัวแทนท้ายกระดาษ 4"/>
          <p:cNvSpPr>
            <a:spLocks noGrp="1"/>
          </p:cNvSpPr>
          <p:nvPr>
            <p:ph type="ftr" sz="quarter" idx="11"/>
          </p:nvPr>
        </p:nvSpPr>
        <p:spPr>
          <a:xfrm>
            <a:off x="4165600" y="6356352"/>
            <a:ext cx="3860800" cy="365125"/>
          </a:xfrm>
          <a:prstGeom prst="rect">
            <a:avLst/>
          </a:prstGeom>
        </p:spPr>
        <p:txBody>
          <a:bodyPr/>
          <a:lstStyle/>
          <a:p>
            <a:pPr defTabSz="1219140">
              <a:defRPr/>
            </a:pPr>
            <a:endParaRPr lang="th-TH">
              <a:solidFill>
                <a:prstClr val="black">
                  <a:tint val="75000"/>
                </a:prstClr>
              </a:solidFill>
            </a:endParaRPr>
          </a:p>
        </p:txBody>
      </p:sp>
      <p:sp>
        <p:nvSpPr>
          <p:cNvPr id="6" name="ตัวแทนหมายเลขภาพนิ่ง 5"/>
          <p:cNvSpPr>
            <a:spLocks noGrp="1"/>
          </p:cNvSpPr>
          <p:nvPr>
            <p:ph type="sldNum" sz="quarter" idx="12"/>
          </p:nvPr>
        </p:nvSpPr>
        <p:spPr>
          <a:xfrm>
            <a:off x="8737600" y="6356352"/>
            <a:ext cx="2844800" cy="365125"/>
          </a:xfrm>
          <a:prstGeom prst="rect">
            <a:avLst/>
          </a:prstGeom>
        </p:spPr>
        <p:txBody>
          <a:bodyPr/>
          <a:lstStyle/>
          <a:p>
            <a:pPr defTabSz="1219140">
              <a:defRPr/>
            </a:pPr>
            <a:fld id="{87FAD50B-2507-4EF4-85F2-259190485B3F}" type="slidenum">
              <a:rPr lang="th-TH" smtClean="0">
                <a:solidFill>
                  <a:prstClr val="black">
                    <a:tint val="75000"/>
                  </a:prstClr>
                </a:solidFill>
              </a:rPr>
              <a:pPr defTabSz="1219140">
                <a:defRPr/>
              </a:pPr>
              <a:t>‹#›</a:t>
            </a:fld>
            <a:endParaRPr lang="th-TH">
              <a:solidFill>
                <a:prstClr val="black">
                  <a:tint val="75000"/>
                </a:prstClr>
              </a:solidFill>
            </a:endParaRPr>
          </a:p>
        </p:txBody>
      </p:sp>
      <p:grpSp>
        <p:nvGrpSpPr>
          <p:cNvPr id="44" name="กลุ่ม 43"/>
          <p:cNvGrpSpPr/>
          <p:nvPr userDrawn="1"/>
        </p:nvGrpSpPr>
        <p:grpSpPr>
          <a:xfrm>
            <a:off x="8592279" y="131175"/>
            <a:ext cx="3015709" cy="600000"/>
            <a:chOff x="3289945" y="3405879"/>
            <a:chExt cx="2261782" cy="450000"/>
          </a:xfrm>
        </p:grpSpPr>
        <p:sp>
          <p:nvSpPr>
            <p:cNvPr id="45" name="วงรี 44"/>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6" name="วงรี 45"/>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7" name="วงรี 46"/>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8" name="วงรี 47"/>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pic>
        <p:nvPicPr>
          <p:cNvPr id="49" name="รูปภาพ 4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431381" y="1083865"/>
            <a:ext cx="552659" cy="593295"/>
          </a:xfrm>
          <a:prstGeom prst="rect">
            <a:avLst/>
          </a:prstGeom>
        </p:spPr>
      </p:pic>
      <p:pic>
        <p:nvPicPr>
          <p:cNvPr id="50" name="รูปภาพ 4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941034" y="2115124"/>
            <a:ext cx="755841" cy="804605"/>
          </a:xfrm>
          <a:prstGeom prst="rect">
            <a:avLst/>
          </a:prstGeom>
        </p:spPr>
      </p:pic>
      <p:pic>
        <p:nvPicPr>
          <p:cNvPr id="51" name="รูปภาพ 5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96109" y="3540737"/>
            <a:ext cx="552659" cy="593295"/>
          </a:xfrm>
          <a:prstGeom prst="rect">
            <a:avLst/>
          </a:prstGeom>
        </p:spPr>
      </p:pic>
      <p:grpSp>
        <p:nvGrpSpPr>
          <p:cNvPr id="52" name="กลุ่ม 51"/>
          <p:cNvGrpSpPr/>
          <p:nvPr userDrawn="1"/>
        </p:nvGrpSpPr>
        <p:grpSpPr>
          <a:xfrm>
            <a:off x="9734200" y="4698793"/>
            <a:ext cx="4005304" cy="3723936"/>
            <a:chOff x="7300650" y="3524095"/>
            <a:chExt cx="3003978" cy="2792952"/>
          </a:xfrm>
        </p:grpSpPr>
        <p:sp>
          <p:nvSpPr>
            <p:cNvPr id="53" name="เมฆ 52"/>
            <p:cNvSpPr/>
            <p:nvPr/>
          </p:nvSpPr>
          <p:spPr>
            <a:xfrm rot="20459731">
              <a:off x="7300650" y="4141461"/>
              <a:ext cx="3003978" cy="2175586"/>
            </a:xfrm>
            <a:prstGeom prst="cloud">
              <a:avLst/>
            </a:prstGeom>
            <a:solidFill>
              <a:schemeClr val="accent4">
                <a:lumMod val="60000"/>
                <a:lumOff val="40000"/>
              </a:schemeClr>
            </a:solidFill>
            <a:ln>
              <a:noFill/>
            </a:ln>
            <a:effectLst>
              <a:outerShdw blurRad="50800" dist="38100" dir="18900000" algn="b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54" name="รูปภาพ 5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6744888">
              <a:off x="7431239" y="3520583"/>
              <a:ext cx="1439928" cy="1446951"/>
            </a:xfrm>
            <a:prstGeom prst="rect">
              <a:avLst/>
            </a:prstGeom>
            <a:effectLst>
              <a:outerShdw blurRad="50800" dist="38100" dir="2700000" algn="tl" rotWithShape="0">
                <a:schemeClr val="accent4">
                  <a:alpha val="40000"/>
                </a:schemeClr>
              </a:outerShdw>
            </a:effectLst>
          </p:spPr>
        </p:pic>
        <p:pic>
          <p:nvPicPr>
            <p:cNvPr id="55" name="รูปภาพ 5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21428" y="4240925"/>
              <a:ext cx="380089" cy="404611"/>
            </a:xfrm>
            <a:prstGeom prst="rect">
              <a:avLst/>
            </a:prstGeom>
          </p:spPr>
        </p:pic>
        <p:pic>
          <p:nvPicPr>
            <p:cNvPr id="56" name="รูปภาพ 5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73310" y="4812594"/>
              <a:ext cx="250890" cy="269338"/>
            </a:xfrm>
            <a:prstGeom prst="rect">
              <a:avLst/>
            </a:prstGeom>
          </p:spPr>
        </p:pic>
      </p:grpSp>
      <p:grpSp>
        <p:nvGrpSpPr>
          <p:cNvPr id="57" name="กลุ่ม 56"/>
          <p:cNvGrpSpPr/>
          <p:nvPr userDrawn="1"/>
        </p:nvGrpSpPr>
        <p:grpSpPr>
          <a:xfrm>
            <a:off x="-1667293" y="-1319217"/>
            <a:ext cx="4005304" cy="3234361"/>
            <a:chOff x="-1250470" y="-989413"/>
            <a:chExt cx="3003978" cy="2425771"/>
          </a:xfrm>
        </p:grpSpPr>
        <p:sp>
          <p:nvSpPr>
            <p:cNvPr id="58" name="เมฆ 57"/>
            <p:cNvSpPr/>
            <p:nvPr/>
          </p:nvSpPr>
          <p:spPr>
            <a:xfrm rot="20459731">
              <a:off x="-1250470" y="-989413"/>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59" name="รูปภาพ 5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9595" y="478258"/>
              <a:ext cx="1094972" cy="958100"/>
            </a:xfrm>
            <a:prstGeom prst="rect">
              <a:avLst/>
            </a:prstGeom>
            <a:effectLst>
              <a:outerShdw blurRad="50800" dist="38100" dir="2700000" algn="tl" rotWithShape="0">
                <a:schemeClr val="accent4">
                  <a:alpha val="40000"/>
                </a:schemeClr>
              </a:outerShdw>
            </a:effectLst>
          </p:spPr>
        </p:pic>
        <p:pic>
          <p:nvPicPr>
            <p:cNvPr id="60" name="รูปภาพ 5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788" y="98381"/>
              <a:ext cx="359219" cy="385632"/>
            </a:xfrm>
            <a:prstGeom prst="rect">
              <a:avLst/>
            </a:prstGeom>
          </p:spPr>
        </p:pic>
      </p:grpSp>
      <p:pic>
        <p:nvPicPr>
          <p:cNvPr id="61" name="รูปภาพ 60"/>
          <p:cNvPicPr>
            <a:picLocks noChangeAspect="1"/>
          </p:cNvPicPr>
          <p:nvPr userDrawn="1"/>
        </p:nvPicPr>
        <p:blipFill rotWithShape="1">
          <a:blip r:embed="rId7">
            <a:extLst>
              <a:ext uri="{BEBA8EAE-BF5A-486C-A8C5-ECC9F3942E4B}">
                <a14:imgProps xmlns:a14="http://schemas.microsoft.com/office/drawing/2010/main">
                  <a14:imgLayer r:embed="rId8">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rot="19559313">
            <a:off x="10770040" y="3866963"/>
            <a:ext cx="415845" cy="462168"/>
          </a:xfrm>
          <a:prstGeom prst="rect">
            <a:avLst/>
          </a:prstGeom>
        </p:spPr>
      </p:pic>
      <p:sp>
        <p:nvSpPr>
          <p:cNvPr id="62" name="เมฆ 61"/>
          <p:cNvSpPr/>
          <p:nvPr userDrawn="1"/>
        </p:nvSpPr>
        <p:spPr>
          <a:xfrm rot="2681053">
            <a:off x="-1842172" y="5749448"/>
            <a:ext cx="4005304" cy="2900781"/>
          </a:xfrm>
          <a:prstGeom prst="cloud">
            <a:avLst/>
          </a:prstGeom>
          <a:solidFill>
            <a:schemeClr val="accent4">
              <a:lumMod val="60000"/>
              <a:lumOff val="40000"/>
            </a:schemeClr>
          </a:solidFill>
          <a:ln>
            <a:noFill/>
          </a:ln>
          <a:effectLst>
            <a:outerShdw blurRad="50800" dist="38100" dir="18900000" algn="b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63" name="รูปภาพ 6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348769" y="5248112"/>
            <a:ext cx="755841" cy="804605"/>
          </a:xfrm>
          <a:prstGeom prst="rect">
            <a:avLst/>
          </a:prstGeom>
        </p:spPr>
      </p:pic>
      <p:sp>
        <p:nvSpPr>
          <p:cNvPr id="2" name="ชื่อเรื่อง 1"/>
          <p:cNvSpPr>
            <a:spLocks noGrp="1"/>
          </p:cNvSpPr>
          <p:nvPr>
            <p:ph type="title"/>
          </p:nvPr>
        </p:nvSpPr>
        <p:spPr>
          <a:xfrm>
            <a:off x="1045200" y="615900"/>
            <a:ext cx="10363200" cy="1362075"/>
          </a:xfrm>
          <a:prstGeom prst="rect">
            <a:avLst/>
          </a:prstGeom>
        </p:spPr>
        <p:txBody>
          <a:bodyPr anchor="t"/>
          <a:lstStyle>
            <a:lvl1pPr algn="ctr">
              <a:defRPr sz="5333" b="1" cap="all"/>
            </a:lvl1pPr>
          </a:lstStyle>
          <a:p>
            <a:r>
              <a:rPr lang="th-TH"/>
              <a:t>คลิกเพื่อแก้ไขลักษณะชื่อเรื่องต้นแบบ</a:t>
            </a:r>
          </a:p>
        </p:txBody>
      </p:sp>
      <p:pic>
        <p:nvPicPr>
          <p:cNvPr id="64" name="รูปภาพ 63"/>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rot="19789920">
            <a:off x="1565833" y="1388696"/>
            <a:ext cx="640737" cy="719317"/>
          </a:xfrm>
          <a:prstGeom prst="rect">
            <a:avLst/>
          </a:prstGeom>
        </p:spPr>
      </p:pic>
      <p:pic>
        <p:nvPicPr>
          <p:cNvPr id="78" name="Picture 77">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10" cstate="hqprint">
            <a:extLst>
              <a:ext uri="{28A0092B-C50C-407E-A947-70E740481C1C}">
                <a14:useLocalDpi xmlns:a14="http://schemas.microsoft.com/office/drawing/2010/main" val="0"/>
              </a:ext>
            </a:extLst>
          </a:blip>
          <a:srcRect t="37667"/>
          <a:stretch/>
        </p:blipFill>
        <p:spPr>
          <a:xfrm>
            <a:off x="-3086811" y="-151489"/>
            <a:ext cx="2914996" cy="2586929"/>
          </a:xfrm>
          <a:prstGeom prst="rect">
            <a:avLst/>
          </a:prstGeom>
        </p:spPr>
      </p:pic>
      <p:pic>
        <p:nvPicPr>
          <p:cNvPr id="79" name="Picture 78">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11" cstate="print">
            <a:extLst>
              <a:ext uri="{28A0092B-C50C-407E-A947-70E740481C1C}">
                <a14:useLocalDpi xmlns:a14="http://schemas.microsoft.com/office/drawing/2010/main" val="0"/>
              </a:ext>
            </a:extLst>
          </a:blip>
          <a:srcRect t="38142"/>
          <a:stretch/>
        </p:blipFill>
        <p:spPr>
          <a:xfrm>
            <a:off x="415603" y="7343259"/>
            <a:ext cx="2432012" cy="2184723"/>
          </a:xfrm>
          <a:prstGeom prst="rect">
            <a:avLst/>
          </a:prstGeom>
        </p:spPr>
      </p:pic>
      <p:sp>
        <p:nvSpPr>
          <p:cNvPr id="80" name="TextBox 3">
            <a:extLst>
              <a:ext uri="{FF2B5EF4-FFF2-40B4-BE49-F238E27FC236}">
                <a16:creationId xmlns:a16="http://schemas.microsoft.com/office/drawing/2014/main" id="{29EA2F57-C96A-966D-50AE-CA599802F3D7}"/>
              </a:ext>
            </a:extLst>
          </p:cNvPr>
          <p:cNvSpPr txBox="1"/>
          <p:nvPr userDrawn="1"/>
        </p:nvSpPr>
        <p:spPr>
          <a:xfrm>
            <a:off x="2324762" y="8600892"/>
            <a:ext cx="8304245" cy="974498"/>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14944" rtl="0" eaLnBrk="1" fontAlgn="auto" latinLnBrk="0" hangingPunct="1">
              <a:lnSpc>
                <a:spcPct val="100000"/>
              </a:lnSpc>
              <a:spcBef>
                <a:spcPts val="0"/>
              </a:spcBef>
              <a:spcAft>
                <a:spcPts val="0"/>
              </a:spcAft>
              <a:buClrTx/>
              <a:buSzTx/>
              <a:buFontTx/>
              <a:buNone/>
              <a:tabLst/>
              <a:defRPr/>
            </a:pPr>
            <a:r>
              <a:rPr kumimoji="0" lang="en-US" sz="1911"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85240" rtl="0" eaLnBrk="1" fontAlgn="auto" latinLnBrk="0" hangingPunct="1">
              <a:lnSpc>
                <a:spcPct val="100000"/>
              </a:lnSpc>
              <a:spcBef>
                <a:spcPts val="0"/>
              </a:spcBef>
              <a:spcAft>
                <a:spcPts val="0"/>
              </a:spcAft>
              <a:buClrTx/>
              <a:buSzTx/>
              <a:buFontTx/>
              <a:buNone/>
              <a:tabLst/>
              <a:defRPr/>
            </a:pPr>
            <a:r>
              <a:rPr kumimoji="0" lang="en-US" sz="1911"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911"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911"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911"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911"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911"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2">
                  <a:extLst>
                    <a:ext uri="{A12FA001-AC4F-418D-AE19-62706E023703}">
                      <ahyp:hlinkClr xmlns:ahyp="http://schemas.microsoft.com/office/drawing/2018/hyperlinkcolor" xmlns="" val="tx"/>
                    </a:ext>
                  </a:extLst>
                </a:hlinkClick>
              </a:rPr>
              <a:t>MĂNG NON- TÀI LIỆU TIỂU HỌC | Facebook</a:t>
            </a:r>
            <a:endParaRPr kumimoji="0" lang="en-US" sz="1911"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14944" rtl="0" eaLnBrk="1" fontAlgn="auto" latinLnBrk="0" hangingPunct="1">
              <a:lnSpc>
                <a:spcPct val="100000"/>
              </a:lnSpc>
              <a:spcBef>
                <a:spcPts val="0"/>
              </a:spcBef>
              <a:spcAft>
                <a:spcPts val="0"/>
              </a:spcAft>
              <a:buClrTx/>
              <a:buSzTx/>
              <a:buFontTx/>
              <a:buNone/>
              <a:tabLst/>
              <a:defRPr/>
            </a:pPr>
            <a:r>
              <a:rPr kumimoji="0" lang="en-US" sz="1911"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911"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911"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911"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911"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81" name="Title 1">
            <a:extLst>
              <a:ext uri="{FF2B5EF4-FFF2-40B4-BE49-F238E27FC236}">
                <a16:creationId xmlns:a16="http://schemas.microsoft.com/office/drawing/2014/main" id="{839CB496-B064-1976-8A73-F5C96C8179F1}"/>
              </a:ext>
            </a:extLst>
          </p:cNvPr>
          <p:cNvSpPr txBox="1">
            <a:spLocks/>
          </p:cNvSpPr>
          <p:nvPr userDrawn="1"/>
        </p:nvSpPr>
        <p:spPr>
          <a:xfrm>
            <a:off x="-852402" y="-520683"/>
            <a:ext cx="2914996" cy="1049867"/>
          </a:xfrm>
          <a:prstGeom prst="rect">
            <a:avLst/>
          </a:prstGeom>
        </p:spPr>
        <p:txBody>
          <a:bodyPr vert="horz" lIns="97049" tIns="48525" rIns="97049" bIns="48525"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829889" rtl="0" eaLnBrk="1" fontAlgn="auto" latinLnBrk="0" hangingPunct="1">
              <a:lnSpc>
                <a:spcPct val="90000"/>
              </a:lnSpc>
              <a:spcBef>
                <a:spcPct val="0"/>
              </a:spcBef>
              <a:spcAft>
                <a:spcPts val="0"/>
              </a:spcAft>
              <a:buClrTx/>
              <a:buSzTx/>
              <a:buFontTx/>
              <a:buNone/>
              <a:tabLst/>
              <a:defRPr/>
            </a:pPr>
            <a:r>
              <a:rPr kumimoji="0" lang="en-US" sz="2548" b="0" i="0" u="none" strike="noStrike" kern="1200" cap="none" spc="0" normalizeH="0" baseline="0" noProof="0" dirty="0" err="1">
                <a:ln>
                  <a:noFill/>
                </a:ln>
                <a:solidFill>
                  <a:srgbClr val="FFC51C">
                    <a:lumMod val="20000"/>
                    <a:lumOff val="80000"/>
                  </a:srgbClr>
                </a:solidFill>
                <a:effectLst/>
                <a:uLnTx/>
                <a:uFillTx/>
                <a:latin typeface="#9Slide07 HoneyCream" pitchFamily="2" charset="0"/>
                <a:ea typeface="+mj-ea"/>
                <a:cs typeface="+mj-cs"/>
              </a:rPr>
              <a:t>Măng</a:t>
            </a:r>
            <a:r>
              <a:rPr kumimoji="0" lang="en-US" sz="2548"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rPr>
              <a:t> Non</a:t>
            </a:r>
          </a:p>
        </p:txBody>
      </p:sp>
      <p:sp>
        <p:nvSpPr>
          <p:cNvPr id="82" name="Title 1">
            <a:extLst>
              <a:ext uri="{FF2B5EF4-FFF2-40B4-BE49-F238E27FC236}">
                <a16:creationId xmlns:a16="http://schemas.microsoft.com/office/drawing/2014/main" id="{67CE625A-7EB5-37D6-AA98-E6F10E173EFB}"/>
              </a:ext>
            </a:extLst>
          </p:cNvPr>
          <p:cNvSpPr txBox="1">
            <a:spLocks/>
          </p:cNvSpPr>
          <p:nvPr userDrawn="1"/>
        </p:nvSpPr>
        <p:spPr>
          <a:xfrm>
            <a:off x="8381617" y="5716325"/>
            <a:ext cx="2914996" cy="1049867"/>
          </a:xfrm>
          <a:prstGeom prst="rect">
            <a:avLst/>
          </a:prstGeom>
        </p:spPr>
        <p:txBody>
          <a:bodyPr vert="horz" lIns="97049" tIns="48525" rIns="97049" bIns="48525"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829889" rtl="0" eaLnBrk="1" fontAlgn="auto" latinLnBrk="0" hangingPunct="1">
              <a:lnSpc>
                <a:spcPct val="90000"/>
              </a:lnSpc>
              <a:spcBef>
                <a:spcPct val="0"/>
              </a:spcBef>
              <a:spcAft>
                <a:spcPts val="0"/>
              </a:spcAft>
              <a:buClrTx/>
              <a:buSzTx/>
              <a:buFontTx/>
              <a:buNone/>
              <a:tabLst/>
              <a:defRPr/>
            </a:pPr>
            <a:r>
              <a:rPr kumimoji="0" lang="en-US" sz="1911"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rPr>
              <a:t>Măng Non</a:t>
            </a:r>
            <a:endParaRPr kumimoji="0" lang="en-US" sz="1911"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endParaRPr>
          </a:p>
        </p:txBody>
      </p:sp>
      <p:sp>
        <p:nvSpPr>
          <p:cNvPr id="83" name="TextBox 82">
            <a:extLst>
              <a:ext uri="{FF2B5EF4-FFF2-40B4-BE49-F238E27FC236}">
                <a16:creationId xmlns:a16="http://schemas.microsoft.com/office/drawing/2014/main" id="{A9185F81-9F4C-9E1A-DA28-FF4DF54F9336}"/>
              </a:ext>
            </a:extLst>
          </p:cNvPr>
          <p:cNvSpPr txBox="1"/>
          <p:nvPr userDrawn="1"/>
        </p:nvSpPr>
        <p:spPr>
          <a:xfrm>
            <a:off x="-4019179" y="2468441"/>
            <a:ext cx="4434780" cy="582339"/>
          </a:xfrm>
          <a:prstGeom prst="rect">
            <a:avLst/>
          </a:prstGeom>
          <a:noFill/>
        </p:spPr>
        <p:txBody>
          <a:bodyPr wrap="square" rtlCol="0">
            <a:spAutoFit/>
          </a:bodyPr>
          <a:lstStyle/>
          <a:p>
            <a:pPr marL="0" marR="0" lvl="0" indent="0" algn="ctr" defTabSz="829889" rtl="0" eaLnBrk="1" fontAlgn="auto" latinLnBrk="0" hangingPunct="1">
              <a:lnSpc>
                <a:spcPct val="100000"/>
              </a:lnSpc>
              <a:spcBef>
                <a:spcPts val="0"/>
              </a:spcBef>
              <a:spcAft>
                <a:spcPts val="0"/>
              </a:spcAft>
              <a:buClrTx/>
              <a:buSzTx/>
              <a:buFontTx/>
              <a:buNone/>
              <a:tabLst/>
              <a:defRPr/>
            </a:pPr>
            <a:r>
              <a:rPr kumimoji="0" lang="en-US" sz="3184" b="0" i="0" u="none" strike="noStrike" kern="1200" cap="none" spc="0" normalizeH="0" baseline="0" noProof="0" err="1">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rPr>
              <a:t>Măng</a:t>
            </a:r>
            <a:r>
              <a:rPr kumimoji="0" lang="en-US" sz="3184" b="0" i="0" u="none" strike="noStrike" kern="120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rPr>
              <a:t> Non</a:t>
            </a:r>
            <a:endParaRPr kumimoji="0" lang="id-ID" sz="3184" b="0" i="0" u="none" strike="noStrike" kern="120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endParaRPr>
          </a:p>
        </p:txBody>
      </p:sp>
      <p:sp>
        <p:nvSpPr>
          <p:cNvPr id="84" name="TextBox 83">
            <a:extLst>
              <a:ext uri="{FF2B5EF4-FFF2-40B4-BE49-F238E27FC236}">
                <a16:creationId xmlns:a16="http://schemas.microsoft.com/office/drawing/2014/main" id="{6BE93520-6E9F-4C6B-1BDC-F5F4B404C88B}"/>
              </a:ext>
            </a:extLst>
          </p:cNvPr>
          <p:cNvSpPr txBox="1"/>
          <p:nvPr userDrawn="1"/>
        </p:nvSpPr>
        <p:spPr>
          <a:xfrm>
            <a:off x="605096" y="9963314"/>
            <a:ext cx="11725451" cy="533351"/>
          </a:xfrm>
          <a:prstGeom prst="rect">
            <a:avLst/>
          </a:prstGeom>
          <a:noFill/>
        </p:spPr>
        <p:txBody>
          <a:bodyPr wrap="square">
            <a:spAutoFit/>
          </a:bodyPr>
          <a:lstStyle/>
          <a:p>
            <a:pPr marL="0" marR="0" lvl="0" indent="0" algn="ctr" defTabSz="727895" rtl="0" eaLnBrk="1" fontAlgn="auto" latinLnBrk="0" hangingPunct="1">
              <a:lnSpc>
                <a:spcPct val="100000"/>
              </a:lnSpc>
              <a:spcBef>
                <a:spcPts val="0"/>
              </a:spcBef>
              <a:spcAft>
                <a:spcPts val="0"/>
              </a:spcAft>
              <a:buClr>
                <a:srgbClr val="000000"/>
              </a:buClr>
              <a:buSzPts val="1100"/>
              <a:buFont typeface="Arial"/>
              <a:buNone/>
              <a:tabLst/>
              <a:defRPr/>
            </a:pP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Sản</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phẩm</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của</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Măng</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Non –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Tài</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liệu</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Tiểu</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học</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a:t>
            </a:r>
          </a:p>
          <a:p>
            <a:pPr marL="0" marR="0" lvl="0" indent="0" algn="ctr" defTabSz="727895" rtl="0" eaLnBrk="1" fontAlgn="auto" latinLnBrk="0" hangingPunct="1">
              <a:lnSpc>
                <a:spcPct val="100000"/>
              </a:lnSpc>
              <a:spcBef>
                <a:spcPts val="0"/>
              </a:spcBef>
              <a:spcAft>
                <a:spcPts val="0"/>
              </a:spcAft>
              <a:buClr>
                <a:srgbClr val="000000"/>
              </a:buClr>
              <a:buSzPts val="1100"/>
              <a:buFont typeface="Arial"/>
              <a:buNone/>
              <a:tabLst/>
              <a:defRPr/>
            </a:pP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Nghiêm</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cấm</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buôn</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bán</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sao</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chép</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và</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chỉnh</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sửa</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để</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thu</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lợi</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nhuận</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a:t>
            </a:r>
          </a:p>
        </p:txBody>
      </p:sp>
      <p:sp>
        <p:nvSpPr>
          <p:cNvPr id="85" name="Title 1">
            <a:extLst>
              <a:ext uri="{FF2B5EF4-FFF2-40B4-BE49-F238E27FC236}">
                <a16:creationId xmlns:a16="http://schemas.microsoft.com/office/drawing/2014/main" id="{6108D78E-8090-455C-81F2-F57D8860EAC5}"/>
              </a:ext>
            </a:extLst>
          </p:cNvPr>
          <p:cNvSpPr txBox="1">
            <a:spLocks/>
          </p:cNvSpPr>
          <p:nvPr userDrawn="1"/>
        </p:nvSpPr>
        <p:spPr>
          <a:xfrm>
            <a:off x="3454402" y="6426729"/>
            <a:ext cx="4727615"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800" b="0" dirty="0">
                <a:solidFill>
                  <a:schemeClr val="accent6">
                    <a:lumMod val="50000"/>
                  </a:schemeClr>
                </a:solidFill>
                <a:latin typeface="SVN-Appleberry" panose="02040603050506020204" pitchFamily="18" charset="0"/>
              </a:rPr>
              <a:t>By </a:t>
            </a:r>
            <a:r>
              <a:rPr lang="en-US" sz="2800" b="0" dirty="0" err="1">
                <a:solidFill>
                  <a:schemeClr val="accent6">
                    <a:lumMod val="50000"/>
                  </a:schemeClr>
                </a:solidFill>
                <a:latin typeface="SVN-Appleberry" panose="02040603050506020204" pitchFamily="18" charset="0"/>
              </a:rPr>
              <a:t>Phước</a:t>
            </a:r>
            <a:r>
              <a:rPr lang="en-US" sz="2800" b="0" baseline="0" dirty="0">
                <a:solidFill>
                  <a:schemeClr val="accent6">
                    <a:lumMod val="50000"/>
                  </a:schemeClr>
                </a:solidFill>
                <a:latin typeface="SVN-Appleberry" panose="02040603050506020204" pitchFamily="18" charset="0"/>
              </a:rPr>
              <a:t> </a:t>
            </a:r>
            <a:r>
              <a:rPr lang="en-US" sz="2800" b="0" baseline="0" dirty="0" err="1">
                <a:solidFill>
                  <a:schemeClr val="accent6">
                    <a:lumMod val="50000"/>
                  </a:schemeClr>
                </a:solidFill>
                <a:latin typeface="SVN-Appleberry" panose="02040603050506020204" pitchFamily="18" charset="0"/>
              </a:rPr>
              <a:t>Trang</a:t>
            </a:r>
            <a:endParaRPr lang="en-US" sz="2800" b="0" dirty="0">
              <a:solidFill>
                <a:schemeClr val="accent6">
                  <a:lumMod val="50000"/>
                </a:schemeClr>
              </a:solidFill>
              <a:latin typeface="SVN-Appleberry" panose="02040603050506020204" pitchFamily="18" charset="0"/>
            </a:endParaRPr>
          </a:p>
        </p:txBody>
      </p:sp>
    </p:spTree>
    <p:extLst>
      <p:ext uri="{BB962C8B-B14F-4D97-AF65-F5344CB8AC3E}">
        <p14:creationId xmlns:p14="http://schemas.microsoft.com/office/powerpoint/2010/main" val="1600324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83"/>
                                        </p:tgtEl>
                                        <p:attrNameLst>
                                          <p:attrName>style.visibility</p:attrName>
                                        </p:attrNameLst>
                                      </p:cBhvr>
                                      <p:to>
                                        <p:strVal val="visible"/>
                                      </p:to>
                                    </p:set>
                                    <p:anim calcmode="lin" valueType="num">
                                      <p:cBhvr>
                                        <p:cTn id="7" dur="1750" fill="hold"/>
                                        <p:tgtEl>
                                          <p:spTgt spid="83"/>
                                        </p:tgtEl>
                                        <p:attrNameLst>
                                          <p:attrName>ppt_w</p:attrName>
                                        </p:attrNameLst>
                                      </p:cBhvr>
                                      <p:tavLst>
                                        <p:tav tm="0">
                                          <p:val>
                                            <p:fltVal val="0"/>
                                          </p:val>
                                        </p:tav>
                                        <p:tav tm="100000">
                                          <p:val>
                                            <p:strVal val="#ppt_w"/>
                                          </p:val>
                                        </p:tav>
                                      </p:tavLst>
                                    </p:anim>
                                    <p:anim calcmode="lin" valueType="num">
                                      <p:cBhvr>
                                        <p:cTn id="8" dur="1750" fill="hold"/>
                                        <p:tgtEl>
                                          <p:spTgt spid="83"/>
                                        </p:tgtEl>
                                        <p:attrNameLst>
                                          <p:attrName>ppt_h</p:attrName>
                                        </p:attrNameLst>
                                      </p:cBhvr>
                                      <p:tavLst>
                                        <p:tav tm="0">
                                          <p:val>
                                            <p:fltVal val="0"/>
                                          </p:val>
                                        </p:tav>
                                        <p:tav tm="100000">
                                          <p:val>
                                            <p:strVal val="#ppt_h"/>
                                          </p:val>
                                        </p:tav>
                                      </p:tavLst>
                                    </p:anim>
                                    <p:animEffect transition="in" filter="fade">
                                      <p:cBhvr>
                                        <p:cTn id="9" dur="1750"/>
                                        <p:tgtEl>
                                          <p:spTgt spid="83"/>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83"/>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 grpId="0"/>
      <p:bldP spid="83" grpId="1"/>
    </p:bldLst>
  </p:timing>
</p:sldLayout>
</file>

<file path=ppt/slideLayouts/slideLayout105.xml><?xml version="1.0" encoding="utf-8"?>
<p:sldLayout xmlns:a="http://schemas.openxmlformats.org/drawingml/2006/main" xmlns:r="http://schemas.openxmlformats.org/officeDocument/2006/relationships" xmlns:p="http://schemas.openxmlformats.org/presentationml/2006/main" type="secHead" preserve="1">
  <p:cSld name="1_ส่วนหัวของส่วน">
    <p:spTree>
      <p:nvGrpSpPr>
        <p:cNvPr id="1" name=""/>
        <p:cNvGrpSpPr/>
        <p:nvPr/>
      </p:nvGrpSpPr>
      <p:grpSpPr>
        <a:xfrm>
          <a:off x="0" y="0"/>
          <a:ext cx="0" cy="0"/>
          <a:chOff x="0" y="0"/>
          <a:chExt cx="0" cy="0"/>
        </a:xfrm>
      </p:grpSpPr>
      <p:sp>
        <p:nvSpPr>
          <p:cNvPr id="7" name="สี่เหลี่ยมผืนผ้า 6"/>
          <p:cNvSpPr/>
          <p:nvPr userDrawn="1"/>
        </p:nvSpPr>
        <p:spPr>
          <a:xfrm>
            <a:off x="335360" y="356660"/>
            <a:ext cx="11425269" cy="61242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8" name="กลุ่ม 7"/>
          <p:cNvGrpSpPr/>
          <p:nvPr userDrawn="1"/>
        </p:nvGrpSpPr>
        <p:grpSpPr>
          <a:xfrm>
            <a:off x="335361" y="356660"/>
            <a:ext cx="11425271" cy="6124221"/>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sp>
        <p:nvSpPr>
          <p:cNvPr id="4" name="ตัวแทนวันที่ 3"/>
          <p:cNvSpPr>
            <a:spLocks noGrp="1"/>
          </p:cNvSpPr>
          <p:nvPr>
            <p:ph type="dt" sz="half" idx="10"/>
          </p:nvPr>
        </p:nvSpPr>
        <p:spPr>
          <a:xfrm>
            <a:off x="609600" y="6356352"/>
            <a:ext cx="2844800" cy="365125"/>
          </a:xfrm>
          <a:prstGeom prst="rect">
            <a:avLst/>
          </a:prstGeom>
        </p:spPr>
        <p:txBody>
          <a:bodyPr/>
          <a:lstStyle/>
          <a:p>
            <a:pPr defTabSz="1219140">
              <a:defRPr/>
            </a:pPr>
            <a:fld id="{D32242DE-F0EE-4C77-B9C6-2A34B17B2D30}" type="datetimeFigureOut">
              <a:rPr lang="th-TH" smtClean="0">
                <a:solidFill>
                  <a:prstClr val="black">
                    <a:tint val="75000"/>
                  </a:prstClr>
                </a:solidFill>
              </a:rPr>
              <a:pPr defTabSz="1219140">
                <a:defRPr/>
              </a:pPr>
              <a:t>11/03/66</a:t>
            </a:fld>
            <a:endParaRPr lang="th-TH">
              <a:solidFill>
                <a:prstClr val="black">
                  <a:tint val="75000"/>
                </a:prstClr>
              </a:solidFill>
            </a:endParaRPr>
          </a:p>
        </p:txBody>
      </p:sp>
      <p:sp>
        <p:nvSpPr>
          <p:cNvPr id="5" name="ตัวแทนท้ายกระดาษ 4"/>
          <p:cNvSpPr>
            <a:spLocks noGrp="1"/>
          </p:cNvSpPr>
          <p:nvPr>
            <p:ph type="ftr" sz="quarter" idx="11"/>
          </p:nvPr>
        </p:nvSpPr>
        <p:spPr>
          <a:xfrm>
            <a:off x="4165600" y="6356352"/>
            <a:ext cx="3860800" cy="365125"/>
          </a:xfrm>
          <a:prstGeom prst="rect">
            <a:avLst/>
          </a:prstGeom>
        </p:spPr>
        <p:txBody>
          <a:bodyPr/>
          <a:lstStyle/>
          <a:p>
            <a:pPr defTabSz="1219140">
              <a:defRPr/>
            </a:pPr>
            <a:endParaRPr lang="th-TH">
              <a:solidFill>
                <a:prstClr val="black">
                  <a:tint val="75000"/>
                </a:prstClr>
              </a:solidFill>
            </a:endParaRPr>
          </a:p>
        </p:txBody>
      </p:sp>
      <p:sp>
        <p:nvSpPr>
          <p:cNvPr id="6" name="ตัวแทนหมายเลขภาพนิ่ง 5"/>
          <p:cNvSpPr>
            <a:spLocks noGrp="1"/>
          </p:cNvSpPr>
          <p:nvPr>
            <p:ph type="sldNum" sz="quarter" idx="12"/>
          </p:nvPr>
        </p:nvSpPr>
        <p:spPr>
          <a:xfrm>
            <a:off x="8737600" y="6356352"/>
            <a:ext cx="2844800" cy="365125"/>
          </a:xfrm>
          <a:prstGeom prst="rect">
            <a:avLst/>
          </a:prstGeom>
        </p:spPr>
        <p:txBody>
          <a:bodyPr/>
          <a:lstStyle/>
          <a:p>
            <a:pPr defTabSz="1219140">
              <a:defRPr/>
            </a:pPr>
            <a:fld id="{87FAD50B-2507-4EF4-85F2-259190485B3F}" type="slidenum">
              <a:rPr lang="th-TH" smtClean="0">
                <a:solidFill>
                  <a:prstClr val="black">
                    <a:tint val="75000"/>
                  </a:prstClr>
                </a:solidFill>
              </a:rPr>
              <a:pPr defTabSz="1219140">
                <a:defRPr/>
              </a:pPr>
              <a:t>‹#›</a:t>
            </a:fld>
            <a:endParaRPr lang="th-TH">
              <a:solidFill>
                <a:prstClr val="black">
                  <a:tint val="75000"/>
                </a:prstClr>
              </a:solidFill>
            </a:endParaRPr>
          </a:p>
        </p:txBody>
      </p:sp>
      <p:sp>
        <p:nvSpPr>
          <p:cNvPr id="78" name="เมฆ 77"/>
          <p:cNvSpPr/>
          <p:nvPr userDrawn="1"/>
        </p:nvSpPr>
        <p:spPr>
          <a:xfrm rot="1140269" flipH="1">
            <a:off x="9734200" y="-1343608"/>
            <a:ext cx="4005304" cy="2900781"/>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79" name="รูปภาพ 78"/>
          <p:cNvPicPr>
            <a:picLocks noChangeAspect="1"/>
          </p:cNvPicPr>
          <p:nvPr userDrawn="1"/>
        </p:nvPicPr>
        <p:blipFill rotWithShape="1">
          <a:blip r:embed="rId2">
            <a:extLst>
              <a:ext uri="{BEBA8EAE-BF5A-486C-A8C5-ECC9F3942E4B}">
                <a14:imgProps xmlns:a14="http://schemas.microsoft.com/office/drawing/2010/main">
                  <a14:imgLayer r:embed="rId3">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11047546" y="2539621"/>
            <a:ext cx="433855" cy="482184"/>
          </a:xfrm>
          <a:prstGeom prst="rect">
            <a:avLst/>
          </a:prstGeom>
        </p:spPr>
      </p:pic>
      <p:grpSp>
        <p:nvGrpSpPr>
          <p:cNvPr id="80" name="กลุ่ม 79"/>
          <p:cNvGrpSpPr/>
          <p:nvPr userDrawn="1"/>
        </p:nvGrpSpPr>
        <p:grpSpPr>
          <a:xfrm>
            <a:off x="469219" y="184343"/>
            <a:ext cx="3015709" cy="600000"/>
            <a:chOff x="3289945" y="3405879"/>
            <a:chExt cx="2261782" cy="450000"/>
          </a:xfrm>
        </p:grpSpPr>
        <p:sp>
          <p:nvSpPr>
            <p:cNvPr id="81" name="วงรี 80"/>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2" name="วงรี 81"/>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3" name="วงรี 82"/>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4" name="วงรี 83"/>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85" name="กลุ่ม 84"/>
          <p:cNvGrpSpPr/>
          <p:nvPr userDrawn="1"/>
        </p:nvGrpSpPr>
        <p:grpSpPr>
          <a:xfrm>
            <a:off x="1685893" y="2702281"/>
            <a:ext cx="9018619" cy="2454913"/>
            <a:chOff x="1264420" y="2026709"/>
            <a:chExt cx="6763964" cy="1841185"/>
          </a:xfrm>
        </p:grpSpPr>
        <p:sp>
          <p:nvSpPr>
            <p:cNvPr id="86" name="สี่เหลี่ยมผืนผ้า 85"/>
            <p:cNvSpPr/>
            <p:nvPr/>
          </p:nvSpPr>
          <p:spPr>
            <a:xfrm>
              <a:off x="1360490" y="2170725"/>
              <a:ext cx="6667894" cy="1697169"/>
            </a:xfrm>
            <a:prstGeom prst="rect">
              <a:avLst/>
            </a:prstGeom>
            <a:pattFill prst="wdDnDiag">
              <a:fgClr>
                <a:schemeClr val="accent4">
                  <a:lumMod val="60000"/>
                  <a:lumOff val="40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7" name="สี่เหลี่ยมผืนผ้า 86"/>
            <p:cNvSpPr/>
            <p:nvPr/>
          </p:nvSpPr>
          <p:spPr>
            <a:xfrm>
              <a:off x="1264420" y="2026709"/>
              <a:ext cx="6667893" cy="1697169"/>
            </a:xfrm>
            <a:prstGeom prst="rect">
              <a:avLst/>
            </a:prstGeom>
            <a:solidFill>
              <a:schemeClr val="bg1"/>
            </a:solidFill>
            <a:ln>
              <a:solidFill>
                <a:schemeClr val="accent4">
                  <a:lumMod val="60000"/>
                  <a:lumOff val="40000"/>
                </a:schemeClr>
              </a:solid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pic>
        <p:nvPicPr>
          <p:cNvPr id="88" name="รูปภาพ 8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971521" y="1091042"/>
            <a:ext cx="552659" cy="593295"/>
          </a:xfrm>
          <a:prstGeom prst="rect">
            <a:avLst/>
          </a:prstGeom>
        </p:spPr>
      </p:pic>
      <p:pic>
        <p:nvPicPr>
          <p:cNvPr id="89" name="รูปภาพ 88"/>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96109" y="4752523"/>
            <a:ext cx="552659" cy="593295"/>
          </a:xfrm>
          <a:prstGeom prst="rect">
            <a:avLst/>
          </a:prstGeom>
        </p:spPr>
      </p:pic>
      <p:pic>
        <p:nvPicPr>
          <p:cNvPr id="90" name="รูปภาพ 89"/>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651037" y="5707135"/>
            <a:ext cx="755841" cy="804605"/>
          </a:xfrm>
          <a:prstGeom prst="rect">
            <a:avLst/>
          </a:prstGeom>
        </p:spPr>
      </p:pic>
      <p:pic>
        <p:nvPicPr>
          <p:cNvPr id="91" name="รูปภาพ 90"/>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463722" y="1448659"/>
            <a:ext cx="861497" cy="967152"/>
          </a:xfrm>
          <a:prstGeom prst="rect">
            <a:avLst/>
          </a:prstGeom>
        </p:spPr>
      </p:pic>
      <p:grpSp>
        <p:nvGrpSpPr>
          <p:cNvPr id="92" name="กลุ่ม 91"/>
          <p:cNvGrpSpPr/>
          <p:nvPr userDrawn="1"/>
        </p:nvGrpSpPr>
        <p:grpSpPr>
          <a:xfrm>
            <a:off x="-1667293" y="5497559"/>
            <a:ext cx="4005304" cy="2900781"/>
            <a:chOff x="-1250470" y="4123168"/>
            <a:chExt cx="3003978" cy="2175586"/>
          </a:xfrm>
        </p:grpSpPr>
        <p:sp>
          <p:nvSpPr>
            <p:cNvPr id="93" name="เมฆ 92"/>
            <p:cNvSpPr/>
            <p:nvPr/>
          </p:nvSpPr>
          <p:spPr>
            <a:xfrm rot="1140269" flipH="1">
              <a:off x="-1250470" y="4123168"/>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94" name="รูปภาพ 93"/>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506021" y="4464717"/>
              <a:ext cx="325391" cy="361638"/>
            </a:xfrm>
            <a:prstGeom prst="rect">
              <a:avLst/>
            </a:prstGeom>
          </p:spPr>
        </p:pic>
      </p:grpSp>
      <p:grpSp>
        <p:nvGrpSpPr>
          <p:cNvPr id="95" name="กลุ่ม 94"/>
          <p:cNvGrpSpPr/>
          <p:nvPr userDrawn="1"/>
        </p:nvGrpSpPr>
        <p:grpSpPr>
          <a:xfrm>
            <a:off x="10455132" y="5049698"/>
            <a:ext cx="1801791" cy="1782540"/>
            <a:chOff x="7841345" y="3787273"/>
            <a:chExt cx="1351342" cy="1336905"/>
          </a:xfrm>
        </p:grpSpPr>
        <p:pic>
          <p:nvPicPr>
            <p:cNvPr id="96" name="รูปภาพ 9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7981354" y="3941793"/>
              <a:ext cx="1171456" cy="1177170"/>
            </a:xfrm>
            <a:prstGeom prst="rect">
              <a:avLst/>
            </a:prstGeom>
            <a:effectLst>
              <a:outerShdw blurRad="50800" dist="38100" dir="2700000" algn="tl" rotWithShape="0">
                <a:schemeClr val="accent4">
                  <a:alpha val="40000"/>
                </a:schemeClr>
              </a:outerShdw>
            </a:effectLst>
          </p:spPr>
        </p:pic>
        <p:grpSp>
          <p:nvGrpSpPr>
            <p:cNvPr id="97" name="กลุ่ม 96"/>
            <p:cNvGrpSpPr/>
            <p:nvPr/>
          </p:nvGrpSpPr>
          <p:grpSpPr>
            <a:xfrm rot="6017212">
              <a:off x="7848563" y="3780055"/>
              <a:ext cx="1336905" cy="1351342"/>
              <a:chOff x="7839440" y="208626"/>
              <a:chExt cx="1086240" cy="1161070"/>
            </a:xfrm>
          </p:grpSpPr>
          <p:grpSp>
            <p:nvGrpSpPr>
              <p:cNvPr id="98" name="กลุ่ม 97"/>
              <p:cNvGrpSpPr/>
              <p:nvPr/>
            </p:nvGrpSpPr>
            <p:grpSpPr>
              <a:xfrm rot="12247797">
                <a:off x="7839440" y="492807"/>
                <a:ext cx="1086240" cy="876889"/>
                <a:chOff x="1273574" y="1375834"/>
                <a:chExt cx="1086240" cy="876889"/>
              </a:xfrm>
            </p:grpSpPr>
            <p:sp>
              <p:nvSpPr>
                <p:cNvPr id="100" name="TextBox 99"/>
                <p:cNvSpPr txBox="1"/>
                <p:nvPr/>
              </p:nvSpPr>
              <p:spPr>
                <a:xfrm rot="1351072">
                  <a:off x="1388629" y="1375834"/>
                  <a:ext cx="258080" cy="429675"/>
                </a:xfrm>
                <a:prstGeom prst="rect">
                  <a:avLst/>
                </a:prstGeom>
                <a:noFill/>
              </p:spPr>
              <p:txBody>
                <a:bodyPr wrap="non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3733" b="0" i="0" u="none" strike="noStrike" kern="1200" cap="none" spc="0" normalizeH="0" baseline="0" noProof="0" dirty="0">
                      <a:ln>
                        <a:noFill/>
                      </a:ln>
                      <a:solidFill>
                        <a:srgbClr val="C0504D">
                          <a:lumMod val="60000"/>
                          <a:lumOff val="40000"/>
                        </a:srgbClr>
                      </a:solidFill>
                      <a:effectLst/>
                      <a:uLnTx/>
                      <a:uFillTx/>
                      <a:latin typeface="Calibri" pitchFamily="34" charset="0"/>
                      <a:ea typeface="+mn-ea"/>
                      <a:cs typeface="FC Onigiri Outline"/>
                    </a:rPr>
                    <a:t>+</a:t>
                  </a:r>
                  <a:endParaRPr kumimoji="0" lang="th-TH" sz="3733" b="0" i="0" u="none" strike="noStrike" kern="1200" cap="none" spc="0" normalizeH="0" baseline="0" noProof="0" dirty="0">
                    <a:ln>
                      <a:noFill/>
                    </a:ln>
                    <a:solidFill>
                      <a:srgbClr val="C0504D">
                        <a:lumMod val="60000"/>
                        <a:lumOff val="40000"/>
                      </a:srgbClr>
                    </a:solidFill>
                    <a:effectLst/>
                    <a:uLnTx/>
                    <a:uFillTx/>
                    <a:latin typeface="Calibri" pitchFamily="34" charset="0"/>
                    <a:ea typeface="+mn-ea"/>
                    <a:cs typeface="FC Onigiri Outline"/>
                  </a:endParaRPr>
                </a:p>
              </p:txBody>
            </p:sp>
            <p:sp>
              <p:nvSpPr>
                <p:cNvPr id="101" name="TextBox 100"/>
                <p:cNvSpPr txBox="1"/>
                <p:nvPr/>
              </p:nvSpPr>
              <p:spPr>
                <a:xfrm rot="21389866">
                  <a:off x="2073888" y="1461241"/>
                  <a:ext cx="258080" cy="429676"/>
                </a:xfrm>
                <a:prstGeom prst="rect">
                  <a:avLst/>
                </a:prstGeom>
                <a:noFill/>
              </p:spPr>
              <p:txBody>
                <a:bodyPr wrap="non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3733" b="0" i="0" u="none" strike="noStrike" kern="1200" cap="none" spc="0" normalizeH="0" baseline="0" noProof="0" dirty="0">
                      <a:ln>
                        <a:noFill/>
                      </a:ln>
                      <a:solidFill>
                        <a:srgbClr val="4BACC6">
                          <a:lumMod val="20000"/>
                          <a:lumOff val="80000"/>
                        </a:srgbClr>
                      </a:solidFill>
                      <a:effectLst/>
                      <a:uLnTx/>
                      <a:uFillTx/>
                      <a:latin typeface="Calibri" pitchFamily="34" charset="0"/>
                      <a:ea typeface="+mn-ea"/>
                      <a:cs typeface="FC Onigiri Outline"/>
                    </a:rPr>
                    <a:t>+</a:t>
                  </a:r>
                  <a:endParaRPr kumimoji="0" lang="th-TH" sz="3733" b="0" i="0" u="none" strike="noStrike" kern="1200" cap="none" spc="0" normalizeH="0" baseline="0" noProof="0" dirty="0">
                    <a:ln>
                      <a:noFill/>
                    </a:ln>
                    <a:solidFill>
                      <a:srgbClr val="4BACC6">
                        <a:lumMod val="20000"/>
                        <a:lumOff val="80000"/>
                      </a:srgbClr>
                    </a:solidFill>
                    <a:effectLst/>
                    <a:uLnTx/>
                    <a:uFillTx/>
                    <a:latin typeface="Calibri" pitchFamily="34" charset="0"/>
                    <a:ea typeface="+mn-ea"/>
                    <a:cs typeface="FC Onigiri Outline"/>
                  </a:endParaRPr>
                </a:p>
              </p:txBody>
            </p:sp>
            <p:sp>
              <p:nvSpPr>
                <p:cNvPr id="102" name="สามเหลี่ยมหน้าจั่ว 101"/>
                <p:cNvSpPr/>
                <p:nvPr/>
              </p:nvSpPr>
              <p:spPr>
                <a:xfrm rot="20089558">
                  <a:off x="2203045" y="1810217"/>
                  <a:ext cx="98304" cy="74674"/>
                </a:xfrm>
                <a:prstGeom prst="triangle">
                  <a:avLst/>
                </a:prstGeom>
                <a:solidFill>
                  <a:schemeClr val="bg1"/>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3" name="สามเหลี่ยมหน้าจั่ว 102"/>
                <p:cNvSpPr/>
                <p:nvPr/>
              </p:nvSpPr>
              <p:spPr>
                <a:xfrm rot="1772264">
                  <a:off x="1273574" y="1827175"/>
                  <a:ext cx="142726" cy="141628"/>
                </a:xfrm>
                <a:prstGeom prst="triangl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4" name="วงรี 103"/>
                <p:cNvSpPr/>
                <p:nvPr/>
              </p:nvSpPr>
              <p:spPr>
                <a:xfrm>
                  <a:off x="1449759" y="2198024"/>
                  <a:ext cx="54000" cy="54699"/>
                </a:xfrm>
                <a:prstGeom prst="ellipse">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5" name="วงรี 104"/>
                <p:cNvSpPr/>
                <p:nvPr/>
              </p:nvSpPr>
              <p:spPr>
                <a:xfrm>
                  <a:off x="1476213" y="1696393"/>
                  <a:ext cx="54000" cy="54699"/>
                </a:xfrm>
                <a:prstGeom prst="ellipse">
                  <a:avLst/>
                </a:prstGeom>
                <a:solidFill>
                  <a:schemeClr val="bg1"/>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6" name="วงรี 105"/>
                <p:cNvSpPr/>
                <p:nvPr/>
              </p:nvSpPr>
              <p:spPr>
                <a:xfrm>
                  <a:off x="2305814" y="1965922"/>
                  <a:ext cx="54000" cy="54699"/>
                </a:xfrm>
                <a:prstGeom prst="ellipse">
                  <a:avLst/>
                </a:prstGeom>
                <a:solidFill>
                  <a:schemeClr val="bg1"/>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99" name="TextBox 98"/>
              <p:cNvSpPr txBox="1"/>
              <p:nvPr/>
            </p:nvSpPr>
            <p:spPr>
              <a:xfrm rot="13598869">
                <a:off x="8014746" y="141920"/>
                <a:ext cx="272911" cy="406324"/>
              </a:xfrm>
              <a:prstGeom prst="rect">
                <a:avLst/>
              </a:prstGeom>
              <a:noFill/>
            </p:spPr>
            <p:txBody>
              <a:bodyPr wrap="non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3733" b="0" i="0" u="none" strike="noStrike" kern="1200" cap="none" spc="0" normalizeH="0" baseline="0" noProof="0" dirty="0">
                    <a:ln>
                      <a:noFill/>
                    </a:ln>
                    <a:solidFill>
                      <a:srgbClr val="8064A2">
                        <a:lumMod val="60000"/>
                        <a:lumOff val="40000"/>
                      </a:srgbClr>
                    </a:solidFill>
                    <a:effectLst/>
                    <a:uLnTx/>
                    <a:uFillTx/>
                    <a:latin typeface="Calibri" pitchFamily="34" charset="0"/>
                    <a:ea typeface="+mn-ea"/>
                    <a:cs typeface="FC Onigiri Outline"/>
                  </a:rPr>
                  <a:t>+</a:t>
                </a:r>
                <a:endParaRPr kumimoji="0" lang="th-TH" sz="3733" b="0" i="0" u="none" strike="noStrike" kern="1200" cap="none" spc="0" normalizeH="0" baseline="0" noProof="0" dirty="0">
                  <a:ln>
                    <a:noFill/>
                  </a:ln>
                  <a:solidFill>
                    <a:srgbClr val="8064A2">
                      <a:lumMod val="60000"/>
                      <a:lumOff val="40000"/>
                    </a:srgbClr>
                  </a:solidFill>
                  <a:effectLst/>
                  <a:uLnTx/>
                  <a:uFillTx/>
                  <a:latin typeface="Calibri" pitchFamily="34" charset="0"/>
                  <a:ea typeface="+mn-ea"/>
                  <a:cs typeface="FC Onigiri Outline"/>
                </a:endParaRPr>
              </a:p>
            </p:txBody>
          </p:sp>
        </p:grpSp>
      </p:grpSp>
      <p:sp>
        <p:nvSpPr>
          <p:cNvPr id="2" name="ชื่อเรื่อง 1"/>
          <p:cNvSpPr>
            <a:spLocks noGrp="1"/>
          </p:cNvSpPr>
          <p:nvPr>
            <p:ph type="title"/>
          </p:nvPr>
        </p:nvSpPr>
        <p:spPr>
          <a:xfrm>
            <a:off x="945533" y="731740"/>
            <a:ext cx="10363200" cy="1362075"/>
          </a:xfrm>
          <a:prstGeom prst="rect">
            <a:avLst/>
          </a:prstGeom>
        </p:spPr>
        <p:txBody>
          <a:bodyPr anchor="t"/>
          <a:lstStyle>
            <a:lvl1pPr algn="ctr">
              <a:defRPr sz="5333" b="1" cap="all">
                <a:solidFill>
                  <a:srgbClr val="FFD757"/>
                </a:solidFill>
              </a:defRPr>
            </a:lvl1pPr>
          </a:lstStyle>
          <a:p>
            <a:r>
              <a:rPr lang="th-TH" dirty="0"/>
              <a:t>คลิกเพื่อแก้ไขลักษณะชื่อเรื่องต้นแบบ</a:t>
            </a:r>
          </a:p>
        </p:txBody>
      </p:sp>
      <p:sp>
        <p:nvSpPr>
          <p:cNvPr id="3" name="ตัวแทนข้อความ 2"/>
          <p:cNvSpPr>
            <a:spLocks noGrp="1"/>
          </p:cNvSpPr>
          <p:nvPr>
            <p:ph type="body" idx="1"/>
          </p:nvPr>
        </p:nvSpPr>
        <p:spPr>
          <a:xfrm>
            <a:off x="1967542" y="2906713"/>
            <a:ext cx="8360591" cy="1500187"/>
          </a:xfrm>
          <a:prstGeom prst="rect">
            <a:avLst/>
          </a:prstGeom>
        </p:spPr>
        <p:txBody>
          <a:bodyPr anchor="b"/>
          <a:lstStyle>
            <a:lvl1pPr marL="0" indent="0">
              <a:buNone/>
              <a:defRPr sz="2667">
                <a:solidFill>
                  <a:schemeClr val="tx1">
                    <a:tint val="75000"/>
                  </a:schemeClr>
                </a:solidFill>
                <a:latin typeface="can_NongAor" pitchFamily="2" charset="0"/>
                <a:cs typeface="can_NongAor" pitchFamily="2" charset="0"/>
              </a:defRPr>
            </a:lvl1pPr>
            <a:lvl2pPr marL="609570" indent="0">
              <a:buNone/>
              <a:defRPr sz="2400">
                <a:solidFill>
                  <a:schemeClr val="tx1">
                    <a:tint val="75000"/>
                  </a:schemeClr>
                </a:solidFill>
              </a:defRPr>
            </a:lvl2pPr>
            <a:lvl3pPr marL="1219140" indent="0">
              <a:buNone/>
              <a:defRPr sz="2133">
                <a:solidFill>
                  <a:schemeClr val="tx1">
                    <a:tint val="75000"/>
                  </a:schemeClr>
                </a:solidFill>
              </a:defRPr>
            </a:lvl3pPr>
            <a:lvl4pPr marL="1828709" indent="0">
              <a:buNone/>
              <a:defRPr sz="1867">
                <a:solidFill>
                  <a:schemeClr val="tx1">
                    <a:tint val="75000"/>
                  </a:schemeClr>
                </a:solidFill>
              </a:defRPr>
            </a:lvl4pPr>
            <a:lvl5pPr marL="2438278" indent="0">
              <a:buNone/>
              <a:defRPr sz="1867">
                <a:solidFill>
                  <a:schemeClr val="tx1">
                    <a:tint val="75000"/>
                  </a:schemeClr>
                </a:solidFill>
              </a:defRPr>
            </a:lvl5pPr>
            <a:lvl6pPr marL="3047848" indent="0">
              <a:buNone/>
              <a:defRPr sz="1867">
                <a:solidFill>
                  <a:schemeClr val="tx1">
                    <a:tint val="75000"/>
                  </a:schemeClr>
                </a:solidFill>
              </a:defRPr>
            </a:lvl6pPr>
            <a:lvl7pPr marL="3657418" indent="0">
              <a:buNone/>
              <a:defRPr sz="1867">
                <a:solidFill>
                  <a:schemeClr val="tx1">
                    <a:tint val="75000"/>
                  </a:schemeClr>
                </a:solidFill>
              </a:defRPr>
            </a:lvl7pPr>
            <a:lvl8pPr marL="4266987" indent="0">
              <a:buNone/>
              <a:defRPr sz="1867">
                <a:solidFill>
                  <a:schemeClr val="tx1">
                    <a:tint val="75000"/>
                  </a:schemeClr>
                </a:solidFill>
              </a:defRPr>
            </a:lvl8pPr>
            <a:lvl9pPr marL="4876557" indent="0">
              <a:buNone/>
              <a:defRPr sz="1867">
                <a:solidFill>
                  <a:schemeClr val="tx1">
                    <a:tint val="75000"/>
                  </a:schemeClr>
                </a:solidFill>
              </a:defRPr>
            </a:lvl9pPr>
          </a:lstStyle>
          <a:p>
            <a:pPr lvl="0"/>
            <a:r>
              <a:rPr lang="th-TH" dirty="0"/>
              <a:t>คลิกเพื่อแก้ไขลักษณะของข้อความต้นแบบ</a:t>
            </a:r>
          </a:p>
        </p:txBody>
      </p:sp>
      <p:pic>
        <p:nvPicPr>
          <p:cNvPr id="107" name="รูปภาพ 106"/>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0518235" y="184345"/>
            <a:ext cx="1549808" cy="1356081"/>
          </a:xfrm>
          <a:prstGeom prst="rect">
            <a:avLst/>
          </a:prstGeom>
        </p:spPr>
      </p:pic>
    </p:spTree>
    <p:extLst>
      <p:ext uri="{BB962C8B-B14F-4D97-AF65-F5344CB8AC3E}">
        <p14:creationId xmlns:p14="http://schemas.microsoft.com/office/powerpoint/2010/main" val="3382158709"/>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Obj" preserve="1">
  <p:cSld name="เนื้อหา 2 ส่วน">
    <p:spTree>
      <p:nvGrpSpPr>
        <p:cNvPr id="1" name=""/>
        <p:cNvGrpSpPr/>
        <p:nvPr/>
      </p:nvGrpSpPr>
      <p:grpSpPr>
        <a:xfrm>
          <a:off x="0" y="0"/>
          <a:ext cx="0" cy="0"/>
          <a:chOff x="0" y="0"/>
          <a:chExt cx="0" cy="0"/>
        </a:xfrm>
      </p:grpSpPr>
      <p:sp>
        <p:nvSpPr>
          <p:cNvPr id="8" name="สี่เหลี่ยมผืนผ้า 7"/>
          <p:cNvSpPr/>
          <p:nvPr userDrawn="1"/>
        </p:nvSpPr>
        <p:spPr>
          <a:xfrm>
            <a:off x="335360" y="356660"/>
            <a:ext cx="11425269" cy="61242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45" name="กลุ่ม 44"/>
          <p:cNvGrpSpPr/>
          <p:nvPr userDrawn="1"/>
        </p:nvGrpSpPr>
        <p:grpSpPr>
          <a:xfrm>
            <a:off x="1295468" y="860649"/>
            <a:ext cx="9957331" cy="4997409"/>
            <a:chOff x="971600" y="645485"/>
            <a:chExt cx="7467998" cy="3748057"/>
          </a:xfrm>
        </p:grpSpPr>
        <p:sp>
          <p:nvSpPr>
            <p:cNvPr id="46" name="บวก 45"/>
            <p:cNvSpPr/>
            <p:nvPr userDrawn="1"/>
          </p:nvSpPr>
          <p:spPr>
            <a:xfrm rot="20706355">
              <a:off x="3438398" y="6454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7" name="บวก 46"/>
            <p:cNvSpPr/>
            <p:nvPr userDrawn="1"/>
          </p:nvSpPr>
          <p:spPr>
            <a:xfrm rot="17093645" flipH="1">
              <a:off x="1006423" y="332607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8" name="บวก 47"/>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9" name="บวก 48"/>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0" name="วงรี 49"/>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1" name="วงรี 50"/>
            <p:cNvSpPr/>
            <p:nvPr userDrawn="1"/>
          </p:nvSpPr>
          <p:spPr>
            <a:xfrm>
              <a:off x="7142612"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2" name="วงรี 51"/>
            <p:cNvSpPr/>
            <p:nvPr userDrawn="1"/>
          </p:nvSpPr>
          <p:spPr>
            <a:xfrm>
              <a:off x="2267744"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3" name="สามเหลี่ยมหน้าจั่ว 52"/>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4" name="สามเหลี่ยมหน้าจั่ว 53"/>
            <p:cNvSpPr/>
            <p:nvPr userDrawn="1"/>
          </p:nvSpPr>
          <p:spPr>
            <a:xfrm rot="1783205">
              <a:off x="4103960" y="428554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5" name="สามเหลี่ยมหน้าจั่ว 54"/>
            <p:cNvSpPr/>
            <p:nvPr userDrawn="1"/>
          </p:nvSpPr>
          <p:spPr>
            <a:xfrm rot="19585674">
              <a:off x="1346802" y="235572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6" name="สามเหลี่ยมหน้าจั่ว 55"/>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7" name="วงรี 56"/>
            <p:cNvSpPr/>
            <p:nvPr userDrawn="1"/>
          </p:nvSpPr>
          <p:spPr>
            <a:xfrm>
              <a:off x="971600" y="183007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3" name="ตัวแทนเนื้อหา 2"/>
          <p:cNvSpPr>
            <a:spLocks noGrp="1"/>
          </p:cNvSpPr>
          <p:nvPr>
            <p:ph sz="half" idx="1"/>
          </p:nvPr>
        </p:nvSpPr>
        <p:spPr>
          <a:xfrm>
            <a:off x="609600" y="2372884"/>
            <a:ext cx="5384800" cy="3394075"/>
          </a:xfrm>
          <a:prstGeom prst="rect">
            <a:avLst/>
          </a:prstGeo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th-TH"/>
              <a:t>คลิกเพื่อแก้ไขลักษณะของข้อความต้นแบบ</a:t>
            </a:r>
          </a:p>
          <a:p>
            <a:pPr lvl="1"/>
            <a:r>
              <a:rPr lang="th-TH"/>
              <a:t>ระดับที่สอง</a:t>
            </a:r>
          </a:p>
          <a:p>
            <a:pPr lvl="2"/>
            <a:r>
              <a:rPr lang="th-TH"/>
              <a:t>ระดับที่สาม</a:t>
            </a:r>
          </a:p>
          <a:p>
            <a:pPr lvl="3"/>
            <a:r>
              <a:rPr lang="th-TH"/>
              <a:t>ระดับที่สี่</a:t>
            </a:r>
          </a:p>
          <a:p>
            <a:pPr lvl="4"/>
            <a:r>
              <a:rPr lang="th-TH"/>
              <a:t>ระดับที่ห้า</a:t>
            </a:r>
          </a:p>
        </p:txBody>
      </p:sp>
      <p:sp>
        <p:nvSpPr>
          <p:cNvPr id="4" name="ตัวแทนเนื้อหา 3"/>
          <p:cNvSpPr>
            <a:spLocks noGrp="1"/>
          </p:cNvSpPr>
          <p:nvPr>
            <p:ph sz="half" idx="2"/>
          </p:nvPr>
        </p:nvSpPr>
        <p:spPr>
          <a:xfrm>
            <a:off x="6197600" y="2372884"/>
            <a:ext cx="5384800" cy="3394075"/>
          </a:xfrm>
          <a:prstGeom prst="rect">
            <a:avLst/>
          </a:prstGeo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th-TH"/>
              <a:t>คลิกเพื่อแก้ไขลักษณะของข้อความต้นแบบ</a:t>
            </a:r>
          </a:p>
          <a:p>
            <a:pPr lvl="1"/>
            <a:r>
              <a:rPr lang="th-TH"/>
              <a:t>ระดับที่สอง</a:t>
            </a:r>
          </a:p>
          <a:p>
            <a:pPr lvl="2"/>
            <a:r>
              <a:rPr lang="th-TH"/>
              <a:t>ระดับที่สาม</a:t>
            </a:r>
          </a:p>
          <a:p>
            <a:pPr lvl="3"/>
            <a:r>
              <a:rPr lang="th-TH"/>
              <a:t>ระดับที่สี่</a:t>
            </a:r>
          </a:p>
          <a:p>
            <a:pPr lvl="4"/>
            <a:r>
              <a:rPr lang="th-TH"/>
              <a:t>ระดับที่ห้า</a:t>
            </a:r>
          </a:p>
        </p:txBody>
      </p:sp>
      <p:sp>
        <p:nvSpPr>
          <p:cNvPr id="5" name="ตัวแทนวันที่ 4"/>
          <p:cNvSpPr>
            <a:spLocks noGrp="1"/>
          </p:cNvSpPr>
          <p:nvPr>
            <p:ph type="dt" sz="half" idx="10"/>
          </p:nvPr>
        </p:nvSpPr>
        <p:spPr>
          <a:xfrm>
            <a:off x="609600" y="6356352"/>
            <a:ext cx="2844800" cy="365125"/>
          </a:xfrm>
          <a:prstGeom prst="rect">
            <a:avLst/>
          </a:prstGeom>
        </p:spPr>
        <p:txBody>
          <a:bodyPr/>
          <a:lstStyle/>
          <a:p>
            <a:pPr defTabSz="1219140">
              <a:defRPr/>
            </a:pPr>
            <a:fld id="{D32242DE-F0EE-4C77-B9C6-2A34B17B2D30}" type="datetimeFigureOut">
              <a:rPr lang="th-TH" smtClean="0">
                <a:solidFill>
                  <a:prstClr val="black">
                    <a:tint val="75000"/>
                  </a:prstClr>
                </a:solidFill>
              </a:rPr>
              <a:pPr defTabSz="1219140">
                <a:defRPr/>
              </a:pPr>
              <a:t>11/03/66</a:t>
            </a:fld>
            <a:endParaRPr lang="th-TH">
              <a:solidFill>
                <a:prstClr val="black">
                  <a:tint val="75000"/>
                </a:prstClr>
              </a:solidFill>
            </a:endParaRPr>
          </a:p>
        </p:txBody>
      </p:sp>
      <p:sp>
        <p:nvSpPr>
          <p:cNvPr id="6" name="ตัวแทนท้ายกระดาษ 5"/>
          <p:cNvSpPr>
            <a:spLocks noGrp="1"/>
          </p:cNvSpPr>
          <p:nvPr>
            <p:ph type="ftr" sz="quarter" idx="11"/>
          </p:nvPr>
        </p:nvSpPr>
        <p:spPr>
          <a:xfrm>
            <a:off x="4165600" y="6356352"/>
            <a:ext cx="3860800" cy="365125"/>
          </a:xfrm>
          <a:prstGeom prst="rect">
            <a:avLst/>
          </a:prstGeom>
        </p:spPr>
        <p:txBody>
          <a:bodyPr/>
          <a:lstStyle/>
          <a:p>
            <a:pPr defTabSz="1219140">
              <a:defRPr/>
            </a:pPr>
            <a:endParaRPr lang="th-TH">
              <a:solidFill>
                <a:prstClr val="black">
                  <a:tint val="75000"/>
                </a:prstClr>
              </a:solidFill>
            </a:endParaRPr>
          </a:p>
        </p:txBody>
      </p:sp>
      <p:sp>
        <p:nvSpPr>
          <p:cNvPr id="7" name="ตัวแทนหมายเลขภาพนิ่ง 6"/>
          <p:cNvSpPr>
            <a:spLocks noGrp="1"/>
          </p:cNvSpPr>
          <p:nvPr>
            <p:ph type="sldNum" sz="quarter" idx="12"/>
          </p:nvPr>
        </p:nvSpPr>
        <p:spPr>
          <a:xfrm>
            <a:off x="8737600" y="6356352"/>
            <a:ext cx="2844800" cy="365125"/>
          </a:xfrm>
          <a:prstGeom prst="rect">
            <a:avLst/>
          </a:prstGeom>
        </p:spPr>
        <p:txBody>
          <a:bodyPr/>
          <a:lstStyle/>
          <a:p>
            <a:pPr defTabSz="1219140">
              <a:defRPr/>
            </a:pPr>
            <a:fld id="{87FAD50B-2507-4EF4-85F2-259190485B3F}" type="slidenum">
              <a:rPr lang="th-TH" smtClean="0">
                <a:solidFill>
                  <a:prstClr val="black">
                    <a:tint val="75000"/>
                  </a:prstClr>
                </a:solidFill>
              </a:rPr>
              <a:pPr defTabSz="1219140">
                <a:defRPr/>
              </a:pPr>
              <a:t>‹#›</a:t>
            </a:fld>
            <a:endParaRPr lang="th-TH">
              <a:solidFill>
                <a:prstClr val="black">
                  <a:tint val="75000"/>
                </a:prstClr>
              </a:solidFill>
            </a:endParaRPr>
          </a:p>
        </p:txBody>
      </p:sp>
      <p:sp>
        <p:nvSpPr>
          <p:cNvPr id="2" name="ชื่อเรื่อง 1"/>
          <p:cNvSpPr>
            <a:spLocks noGrp="1"/>
          </p:cNvSpPr>
          <p:nvPr>
            <p:ph type="title"/>
          </p:nvPr>
        </p:nvSpPr>
        <p:spPr>
          <a:xfrm>
            <a:off x="609600" y="932723"/>
            <a:ext cx="10972800" cy="1143000"/>
          </a:xfrm>
          <a:prstGeom prst="rect">
            <a:avLst/>
          </a:prstGeom>
        </p:spPr>
        <p:txBody>
          <a:bodyPr/>
          <a:lstStyle>
            <a:lvl1pPr>
              <a:defRPr>
                <a:solidFill>
                  <a:srgbClr val="FFD757"/>
                </a:solidFill>
              </a:defRPr>
            </a:lvl1pPr>
          </a:lstStyle>
          <a:p>
            <a:r>
              <a:rPr lang="th-TH" dirty="0"/>
              <a:t>คลิกเพื่อแก้ไขลักษณะชื่อเรื่องต้นแบบ</a:t>
            </a:r>
          </a:p>
        </p:txBody>
      </p:sp>
    </p:spTree>
    <p:extLst>
      <p:ext uri="{BB962C8B-B14F-4D97-AF65-F5344CB8AC3E}">
        <p14:creationId xmlns:p14="http://schemas.microsoft.com/office/powerpoint/2010/main" val="3029400475"/>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Only" preserve="1">
  <p:cSld name="เฉพาะชื่อเรื่อง">
    <p:spTree>
      <p:nvGrpSpPr>
        <p:cNvPr id="1" name=""/>
        <p:cNvGrpSpPr/>
        <p:nvPr/>
      </p:nvGrpSpPr>
      <p:grpSpPr>
        <a:xfrm>
          <a:off x="0" y="0"/>
          <a:ext cx="0" cy="0"/>
          <a:chOff x="0" y="0"/>
          <a:chExt cx="0" cy="0"/>
        </a:xfrm>
      </p:grpSpPr>
      <p:grpSp>
        <p:nvGrpSpPr>
          <p:cNvPr id="43" name="กลุ่ม 42"/>
          <p:cNvGrpSpPr/>
          <p:nvPr userDrawn="1"/>
        </p:nvGrpSpPr>
        <p:grpSpPr>
          <a:xfrm>
            <a:off x="335361" y="356660"/>
            <a:ext cx="11425271" cy="6124221"/>
            <a:chOff x="251519" y="267494"/>
            <a:chExt cx="8568953" cy="4593166"/>
          </a:xfrm>
        </p:grpSpPr>
        <p:sp>
          <p:nvSpPr>
            <p:cNvPr id="6" name="สี่เหลี่ยมผืนผ้า 5"/>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7" name="กลุ่ม 6"/>
            <p:cNvGrpSpPr/>
            <p:nvPr userDrawn="1"/>
          </p:nvGrpSpPr>
          <p:grpSpPr>
            <a:xfrm>
              <a:off x="251519" y="267494"/>
              <a:ext cx="8568953" cy="4593166"/>
              <a:chOff x="-29030" y="17128"/>
              <a:chExt cx="9151241" cy="5109244"/>
            </a:xfrm>
          </p:grpSpPr>
          <p:grpSp>
            <p:nvGrpSpPr>
              <p:cNvPr id="8" name="กลุ่ม 7"/>
              <p:cNvGrpSpPr/>
              <p:nvPr/>
            </p:nvGrpSpPr>
            <p:grpSpPr>
              <a:xfrm>
                <a:off x="187436" y="17128"/>
                <a:ext cx="8652652" cy="5109244"/>
                <a:chOff x="187436" y="17128"/>
                <a:chExt cx="8652652" cy="5109244"/>
              </a:xfrm>
            </p:grpSpPr>
            <p:cxnSp>
              <p:nvCxnSpPr>
                <p:cNvPr id="22"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3"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9" name="กลุ่ม 8"/>
              <p:cNvGrpSpPr/>
              <p:nvPr/>
            </p:nvGrpSpPr>
            <p:grpSpPr>
              <a:xfrm>
                <a:off x="-29030" y="263553"/>
                <a:ext cx="9151241" cy="4703748"/>
                <a:chOff x="-29030" y="263553"/>
                <a:chExt cx="9151241" cy="4703748"/>
              </a:xfrm>
            </p:grpSpPr>
            <p:cxnSp>
              <p:nvCxnSpPr>
                <p:cNvPr id="10"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sp>
        <p:nvSpPr>
          <p:cNvPr id="3" name="ตัวแทนวันที่ 2"/>
          <p:cNvSpPr>
            <a:spLocks noGrp="1"/>
          </p:cNvSpPr>
          <p:nvPr>
            <p:ph type="dt" sz="half" idx="10"/>
          </p:nvPr>
        </p:nvSpPr>
        <p:spPr>
          <a:xfrm>
            <a:off x="609600" y="6356352"/>
            <a:ext cx="2844800" cy="365125"/>
          </a:xfrm>
          <a:prstGeom prst="rect">
            <a:avLst/>
          </a:prstGeom>
        </p:spPr>
        <p:txBody>
          <a:bodyPr/>
          <a:lstStyle/>
          <a:p>
            <a:pPr defTabSz="1219140">
              <a:defRPr/>
            </a:pPr>
            <a:fld id="{D32242DE-F0EE-4C77-B9C6-2A34B17B2D30}" type="datetimeFigureOut">
              <a:rPr lang="th-TH" smtClean="0">
                <a:solidFill>
                  <a:prstClr val="black">
                    <a:tint val="75000"/>
                  </a:prstClr>
                </a:solidFill>
              </a:rPr>
              <a:pPr defTabSz="1219140">
                <a:defRPr/>
              </a:pPr>
              <a:t>11/03/66</a:t>
            </a:fld>
            <a:endParaRPr lang="th-TH">
              <a:solidFill>
                <a:prstClr val="black">
                  <a:tint val="75000"/>
                </a:prstClr>
              </a:solidFill>
            </a:endParaRPr>
          </a:p>
        </p:txBody>
      </p:sp>
      <p:sp>
        <p:nvSpPr>
          <p:cNvPr id="4" name="ตัวแทนท้ายกระดาษ 3"/>
          <p:cNvSpPr>
            <a:spLocks noGrp="1"/>
          </p:cNvSpPr>
          <p:nvPr>
            <p:ph type="ftr" sz="quarter" idx="11"/>
          </p:nvPr>
        </p:nvSpPr>
        <p:spPr>
          <a:xfrm>
            <a:off x="4165600" y="6356352"/>
            <a:ext cx="3860800" cy="365125"/>
          </a:xfrm>
          <a:prstGeom prst="rect">
            <a:avLst/>
          </a:prstGeom>
        </p:spPr>
        <p:txBody>
          <a:bodyPr/>
          <a:lstStyle/>
          <a:p>
            <a:pPr defTabSz="1219140">
              <a:defRPr/>
            </a:pPr>
            <a:endParaRPr lang="th-TH">
              <a:solidFill>
                <a:prstClr val="black">
                  <a:tint val="75000"/>
                </a:prstClr>
              </a:solidFill>
            </a:endParaRPr>
          </a:p>
        </p:txBody>
      </p:sp>
      <p:sp>
        <p:nvSpPr>
          <p:cNvPr id="5" name="ตัวแทนหมายเลขภาพนิ่ง 4"/>
          <p:cNvSpPr>
            <a:spLocks noGrp="1"/>
          </p:cNvSpPr>
          <p:nvPr>
            <p:ph type="sldNum" sz="quarter" idx="12"/>
          </p:nvPr>
        </p:nvSpPr>
        <p:spPr>
          <a:xfrm>
            <a:off x="8737600" y="6356352"/>
            <a:ext cx="2844800" cy="365125"/>
          </a:xfrm>
          <a:prstGeom prst="rect">
            <a:avLst/>
          </a:prstGeom>
        </p:spPr>
        <p:txBody>
          <a:bodyPr/>
          <a:lstStyle/>
          <a:p>
            <a:pPr defTabSz="1219140">
              <a:defRPr/>
            </a:pPr>
            <a:fld id="{87FAD50B-2507-4EF4-85F2-259190485B3F}" type="slidenum">
              <a:rPr lang="th-TH" smtClean="0">
                <a:solidFill>
                  <a:prstClr val="black">
                    <a:tint val="75000"/>
                  </a:prstClr>
                </a:solidFill>
              </a:rPr>
              <a:pPr defTabSz="1219140">
                <a:defRPr/>
              </a:pPr>
              <a:t>‹#›</a:t>
            </a:fld>
            <a:endParaRPr lang="th-TH">
              <a:solidFill>
                <a:prstClr val="black">
                  <a:tint val="75000"/>
                </a:prstClr>
              </a:solidFill>
            </a:endParaRPr>
          </a:p>
        </p:txBody>
      </p:sp>
      <p:grpSp>
        <p:nvGrpSpPr>
          <p:cNvPr id="57" name="กลุ่ม 56"/>
          <p:cNvGrpSpPr/>
          <p:nvPr userDrawn="1"/>
        </p:nvGrpSpPr>
        <p:grpSpPr>
          <a:xfrm>
            <a:off x="391992" y="6180880"/>
            <a:ext cx="3015709" cy="600000"/>
            <a:chOff x="3289945" y="3405879"/>
            <a:chExt cx="2261782" cy="450000"/>
          </a:xfrm>
        </p:grpSpPr>
        <p:sp>
          <p:nvSpPr>
            <p:cNvPr id="58" name="วงรี 57"/>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9" name="วงรี 58"/>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0" name="วงรี 59"/>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1" name="วงรี 60"/>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62" name="กลุ่ม 61"/>
          <p:cNvGrpSpPr/>
          <p:nvPr userDrawn="1"/>
        </p:nvGrpSpPr>
        <p:grpSpPr>
          <a:xfrm>
            <a:off x="589343" y="1814905"/>
            <a:ext cx="2434316" cy="3955355"/>
            <a:chOff x="442007" y="1361178"/>
            <a:chExt cx="1825737" cy="2966516"/>
          </a:xfrm>
        </p:grpSpPr>
        <p:sp>
          <p:nvSpPr>
            <p:cNvPr id="63" name="สี่เหลี่ยมผืนผ้ามุมมน 62"/>
            <p:cNvSpPr/>
            <p:nvPr/>
          </p:nvSpPr>
          <p:spPr>
            <a:xfrm>
              <a:off x="493920" y="1458950"/>
              <a:ext cx="1773824" cy="2868744"/>
            </a:xfrm>
            <a:prstGeom prst="roundRect">
              <a:avLst/>
            </a:prstGeom>
            <a:pattFill prst="wdDnDiag">
              <a:fgClr>
                <a:srgbClr val="A8C7CC"/>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4" name="สี่เหลี่ยมผืนผ้ามุมมน 63"/>
            <p:cNvSpPr/>
            <p:nvPr/>
          </p:nvSpPr>
          <p:spPr>
            <a:xfrm>
              <a:off x="442007" y="1361178"/>
              <a:ext cx="1773824" cy="2868744"/>
            </a:xfrm>
            <a:prstGeom prst="roundRect">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65" name="กลุ่ม 64"/>
          <p:cNvGrpSpPr/>
          <p:nvPr userDrawn="1"/>
        </p:nvGrpSpPr>
        <p:grpSpPr>
          <a:xfrm>
            <a:off x="3431879" y="1814905"/>
            <a:ext cx="2425656" cy="3955355"/>
            <a:chOff x="2573909" y="1361178"/>
            <a:chExt cx="1819242" cy="2966516"/>
          </a:xfrm>
        </p:grpSpPr>
        <p:sp>
          <p:nvSpPr>
            <p:cNvPr id="66" name="สี่เหลี่ยมผืนผ้ามุมมน 65"/>
            <p:cNvSpPr/>
            <p:nvPr/>
          </p:nvSpPr>
          <p:spPr>
            <a:xfrm>
              <a:off x="2619327" y="1458950"/>
              <a:ext cx="1773824" cy="2868744"/>
            </a:xfrm>
            <a:prstGeom prst="roundRect">
              <a:avLst/>
            </a:prstGeom>
            <a:pattFill prst="wdDnDiag">
              <a:fgClr>
                <a:srgbClr val="B8B5C5"/>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7" name="สี่เหลี่ยมผืนผ้ามุมมน 66"/>
            <p:cNvSpPr/>
            <p:nvPr/>
          </p:nvSpPr>
          <p:spPr>
            <a:xfrm>
              <a:off x="2573909" y="1361178"/>
              <a:ext cx="1773824" cy="2868744"/>
            </a:xfrm>
            <a:prstGeom prst="roundRect">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68" name="กลุ่ม 67"/>
          <p:cNvGrpSpPr/>
          <p:nvPr userDrawn="1"/>
        </p:nvGrpSpPr>
        <p:grpSpPr>
          <a:xfrm>
            <a:off x="6274415" y="1814905"/>
            <a:ext cx="2416996" cy="3955355"/>
            <a:chOff x="4705811" y="1361178"/>
            <a:chExt cx="1812747" cy="2966516"/>
          </a:xfrm>
        </p:grpSpPr>
        <p:sp>
          <p:nvSpPr>
            <p:cNvPr id="69" name="สี่เหลี่ยมผืนผ้ามุมมน 68"/>
            <p:cNvSpPr/>
            <p:nvPr/>
          </p:nvSpPr>
          <p:spPr>
            <a:xfrm>
              <a:off x="4744734" y="1458950"/>
              <a:ext cx="1773824" cy="2868744"/>
            </a:xfrm>
            <a:prstGeom prst="roundRect">
              <a:avLst/>
            </a:prstGeom>
            <a:pattFill prst="wdDnDiag">
              <a:fgClr>
                <a:srgbClr val="CBBCCA"/>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0" name="สี่เหลี่ยมผืนผ้ามุมมน 69"/>
            <p:cNvSpPr/>
            <p:nvPr/>
          </p:nvSpPr>
          <p:spPr>
            <a:xfrm>
              <a:off x="4705811" y="1361178"/>
              <a:ext cx="1773824" cy="2868744"/>
            </a:xfrm>
            <a:prstGeom prst="roundRect">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71" name="กลุ่ม 70"/>
          <p:cNvGrpSpPr/>
          <p:nvPr userDrawn="1"/>
        </p:nvGrpSpPr>
        <p:grpSpPr>
          <a:xfrm>
            <a:off x="9116953" y="1814905"/>
            <a:ext cx="2408335" cy="3962739"/>
            <a:chOff x="6837713" y="1361178"/>
            <a:chExt cx="1806251" cy="2972054"/>
          </a:xfrm>
        </p:grpSpPr>
        <p:sp>
          <p:nvSpPr>
            <p:cNvPr id="72" name="สี่เหลี่ยมผืนผ้ามุมมน 71"/>
            <p:cNvSpPr/>
            <p:nvPr/>
          </p:nvSpPr>
          <p:spPr>
            <a:xfrm>
              <a:off x="6870140" y="1464488"/>
              <a:ext cx="1773824" cy="2868744"/>
            </a:xfrm>
            <a:prstGeom prst="roundRect">
              <a:avLst/>
            </a:prstGeom>
            <a:pattFill prst="wdDnDiag">
              <a:fgClr>
                <a:srgbClr val="E8C6D2"/>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3" name="สี่เหลี่ยมผืนผ้ามุมมน 72"/>
            <p:cNvSpPr/>
            <p:nvPr/>
          </p:nvSpPr>
          <p:spPr>
            <a:xfrm>
              <a:off x="6837713" y="1361178"/>
              <a:ext cx="1773824" cy="2868744"/>
            </a:xfrm>
            <a:prstGeom prst="roundRect">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74" name="กลุ่ม 73"/>
          <p:cNvGrpSpPr/>
          <p:nvPr userDrawn="1"/>
        </p:nvGrpSpPr>
        <p:grpSpPr>
          <a:xfrm flipV="1">
            <a:off x="-244895" y="-2331640"/>
            <a:ext cx="13038619" cy="3012999"/>
            <a:chOff x="-405164" y="4638485"/>
            <a:chExt cx="9778964" cy="2259749"/>
          </a:xfrm>
          <a:effectLst>
            <a:outerShdw blurRad="50800" dist="38100" dir="2700000" algn="tl" rotWithShape="0">
              <a:schemeClr val="accent4">
                <a:alpha val="40000"/>
              </a:schemeClr>
            </a:outerShdw>
          </a:effectLst>
        </p:grpSpPr>
        <p:sp>
          <p:nvSpPr>
            <p:cNvPr id="75" name="เมฆ 74"/>
            <p:cNvSpPr/>
            <p:nvPr/>
          </p:nvSpPr>
          <p:spPr>
            <a:xfrm rot="489113">
              <a:off x="-405164" y="4642632"/>
              <a:ext cx="3003978" cy="2221535"/>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76" name="รูปภาพ 7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433864" flipV="1">
              <a:off x="1961800" y="4732356"/>
              <a:ext cx="310808" cy="499996"/>
            </a:xfrm>
            <a:prstGeom prst="rect">
              <a:avLst/>
            </a:prstGeom>
          </p:spPr>
        </p:pic>
        <p:sp>
          <p:nvSpPr>
            <p:cNvPr id="77" name="เมฆ 76"/>
            <p:cNvSpPr/>
            <p:nvPr/>
          </p:nvSpPr>
          <p:spPr>
            <a:xfrm>
              <a:off x="6369822" y="4638485"/>
              <a:ext cx="3003978" cy="2221535"/>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78" name="รูปภาพ 7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762472" flipH="1" flipV="1">
              <a:off x="6548384" y="4682270"/>
              <a:ext cx="379045" cy="523443"/>
            </a:xfrm>
            <a:prstGeom prst="rect">
              <a:avLst/>
            </a:prstGeom>
          </p:spPr>
        </p:pic>
        <p:sp>
          <p:nvSpPr>
            <p:cNvPr id="79" name="เมฆ 78"/>
            <p:cNvSpPr/>
            <p:nvPr/>
          </p:nvSpPr>
          <p:spPr>
            <a:xfrm rot="251312">
              <a:off x="1749031" y="4676699"/>
              <a:ext cx="3003978" cy="2221535"/>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80" name="รูปภาพ 7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644285" flipH="1" flipV="1">
              <a:off x="4212852" y="4688399"/>
              <a:ext cx="327561" cy="381162"/>
            </a:xfrm>
            <a:prstGeom prst="rect">
              <a:avLst/>
            </a:prstGeom>
          </p:spPr>
        </p:pic>
        <p:sp>
          <p:nvSpPr>
            <p:cNvPr id="81" name="เมฆ 80"/>
            <p:cNvSpPr/>
            <p:nvPr/>
          </p:nvSpPr>
          <p:spPr>
            <a:xfrm rot="621615">
              <a:off x="3986711" y="4676699"/>
              <a:ext cx="3003978" cy="2221535"/>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82" name="รูปภาพ 81"/>
            <p:cNvPicPr>
              <a:picLocks noChangeAspect="1"/>
            </p:cNvPicPr>
            <p:nvPr/>
          </p:nvPicPr>
          <p:blipFill rotWithShape="1">
            <a:blip r:embed="rId5" cstate="print">
              <a:extLst>
                <a:ext uri="{BEBA8EAE-BF5A-486C-A8C5-ECC9F3942E4B}">
                  <a14:imgProps xmlns:a14="http://schemas.microsoft.com/office/drawing/2010/main">
                    <a14:imgLayer r:embed="rId6">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6442195" y="4878980"/>
              <a:ext cx="186025" cy="206747"/>
            </a:xfrm>
            <a:prstGeom prst="rect">
              <a:avLst/>
            </a:prstGeom>
          </p:spPr>
        </p:pic>
        <p:pic>
          <p:nvPicPr>
            <p:cNvPr id="83" name="รูปภาพ 8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564793" y="4766416"/>
              <a:ext cx="207247" cy="222486"/>
            </a:xfrm>
            <a:prstGeom prst="rect">
              <a:avLst/>
            </a:prstGeom>
          </p:spPr>
        </p:pic>
        <p:pic>
          <p:nvPicPr>
            <p:cNvPr id="84" name="รูปภาพ 8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998768" y="4910457"/>
              <a:ext cx="207247" cy="222486"/>
            </a:xfrm>
            <a:prstGeom prst="rect">
              <a:avLst/>
            </a:prstGeom>
          </p:spPr>
        </p:pic>
        <p:pic>
          <p:nvPicPr>
            <p:cNvPr id="85" name="รูปภาพ 84"/>
            <p:cNvPicPr>
              <a:picLocks noChangeAspect="1"/>
            </p:cNvPicPr>
            <p:nvPr/>
          </p:nvPicPr>
          <p:blipFill rotWithShape="1">
            <a:blip r:embed="rId8" cstate="print">
              <a:extLst>
                <a:ext uri="{BEBA8EAE-BF5A-486C-A8C5-ECC9F3942E4B}">
                  <a14:imgProps xmlns:a14="http://schemas.microsoft.com/office/drawing/2010/main">
                    <a14:imgLayer r:embed="rId9">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2584042" y="4644281"/>
              <a:ext cx="279890" cy="311068"/>
            </a:xfrm>
            <a:prstGeom prst="rect">
              <a:avLst/>
            </a:prstGeom>
          </p:spPr>
        </p:pic>
        <p:pic>
          <p:nvPicPr>
            <p:cNvPr id="86" name="รูปภาพ 8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89511" y="4840371"/>
              <a:ext cx="207247" cy="222486"/>
            </a:xfrm>
            <a:prstGeom prst="rect">
              <a:avLst/>
            </a:prstGeom>
          </p:spPr>
        </p:pic>
      </p:grpSp>
      <p:pic>
        <p:nvPicPr>
          <p:cNvPr id="87" name="รูปภาพ 86"/>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rot="10524372" flipH="1">
            <a:off x="-388979" y="-327259"/>
            <a:ext cx="1561941" cy="1569560"/>
          </a:xfrm>
          <a:prstGeom prst="rect">
            <a:avLst/>
          </a:prstGeom>
          <a:effectLst>
            <a:outerShdw blurRad="50800" dist="38100" dir="2700000" algn="tl" rotWithShape="0">
              <a:schemeClr val="accent4">
                <a:alpha val="40000"/>
              </a:schemeClr>
            </a:outerShdw>
          </a:effectLst>
        </p:spPr>
      </p:pic>
      <p:pic>
        <p:nvPicPr>
          <p:cNvPr id="88" name="รูปภาพ 87"/>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0438900" y="5822424"/>
            <a:ext cx="1718201" cy="1062960"/>
          </a:xfrm>
          <a:prstGeom prst="rect">
            <a:avLst/>
          </a:prstGeom>
          <a:effectLst>
            <a:outerShdw blurRad="50800" dist="25400" dir="10800000" algn="r" rotWithShape="0">
              <a:schemeClr val="accent4">
                <a:alpha val="40000"/>
              </a:schemeClr>
            </a:outerShdw>
          </a:effectLst>
        </p:spPr>
      </p:pic>
      <p:sp>
        <p:nvSpPr>
          <p:cNvPr id="2" name="ชื่อเรื่อง 1"/>
          <p:cNvSpPr>
            <a:spLocks noGrp="1"/>
          </p:cNvSpPr>
          <p:nvPr>
            <p:ph type="title"/>
          </p:nvPr>
        </p:nvSpPr>
        <p:spPr>
          <a:xfrm>
            <a:off x="589343" y="510784"/>
            <a:ext cx="10972800" cy="1143000"/>
          </a:xfrm>
          <a:prstGeom prst="rect">
            <a:avLst/>
          </a:prstGeom>
        </p:spPr>
        <p:txBody>
          <a:bodyPr/>
          <a:lstStyle/>
          <a:p>
            <a:r>
              <a:rPr lang="th-TH"/>
              <a:t>คลิกเพื่อแก้ไขลักษณะชื่อเรื่องต้นแบบ</a:t>
            </a:r>
          </a:p>
        </p:txBody>
      </p:sp>
      <p:grpSp>
        <p:nvGrpSpPr>
          <p:cNvPr id="44" name="กลุ่ม 43"/>
          <p:cNvGrpSpPr/>
          <p:nvPr userDrawn="1"/>
        </p:nvGrpSpPr>
        <p:grpSpPr>
          <a:xfrm>
            <a:off x="431372" y="1360557"/>
            <a:ext cx="11213005" cy="4826528"/>
            <a:chOff x="323528" y="1020418"/>
            <a:chExt cx="8409754" cy="3619896"/>
          </a:xfrm>
        </p:grpSpPr>
        <p:sp>
          <p:nvSpPr>
            <p:cNvPr id="45" name="บวก 44"/>
            <p:cNvSpPr/>
            <p:nvPr userDrawn="1"/>
          </p:nvSpPr>
          <p:spPr>
            <a:xfrm rot="20706355">
              <a:off x="2718318" y="102041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6" name="บวก 45"/>
            <p:cNvSpPr/>
            <p:nvPr userDrawn="1"/>
          </p:nvSpPr>
          <p:spPr>
            <a:xfrm rot="17093645" flipH="1">
              <a:off x="1006423" y="332607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7" name="บวก 46"/>
            <p:cNvSpPr/>
            <p:nvPr userDrawn="1"/>
          </p:nvSpPr>
          <p:spPr>
            <a:xfrm rot="4506355">
              <a:off x="6608153" y="3236369"/>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8" name="บวก 47"/>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9" name="วงรี 48"/>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0" name="วงรี 49"/>
            <p:cNvSpPr/>
            <p:nvPr userDrawn="1"/>
          </p:nvSpPr>
          <p:spPr>
            <a:xfrm>
              <a:off x="7142612" y="444395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1" name="วงรี 50"/>
            <p:cNvSpPr/>
            <p:nvPr userDrawn="1"/>
          </p:nvSpPr>
          <p:spPr>
            <a:xfrm>
              <a:off x="2318076"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2" name="สามเหลี่ยมหน้าจั่ว 51"/>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3" name="สามเหลี่ยมหน้าจั่ว 52"/>
            <p:cNvSpPr/>
            <p:nvPr userDrawn="1"/>
          </p:nvSpPr>
          <p:spPr>
            <a:xfrm rot="1783205">
              <a:off x="4103960" y="4532314"/>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4" name="สามเหลี่ยมหน้าจั่ว 53"/>
            <p:cNvSpPr/>
            <p:nvPr userDrawn="1"/>
          </p:nvSpPr>
          <p:spPr>
            <a:xfrm rot="19585674">
              <a:off x="4443146" y="235572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5" name="สามเหลี่ยมหน้าจั่ว 54"/>
            <p:cNvSpPr/>
            <p:nvPr userDrawn="1"/>
          </p:nvSpPr>
          <p:spPr>
            <a:xfrm rot="19590220">
              <a:off x="8625282" y="266459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6" name="วงรี 55"/>
            <p:cNvSpPr/>
            <p:nvPr userDrawn="1"/>
          </p:nvSpPr>
          <p:spPr>
            <a:xfrm>
              <a:off x="323528" y="132602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89" name="บวก 88"/>
          <p:cNvSpPr/>
          <p:nvPr userDrawn="1"/>
        </p:nvSpPr>
        <p:spPr>
          <a:xfrm rot="4506355">
            <a:off x="3146243" y="3355054"/>
            <a:ext cx="215029" cy="220305"/>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Tree>
    <p:extLst>
      <p:ext uri="{BB962C8B-B14F-4D97-AF65-F5344CB8AC3E}">
        <p14:creationId xmlns:p14="http://schemas.microsoft.com/office/powerpoint/2010/main" val="1153495197"/>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ว่างเปล่า">
    <p:spTree>
      <p:nvGrpSpPr>
        <p:cNvPr id="1" name=""/>
        <p:cNvGrpSpPr/>
        <p:nvPr/>
      </p:nvGrpSpPr>
      <p:grpSpPr>
        <a:xfrm>
          <a:off x="0" y="0"/>
          <a:ext cx="0" cy="0"/>
          <a:chOff x="0" y="0"/>
          <a:chExt cx="0" cy="0"/>
        </a:xfrm>
      </p:grpSpPr>
      <p:grpSp>
        <p:nvGrpSpPr>
          <p:cNvPr id="92" name="กลุ่ม 91"/>
          <p:cNvGrpSpPr/>
          <p:nvPr userDrawn="1"/>
        </p:nvGrpSpPr>
        <p:grpSpPr>
          <a:xfrm>
            <a:off x="335361" y="356660"/>
            <a:ext cx="11425271" cy="6124221"/>
            <a:chOff x="251519" y="267494"/>
            <a:chExt cx="8568953" cy="4593166"/>
          </a:xfrm>
        </p:grpSpPr>
        <p:sp>
          <p:nvSpPr>
            <p:cNvPr id="93" name="สี่เหลี่ยมผืนผ้า 92"/>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94" name="กลุ่ม 93"/>
            <p:cNvGrpSpPr/>
            <p:nvPr userDrawn="1"/>
          </p:nvGrpSpPr>
          <p:grpSpPr>
            <a:xfrm>
              <a:off x="251519" y="267494"/>
              <a:ext cx="8568953" cy="4593166"/>
              <a:chOff x="-29030" y="17128"/>
              <a:chExt cx="9151241" cy="5109244"/>
            </a:xfrm>
          </p:grpSpPr>
          <p:grpSp>
            <p:nvGrpSpPr>
              <p:cNvPr id="95" name="กลุ่ม 94"/>
              <p:cNvGrpSpPr/>
              <p:nvPr/>
            </p:nvGrpSpPr>
            <p:grpSpPr>
              <a:xfrm>
                <a:off x="187436" y="17128"/>
                <a:ext cx="8652652" cy="5109244"/>
                <a:chOff x="187436" y="17128"/>
                <a:chExt cx="8652652" cy="5109244"/>
              </a:xfrm>
            </p:grpSpPr>
            <p:cxnSp>
              <p:nvCxnSpPr>
                <p:cNvPr id="109"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0"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1"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2"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3"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4"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5"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6"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7"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8"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9"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0"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1"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2"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3"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4"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5"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6"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7"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8"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9"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96" name="กลุ่ม 95"/>
              <p:cNvGrpSpPr/>
              <p:nvPr/>
            </p:nvGrpSpPr>
            <p:grpSpPr>
              <a:xfrm>
                <a:off x="-29030" y="263553"/>
                <a:ext cx="9151241" cy="4703748"/>
                <a:chOff x="-29030" y="263553"/>
                <a:chExt cx="9151241" cy="4703748"/>
              </a:xfrm>
            </p:grpSpPr>
            <p:cxnSp>
              <p:nvCxnSpPr>
                <p:cNvPr id="97"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98"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99"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0"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1"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2"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3"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4"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5"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6"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7"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8"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sp>
        <p:nvSpPr>
          <p:cNvPr id="2" name="ตัวแทนวันที่ 1"/>
          <p:cNvSpPr>
            <a:spLocks noGrp="1"/>
          </p:cNvSpPr>
          <p:nvPr>
            <p:ph type="dt" sz="half" idx="10"/>
          </p:nvPr>
        </p:nvSpPr>
        <p:spPr>
          <a:xfrm>
            <a:off x="609600" y="6356352"/>
            <a:ext cx="2844800" cy="365125"/>
          </a:xfrm>
          <a:prstGeom prst="rect">
            <a:avLst/>
          </a:prstGeom>
        </p:spPr>
        <p:txBody>
          <a:bodyPr/>
          <a:lstStyle/>
          <a:p>
            <a:pPr defTabSz="1219140">
              <a:defRPr/>
            </a:pPr>
            <a:fld id="{D32242DE-F0EE-4C77-B9C6-2A34B17B2D30}" type="datetimeFigureOut">
              <a:rPr lang="th-TH" smtClean="0">
                <a:solidFill>
                  <a:prstClr val="black">
                    <a:tint val="75000"/>
                  </a:prstClr>
                </a:solidFill>
              </a:rPr>
              <a:pPr defTabSz="1219140">
                <a:defRPr/>
              </a:pPr>
              <a:t>11/03/66</a:t>
            </a:fld>
            <a:endParaRPr lang="th-TH">
              <a:solidFill>
                <a:prstClr val="black">
                  <a:tint val="75000"/>
                </a:prstClr>
              </a:solidFill>
            </a:endParaRPr>
          </a:p>
        </p:txBody>
      </p:sp>
      <p:sp>
        <p:nvSpPr>
          <p:cNvPr id="3" name="ตัวแทนท้ายกระดาษ 2"/>
          <p:cNvSpPr>
            <a:spLocks noGrp="1"/>
          </p:cNvSpPr>
          <p:nvPr>
            <p:ph type="ftr" sz="quarter" idx="11"/>
          </p:nvPr>
        </p:nvSpPr>
        <p:spPr>
          <a:xfrm>
            <a:off x="4165600" y="6356352"/>
            <a:ext cx="3860800" cy="365125"/>
          </a:xfrm>
          <a:prstGeom prst="rect">
            <a:avLst/>
          </a:prstGeom>
        </p:spPr>
        <p:txBody>
          <a:bodyPr/>
          <a:lstStyle/>
          <a:p>
            <a:pPr defTabSz="1219140">
              <a:defRPr/>
            </a:pPr>
            <a:endParaRPr lang="th-TH">
              <a:solidFill>
                <a:prstClr val="black">
                  <a:tint val="75000"/>
                </a:prstClr>
              </a:solidFill>
            </a:endParaRPr>
          </a:p>
        </p:txBody>
      </p:sp>
      <p:sp>
        <p:nvSpPr>
          <p:cNvPr id="4" name="ตัวแทนหมายเลขภาพนิ่ง 3"/>
          <p:cNvSpPr>
            <a:spLocks noGrp="1"/>
          </p:cNvSpPr>
          <p:nvPr>
            <p:ph type="sldNum" sz="quarter" idx="12"/>
          </p:nvPr>
        </p:nvSpPr>
        <p:spPr>
          <a:xfrm>
            <a:off x="8737600" y="6356352"/>
            <a:ext cx="2844800" cy="365125"/>
          </a:xfrm>
          <a:prstGeom prst="rect">
            <a:avLst/>
          </a:prstGeom>
        </p:spPr>
        <p:txBody>
          <a:bodyPr/>
          <a:lstStyle/>
          <a:p>
            <a:pPr defTabSz="1219140">
              <a:defRPr/>
            </a:pPr>
            <a:fld id="{87FAD50B-2507-4EF4-85F2-259190485B3F}" type="slidenum">
              <a:rPr lang="th-TH" smtClean="0">
                <a:solidFill>
                  <a:prstClr val="black">
                    <a:tint val="75000"/>
                  </a:prstClr>
                </a:solidFill>
              </a:rPr>
              <a:pPr defTabSz="1219140">
                <a:defRPr/>
              </a:pPr>
              <a:t>‹#›</a:t>
            </a:fld>
            <a:endParaRPr lang="th-TH">
              <a:solidFill>
                <a:prstClr val="black">
                  <a:tint val="75000"/>
                </a:prstClr>
              </a:solidFill>
            </a:endParaRPr>
          </a:p>
        </p:txBody>
      </p:sp>
      <p:grpSp>
        <p:nvGrpSpPr>
          <p:cNvPr id="130" name="กลุ่ม 129"/>
          <p:cNvGrpSpPr/>
          <p:nvPr userDrawn="1"/>
        </p:nvGrpSpPr>
        <p:grpSpPr>
          <a:xfrm>
            <a:off x="1295468" y="860649"/>
            <a:ext cx="9957331" cy="4997409"/>
            <a:chOff x="971600" y="645485"/>
            <a:chExt cx="7467998" cy="3748057"/>
          </a:xfrm>
        </p:grpSpPr>
        <p:sp>
          <p:nvSpPr>
            <p:cNvPr id="80" name="บวก 79"/>
            <p:cNvSpPr/>
            <p:nvPr userDrawn="1"/>
          </p:nvSpPr>
          <p:spPr>
            <a:xfrm rot="20706355">
              <a:off x="3438398" y="6454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1" name="บวก 80"/>
            <p:cNvSpPr/>
            <p:nvPr userDrawn="1"/>
          </p:nvSpPr>
          <p:spPr>
            <a:xfrm rot="17093645" flipH="1">
              <a:off x="1006423" y="332607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2" name="บวก 81"/>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3" name="บวก 82"/>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4" name="วงรี 83"/>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5" name="วงรี 84"/>
            <p:cNvSpPr/>
            <p:nvPr userDrawn="1"/>
          </p:nvSpPr>
          <p:spPr>
            <a:xfrm>
              <a:off x="7142612"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6" name="วงรี 85"/>
            <p:cNvSpPr/>
            <p:nvPr userDrawn="1"/>
          </p:nvSpPr>
          <p:spPr>
            <a:xfrm>
              <a:off x="2267744"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7" name="สามเหลี่ยมหน้าจั่ว 86"/>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8" name="สามเหลี่ยมหน้าจั่ว 87"/>
            <p:cNvSpPr/>
            <p:nvPr userDrawn="1"/>
          </p:nvSpPr>
          <p:spPr>
            <a:xfrm rot="1783205">
              <a:off x="4103960" y="428554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9" name="สามเหลี่ยมหน้าจั่ว 88"/>
            <p:cNvSpPr/>
            <p:nvPr userDrawn="1"/>
          </p:nvSpPr>
          <p:spPr>
            <a:xfrm rot="19585674">
              <a:off x="1346802" y="235572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0" name="สามเหลี่ยมหน้าจั่ว 89"/>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1" name="วงรี 90"/>
            <p:cNvSpPr/>
            <p:nvPr userDrawn="1"/>
          </p:nvSpPr>
          <p:spPr>
            <a:xfrm>
              <a:off x="971600" y="183007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144" name="กลุ่ม 143"/>
          <p:cNvGrpSpPr/>
          <p:nvPr userDrawn="1"/>
        </p:nvGrpSpPr>
        <p:grpSpPr>
          <a:xfrm>
            <a:off x="8618771" y="68627"/>
            <a:ext cx="3015709" cy="600000"/>
            <a:chOff x="3289945" y="3405879"/>
            <a:chExt cx="2261782" cy="450000"/>
          </a:xfrm>
        </p:grpSpPr>
        <p:sp>
          <p:nvSpPr>
            <p:cNvPr id="145" name="วงรี 144"/>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46" name="วงรี 145"/>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47" name="วงรี 146"/>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48" name="วงรี 147"/>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149" name="กลุ่ม 148"/>
          <p:cNvGrpSpPr/>
          <p:nvPr userDrawn="1"/>
        </p:nvGrpSpPr>
        <p:grpSpPr>
          <a:xfrm>
            <a:off x="9608752" y="4039911"/>
            <a:ext cx="4005304" cy="4633580"/>
            <a:chOff x="7206564" y="3029932"/>
            <a:chExt cx="3003978" cy="3475185"/>
          </a:xfrm>
        </p:grpSpPr>
        <p:pic>
          <p:nvPicPr>
            <p:cNvPr id="150" name="รูปภาพ 14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66751" y="3029932"/>
              <a:ext cx="1627664" cy="1846073"/>
            </a:xfrm>
            <a:prstGeom prst="rect">
              <a:avLst/>
            </a:prstGeom>
            <a:effectLst>
              <a:outerShdw blurRad="50800" dist="38100" dir="2700000" algn="tl" rotWithShape="0">
                <a:schemeClr val="accent4">
                  <a:alpha val="40000"/>
                </a:schemeClr>
              </a:outerShdw>
            </a:effectLst>
          </p:spPr>
        </p:pic>
        <p:sp>
          <p:nvSpPr>
            <p:cNvPr id="151" name="เมฆ 150"/>
            <p:cNvSpPr/>
            <p:nvPr/>
          </p:nvSpPr>
          <p:spPr>
            <a:xfrm rot="20279911">
              <a:off x="7206564" y="4329531"/>
              <a:ext cx="3003978" cy="2175586"/>
            </a:xfrm>
            <a:prstGeom prst="cloud">
              <a:avLst/>
            </a:prstGeom>
            <a:solidFill>
              <a:schemeClr val="accent4">
                <a:lumMod val="60000"/>
                <a:lumOff val="40000"/>
              </a:schemeClr>
            </a:solidFill>
            <a:ln>
              <a:noFill/>
            </a:ln>
            <a:effectLst>
              <a:outerShdw blurRad="50800" dist="38100" dir="8100000" algn="t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152" name="รูปภาพ 15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420180">
              <a:off x="8646338" y="4391917"/>
              <a:ext cx="380089" cy="404611"/>
            </a:xfrm>
            <a:prstGeom prst="rect">
              <a:avLst/>
            </a:prstGeom>
          </p:spPr>
        </p:pic>
        <p:pic>
          <p:nvPicPr>
            <p:cNvPr id="153" name="รูปภาพ 15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420180">
              <a:off x="8087453" y="4786043"/>
              <a:ext cx="250890" cy="269338"/>
            </a:xfrm>
            <a:prstGeom prst="rect">
              <a:avLst/>
            </a:prstGeom>
          </p:spPr>
        </p:pic>
      </p:grpSp>
      <p:grpSp>
        <p:nvGrpSpPr>
          <p:cNvPr id="154" name="กลุ่ม 153"/>
          <p:cNvGrpSpPr/>
          <p:nvPr userDrawn="1"/>
        </p:nvGrpSpPr>
        <p:grpSpPr>
          <a:xfrm>
            <a:off x="-1834552" y="5072712"/>
            <a:ext cx="4005304" cy="3268891"/>
            <a:chOff x="-1375914" y="3804533"/>
            <a:chExt cx="3003978" cy="2451668"/>
          </a:xfrm>
        </p:grpSpPr>
        <p:grpSp>
          <p:nvGrpSpPr>
            <p:cNvPr id="155" name="กลุ่ม 154"/>
            <p:cNvGrpSpPr/>
            <p:nvPr/>
          </p:nvGrpSpPr>
          <p:grpSpPr>
            <a:xfrm rot="179820" flipH="1">
              <a:off x="-1375914" y="4080615"/>
              <a:ext cx="3003978" cy="2175586"/>
              <a:chOff x="7569120" y="4314392"/>
              <a:chExt cx="3003978" cy="2175586"/>
            </a:xfrm>
            <a:effectLst>
              <a:outerShdw blurRad="50800" dist="38100" dir="2700000" algn="tl" rotWithShape="0">
                <a:schemeClr val="accent4">
                  <a:alpha val="40000"/>
                </a:schemeClr>
              </a:outerShdw>
            </a:effectLst>
          </p:grpSpPr>
          <p:sp>
            <p:nvSpPr>
              <p:cNvPr id="157" name="เมฆ 156"/>
              <p:cNvSpPr/>
              <p:nvPr/>
            </p:nvSpPr>
            <p:spPr>
              <a:xfrm rot="20459731">
                <a:off x="7569120" y="4314392"/>
                <a:ext cx="3003978" cy="2175586"/>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158" name="รูปภาพ 15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60099" y="4448921"/>
                <a:ext cx="282531" cy="300759"/>
              </a:xfrm>
              <a:prstGeom prst="rect">
                <a:avLst/>
              </a:prstGeom>
            </p:spPr>
          </p:pic>
          <p:pic>
            <p:nvPicPr>
              <p:cNvPr id="159" name="รูปภาพ 158"/>
              <p:cNvPicPr>
                <a:picLocks noChangeAspect="1"/>
              </p:cNvPicPr>
              <p:nvPr/>
            </p:nvPicPr>
            <p:blipFill>
              <a:blip r:embed="rId4"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8039804" y="5053156"/>
                <a:ext cx="250890" cy="269338"/>
              </a:xfrm>
              <a:prstGeom prst="rect">
                <a:avLst/>
              </a:prstGeom>
            </p:spPr>
          </p:pic>
        </p:grpSp>
        <p:pic>
          <p:nvPicPr>
            <p:cNvPr id="156" name="รูปภาพ 15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2965" y="3804533"/>
              <a:ext cx="1171456" cy="1177170"/>
            </a:xfrm>
            <a:prstGeom prst="rect">
              <a:avLst/>
            </a:prstGeom>
            <a:effectLst>
              <a:outerShdw blurRad="50800" dist="38100" dir="2700000" algn="tl" rotWithShape="0">
                <a:schemeClr val="accent4">
                  <a:alpha val="40000"/>
                </a:schemeClr>
              </a:outerShdw>
            </a:effectLst>
          </p:spPr>
        </p:pic>
      </p:grpSp>
      <p:grpSp>
        <p:nvGrpSpPr>
          <p:cNvPr id="160" name="กลุ่ม 159"/>
          <p:cNvGrpSpPr/>
          <p:nvPr userDrawn="1"/>
        </p:nvGrpSpPr>
        <p:grpSpPr>
          <a:xfrm>
            <a:off x="-1447992" y="-1450391"/>
            <a:ext cx="4533125" cy="2900781"/>
            <a:chOff x="-1085994" y="-1087793"/>
            <a:chExt cx="3399844" cy="2175586"/>
          </a:xfrm>
        </p:grpSpPr>
        <p:grpSp>
          <p:nvGrpSpPr>
            <p:cNvPr id="161" name="กลุ่ม 160"/>
            <p:cNvGrpSpPr/>
            <p:nvPr/>
          </p:nvGrpSpPr>
          <p:grpSpPr>
            <a:xfrm>
              <a:off x="-1085994" y="-1087793"/>
              <a:ext cx="3003978" cy="2175586"/>
              <a:chOff x="-1085994" y="-1087793"/>
              <a:chExt cx="3003978" cy="2175586"/>
            </a:xfrm>
          </p:grpSpPr>
          <p:sp>
            <p:nvSpPr>
              <p:cNvPr id="163" name="เมฆ 162"/>
              <p:cNvSpPr/>
              <p:nvPr/>
            </p:nvSpPr>
            <p:spPr>
              <a:xfrm rot="20459731">
                <a:off x="-1085994" y="-1087793"/>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164" name="รูปภาพ 16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6075" y="640864"/>
                <a:ext cx="250890" cy="269338"/>
              </a:xfrm>
              <a:prstGeom prst="rect">
                <a:avLst/>
              </a:prstGeom>
            </p:spPr>
          </p:pic>
          <p:pic>
            <p:nvPicPr>
              <p:cNvPr id="165" name="รูปภาพ 164"/>
              <p:cNvPicPr>
                <a:picLocks noChangeAspect="1"/>
              </p:cNvPicPr>
              <p:nvPr/>
            </p:nvPicPr>
            <p:blipFill rotWithShape="1">
              <a:blip r:embed="rId7">
                <a:extLst>
                  <a:ext uri="{BEBA8EAE-BF5A-486C-A8C5-ECC9F3942E4B}">
                    <a14:imgProps xmlns:a14="http://schemas.microsoft.com/office/drawing/2010/main">
                      <a14:imgLayer r:embed="rId8">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590898" y="139832"/>
                <a:ext cx="325391" cy="361638"/>
              </a:xfrm>
              <a:prstGeom prst="rect">
                <a:avLst/>
              </a:prstGeom>
            </p:spPr>
          </p:pic>
        </p:grpSp>
        <p:pic>
          <p:nvPicPr>
            <p:cNvPr id="162" name="รูปภาพ 16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25199" y="102860"/>
              <a:ext cx="1288651" cy="797220"/>
            </a:xfrm>
            <a:prstGeom prst="rect">
              <a:avLst/>
            </a:prstGeom>
            <a:effectLst>
              <a:outerShdw blurRad="50800" dist="25400" dir="10800000" algn="r" rotWithShape="0">
                <a:schemeClr val="accent4">
                  <a:alpha val="40000"/>
                </a:schemeClr>
              </a:outerShdw>
            </a:effectLst>
          </p:spPr>
        </p:pic>
      </p:grpSp>
      <p:sp>
        <p:nvSpPr>
          <p:cNvPr id="166" name="ชื่อเรื่อง 1"/>
          <p:cNvSpPr>
            <a:spLocks noGrp="1"/>
          </p:cNvSpPr>
          <p:nvPr>
            <p:ph type="ctrTitle"/>
          </p:nvPr>
        </p:nvSpPr>
        <p:spPr>
          <a:xfrm>
            <a:off x="2080436" y="3418772"/>
            <a:ext cx="7567961" cy="1470025"/>
          </a:xfrm>
          <a:prstGeom prst="rect">
            <a:avLst/>
          </a:prstGeom>
        </p:spPr>
        <p:txBody>
          <a:bodyPr/>
          <a:lstStyle>
            <a:lvl1pPr>
              <a:defRPr>
                <a:solidFill>
                  <a:srgbClr val="FFD757"/>
                </a:solidFill>
              </a:defRPr>
            </a:lvl1pPr>
          </a:lstStyle>
          <a:p>
            <a:r>
              <a:rPr lang="th-TH" dirty="0"/>
              <a:t>คลิกเพื่อแก้ไขลักษณะชื่อเรื่องต้นแบบ</a:t>
            </a:r>
          </a:p>
        </p:txBody>
      </p:sp>
      <p:sp>
        <p:nvSpPr>
          <p:cNvPr id="167" name="ชื่อเรื่องรอง 2"/>
          <p:cNvSpPr>
            <a:spLocks noGrp="1"/>
          </p:cNvSpPr>
          <p:nvPr>
            <p:ph type="subTitle" idx="1"/>
          </p:nvPr>
        </p:nvSpPr>
        <p:spPr>
          <a:xfrm>
            <a:off x="1780795" y="1462463"/>
            <a:ext cx="8534400" cy="1752600"/>
          </a:xfrm>
          <a:prstGeom prst="rect">
            <a:avLst/>
          </a:prstGeom>
        </p:spPr>
        <p:txBody>
          <a:bodyPr/>
          <a:lstStyle>
            <a:lvl1pPr marL="0" indent="0" algn="ctr">
              <a:buNone/>
              <a:defRPr>
                <a:solidFill>
                  <a:schemeClr val="accent4"/>
                </a:solidFill>
              </a:defRPr>
            </a:lvl1pPr>
            <a:lvl2pPr marL="609570" indent="0" algn="ctr">
              <a:buNone/>
              <a:defRPr>
                <a:solidFill>
                  <a:schemeClr val="tx1">
                    <a:tint val="75000"/>
                  </a:schemeClr>
                </a:solidFill>
              </a:defRPr>
            </a:lvl2pPr>
            <a:lvl3pPr marL="1219140" indent="0" algn="ctr">
              <a:buNone/>
              <a:defRPr>
                <a:solidFill>
                  <a:schemeClr val="tx1">
                    <a:tint val="75000"/>
                  </a:schemeClr>
                </a:solidFill>
              </a:defRPr>
            </a:lvl3pPr>
            <a:lvl4pPr marL="1828709" indent="0" algn="ctr">
              <a:buNone/>
              <a:defRPr>
                <a:solidFill>
                  <a:schemeClr val="tx1">
                    <a:tint val="75000"/>
                  </a:schemeClr>
                </a:solidFill>
              </a:defRPr>
            </a:lvl4pPr>
            <a:lvl5pPr marL="2438278" indent="0" algn="ctr">
              <a:buNone/>
              <a:defRPr>
                <a:solidFill>
                  <a:schemeClr val="tx1">
                    <a:tint val="75000"/>
                  </a:schemeClr>
                </a:solidFill>
              </a:defRPr>
            </a:lvl5pPr>
            <a:lvl6pPr marL="3047848" indent="0" algn="ctr">
              <a:buNone/>
              <a:defRPr>
                <a:solidFill>
                  <a:schemeClr val="tx1">
                    <a:tint val="75000"/>
                  </a:schemeClr>
                </a:solidFill>
              </a:defRPr>
            </a:lvl6pPr>
            <a:lvl7pPr marL="3657418" indent="0" algn="ctr">
              <a:buNone/>
              <a:defRPr>
                <a:solidFill>
                  <a:schemeClr val="tx1">
                    <a:tint val="75000"/>
                  </a:schemeClr>
                </a:solidFill>
              </a:defRPr>
            </a:lvl7pPr>
            <a:lvl8pPr marL="4266987" indent="0" algn="ctr">
              <a:buNone/>
              <a:defRPr>
                <a:solidFill>
                  <a:schemeClr val="tx1">
                    <a:tint val="75000"/>
                  </a:schemeClr>
                </a:solidFill>
              </a:defRPr>
            </a:lvl8pPr>
            <a:lvl9pPr marL="4876557" indent="0" algn="ctr">
              <a:buNone/>
              <a:defRPr>
                <a:solidFill>
                  <a:schemeClr val="tx1">
                    <a:tint val="75000"/>
                  </a:schemeClr>
                </a:solidFill>
              </a:defRPr>
            </a:lvl9pPr>
          </a:lstStyle>
          <a:p>
            <a:r>
              <a:rPr lang="th-TH" dirty="0"/>
              <a:t>คลิกเพื่อแก้ไขลักษณะชื่อเรื่องรองต้นแบบ</a:t>
            </a:r>
          </a:p>
        </p:txBody>
      </p:sp>
      <p:pic>
        <p:nvPicPr>
          <p:cNvPr id="131" name="Picture 130">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10" cstate="hqprint">
            <a:extLst>
              <a:ext uri="{28A0092B-C50C-407E-A947-70E740481C1C}">
                <a14:useLocalDpi xmlns:a14="http://schemas.microsoft.com/office/drawing/2010/main" val="0"/>
              </a:ext>
            </a:extLst>
          </a:blip>
          <a:srcRect t="37667"/>
          <a:stretch/>
        </p:blipFill>
        <p:spPr>
          <a:xfrm>
            <a:off x="-3086811" y="-151489"/>
            <a:ext cx="2914996" cy="2586929"/>
          </a:xfrm>
          <a:prstGeom prst="rect">
            <a:avLst/>
          </a:prstGeom>
        </p:spPr>
      </p:pic>
      <p:pic>
        <p:nvPicPr>
          <p:cNvPr id="132" name="Picture 131">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11" cstate="print">
            <a:extLst>
              <a:ext uri="{28A0092B-C50C-407E-A947-70E740481C1C}">
                <a14:useLocalDpi xmlns:a14="http://schemas.microsoft.com/office/drawing/2010/main" val="0"/>
              </a:ext>
            </a:extLst>
          </a:blip>
          <a:srcRect t="38142"/>
          <a:stretch/>
        </p:blipFill>
        <p:spPr>
          <a:xfrm>
            <a:off x="415603" y="7343259"/>
            <a:ext cx="2432012" cy="2184723"/>
          </a:xfrm>
          <a:prstGeom prst="rect">
            <a:avLst/>
          </a:prstGeom>
        </p:spPr>
      </p:pic>
      <p:sp>
        <p:nvSpPr>
          <p:cNvPr id="133" name="TextBox 3">
            <a:extLst>
              <a:ext uri="{FF2B5EF4-FFF2-40B4-BE49-F238E27FC236}">
                <a16:creationId xmlns:a16="http://schemas.microsoft.com/office/drawing/2014/main" id="{29EA2F57-C96A-966D-50AE-CA599802F3D7}"/>
              </a:ext>
            </a:extLst>
          </p:cNvPr>
          <p:cNvSpPr txBox="1"/>
          <p:nvPr userDrawn="1"/>
        </p:nvSpPr>
        <p:spPr>
          <a:xfrm>
            <a:off x="2324762" y="8600892"/>
            <a:ext cx="8304245" cy="974498"/>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14944" rtl="0" eaLnBrk="1" fontAlgn="auto" latinLnBrk="0" hangingPunct="1">
              <a:lnSpc>
                <a:spcPct val="100000"/>
              </a:lnSpc>
              <a:spcBef>
                <a:spcPts val="0"/>
              </a:spcBef>
              <a:spcAft>
                <a:spcPts val="0"/>
              </a:spcAft>
              <a:buClrTx/>
              <a:buSzTx/>
              <a:buFontTx/>
              <a:buNone/>
              <a:tabLst/>
              <a:defRPr/>
            </a:pPr>
            <a:r>
              <a:rPr kumimoji="0" lang="en-US" sz="1911"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85240" rtl="0" eaLnBrk="1" fontAlgn="auto" latinLnBrk="0" hangingPunct="1">
              <a:lnSpc>
                <a:spcPct val="100000"/>
              </a:lnSpc>
              <a:spcBef>
                <a:spcPts val="0"/>
              </a:spcBef>
              <a:spcAft>
                <a:spcPts val="0"/>
              </a:spcAft>
              <a:buClrTx/>
              <a:buSzTx/>
              <a:buFontTx/>
              <a:buNone/>
              <a:tabLst/>
              <a:defRPr/>
            </a:pPr>
            <a:r>
              <a:rPr kumimoji="0" lang="en-US" sz="1911"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911"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911"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911"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911"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911"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2">
                  <a:extLst>
                    <a:ext uri="{A12FA001-AC4F-418D-AE19-62706E023703}">
                      <ahyp:hlinkClr xmlns:ahyp="http://schemas.microsoft.com/office/drawing/2018/hyperlinkcolor" xmlns="" val="tx"/>
                    </a:ext>
                  </a:extLst>
                </a:hlinkClick>
              </a:rPr>
              <a:t>MĂNG NON- TÀI LIỆU TIỂU HỌC | Facebook</a:t>
            </a:r>
            <a:endParaRPr kumimoji="0" lang="en-US" sz="1911"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14944" rtl="0" eaLnBrk="1" fontAlgn="auto" latinLnBrk="0" hangingPunct="1">
              <a:lnSpc>
                <a:spcPct val="100000"/>
              </a:lnSpc>
              <a:spcBef>
                <a:spcPts val="0"/>
              </a:spcBef>
              <a:spcAft>
                <a:spcPts val="0"/>
              </a:spcAft>
              <a:buClrTx/>
              <a:buSzTx/>
              <a:buFontTx/>
              <a:buNone/>
              <a:tabLst/>
              <a:defRPr/>
            </a:pPr>
            <a:r>
              <a:rPr kumimoji="0" lang="en-US" sz="1911"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911"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911"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911"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911"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34" name="Title 1">
            <a:extLst>
              <a:ext uri="{FF2B5EF4-FFF2-40B4-BE49-F238E27FC236}">
                <a16:creationId xmlns:a16="http://schemas.microsoft.com/office/drawing/2014/main" id="{839CB496-B064-1976-8A73-F5C96C8179F1}"/>
              </a:ext>
            </a:extLst>
          </p:cNvPr>
          <p:cNvSpPr txBox="1">
            <a:spLocks/>
          </p:cNvSpPr>
          <p:nvPr userDrawn="1"/>
        </p:nvSpPr>
        <p:spPr>
          <a:xfrm>
            <a:off x="-852402" y="-520683"/>
            <a:ext cx="2914996" cy="1049867"/>
          </a:xfrm>
          <a:prstGeom prst="rect">
            <a:avLst/>
          </a:prstGeom>
        </p:spPr>
        <p:txBody>
          <a:bodyPr vert="horz" lIns="97049" tIns="48525" rIns="97049" bIns="48525"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829889" rtl="0" eaLnBrk="1" fontAlgn="auto" latinLnBrk="0" hangingPunct="1">
              <a:lnSpc>
                <a:spcPct val="90000"/>
              </a:lnSpc>
              <a:spcBef>
                <a:spcPct val="0"/>
              </a:spcBef>
              <a:spcAft>
                <a:spcPts val="0"/>
              </a:spcAft>
              <a:buClrTx/>
              <a:buSzTx/>
              <a:buFontTx/>
              <a:buNone/>
              <a:tabLst/>
              <a:defRPr/>
            </a:pPr>
            <a:r>
              <a:rPr kumimoji="0" lang="en-US" sz="2548" b="0" i="0" u="none" strike="noStrike" kern="1200" cap="none" spc="0" normalizeH="0" baseline="0" noProof="0" dirty="0" err="1">
                <a:ln>
                  <a:noFill/>
                </a:ln>
                <a:solidFill>
                  <a:srgbClr val="FFC51C">
                    <a:lumMod val="20000"/>
                    <a:lumOff val="80000"/>
                  </a:srgbClr>
                </a:solidFill>
                <a:effectLst/>
                <a:uLnTx/>
                <a:uFillTx/>
                <a:latin typeface="#9Slide07 HoneyCream" pitchFamily="2" charset="0"/>
                <a:ea typeface="+mj-ea"/>
                <a:cs typeface="+mj-cs"/>
              </a:rPr>
              <a:t>Măng</a:t>
            </a:r>
            <a:r>
              <a:rPr kumimoji="0" lang="en-US" sz="2548"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rPr>
              <a:t> Non</a:t>
            </a:r>
          </a:p>
        </p:txBody>
      </p:sp>
      <p:sp>
        <p:nvSpPr>
          <p:cNvPr id="135" name="Title 1">
            <a:extLst>
              <a:ext uri="{FF2B5EF4-FFF2-40B4-BE49-F238E27FC236}">
                <a16:creationId xmlns:a16="http://schemas.microsoft.com/office/drawing/2014/main" id="{67CE625A-7EB5-37D6-AA98-E6F10E173EFB}"/>
              </a:ext>
            </a:extLst>
          </p:cNvPr>
          <p:cNvSpPr txBox="1">
            <a:spLocks/>
          </p:cNvSpPr>
          <p:nvPr userDrawn="1"/>
        </p:nvSpPr>
        <p:spPr>
          <a:xfrm>
            <a:off x="8381617" y="5716325"/>
            <a:ext cx="2914996" cy="1049867"/>
          </a:xfrm>
          <a:prstGeom prst="rect">
            <a:avLst/>
          </a:prstGeom>
        </p:spPr>
        <p:txBody>
          <a:bodyPr vert="horz" lIns="97049" tIns="48525" rIns="97049" bIns="48525"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829889" rtl="0" eaLnBrk="1" fontAlgn="auto" latinLnBrk="0" hangingPunct="1">
              <a:lnSpc>
                <a:spcPct val="90000"/>
              </a:lnSpc>
              <a:spcBef>
                <a:spcPct val="0"/>
              </a:spcBef>
              <a:spcAft>
                <a:spcPts val="0"/>
              </a:spcAft>
              <a:buClrTx/>
              <a:buSzTx/>
              <a:buFontTx/>
              <a:buNone/>
              <a:tabLst/>
              <a:defRPr/>
            </a:pPr>
            <a:r>
              <a:rPr kumimoji="0" lang="en-US" sz="1911"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rPr>
              <a:t>Măng Non</a:t>
            </a:r>
            <a:endParaRPr kumimoji="0" lang="en-US" sz="1911"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endParaRPr>
          </a:p>
        </p:txBody>
      </p:sp>
      <p:sp>
        <p:nvSpPr>
          <p:cNvPr id="136" name="TextBox 135">
            <a:extLst>
              <a:ext uri="{FF2B5EF4-FFF2-40B4-BE49-F238E27FC236}">
                <a16:creationId xmlns:a16="http://schemas.microsoft.com/office/drawing/2014/main" id="{A9185F81-9F4C-9E1A-DA28-FF4DF54F9336}"/>
              </a:ext>
            </a:extLst>
          </p:cNvPr>
          <p:cNvSpPr txBox="1"/>
          <p:nvPr userDrawn="1"/>
        </p:nvSpPr>
        <p:spPr>
          <a:xfrm>
            <a:off x="-4019179" y="2468441"/>
            <a:ext cx="4434780" cy="582339"/>
          </a:xfrm>
          <a:prstGeom prst="rect">
            <a:avLst/>
          </a:prstGeom>
          <a:noFill/>
        </p:spPr>
        <p:txBody>
          <a:bodyPr wrap="square" rtlCol="0">
            <a:spAutoFit/>
          </a:bodyPr>
          <a:lstStyle/>
          <a:p>
            <a:pPr marL="0" marR="0" lvl="0" indent="0" algn="ctr" defTabSz="829889" rtl="0" eaLnBrk="1" fontAlgn="auto" latinLnBrk="0" hangingPunct="1">
              <a:lnSpc>
                <a:spcPct val="100000"/>
              </a:lnSpc>
              <a:spcBef>
                <a:spcPts val="0"/>
              </a:spcBef>
              <a:spcAft>
                <a:spcPts val="0"/>
              </a:spcAft>
              <a:buClrTx/>
              <a:buSzTx/>
              <a:buFontTx/>
              <a:buNone/>
              <a:tabLst/>
              <a:defRPr/>
            </a:pPr>
            <a:r>
              <a:rPr kumimoji="0" lang="en-US" sz="3184" b="0" i="0" u="none" strike="noStrike" kern="1200" cap="none" spc="0" normalizeH="0" baseline="0" noProof="0" err="1">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rPr>
              <a:t>Măng</a:t>
            </a:r>
            <a:r>
              <a:rPr kumimoji="0" lang="en-US" sz="3184" b="0" i="0" u="none" strike="noStrike" kern="120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rPr>
              <a:t> Non</a:t>
            </a:r>
            <a:endParaRPr kumimoji="0" lang="id-ID" sz="3184" b="0" i="0" u="none" strike="noStrike" kern="120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endParaRPr>
          </a:p>
        </p:txBody>
      </p:sp>
      <p:sp>
        <p:nvSpPr>
          <p:cNvPr id="137" name="TextBox 136">
            <a:extLst>
              <a:ext uri="{FF2B5EF4-FFF2-40B4-BE49-F238E27FC236}">
                <a16:creationId xmlns:a16="http://schemas.microsoft.com/office/drawing/2014/main" id="{6BE93520-6E9F-4C6B-1BDC-F5F4B404C88B}"/>
              </a:ext>
            </a:extLst>
          </p:cNvPr>
          <p:cNvSpPr txBox="1"/>
          <p:nvPr userDrawn="1"/>
        </p:nvSpPr>
        <p:spPr>
          <a:xfrm>
            <a:off x="605096" y="9963314"/>
            <a:ext cx="11725451" cy="533351"/>
          </a:xfrm>
          <a:prstGeom prst="rect">
            <a:avLst/>
          </a:prstGeom>
          <a:noFill/>
        </p:spPr>
        <p:txBody>
          <a:bodyPr wrap="square">
            <a:spAutoFit/>
          </a:bodyPr>
          <a:lstStyle/>
          <a:p>
            <a:pPr marL="0" marR="0" lvl="0" indent="0" algn="ctr" defTabSz="727895" rtl="0" eaLnBrk="1" fontAlgn="auto" latinLnBrk="0" hangingPunct="1">
              <a:lnSpc>
                <a:spcPct val="100000"/>
              </a:lnSpc>
              <a:spcBef>
                <a:spcPts val="0"/>
              </a:spcBef>
              <a:spcAft>
                <a:spcPts val="0"/>
              </a:spcAft>
              <a:buClr>
                <a:srgbClr val="000000"/>
              </a:buClr>
              <a:buSzPts val="1100"/>
              <a:buFont typeface="Arial"/>
              <a:buNone/>
              <a:tabLst/>
              <a:defRPr/>
            </a:pP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Sản</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phẩm</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của</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Măng</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Non –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Tài</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liệu</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Tiểu</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học</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a:t>
            </a:r>
          </a:p>
          <a:p>
            <a:pPr marL="0" marR="0" lvl="0" indent="0" algn="ctr" defTabSz="727895" rtl="0" eaLnBrk="1" fontAlgn="auto" latinLnBrk="0" hangingPunct="1">
              <a:lnSpc>
                <a:spcPct val="100000"/>
              </a:lnSpc>
              <a:spcBef>
                <a:spcPts val="0"/>
              </a:spcBef>
              <a:spcAft>
                <a:spcPts val="0"/>
              </a:spcAft>
              <a:buClr>
                <a:srgbClr val="000000"/>
              </a:buClr>
              <a:buSzPts val="1100"/>
              <a:buFont typeface="Arial"/>
              <a:buNone/>
              <a:tabLst/>
              <a:defRPr/>
            </a:pP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Nghiêm</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cấm</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buôn</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bán</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sao</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chép</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và</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chỉnh</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sửa</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để</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thu</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lợi</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nhuận</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a:t>
            </a:r>
          </a:p>
        </p:txBody>
      </p:sp>
      <p:sp>
        <p:nvSpPr>
          <p:cNvPr id="138" name="Title 1">
            <a:extLst>
              <a:ext uri="{FF2B5EF4-FFF2-40B4-BE49-F238E27FC236}">
                <a16:creationId xmlns:a16="http://schemas.microsoft.com/office/drawing/2014/main" id="{6108D78E-8090-455C-81F2-F57D8860EAC5}"/>
              </a:ext>
            </a:extLst>
          </p:cNvPr>
          <p:cNvSpPr txBox="1">
            <a:spLocks/>
          </p:cNvSpPr>
          <p:nvPr userDrawn="1"/>
        </p:nvSpPr>
        <p:spPr>
          <a:xfrm>
            <a:off x="3454402" y="6426729"/>
            <a:ext cx="4727615"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800" b="0" dirty="0">
                <a:solidFill>
                  <a:schemeClr val="accent6">
                    <a:lumMod val="50000"/>
                  </a:schemeClr>
                </a:solidFill>
                <a:latin typeface="SVN-Appleberry" panose="02040603050506020204" pitchFamily="18" charset="0"/>
              </a:rPr>
              <a:t>By </a:t>
            </a:r>
            <a:r>
              <a:rPr lang="en-US" sz="2800" b="0" dirty="0" err="1">
                <a:solidFill>
                  <a:schemeClr val="accent6">
                    <a:lumMod val="50000"/>
                  </a:schemeClr>
                </a:solidFill>
                <a:latin typeface="SVN-Appleberry" panose="02040603050506020204" pitchFamily="18" charset="0"/>
              </a:rPr>
              <a:t>Phước</a:t>
            </a:r>
            <a:r>
              <a:rPr lang="en-US" sz="2800" b="0" baseline="0" dirty="0">
                <a:solidFill>
                  <a:schemeClr val="accent6">
                    <a:lumMod val="50000"/>
                  </a:schemeClr>
                </a:solidFill>
                <a:latin typeface="SVN-Appleberry" panose="02040603050506020204" pitchFamily="18" charset="0"/>
              </a:rPr>
              <a:t> </a:t>
            </a:r>
            <a:r>
              <a:rPr lang="en-US" sz="2800" b="0" baseline="0" dirty="0" err="1">
                <a:solidFill>
                  <a:schemeClr val="accent6">
                    <a:lumMod val="50000"/>
                  </a:schemeClr>
                </a:solidFill>
                <a:latin typeface="SVN-Appleberry" panose="02040603050506020204" pitchFamily="18" charset="0"/>
              </a:rPr>
              <a:t>Trang</a:t>
            </a:r>
            <a:endParaRPr lang="en-US" sz="2800" b="0" dirty="0">
              <a:solidFill>
                <a:schemeClr val="accent6">
                  <a:lumMod val="50000"/>
                </a:schemeClr>
              </a:solidFill>
              <a:latin typeface="SVN-Appleberry" panose="02040603050506020204" pitchFamily="18" charset="0"/>
            </a:endParaRPr>
          </a:p>
        </p:txBody>
      </p:sp>
    </p:spTree>
    <p:extLst>
      <p:ext uri="{BB962C8B-B14F-4D97-AF65-F5344CB8AC3E}">
        <p14:creationId xmlns:p14="http://schemas.microsoft.com/office/powerpoint/2010/main" val="4187119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36"/>
                                        </p:tgtEl>
                                        <p:attrNameLst>
                                          <p:attrName>style.visibility</p:attrName>
                                        </p:attrNameLst>
                                      </p:cBhvr>
                                      <p:to>
                                        <p:strVal val="visible"/>
                                      </p:to>
                                    </p:set>
                                    <p:anim calcmode="lin" valueType="num">
                                      <p:cBhvr>
                                        <p:cTn id="7" dur="1750" fill="hold"/>
                                        <p:tgtEl>
                                          <p:spTgt spid="136"/>
                                        </p:tgtEl>
                                        <p:attrNameLst>
                                          <p:attrName>ppt_w</p:attrName>
                                        </p:attrNameLst>
                                      </p:cBhvr>
                                      <p:tavLst>
                                        <p:tav tm="0">
                                          <p:val>
                                            <p:fltVal val="0"/>
                                          </p:val>
                                        </p:tav>
                                        <p:tav tm="100000">
                                          <p:val>
                                            <p:strVal val="#ppt_w"/>
                                          </p:val>
                                        </p:tav>
                                      </p:tavLst>
                                    </p:anim>
                                    <p:anim calcmode="lin" valueType="num">
                                      <p:cBhvr>
                                        <p:cTn id="8" dur="1750" fill="hold"/>
                                        <p:tgtEl>
                                          <p:spTgt spid="136"/>
                                        </p:tgtEl>
                                        <p:attrNameLst>
                                          <p:attrName>ppt_h</p:attrName>
                                        </p:attrNameLst>
                                      </p:cBhvr>
                                      <p:tavLst>
                                        <p:tav tm="0">
                                          <p:val>
                                            <p:fltVal val="0"/>
                                          </p:val>
                                        </p:tav>
                                        <p:tav tm="100000">
                                          <p:val>
                                            <p:strVal val="#ppt_h"/>
                                          </p:val>
                                        </p:tav>
                                      </p:tavLst>
                                    </p:anim>
                                    <p:animEffect transition="in" filter="fade">
                                      <p:cBhvr>
                                        <p:cTn id="9" dur="1750"/>
                                        <p:tgtEl>
                                          <p:spTgt spid="136"/>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36"/>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6" grpId="0"/>
      <p:bldP spid="136" grpId="1"/>
    </p:bldLst>
  </p:timing>
</p:sldLayout>
</file>

<file path=ppt/slideLayouts/slideLayout109.xml><?xml version="1.0" encoding="utf-8"?>
<p:sldLayout xmlns:a="http://schemas.openxmlformats.org/drawingml/2006/main" xmlns:r="http://schemas.openxmlformats.org/officeDocument/2006/relationships" xmlns:p="http://schemas.openxmlformats.org/presentationml/2006/main" type="twoTxTwoObj" preserve="1">
  <p:cSld name="การเปรียบเทียบ">
    <p:spTree>
      <p:nvGrpSpPr>
        <p:cNvPr id="1" name=""/>
        <p:cNvGrpSpPr/>
        <p:nvPr/>
      </p:nvGrpSpPr>
      <p:grpSpPr>
        <a:xfrm>
          <a:off x="0" y="0"/>
          <a:ext cx="0" cy="0"/>
          <a:chOff x="0" y="0"/>
          <a:chExt cx="0" cy="0"/>
        </a:xfrm>
      </p:grpSpPr>
      <p:sp>
        <p:nvSpPr>
          <p:cNvPr id="10" name="สี่เหลี่ยมผืนผ้า 9"/>
          <p:cNvSpPr/>
          <p:nvPr userDrawn="1"/>
        </p:nvSpPr>
        <p:spPr>
          <a:xfrm>
            <a:off x="335360" y="356660"/>
            <a:ext cx="11425269" cy="61242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11" name="กลุ่ม 10"/>
          <p:cNvGrpSpPr/>
          <p:nvPr userDrawn="1"/>
        </p:nvGrpSpPr>
        <p:grpSpPr>
          <a:xfrm>
            <a:off x="335361" y="356660"/>
            <a:ext cx="11425271" cy="6124221"/>
            <a:chOff x="-29030" y="17128"/>
            <a:chExt cx="9151241" cy="5109244"/>
          </a:xfrm>
        </p:grpSpPr>
        <p:grpSp>
          <p:nvGrpSpPr>
            <p:cNvPr id="12" name="กลุ่ม 11"/>
            <p:cNvGrpSpPr/>
            <p:nvPr/>
          </p:nvGrpSpPr>
          <p:grpSpPr>
            <a:xfrm>
              <a:off x="187436" y="17128"/>
              <a:ext cx="8652652" cy="5109244"/>
              <a:chOff x="187436" y="17128"/>
              <a:chExt cx="8652652" cy="5109244"/>
            </a:xfrm>
          </p:grpSpPr>
          <p:cxnSp>
            <p:nvCxnSpPr>
              <p:cNvPr id="26"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4"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5"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6"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3" name="กลุ่ม 12"/>
            <p:cNvGrpSpPr/>
            <p:nvPr/>
          </p:nvGrpSpPr>
          <p:grpSpPr>
            <a:xfrm>
              <a:off x="-29030" y="263553"/>
              <a:ext cx="9151241" cy="4703748"/>
              <a:chOff x="-29030" y="263553"/>
              <a:chExt cx="9151241" cy="4703748"/>
            </a:xfrm>
          </p:grpSpPr>
          <p:cxnSp>
            <p:nvCxnSpPr>
              <p:cNvPr id="14"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3"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nvGrpSpPr>
          <p:cNvPr id="60" name="กลุ่ม 59"/>
          <p:cNvGrpSpPr/>
          <p:nvPr userDrawn="1"/>
        </p:nvGrpSpPr>
        <p:grpSpPr>
          <a:xfrm>
            <a:off x="417020" y="56659"/>
            <a:ext cx="3015709" cy="600000"/>
            <a:chOff x="3289945" y="3405879"/>
            <a:chExt cx="2261782" cy="450000"/>
          </a:xfrm>
        </p:grpSpPr>
        <p:sp>
          <p:nvSpPr>
            <p:cNvPr id="61" name="วงรี 60"/>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2" name="วงรี 61"/>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3" name="วงรี 62"/>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4" name="วงรี 63"/>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65" name="เมฆ 64"/>
          <p:cNvSpPr/>
          <p:nvPr userDrawn="1"/>
        </p:nvSpPr>
        <p:spPr>
          <a:xfrm rot="18660748" flipH="1">
            <a:off x="9974905" y="5030488"/>
            <a:ext cx="4005304" cy="2900781"/>
          </a:xfrm>
          <a:prstGeom prst="cloud">
            <a:avLst/>
          </a:prstGeom>
          <a:solidFill>
            <a:schemeClr val="accent4">
              <a:lumMod val="60000"/>
              <a:lumOff val="40000"/>
            </a:schemeClr>
          </a:solidFill>
          <a:ln>
            <a:noFill/>
          </a:ln>
          <a:effectLst>
            <a:outerShdw blurRad="50800" dist="38100" dir="18900000" algn="b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66" name="รูปภาพ 6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10576419" y="5240623"/>
            <a:ext cx="1561941" cy="1569560"/>
          </a:xfrm>
          <a:prstGeom prst="rect">
            <a:avLst/>
          </a:prstGeom>
          <a:effectLst>
            <a:outerShdw blurRad="50800" dist="38100" dir="2700000" algn="tl" rotWithShape="0">
              <a:schemeClr val="accent4">
                <a:alpha val="40000"/>
              </a:schemeClr>
            </a:outerShdw>
          </a:effectLst>
        </p:spPr>
      </p:pic>
      <p:grpSp>
        <p:nvGrpSpPr>
          <p:cNvPr id="67" name="กลุ่ม 66"/>
          <p:cNvGrpSpPr/>
          <p:nvPr userDrawn="1"/>
        </p:nvGrpSpPr>
        <p:grpSpPr>
          <a:xfrm>
            <a:off x="10189347" y="-1498904"/>
            <a:ext cx="4005304" cy="2900781"/>
            <a:chOff x="7642010" y="-1124178"/>
            <a:chExt cx="3003978" cy="2175586"/>
          </a:xfrm>
        </p:grpSpPr>
        <p:sp>
          <p:nvSpPr>
            <p:cNvPr id="68" name="เมฆ 67"/>
            <p:cNvSpPr/>
            <p:nvPr/>
          </p:nvSpPr>
          <p:spPr>
            <a:xfrm rot="13012439" flipH="1">
              <a:off x="7642010" y="-1124178"/>
              <a:ext cx="3003978" cy="2175586"/>
            </a:xfrm>
            <a:prstGeom prst="cloud">
              <a:avLst/>
            </a:prstGeom>
            <a:solidFill>
              <a:schemeClr val="accent4">
                <a:lumMod val="60000"/>
                <a:lumOff val="40000"/>
              </a:schemeClr>
            </a:solidFill>
            <a:ln>
              <a:noFill/>
            </a:ln>
            <a:effectLst>
              <a:outerShdw blurRad="50800" dist="38100" dir="13500000" algn="b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69" name="รูปภาพ 6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05410" y="63329"/>
              <a:ext cx="250890" cy="269338"/>
            </a:xfrm>
            <a:prstGeom prst="rect">
              <a:avLst/>
            </a:prstGeom>
          </p:spPr>
        </p:pic>
        <p:pic>
          <p:nvPicPr>
            <p:cNvPr id="70" name="รูปภาพ 69"/>
            <p:cNvPicPr>
              <a:picLocks noChangeAspect="1"/>
            </p:cNvPicPr>
            <p:nvPr/>
          </p:nvPicPr>
          <p:blipFill rotWithShape="1">
            <a:blip r:embed="rId4">
              <a:extLst>
                <a:ext uri="{BEBA8EAE-BF5A-486C-A8C5-ECC9F3942E4B}">
                  <a14:imgProps xmlns:a14="http://schemas.microsoft.com/office/drawing/2010/main">
                    <a14:imgLayer r:embed="rId5">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8657777" y="352276"/>
              <a:ext cx="325391" cy="361638"/>
            </a:xfrm>
            <a:prstGeom prst="rect">
              <a:avLst/>
            </a:prstGeom>
          </p:spPr>
        </p:pic>
      </p:grpSp>
      <p:grpSp>
        <p:nvGrpSpPr>
          <p:cNvPr id="71" name="กลุ่ม 70"/>
          <p:cNvGrpSpPr/>
          <p:nvPr userDrawn="1"/>
        </p:nvGrpSpPr>
        <p:grpSpPr>
          <a:xfrm>
            <a:off x="26941" y="5439265"/>
            <a:ext cx="1718201" cy="1446121"/>
            <a:chOff x="20204" y="4079447"/>
            <a:chExt cx="1288651" cy="1084591"/>
          </a:xfrm>
        </p:grpSpPr>
        <p:pic>
          <p:nvPicPr>
            <p:cNvPr id="72" name="รูปภาพ 7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204" y="4366818"/>
              <a:ext cx="1288651" cy="797220"/>
            </a:xfrm>
            <a:prstGeom prst="rect">
              <a:avLst/>
            </a:prstGeom>
            <a:effectLst>
              <a:outerShdw blurRad="50800" dist="25400" dir="10800000" algn="r" rotWithShape="0">
                <a:schemeClr val="accent4">
                  <a:alpha val="40000"/>
                </a:schemeClr>
              </a:outerShdw>
            </a:effectLst>
          </p:spPr>
        </p:pic>
        <p:pic>
          <p:nvPicPr>
            <p:cNvPr id="73" name="รูปภาพ 72"/>
            <p:cNvPicPr>
              <a:picLocks noChangeAspect="1"/>
            </p:cNvPicPr>
            <p:nvPr/>
          </p:nvPicPr>
          <p:blipFill rotWithShape="1">
            <a:blip r:embed="rId7" cstate="print">
              <a:extLst>
                <a:ext uri="{BEBA8EAE-BF5A-486C-A8C5-ECC9F3942E4B}">
                  <a14:imgProps xmlns:a14="http://schemas.microsoft.com/office/drawing/2010/main">
                    <a14:imgLayer r:embed="rId8">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322589" y="4079447"/>
              <a:ext cx="263243" cy="292567"/>
            </a:xfrm>
            <a:prstGeom prst="rect">
              <a:avLst/>
            </a:prstGeom>
          </p:spPr>
        </p:pic>
      </p:grpSp>
      <p:grpSp>
        <p:nvGrpSpPr>
          <p:cNvPr id="47" name="กลุ่ม 46"/>
          <p:cNvGrpSpPr/>
          <p:nvPr userDrawn="1"/>
        </p:nvGrpSpPr>
        <p:grpSpPr>
          <a:xfrm>
            <a:off x="1295468" y="860649"/>
            <a:ext cx="9957331" cy="4997409"/>
            <a:chOff x="971600" y="645485"/>
            <a:chExt cx="7467998" cy="3748057"/>
          </a:xfrm>
        </p:grpSpPr>
        <p:sp>
          <p:nvSpPr>
            <p:cNvPr id="48" name="บวก 47"/>
            <p:cNvSpPr/>
            <p:nvPr userDrawn="1"/>
          </p:nvSpPr>
          <p:spPr>
            <a:xfrm rot="20706355">
              <a:off x="3438398" y="6454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9" name="บวก 48"/>
            <p:cNvSpPr/>
            <p:nvPr userDrawn="1"/>
          </p:nvSpPr>
          <p:spPr>
            <a:xfrm rot="17093645" flipH="1">
              <a:off x="1006423" y="332607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0" name="บวก 49"/>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1" name="บวก 50"/>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2" name="วงรี 51"/>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3" name="วงรี 52"/>
            <p:cNvSpPr/>
            <p:nvPr userDrawn="1"/>
          </p:nvSpPr>
          <p:spPr>
            <a:xfrm>
              <a:off x="7142612"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4" name="วงรี 53"/>
            <p:cNvSpPr/>
            <p:nvPr userDrawn="1"/>
          </p:nvSpPr>
          <p:spPr>
            <a:xfrm>
              <a:off x="2267744"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5" name="สามเหลี่ยมหน้าจั่ว 54"/>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6" name="สามเหลี่ยมหน้าจั่ว 55"/>
            <p:cNvSpPr/>
            <p:nvPr userDrawn="1"/>
          </p:nvSpPr>
          <p:spPr>
            <a:xfrm rot="1783205">
              <a:off x="4103960" y="428554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7" name="สามเหลี่ยมหน้าจั่ว 56"/>
            <p:cNvSpPr/>
            <p:nvPr userDrawn="1"/>
          </p:nvSpPr>
          <p:spPr>
            <a:xfrm rot="19585674">
              <a:off x="1346802" y="235572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8" name="สามเหลี่ยมหน้าจั่ว 57"/>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9" name="วงรี 58"/>
            <p:cNvSpPr/>
            <p:nvPr userDrawn="1"/>
          </p:nvSpPr>
          <p:spPr>
            <a:xfrm>
              <a:off x="971600" y="183007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2" name="ชื่อเรื่อง 1"/>
          <p:cNvSpPr>
            <a:spLocks noGrp="1"/>
          </p:cNvSpPr>
          <p:nvPr>
            <p:ph type="title"/>
          </p:nvPr>
        </p:nvSpPr>
        <p:spPr>
          <a:xfrm>
            <a:off x="609600" y="274639"/>
            <a:ext cx="10972800" cy="1143000"/>
          </a:xfrm>
          <a:prstGeom prst="rect">
            <a:avLst/>
          </a:prstGeom>
        </p:spPr>
        <p:txBody>
          <a:bodyPr/>
          <a:lstStyle>
            <a:lvl1pPr>
              <a:defRPr/>
            </a:lvl1pPr>
          </a:lstStyle>
          <a:p>
            <a:r>
              <a:rPr lang="th-TH"/>
              <a:t>คลิกเพื่อแก้ไขลักษณะชื่อเรื่องต้นแบบ</a:t>
            </a:r>
          </a:p>
        </p:txBody>
      </p:sp>
      <p:sp>
        <p:nvSpPr>
          <p:cNvPr id="3" name="ตัวแทนข้อความ 2"/>
          <p:cNvSpPr>
            <a:spLocks noGrp="1"/>
          </p:cNvSpPr>
          <p:nvPr>
            <p:ph type="body" idx="1"/>
          </p:nvPr>
        </p:nvSpPr>
        <p:spPr>
          <a:xfrm>
            <a:off x="609600" y="1535113"/>
            <a:ext cx="5386917" cy="639763"/>
          </a:xfrm>
          <a:prstGeom prst="rect">
            <a:avLst/>
          </a:prstGeom>
        </p:spPr>
        <p:txBody>
          <a:bodyPr anchor="b"/>
          <a:lstStyle>
            <a:lvl1pPr marL="0" indent="0">
              <a:buNone/>
              <a:defRPr sz="3200" b="1"/>
            </a:lvl1pPr>
            <a:lvl2pPr marL="609570" indent="0">
              <a:buNone/>
              <a:defRPr sz="2667" b="1"/>
            </a:lvl2pPr>
            <a:lvl3pPr marL="1219140" indent="0">
              <a:buNone/>
              <a:defRPr sz="2400" b="1"/>
            </a:lvl3pPr>
            <a:lvl4pPr marL="1828709" indent="0">
              <a:buNone/>
              <a:defRPr sz="2133" b="1"/>
            </a:lvl4pPr>
            <a:lvl5pPr marL="2438278" indent="0">
              <a:buNone/>
              <a:defRPr sz="2133" b="1"/>
            </a:lvl5pPr>
            <a:lvl6pPr marL="3047848" indent="0">
              <a:buNone/>
              <a:defRPr sz="2133" b="1"/>
            </a:lvl6pPr>
            <a:lvl7pPr marL="3657418" indent="0">
              <a:buNone/>
              <a:defRPr sz="2133" b="1"/>
            </a:lvl7pPr>
            <a:lvl8pPr marL="4266987" indent="0">
              <a:buNone/>
              <a:defRPr sz="2133" b="1"/>
            </a:lvl8pPr>
            <a:lvl9pPr marL="4876557" indent="0">
              <a:buNone/>
              <a:defRPr sz="2133" b="1"/>
            </a:lvl9pPr>
          </a:lstStyle>
          <a:p>
            <a:pPr lvl="0"/>
            <a:r>
              <a:rPr lang="th-TH"/>
              <a:t>คลิกเพื่อแก้ไขลักษณะของข้อความต้นแบบ</a:t>
            </a:r>
          </a:p>
        </p:txBody>
      </p:sp>
      <p:sp>
        <p:nvSpPr>
          <p:cNvPr id="4" name="ตัวแทนเนื้อหา 3"/>
          <p:cNvSpPr>
            <a:spLocks noGrp="1"/>
          </p:cNvSpPr>
          <p:nvPr>
            <p:ph sz="half" idx="2"/>
          </p:nvPr>
        </p:nvSpPr>
        <p:spPr>
          <a:xfrm>
            <a:off x="609600" y="2174875"/>
            <a:ext cx="5386917" cy="3951288"/>
          </a:xfrm>
          <a:prstGeom prst="rect">
            <a:avLst/>
          </a:prstGeo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th-TH"/>
              <a:t>คลิกเพื่อแก้ไขลักษณะของข้อความต้นแบบ</a:t>
            </a:r>
          </a:p>
          <a:p>
            <a:pPr lvl="1"/>
            <a:r>
              <a:rPr lang="th-TH"/>
              <a:t>ระดับที่สอง</a:t>
            </a:r>
          </a:p>
          <a:p>
            <a:pPr lvl="2"/>
            <a:r>
              <a:rPr lang="th-TH"/>
              <a:t>ระดับที่สาม</a:t>
            </a:r>
          </a:p>
          <a:p>
            <a:pPr lvl="3"/>
            <a:r>
              <a:rPr lang="th-TH"/>
              <a:t>ระดับที่สี่</a:t>
            </a:r>
          </a:p>
          <a:p>
            <a:pPr lvl="4"/>
            <a:r>
              <a:rPr lang="th-TH"/>
              <a:t>ระดับที่ห้า</a:t>
            </a:r>
          </a:p>
        </p:txBody>
      </p:sp>
      <p:sp>
        <p:nvSpPr>
          <p:cNvPr id="5" name="ตัวแทนข้อความ 4"/>
          <p:cNvSpPr>
            <a:spLocks noGrp="1"/>
          </p:cNvSpPr>
          <p:nvPr>
            <p:ph type="body" sz="quarter" idx="3"/>
          </p:nvPr>
        </p:nvSpPr>
        <p:spPr>
          <a:xfrm>
            <a:off x="6193370" y="1535113"/>
            <a:ext cx="5389033" cy="639763"/>
          </a:xfrm>
          <a:prstGeom prst="rect">
            <a:avLst/>
          </a:prstGeom>
        </p:spPr>
        <p:txBody>
          <a:bodyPr anchor="b"/>
          <a:lstStyle>
            <a:lvl1pPr marL="0" indent="0">
              <a:buNone/>
              <a:defRPr sz="3200" b="1"/>
            </a:lvl1pPr>
            <a:lvl2pPr marL="609570" indent="0">
              <a:buNone/>
              <a:defRPr sz="2667" b="1"/>
            </a:lvl2pPr>
            <a:lvl3pPr marL="1219140" indent="0">
              <a:buNone/>
              <a:defRPr sz="2400" b="1"/>
            </a:lvl3pPr>
            <a:lvl4pPr marL="1828709" indent="0">
              <a:buNone/>
              <a:defRPr sz="2133" b="1"/>
            </a:lvl4pPr>
            <a:lvl5pPr marL="2438278" indent="0">
              <a:buNone/>
              <a:defRPr sz="2133" b="1"/>
            </a:lvl5pPr>
            <a:lvl6pPr marL="3047848" indent="0">
              <a:buNone/>
              <a:defRPr sz="2133" b="1"/>
            </a:lvl6pPr>
            <a:lvl7pPr marL="3657418" indent="0">
              <a:buNone/>
              <a:defRPr sz="2133" b="1"/>
            </a:lvl7pPr>
            <a:lvl8pPr marL="4266987" indent="0">
              <a:buNone/>
              <a:defRPr sz="2133" b="1"/>
            </a:lvl8pPr>
            <a:lvl9pPr marL="4876557" indent="0">
              <a:buNone/>
              <a:defRPr sz="2133" b="1"/>
            </a:lvl9pPr>
          </a:lstStyle>
          <a:p>
            <a:pPr lvl="0"/>
            <a:r>
              <a:rPr lang="th-TH"/>
              <a:t>คลิกเพื่อแก้ไขลักษณะของข้อความต้นแบบ</a:t>
            </a:r>
          </a:p>
        </p:txBody>
      </p:sp>
      <p:sp>
        <p:nvSpPr>
          <p:cNvPr id="6" name="ตัวแทนเนื้อหา 5"/>
          <p:cNvSpPr>
            <a:spLocks noGrp="1"/>
          </p:cNvSpPr>
          <p:nvPr>
            <p:ph sz="quarter" idx="4"/>
          </p:nvPr>
        </p:nvSpPr>
        <p:spPr>
          <a:xfrm>
            <a:off x="6193370" y="2174875"/>
            <a:ext cx="5389033" cy="3951288"/>
          </a:xfrm>
          <a:prstGeom prst="rect">
            <a:avLst/>
          </a:prstGeo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th-TH"/>
              <a:t>คลิกเพื่อแก้ไขลักษณะของข้อความต้นแบบ</a:t>
            </a:r>
          </a:p>
          <a:p>
            <a:pPr lvl="1"/>
            <a:r>
              <a:rPr lang="th-TH"/>
              <a:t>ระดับที่สอง</a:t>
            </a:r>
          </a:p>
          <a:p>
            <a:pPr lvl="2"/>
            <a:r>
              <a:rPr lang="th-TH"/>
              <a:t>ระดับที่สาม</a:t>
            </a:r>
          </a:p>
          <a:p>
            <a:pPr lvl="3"/>
            <a:r>
              <a:rPr lang="th-TH"/>
              <a:t>ระดับที่สี่</a:t>
            </a:r>
          </a:p>
          <a:p>
            <a:pPr lvl="4"/>
            <a:r>
              <a:rPr lang="th-TH"/>
              <a:t>ระดับที่ห้า</a:t>
            </a:r>
          </a:p>
        </p:txBody>
      </p:sp>
      <p:sp>
        <p:nvSpPr>
          <p:cNvPr id="7" name="ตัวแทนวันที่ 6"/>
          <p:cNvSpPr>
            <a:spLocks noGrp="1"/>
          </p:cNvSpPr>
          <p:nvPr>
            <p:ph type="dt" sz="half" idx="10"/>
          </p:nvPr>
        </p:nvSpPr>
        <p:spPr>
          <a:xfrm>
            <a:off x="609600" y="6356352"/>
            <a:ext cx="2844800" cy="365125"/>
          </a:xfrm>
          <a:prstGeom prst="rect">
            <a:avLst/>
          </a:prstGeom>
        </p:spPr>
        <p:txBody>
          <a:bodyPr/>
          <a:lstStyle/>
          <a:p>
            <a:pPr defTabSz="1219140">
              <a:defRPr/>
            </a:pPr>
            <a:fld id="{D32242DE-F0EE-4C77-B9C6-2A34B17B2D30}" type="datetimeFigureOut">
              <a:rPr lang="th-TH" smtClean="0">
                <a:solidFill>
                  <a:prstClr val="black">
                    <a:tint val="75000"/>
                  </a:prstClr>
                </a:solidFill>
              </a:rPr>
              <a:pPr defTabSz="1219140">
                <a:defRPr/>
              </a:pPr>
              <a:t>11/03/66</a:t>
            </a:fld>
            <a:endParaRPr lang="th-TH">
              <a:solidFill>
                <a:prstClr val="black">
                  <a:tint val="75000"/>
                </a:prstClr>
              </a:solidFill>
            </a:endParaRPr>
          </a:p>
        </p:txBody>
      </p:sp>
      <p:sp>
        <p:nvSpPr>
          <p:cNvPr id="8" name="ตัวแทนท้ายกระดาษ 7"/>
          <p:cNvSpPr>
            <a:spLocks noGrp="1"/>
          </p:cNvSpPr>
          <p:nvPr>
            <p:ph type="ftr" sz="quarter" idx="11"/>
          </p:nvPr>
        </p:nvSpPr>
        <p:spPr>
          <a:xfrm>
            <a:off x="4165600" y="6356352"/>
            <a:ext cx="3860800" cy="365125"/>
          </a:xfrm>
          <a:prstGeom prst="rect">
            <a:avLst/>
          </a:prstGeom>
        </p:spPr>
        <p:txBody>
          <a:bodyPr/>
          <a:lstStyle/>
          <a:p>
            <a:pPr defTabSz="1219140">
              <a:defRPr/>
            </a:pPr>
            <a:endParaRPr lang="th-TH">
              <a:solidFill>
                <a:prstClr val="black">
                  <a:tint val="75000"/>
                </a:prstClr>
              </a:solidFill>
            </a:endParaRPr>
          </a:p>
        </p:txBody>
      </p:sp>
      <p:sp>
        <p:nvSpPr>
          <p:cNvPr id="9" name="ตัวแทนหมายเลขภาพนิ่ง 8"/>
          <p:cNvSpPr>
            <a:spLocks noGrp="1"/>
          </p:cNvSpPr>
          <p:nvPr>
            <p:ph type="sldNum" sz="quarter" idx="12"/>
          </p:nvPr>
        </p:nvSpPr>
        <p:spPr>
          <a:xfrm>
            <a:off x="8737600" y="6356352"/>
            <a:ext cx="2844800" cy="365125"/>
          </a:xfrm>
          <a:prstGeom prst="rect">
            <a:avLst/>
          </a:prstGeom>
        </p:spPr>
        <p:txBody>
          <a:bodyPr/>
          <a:lstStyle/>
          <a:p>
            <a:pPr defTabSz="1219140">
              <a:defRPr/>
            </a:pPr>
            <a:fld id="{87FAD50B-2507-4EF4-85F2-259190485B3F}" type="slidenum">
              <a:rPr lang="th-TH" smtClean="0">
                <a:solidFill>
                  <a:prstClr val="black">
                    <a:tint val="75000"/>
                  </a:prstClr>
                </a:solidFill>
              </a:rPr>
              <a:pPr defTabSz="1219140">
                <a:defRPr/>
              </a:pPr>
              <a:t>‹#›</a:t>
            </a:fld>
            <a:endParaRPr lang="th-TH">
              <a:solidFill>
                <a:prstClr val="black">
                  <a:tint val="75000"/>
                </a:prstClr>
              </a:solidFill>
            </a:endParaRPr>
          </a:p>
        </p:txBody>
      </p:sp>
    </p:spTree>
    <p:extLst>
      <p:ext uri="{BB962C8B-B14F-4D97-AF65-F5344CB8AC3E}">
        <p14:creationId xmlns:p14="http://schemas.microsoft.com/office/powerpoint/2010/main" val="15056704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รูปภาพพร้อมคำอธิบายภาพ">
    <p:spTree>
      <p:nvGrpSpPr>
        <p:cNvPr id="1" name=""/>
        <p:cNvGrpSpPr/>
        <p:nvPr/>
      </p:nvGrpSpPr>
      <p:grpSpPr>
        <a:xfrm>
          <a:off x="0" y="0"/>
          <a:ext cx="0" cy="0"/>
          <a:chOff x="0" y="0"/>
          <a:chExt cx="0" cy="0"/>
        </a:xfrm>
      </p:grpSpPr>
      <p:grpSp>
        <p:nvGrpSpPr>
          <p:cNvPr id="48" name="กลุ่ม 47"/>
          <p:cNvGrpSpPr/>
          <p:nvPr userDrawn="1"/>
        </p:nvGrpSpPr>
        <p:grpSpPr>
          <a:xfrm>
            <a:off x="335361" y="356660"/>
            <a:ext cx="11425271" cy="6124221"/>
            <a:chOff x="251519" y="267494"/>
            <a:chExt cx="8568953" cy="4593166"/>
          </a:xfrm>
        </p:grpSpPr>
        <p:sp>
          <p:nvSpPr>
            <p:cNvPr id="49" name="สี่เหลี่ยมผืนผ้า 48"/>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50" name="กลุ่ม 49"/>
            <p:cNvGrpSpPr/>
            <p:nvPr userDrawn="1"/>
          </p:nvGrpSpPr>
          <p:grpSpPr>
            <a:xfrm>
              <a:off x="251519" y="267494"/>
              <a:ext cx="8568953" cy="4593166"/>
              <a:chOff x="-29030" y="17128"/>
              <a:chExt cx="9151241" cy="5109244"/>
            </a:xfrm>
          </p:grpSpPr>
          <p:grpSp>
            <p:nvGrpSpPr>
              <p:cNvPr id="51" name="กลุ่ม 50"/>
              <p:cNvGrpSpPr/>
              <p:nvPr/>
            </p:nvGrpSpPr>
            <p:grpSpPr>
              <a:xfrm>
                <a:off x="187436" y="17128"/>
                <a:ext cx="8652652" cy="5109244"/>
                <a:chOff x="187436" y="17128"/>
                <a:chExt cx="8652652" cy="5109244"/>
              </a:xfrm>
            </p:grpSpPr>
            <p:cxnSp>
              <p:nvCxnSpPr>
                <p:cNvPr id="65"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6"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7"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8"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9"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0"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1"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2"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3"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4"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5"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6"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7"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8"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9"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0"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1"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2"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3"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4"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5"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52" name="กลุ่ม 51"/>
              <p:cNvGrpSpPr/>
              <p:nvPr/>
            </p:nvGrpSpPr>
            <p:grpSpPr>
              <a:xfrm>
                <a:off x="-29030" y="263553"/>
                <a:ext cx="9151241" cy="4703748"/>
                <a:chOff x="-29030" y="263553"/>
                <a:chExt cx="9151241" cy="4703748"/>
              </a:xfrm>
            </p:grpSpPr>
            <p:cxnSp>
              <p:nvCxnSpPr>
                <p:cNvPr id="53"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1"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2"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3"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4"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sp>
        <p:nvSpPr>
          <p:cNvPr id="2" name="ชื่อเรื่อง 1"/>
          <p:cNvSpPr>
            <a:spLocks noGrp="1"/>
          </p:cNvSpPr>
          <p:nvPr>
            <p:ph type="title"/>
          </p:nvPr>
        </p:nvSpPr>
        <p:spPr>
          <a:xfrm>
            <a:off x="576799" y="-123393"/>
            <a:ext cx="11183832" cy="1856241"/>
          </a:xfrm>
          <a:prstGeom prst="rect">
            <a:avLst/>
          </a:prstGeom>
        </p:spPr>
        <p:txBody>
          <a:bodyPr anchor="b">
            <a:noAutofit/>
          </a:bodyPr>
          <a:lstStyle>
            <a:lvl1pPr algn="l">
              <a:defRPr sz="5867" b="1">
                <a:solidFill>
                  <a:srgbClr val="FFD757"/>
                </a:solidFill>
              </a:defRPr>
            </a:lvl1pPr>
          </a:lstStyle>
          <a:p>
            <a:r>
              <a:rPr lang="th-TH" dirty="0"/>
              <a:t>คลิกเพื่อแก้ไขลักษณะชื่อเรื่องต้นแบบ</a:t>
            </a:r>
          </a:p>
        </p:txBody>
      </p:sp>
      <p:sp>
        <p:nvSpPr>
          <p:cNvPr id="4" name="ตัวแทนข้อความ 3"/>
          <p:cNvSpPr>
            <a:spLocks noGrp="1"/>
          </p:cNvSpPr>
          <p:nvPr>
            <p:ph type="body" sz="half" idx="2"/>
          </p:nvPr>
        </p:nvSpPr>
        <p:spPr>
          <a:xfrm>
            <a:off x="2089036" y="1891083"/>
            <a:ext cx="3917979" cy="804863"/>
          </a:xfrm>
          <a:prstGeom prst="rect">
            <a:avLst/>
          </a:prstGeom>
        </p:spPr>
        <p:txBody>
          <a:bodyPr/>
          <a:lstStyle>
            <a:lvl1pPr marL="0" indent="0">
              <a:buNone/>
              <a:defRPr sz="3733">
                <a:solidFill>
                  <a:schemeClr val="accent5"/>
                </a:solidFill>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a:p>
            <a:pPr lvl="0"/>
            <a:endParaRPr lang="th-TH" dirty="0"/>
          </a:p>
        </p:txBody>
      </p:sp>
      <p:sp>
        <p:nvSpPr>
          <p:cNvPr id="5" name="ตัวแทนวันที่ 4"/>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11/03/66</a:t>
            </a:fld>
            <a:endParaRPr lang="th-TH">
              <a:solidFill>
                <a:prstClr val="black">
                  <a:tint val="75000"/>
                </a:prstClr>
              </a:solidFill>
            </a:endParaRPr>
          </a:p>
        </p:txBody>
      </p:sp>
      <p:sp>
        <p:nvSpPr>
          <p:cNvPr id="6" name="ตัวแทนท้ายกระดาษ 5"/>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7" name="ตัวแทนหมายเลขภาพนิ่ง 6"/>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sp>
        <p:nvSpPr>
          <p:cNvPr id="127" name="ตัวแทนข้อความ 3"/>
          <p:cNvSpPr>
            <a:spLocks noGrp="1"/>
          </p:cNvSpPr>
          <p:nvPr>
            <p:ph type="body" sz="half" idx="13"/>
          </p:nvPr>
        </p:nvSpPr>
        <p:spPr>
          <a:xfrm>
            <a:off x="2089720" y="3061629"/>
            <a:ext cx="3595144" cy="804863"/>
          </a:xfrm>
          <a:prstGeom prst="rect">
            <a:avLst/>
          </a:prstGeom>
        </p:spPr>
        <p:txBody>
          <a:bodyPr/>
          <a:lstStyle>
            <a:lvl1pPr marL="0" indent="0">
              <a:buNone/>
              <a:defRPr sz="2133">
                <a:latin typeface="can_NongAor" pitchFamily="2" charset="0"/>
                <a:cs typeface="can_NongAor" pitchFamily="2" charset="0"/>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a:p>
            <a:pPr lvl="0"/>
            <a:endParaRPr lang="th-TH" dirty="0"/>
          </a:p>
        </p:txBody>
      </p:sp>
      <p:sp>
        <p:nvSpPr>
          <p:cNvPr id="128" name="ตัวแทนข้อความ 3"/>
          <p:cNvSpPr>
            <a:spLocks noGrp="1"/>
          </p:cNvSpPr>
          <p:nvPr>
            <p:ph type="body" sz="half" idx="14"/>
          </p:nvPr>
        </p:nvSpPr>
        <p:spPr>
          <a:xfrm>
            <a:off x="2082093" y="3900734"/>
            <a:ext cx="3924921" cy="804863"/>
          </a:xfrm>
          <a:prstGeom prst="rect">
            <a:avLst/>
          </a:prstGeom>
        </p:spPr>
        <p:txBody>
          <a:bodyPr/>
          <a:lstStyle>
            <a:lvl1pPr marL="0" indent="0">
              <a:buNone/>
              <a:defRPr sz="3733">
                <a:solidFill>
                  <a:schemeClr val="accent2"/>
                </a:solidFill>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a:p>
            <a:pPr lvl="0"/>
            <a:endParaRPr lang="th-TH" dirty="0"/>
          </a:p>
        </p:txBody>
      </p:sp>
      <p:sp>
        <p:nvSpPr>
          <p:cNvPr id="129" name="ตัวแทนข้อความ 3"/>
          <p:cNvSpPr>
            <a:spLocks noGrp="1"/>
          </p:cNvSpPr>
          <p:nvPr>
            <p:ph type="body" sz="half" idx="15"/>
          </p:nvPr>
        </p:nvSpPr>
        <p:spPr>
          <a:xfrm>
            <a:off x="2108519" y="5001158"/>
            <a:ext cx="3595144" cy="804863"/>
          </a:xfrm>
          <a:prstGeom prst="rect">
            <a:avLst/>
          </a:prstGeom>
        </p:spPr>
        <p:txBody>
          <a:bodyPr/>
          <a:lstStyle>
            <a:lvl1pPr marL="0" indent="0">
              <a:buNone/>
              <a:defRPr sz="2133">
                <a:latin typeface="can_NongAor" pitchFamily="2" charset="0"/>
                <a:cs typeface="can_NongAor" pitchFamily="2" charset="0"/>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a:p>
            <a:pPr lvl="0"/>
            <a:endParaRPr lang="th-TH" dirty="0"/>
          </a:p>
        </p:txBody>
      </p:sp>
      <p:grpSp>
        <p:nvGrpSpPr>
          <p:cNvPr id="86" name="กลุ่ม 85"/>
          <p:cNvGrpSpPr/>
          <p:nvPr userDrawn="1"/>
        </p:nvGrpSpPr>
        <p:grpSpPr>
          <a:xfrm>
            <a:off x="527381" y="548680"/>
            <a:ext cx="10725416" cy="5760640"/>
            <a:chOff x="395536" y="411510"/>
            <a:chExt cx="8044062" cy="4320480"/>
          </a:xfrm>
        </p:grpSpPr>
        <p:sp>
          <p:nvSpPr>
            <p:cNvPr id="87" name="บวก 86"/>
            <p:cNvSpPr/>
            <p:nvPr userDrawn="1"/>
          </p:nvSpPr>
          <p:spPr>
            <a:xfrm rot="20706355">
              <a:off x="1782214" y="44435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8" name="บวก 87"/>
            <p:cNvSpPr/>
            <p:nvPr userDrawn="1"/>
          </p:nvSpPr>
          <p:spPr>
            <a:xfrm rot="17093645" flipH="1">
              <a:off x="487473" y="34700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9" name="บวก 88"/>
            <p:cNvSpPr/>
            <p:nvPr userDrawn="1"/>
          </p:nvSpPr>
          <p:spPr>
            <a:xfrm rot="4506355">
              <a:off x="5816065" y="447820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0" name="บวก 89"/>
            <p:cNvSpPr/>
            <p:nvPr userDrawn="1"/>
          </p:nvSpPr>
          <p:spPr>
            <a:xfrm rot="17093645" flipH="1">
              <a:off x="7919191" y="15801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2" name="วงรี 91"/>
            <p:cNvSpPr/>
            <p:nvPr userDrawn="1"/>
          </p:nvSpPr>
          <p:spPr>
            <a:xfrm>
              <a:off x="8078716" y="84355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3" name="วงรี 92"/>
            <p:cNvSpPr/>
            <p:nvPr userDrawn="1"/>
          </p:nvSpPr>
          <p:spPr>
            <a:xfrm>
              <a:off x="2267744" y="4638390"/>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4" name="สามเหลี่ยมหน้าจั่ว 93"/>
            <p:cNvSpPr/>
            <p:nvPr userDrawn="1"/>
          </p:nvSpPr>
          <p:spPr>
            <a:xfrm>
              <a:off x="4355976" y="41151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5" name="สามเหลี่ยมหน้าจั่ว 94"/>
            <p:cNvSpPr/>
            <p:nvPr userDrawn="1"/>
          </p:nvSpPr>
          <p:spPr>
            <a:xfrm rot="1783205">
              <a:off x="4300316" y="424428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6" name="สามเหลี่ยมหน้าจั่ว 95"/>
            <p:cNvSpPr/>
            <p:nvPr userDrawn="1"/>
          </p:nvSpPr>
          <p:spPr>
            <a:xfrm rot="19585674">
              <a:off x="632414" y="2370888"/>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7" name="สามเหลี่ยมหน้าจั่ว 96"/>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8" name="วงรี 97"/>
            <p:cNvSpPr/>
            <p:nvPr userDrawn="1"/>
          </p:nvSpPr>
          <p:spPr>
            <a:xfrm>
              <a:off x="395536" y="120359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91" name="กลุ่ม 90"/>
          <p:cNvGrpSpPr/>
          <p:nvPr userDrawn="1"/>
        </p:nvGrpSpPr>
        <p:grpSpPr>
          <a:xfrm>
            <a:off x="432939" y="56659"/>
            <a:ext cx="3015709" cy="600000"/>
            <a:chOff x="3289945" y="3405879"/>
            <a:chExt cx="2261782" cy="450000"/>
          </a:xfrm>
        </p:grpSpPr>
        <p:sp>
          <p:nvSpPr>
            <p:cNvPr id="130" name="วงรี 129"/>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31" name="วงรี 130"/>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32" name="วงรี 131"/>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33" name="วงรี 132"/>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pic>
        <p:nvPicPr>
          <p:cNvPr id="134" name="รูปภาพ 133"/>
          <p:cNvPicPr>
            <a:picLocks noChangeAspect="1"/>
          </p:cNvPicPr>
          <p:nvPr userDrawn="1"/>
        </p:nvPicPr>
        <p:blipFill rotWithShape="1">
          <a:blip r:embed="rId2" cstate="print">
            <a:extLst>
              <a:ext uri="{28A0092B-C50C-407E-A947-70E740481C1C}">
                <a14:useLocalDpi xmlns:a14="http://schemas.microsoft.com/office/drawing/2010/main" val="0"/>
              </a:ext>
            </a:extLst>
          </a:blip>
          <a:srcRect l="31804" t="55059" r="43243" b="21726"/>
          <a:stretch/>
        </p:blipFill>
        <p:spPr>
          <a:xfrm>
            <a:off x="6410153" y="1659170"/>
            <a:ext cx="4999263" cy="4096743"/>
          </a:xfrm>
          <a:prstGeom prst="rect">
            <a:avLst/>
          </a:prstGeom>
          <a:effectLst>
            <a:outerShdw blurRad="50800" dist="38100" dir="2700000" algn="tl" rotWithShape="0">
              <a:prstClr val="black">
                <a:alpha val="40000"/>
              </a:prstClr>
            </a:outerShdw>
          </a:effectLst>
        </p:spPr>
      </p:pic>
      <p:sp>
        <p:nvSpPr>
          <p:cNvPr id="135" name="เมฆ 134"/>
          <p:cNvSpPr/>
          <p:nvPr userDrawn="1"/>
        </p:nvSpPr>
        <p:spPr>
          <a:xfrm rot="3185773">
            <a:off x="-2048399" y="5261900"/>
            <a:ext cx="4005304" cy="2900781"/>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136" name="กลุ่ม 135"/>
          <p:cNvGrpSpPr/>
          <p:nvPr userDrawn="1"/>
        </p:nvGrpSpPr>
        <p:grpSpPr>
          <a:xfrm flipH="1">
            <a:off x="-304929" y="5268375"/>
            <a:ext cx="1808903" cy="1767719"/>
            <a:chOff x="6960757" y="2831265"/>
            <a:chExt cx="2086762" cy="2039252"/>
          </a:xfrm>
          <a:effectLst>
            <a:outerShdw blurRad="50800" dist="38100" dir="2700000" algn="tl" rotWithShape="0">
              <a:schemeClr val="accent4">
                <a:alpha val="40000"/>
              </a:schemeClr>
            </a:outerShdw>
          </a:effectLst>
        </p:grpSpPr>
        <p:grpSp>
          <p:nvGrpSpPr>
            <p:cNvPr id="137" name="กลุ่ม 136"/>
            <p:cNvGrpSpPr/>
            <p:nvPr/>
          </p:nvGrpSpPr>
          <p:grpSpPr>
            <a:xfrm flipH="1">
              <a:off x="6960757" y="2831265"/>
              <a:ext cx="2086762" cy="2039252"/>
              <a:chOff x="2411760" y="587700"/>
              <a:chExt cx="4506655" cy="4404051"/>
            </a:xfrm>
          </p:grpSpPr>
          <p:sp>
            <p:nvSpPr>
              <p:cNvPr id="142" name="สี่เหลี่ยมผืนผ้ามุมมน 141"/>
              <p:cNvSpPr/>
              <p:nvPr/>
            </p:nvSpPr>
            <p:spPr>
              <a:xfrm rot="2770978">
                <a:off x="4502190" y="1414905"/>
                <a:ext cx="288122" cy="1512167"/>
              </a:xfrm>
              <a:prstGeom prst="roundRect">
                <a:avLst>
                  <a:gd name="adj" fmla="val 50000"/>
                </a:avLst>
              </a:prstGeom>
              <a:solidFill>
                <a:schemeClr val="accent5">
                  <a:lumMod val="60000"/>
                  <a:lumOff val="40000"/>
                </a:schemeClr>
              </a:solidFill>
              <a:ln>
                <a:noFill/>
              </a:ln>
              <a:effectLst>
                <a:innerShdw blurRad="63500" dist="50800" dir="16200000">
                  <a:schemeClr val="accent5">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43" name="สี่เหลี่ยมผืนผ้ามุมมน 142"/>
              <p:cNvSpPr/>
              <p:nvPr/>
            </p:nvSpPr>
            <p:spPr>
              <a:xfrm>
                <a:off x="2411760" y="4713896"/>
                <a:ext cx="2808312" cy="277855"/>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44" name="คอร์ด 143"/>
              <p:cNvSpPr/>
              <p:nvPr/>
            </p:nvSpPr>
            <p:spPr>
              <a:xfrm>
                <a:off x="3024183" y="803325"/>
                <a:ext cx="3095632" cy="2979285"/>
              </a:xfrm>
              <a:prstGeom prst="chord">
                <a:avLst>
                  <a:gd name="adj1" fmla="val 2632217"/>
                  <a:gd name="adj2" fmla="val 13532141"/>
                </a:avLst>
              </a:prstGeom>
              <a:solidFill>
                <a:schemeClr val="accent4">
                  <a:lumMod val="75000"/>
                </a:schemeClr>
              </a:solidFill>
              <a:ln>
                <a:noFill/>
              </a:ln>
              <a:effectLst>
                <a:innerShdw blurRad="63500" dist="114300" dir="8100000">
                  <a:schemeClr val="accent4">
                    <a:lumMod val="50000"/>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45" name="บล็อกส่วนโค้ง 11"/>
              <p:cNvSpPr/>
              <p:nvPr/>
            </p:nvSpPr>
            <p:spPr>
              <a:xfrm>
                <a:off x="4861202" y="924291"/>
                <a:ext cx="1069901" cy="1078246"/>
              </a:xfrm>
              <a:custGeom>
                <a:avLst/>
                <a:gdLst>
                  <a:gd name="connsiteX0" fmla="*/ 738410 w 1703671"/>
                  <a:gd name="connsiteY0" fmla="*/ 7585 h 1703671"/>
                  <a:gd name="connsiteX1" fmla="*/ 1449562 w 1703671"/>
                  <a:gd name="connsiteY1" fmla="*/ 244919 h 1703671"/>
                  <a:gd name="connsiteX2" fmla="*/ 1697718 w 1703671"/>
                  <a:gd name="connsiteY2" fmla="*/ 952367 h 1703671"/>
                  <a:gd name="connsiteX3" fmla="*/ 1386382 w 1703671"/>
                  <a:gd name="connsiteY3" fmla="*/ 915366 h 1703671"/>
                  <a:gd name="connsiteX4" fmla="*/ 1229562 w 1703671"/>
                  <a:gd name="connsiteY4" fmla="*/ 468301 h 1703671"/>
                  <a:gd name="connsiteX5" fmla="*/ 780157 w 1703671"/>
                  <a:gd name="connsiteY5" fmla="*/ 318320 h 1703671"/>
                  <a:gd name="connsiteX6" fmla="*/ 738410 w 1703671"/>
                  <a:gd name="connsiteY6" fmla="*/ 7585 h 1703671"/>
                  <a:gd name="connsiteX0" fmla="*/ 72079 w 1037346"/>
                  <a:gd name="connsiteY0" fmla="*/ 7592 h 952374"/>
                  <a:gd name="connsiteX1" fmla="*/ 783231 w 1037346"/>
                  <a:gd name="connsiteY1" fmla="*/ 244926 h 952374"/>
                  <a:gd name="connsiteX2" fmla="*/ 1031387 w 1037346"/>
                  <a:gd name="connsiteY2" fmla="*/ 952374 h 952374"/>
                  <a:gd name="connsiteX3" fmla="*/ 720051 w 1037346"/>
                  <a:gd name="connsiteY3" fmla="*/ 915373 h 952374"/>
                  <a:gd name="connsiteX4" fmla="*/ 563231 w 1037346"/>
                  <a:gd name="connsiteY4" fmla="*/ 468308 h 952374"/>
                  <a:gd name="connsiteX5" fmla="*/ 113826 w 1037346"/>
                  <a:gd name="connsiteY5" fmla="*/ 318327 h 952374"/>
                  <a:gd name="connsiteX6" fmla="*/ 72079 w 1037346"/>
                  <a:gd name="connsiteY6" fmla="*/ 7592 h 952374"/>
                  <a:gd name="connsiteX0" fmla="*/ 101084 w 1066351"/>
                  <a:gd name="connsiteY0" fmla="*/ 7592 h 952374"/>
                  <a:gd name="connsiteX1" fmla="*/ 812236 w 1066351"/>
                  <a:gd name="connsiteY1" fmla="*/ 244926 h 952374"/>
                  <a:gd name="connsiteX2" fmla="*/ 1060392 w 1066351"/>
                  <a:gd name="connsiteY2" fmla="*/ 952374 h 952374"/>
                  <a:gd name="connsiteX3" fmla="*/ 749056 w 1066351"/>
                  <a:gd name="connsiteY3" fmla="*/ 915373 h 952374"/>
                  <a:gd name="connsiteX4" fmla="*/ 592236 w 1066351"/>
                  <a:gd name="connsiteY4" fmla="*/ 468308 h 952374"/>
                  <a:gd name="connsiteX5" fmla="*/ 142831 w 1066351"/>
                  <a:gd name="connsiteY5" fmla="*/ 318327 h 952374"/>
                  <a:gd name="connsiteX6" fmla="*/ 101084 w 1066351"/>
                  <a:gd name="connsiteY6" fmla="*/ 7592 h 952374"/>
                  <a:gd name="connsiteX0" fmla="*/ 57800 w 1023067"/>
                  <a:gd name="connsiteY0" fmla="*/ 7592 h 952374"/>
                  <a:gd name="connsiteX1" fmla="*/ 768952 w 1023067"/>
                  <a:gd name="connsiteY1" fmla="*/ 244926 h 952374"/>
                  <a:gd name="connsiteX2" fmla="*/ 1017108 w 1023067"/>
                  <a:gd name="connsiteY2" fmla="*/ 952374 h 952374"/>
                  <a:gd name="connsiteX3" fmla="*/ 705772 w 1023067"/>
                  <a:gd name="connsiteY3" fmla="*/ 915373 h 952374"/>
                  <a:gd name="connsiteX4" fmla="*/ 548952 w 1023067"/>
                  <a:gd name="connsiteY4" fmla="*/ 468308 h 952374"/>
                  <a:gd name="connsiteX5" fmla="*/ 99547 w 1023067"/>
                  <a:gd name="connsiteY5" fmla="*/ 318327 h 952374"/>
                  <a:gd name="connsiteX6" fmla="*/ 57800 w 1023067"/>
                  <a:gd name="connsiteY6" fmla="*/ 7592 h 952374"/>
                  <a:gd name="connsiteX0" fmla="*/ 91626 w 1056893"/>
                  <a:gd name="connsiteY0" fmla="*/ 7592 h 952374"/>
                  <a:gd name="connsiteX1" fmla="*/ 802778 w 1056893"/>
                  <a:gd name="connsiteY1" fmla="*/ 244926 h 952374"/>
                  <a:gd name="connsiteX2" fmla="*/ 1050934 w 1056893"/>
                  <a:gd name="connsiteY2" fmla="*/ 952374 h 952374"/>
                  <a:gd name="connsiteX3" fmla="*/ 739598 w 1056893"/>
                  <a:gd name="connsiteY3" fmla="*/ 915373 h 952374"/>
                  <a:gd name="connsiteX4" fmla="*/ 582778 w 1056893"/>
                  <a:gd name="connsiteY4" fmla="*/ 468308 h 952374"/>
                  <a:gd name="connsiteX5" fmla="*/ 133373 w 1056893"/>
                  <a:gd name="connsiteY5" fmla="*/ 318327 h 952374"/>
                  <a:gd name="connsiteX6" fmla="*/ 91626 w 1056893"/>
                  <a:gd name="connsiteY6" fmla="*/ 7592 h 952374"/>
                  <a:gd name="connsiteX0" fmla="*/ 104634 w 1069901"/>
                  <a:gd name="connsiteY0" fmla="*/ 7592 h 952374"/>
                  <a:gd name="connsiteX1" fmla="*/ 815786 w 1069901"/>
                  <a:gd name="connsiteY1" fmla="*/ 244926 h 952374"/>
                  <a:gd name="connsiteX2" fmla="*/ 1063942 w 1069901"/>
                  <a:gd name="connsiteY2" fmla="*/ 952374 h 952374"/>
                  <a:gd name="connsiteX3" fmla="*/ 752606 w 1069901"/>
                  <a:gd name="connsiteY3" fmla="*/ 915373 h 952374"/>
                  <a:gd name="connsiteX4" fmla="*/ 595786 w 1069901"/>
                  <a:gd name="connsiteY4" fmla="*/ 468308 h 952374"/>
                  <a:gd name="connsiteX5" fmla="*/ 146381 w 1069901"/>
                  <a:gd name="connsiteY5" fmla="*/ 318327 h 952374"/>
                  <a:gd name="connsiteX6" fmla="*/ 104634 w 1069901"/>
                  <a:gd name="connsiteY6" fmla="*/ 7592 h 952374"/>
                  <a:gd name="connsiteX0" fmla="*/ 104634 w 1069901"/>
                  <a:gd name="connsiteY0" fmla="*/ 7592 h 976107"/>
                  <a:gd name="connsiteX1" fmla="*/ 815786 w 1069901"/>
                  <a:gd name="connsiteY1" fmla="*/ 244926 h 976107"/>
                  <a:gd name="connsiteX2" fmla="*/ 1063942 w 1069901"/>
                  <a:gd name="connsiteY2" fmla="*/ 952374 h 976107"/>
                  <a:gd name="connsiteX3" fmla="*/ 752606 w 1069901"/>
                  <a:gd name="connsiteY3" fmla="*/ 915373 h 976107"/>
                  <a:gd name="connsiteX4" fmla="*/ 595786 w 1069901"/>
                  <a:gd name="connsiteY4" fmla="*/ 468308 h 976107"/>
                  <a:gd name="connsiteX5" fmla="*/ 146381 w 1069901"/>
                  <a:gd name="connsiteY5" fmla="*/ 318327 h 976107"/>
                  <a:gd name="connsiteX6" fmla="*/ 104634 w 1069901"/>
                  <a:gd name="connsiteY6" fmla="*/ 7592 h 976107"/>
                  <a:gd name="connsiteX0" fmla="*/ 104634 w 1069901"/>
                  <a:gd name="connsiteY0" fmla="*/ 7592 h 1062433"/>
                  <a:gd name="connsiteX1" fmla="*/ 815786 w 1069901"/>
                  <a:gd name="connsiteY1" fmla="*/ 244926 h 1062433"/>
                  <a:gd name="connsiteX2" fmla="*/ 1063942 w 1069901"/>
                  <a:gd name="connsiteY2" fmla="*/ 952374 h 1062433"/>
                  <a:gd name="connsiteX3" fmla="*/ 752606 w 1069901"/>
                  <a:gd name="connsiteY3" fmla="*/ 915373 h 1062433"/>
                  <a:gd name="connsiteX4" fmla="*/ 595786 w 1069901"/>
                  <a:gd name="connsiteY4" fmla="*/ 468308 h 1062433"/>
                  <a:gd name="connsiteX5" fmla="*/ 146381 w 1069901"/>
                  <a:gd name="connsiteY5" fmla="*/ 318327 h 1062433"/>
                  <a:gd name="connsiteX6" fmla="*/ 104634 w 1069901"/>
                  <a:gd name="connsiteY6" fmla="*/ 7592 h 1062433"/>
                  <a:gd name="connsiteX0" fmla="*/ 104634 w 1069901"/>
                  <a:gd name="connsiteY0" fmla="*/ 7592 h 1078245"/>
                  <a:gd name="connsiteX1" fmla="*/ 815786 w 1069901"/>
                  <a:gd name="connsiteY1" fmla="*/ 244926 h 1078245"/>
                  <a:gd name="connsiteX2" fmla="*/ 1063942 w 1069901"/>
                  <a:gd name="connsiteY2" fmla="*/ 952374 h 1078245"/>
                  <a:gd name="connsiteX3" fmla="*/ 752606 w 1069901"/>
                  <a:gd name="connsiteY3" fmla="*/ 915373 h 1078245"/>
                  <a:gd name="connsiteX4" fmla="*/ 595786 w 1069901"/>
                  <a:gd name="connsiteY4" fmla="*/ 468308 h 1078245"/>
                  <a:gd name="connsiteX5" fmla="*/ 146381 w 1069901"/>
                  <a:gd name="connsiteY5" fmla="*/ 318327 h 1078245"/>
                  <a:gd name="connsiteX6" fmla="*/ 104634 w 1069901"/>
                  <a:gd name="connsiteY6" fmla="*/ 7592 h 1078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9901" h="1078245">
                    <a:moveTo>
                      <a:pt x="104634" y="7592"/>
                    </a:moveTo>
                    <a:cubicBezTo>
                      <a:pt x="365626" y="-27472"/>
                      <a:pt x="628163" y="60145"/>
                      <a:pt x="815786" y="244926"/>
                    </a:cubicBezTo>
                    <a:cubicBezTo>
                      <a:pt x="1003409" y="429708"/>
                      <a:pt x="1095021" y="690877"/>
                      <a:pt x="1063942" y="952374"/>
                    </a:cubicBezTo>
                    <a:cubicBezTo>
                      <a:pt x="1037249" y="1158008"/>
                      <a:pt x="731452" y="1087196"/>
                      <a:pt x="752606" y="915373"/>
                    </a:cubicBezTo>
                    <a:cubicBezTo>
                      <a:pt x="772246" y="750123"/>
                      <a:pt x="714352" y="585079"/>
                      <a:pt x="595786" y="468308"/>
                    </a:cubicBezTo>
                    <a:cubicBezTo>
                      <a:pt x="477220" y="351537"/>
                      <a:pt x="311312" y="296168"/>
                      <a:pt x="146381" y="318327"/>
                    </a:cubicBezTo>
                    <a:cubicBezTo>
                      <a:pt x="-19049" y="342340"/>
                      <a:pt x="-59545" y="58007"/>
                      <a:pt x="104634" y="7592"/>
                    </a:cubicBezTo>
                    <a:close/>
                  </a:path>
                </a:pathLst>
              </a:custGeom>
              <a:solidFill>
                <a:srgbClr val="DAA2B6"/>
              </a:solidFill>
              <a:ln>
                <a:noFill/>
              </a:ln>
              <a:effectLst>
                <a:innerShdw blurRad="63500" dist="50800" dir="18900000">
                  <a:srgbClr val="CA7C98">
                    <a:alpha val="5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black"/>
                  </a:solidFill>
                  <a:effectLst/>
                  <a:uLnTx/>
                  <a:uFillTx/>
                  <a:latin typeface="FC Onigiri Outline"/>
                  <a:ea typeface="+mn-ea"/>
                  <a:cs typeface="FC Onigiri Outline"/>
                </a:endParaRPr>
              </a:p>
            </p:txBody>
          </p:sp>
          <p:sp>
            <p:nvSpPr>
              <p:cNvPr id="146" name="บล็อกส่วนโค้ง 12"/>
              <p:cNvSpPr/>
              <p:nvPr/>
            </p:nvSpPr>
            <p:spPr>
              <a:xfrm rot="2494087">
                <a:off x="4637267" y="587700"/>
                <a:ext cx="2281148" cy="896987"/>
              </a:xfrm>
              <a:custGeom>
                <a:avLst/>
                <a:gdLst>
                  <a:gd name="connsiteX0" fmla="*/ 86148 w 2378224"/>
                  <a:gd name="connsiteY0" fmla="*/ 572370 h 1827763"/>
                  <a:gd name="connsiteX1" fmla="*/ 1259853 w 2378224"/>
                  <a:gd name="connsiteY1" fmla="*/ 1618 h 1827763"/>
                  <a:gd name="connsiteX2" fmla="*/ 2357185 w 2378224"/>
                  <a:gd name="connsiteY2" fmla="*/ 742729 h 1827763"/>
                  <a:gd name="connsiteX3" fmla="*/ 2053687 w 2378224"/>
                  <a:gd name="connsiteY3" fmla="*/ 787199 h 1827763"/>
                  <a:gd name="connsiteX4" fmla="*/ 1236246 w 2378224"/>
                  <a:gd name="connsiteY4" fmla="*/ 306047 h 1827763"/>
                  <a:gd name="connsiteX5" fmla="*/ 382927 w 2378224"/>
                  <a:gd name="connsiteY5" fmla="*/ 664261 h 1827763"/>
                  <a:gd name="connsiteX6" fmla="*/ 86148 w 2378224"/>
                  <a:gd name="connsiteY6" fmla="*/ 572370 h 1827763"/>
                  <a:gd name="connsiteX0" fmla="*/ 14893 w 2285930"/>
                  <a:gd name="connsiteY0" fmla="*/ 572381 h 787210"/>
                  <a:gd name="connsiteX1" fmla="*/ 1188598 w 2285930"/>
                  <a:gd name="connsiteY1" fmla="*/ 1629 h 787210"/>
                  <a:gd name="connsiteX2" fmla="*/ 2285930 w 2285930"/>
                  <a:gd name="connsiteY2" fmla="*/ 742740 h 787210"/>
                  <a:gd name="connsiteX3" fmla="*/ 1982432 w 2285930"/>
                  <a:gd name="connsiteY3" fmla="*/ 787210 h 787210"/>
                  <a:gd name="connsiteX4" fmla="*/ 1164991 w 2285930"/>
                  <a:gd name="connsiteY4" fmla="*/ 306058 h 787210"/>
                  <a:gd name="connsiteX5" fmla="*/ 311672 w 2285930"/>
                  <a:gd name="connsiteY5" fmla="*/ 664272 h 787210"/>
                  <a:gd name="connsiteX6" fmla="*/ 14893 w 2285930"/>
                  <a:gd name="connsiteY6" fmla="*/ 572381 h 787210"/>
                  <a:gd name="connsiteX0" fmla="*/ 14839 w 2285876"/>
                  <a:gd name="connsiteY0" fmla="*/ 572381 h 787210"/>
                  <a:gd name="connsiteX1" fmla="*/ 1188544 w 2285876"/>
                  <a:gd name="connsiteY1" fmla="*/ 1629 h 787210"/>
                  <a:gd name="connsiteX2" fmla="*/ 2285876 w 2285876"/>
                  <a:gd name="connsiteY2" fmla="*/ 742740 h 787210"/>
                  <a:gd name="connsiteX3" fmla="*/ 1982378 w 2285876"/>
                  <a:gd name="connsiteY3" fmla="*/ 787210 h 787210"/>
                  <a:gd name="connsiteX4" fmla="*/ 1164937 w 2285876"/>
                  <a:gd name="connsiteY4" fmla="*/ 306058 h 787210"/>
                  <a:gd name="connsiteX5" fmla="*/ 311618 w 2285876"/>
                  <a:gd name="connsiteY5" fmla="*/ 664272 h 787210"/>
                  <a:gd name="connsiteX6" fmla="*/ 14839 w 2285876"/>
                  <a:gd name="connsiteY6" fmla="*/ 572381 h 787210"/>
                  <a:gd name="connsiteX0" fmla="*/ 11582 w 2282619"/>
                  <a:gd name="connsiteY0" fmla="*/ 572381 h 787210"/>
                  <a:gd name="connsiteX1" fmla="*/ 1185287 w 2282619"/>
                  <a:gd name="connsiteY1" fmla="*/ 1629 h 787210"/>
                  <a:gd name="connsiteX2" fmla="*/ 2282619 w 2282619"/>
                  <a:gd name="connsiteY2" fmla="*/ 742740 h 787210"/>
                  <a:gd name="connsiteX3" fmla="*/ 1979121 w 2282619"/>
                  <a:gd name="connsiteY3" fmla="*/ 787210 h 787210"/>
                  <a:gd name="connsiteX4" fmla="*/ 1161680 w 2282619"/>
                  <a:gd name="connsiteY4" fmla="*/ 306058 h 787210"/>
                  <a:gd name="connsiteX5" fmla="*/ 308361 w 2282619"/>
                  <a:gd name="connsiteY5" fmla="*/ 664272 h 787210"/>
                  <a:gd name="connsiteX6" fmla="*/ 11582 w 2282619"/>
                  <a:gd name="connsiteY6" fmla="*/ 572381 h 787210"/>
                  <a:gd name="connsiteX0" fmla="*/ 11582 w 2282619"/>
                  <a:gd name="connsiteY0" fmla="*/ 572381 h 848878"/>
                  <a:gd name="connsiteX1" fmla="*/ 1185287 w 2282619"/>
                  <a:gd name="connsiteY1" fmla="*/ 1629 h 848878"/>
                  <a:gd name="connsiteX2" fmla="*/ 2282619 w 2282619"/>
                  <a:gd name="connsiteY2" fmla="*/ 742740 h 848878"/>
                  <a:gd name="connsiteX3" fmla="*/ 1979121 w 2282619"/>
                  <a:gd name="connsiteY3" fmla="*/ 787210 h 848878"/>
                  <a:gd name="connsiteX4" fmla="*/ 1161680 w 2282619"/>
                  <a:gd name="connsiteY4" fmla="*/ 306058 h 848878"/>
                  <a:gd name="connsiteX5" fmla="*/ 308361 w 2282619"/>
                  <a:gd name="connsiteY5" fmla="*/ 664272 h 848878"/>
                  <a:gd name="connsiteX6" fmla="*/ 11582 w 2282619"/>
                  <a:gd name="connsiteY6" fmla="*/ 572381 h 848878"/>
                  <a:gd name="connsiteX0" fmla="*/ 11582 w 2284171"/>
                  <a:gd name="connsiteY0" fmla="*/ 572381 h 880907"/>
                  <a:gd name="connsiteX1" fmla="*/ 1185287 w 2284171"/>
                  <a:gd name="connsiteY1" fmla="*/ 1629 h 880907"/>
                  <a:gd name="connsiteX2" fmla="*/ 2282619 w 2284171"/>
                  <a:gd name="connsiteY2" fmla="*/ 742740 h 880907"/>
                  <a:gd name="connsiteX3" fmla="*/ 1979121 w 2284171"/>
                  <a:gd name="connsiteY3" fmla="*/ 787210 h 880907"/>
                  <a:gd name="connsiteX4" fmla="*/ 1161680 w 2284171"/>
                  <a:gd name="connsiteY4" fmla="*/ 306058 h 880907"/>
                  <a:gd name="connsiteX5" fmla="*/ 308361 w 2284171"/>
                  <a:gd name="connsiteY5" fmla="*/ 664272 h 880907"/>
                  <a:gd name="connsiteX6" fmla="*/ 11582 w 2284171"/>
                  <a:gd name="connsiteY6" fmla="*/ 572381 h 880907"/>
                  <a:gd name="connsiteX0" fmla="*/ 11582 w 2284241"/>
                  <a:gd name="connsiteY0" fmla="*/ 572381 h 896988"/>
                  <a:gd name="connsiteX1" fmla="*/ 1185287 w 2284241"/>
                  <a:gd name="connsiteY1" fmla="*/ 1629 h 896988"/>
                  <a:gd name="connsiteX2" fmla="*/ 2282619 w 2284241"/>
                  <a:gd name="connsiteY2" fmla="*/ 742740 h 896988"/>
                  <a:gd name="connsiteX3" fmla="*/ 1979121 w 2284241"/>
                  <a:gd name="connsiteY3" fmla="*/ 787210 h 896988"/>
                  <a:gd name="connsiteX4" fmla="*/ 1161680 w 2284241"/>
                  <a:gd name="connsiteY4" fmla="*/ 306058 h 896988"/>
                  <a:gd name="connsiteX5" fmla="*/ 308361 w 2284241"/>
                  <a:gd name="connsiteY5" fmla="*/ 664272 h 896988"/>
                  <a:gd name="connsiteX6" fmla="*/ 11582 w 2284241"/>
                  <a:gd name="connsiteY6" fmla="*/ 572381 h 896988"/>
                  <a:gd name="connsiteX0" fmla="*/ 12248 w 2284907"/>
                  <a:gd name="connsiteY0" fmla="*/ 572381 h 896988"/>
                  <a:gd name="connsiteX1" fmla="*/ 1185953 w 2284907"/>
                  <a:gd name="connsiteY1" fmla="*/ 1629 h 896988"/>
                  <a:gd name="connsiteX2" fmla="*/ 2283285 w 2284907"/>
                  <a:gd name="connsiteY2" fmla="*/ 742740 h 896988"/>
                  <a:gd name="connsiteX3" fmla="*/ 1979787 w 2284907"/>
                  <a:gd name="connsiteY3" fmla="*/ 787210 h 896988"/>
                  <a:gd name="connsiteX4" fmla="*/ 1162346 w 2284907"/>
                  <a:gd name="connsiteY4" fmla="*/ 306058 h 896988"/>
                  <a:gd name="connsiteX5" fmla="*/ 309027 w 2284907"/>
                  <a:gd name="connsiteY5" fmla="*/ 664272 h 896988"/>
                  <a:gd name="connsiteX6" fmla="*/ 12248 w 2284907"/>
                  <a:gd name="connsiteY6" fmla="*/ 572381 h 896988"/>
                  <a:gd name="connsiteX0" fmla="*/ 8489 w 2281148"/>
                  <a:gd name="connsiteY0" fmla="*/ 572381 h 896988"/>
                  <a:gd name="connsiteX1" fmla="*/ 1182194 w 2281148"/>
                  <a:gd name="connsiteY1" fmla="*/ 1629 h 896988"/>
                  <a:gd name="connsiteX2" fmla="*/ 2279526 w 2281148"/>
                  <a:gd name="connsiteY2" fmla="*/ 742740 h 896988"/>
                  <a:gd name="connsiteX3" fmla="*/ 1976028 w 2281148"/>
                  <a:gd name="connsiteY3" fmla="*/ 787210 h 896988"/>
                  <a:gd name="connsiteX4" fmla="*/ 1158587 w 2281148"/>
                  <a:gd name="connsiteY4" fmla="*/ 306058 h 896988"/>
                  <a:gd name="connsiteX5" fmla="*/ 305268 w 2281148"/>
                  <a:gd name="connsiteY5" fmla="*/ 664272 h 896988"/>
                  <a:gd name="connsiteX6" fmla="*/ 8489 w 2281148"/>
                  <a:gd name="connsiteY6" fmla="*/ 572381 h 896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81148" h="896988">
                    <a:moveTo>
                      <a:pt x="8489" y="572381"/>
                    </a:moveTo>
                    <a:cubicBezTo>
                      <a:pt x="199476" y="208050"/>
                      <a:pt x="672018" y="-21738"/>
                      <a:pt x="1182194" y="1629"/>
                    </a:cubicBezTo>
                    <a:cubicBezTo>
                      <a:pt x="1725572" y="26517"/>
                      <a:pt x="2177581" y="331793"/>
                      <a:pt x="2279526" y="742740"/>
                    </a:cubicBezTo>
                    <a:cubicBezTo>
                      <a:pt x="2304771" y="888899"/>
                      <a:pt x="2027876" y="980075"/>
                      <a:pt x="1976028" y="787210"/>
                    </a:cubicBezTo>
                    <a:cubicBezTo>
                      <a:pt x="1892847" y="518007"/>
                      <a:pt x="1557695" y="320734"/>
                      <a:pt x="1158587" y="306058"/>
                    </a:cubicBezTo>
                    <a:cubicBezTo>
                      <a:pt x="794016" y="292652"/>
                      <a:pt x="454986" y="434973"/>
                      <a:pt x="305268" y="664272"/>
                    </a:cubicBezTo>
                    <a:cubicBezTo>
                      <a:pt x="189086" y="877483"/>
                      <a:pt x="-47693" y="730630"/>
                      <a:pt x="8489" y="572381"/>
                    </a:cubicBezTo>
                    <a:close/>
                  </a:path>
                </a:pathLst>
              </a:custGeom>
              <a:solidFill>
                <a:srgbClr val="DAA2B6"/>
              </a:solidFill>
              <a:ln>
                <a:noFill/>
              </a:ln>
              <a:effectLst>
                <a:innerShdw blurRad="63500" dist="50800" dir="18900000">
                  <a:srgbClr val="CA7C98">
                    <a:alpha val="5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black"/>
                  </a:solidFill>
                  <a:effectLst/>
                  <a:uLnTx/>
                  <a:uFillTx/>
                  <a:latin typeface="FC Onigiri Outline"/>
                  <a:ea typeface="+mn-ea"/>
                  <a:cs typeface="FC Onigiri Outline"/>
                </a:endParaRPr>
              </a:p>
            </p:txBody>
          </p:sp>
          <p:grpSp>
            <p:nvGrpSpPr>
              <p:cNvPr id="147" name="กลุ่ม 146"/>
              <p:cNvGrpSpPr/>
              <p:nvPr/>
            </p:nvGrpSpPr>
            <p:grpSpPr>
              <a:xfrm>
                <a:off x="2522574" y="2859782"/>
                <a:ext cx="1977418" cy="1854153"/>
                <a:chOff x="2522574" y="2859782"/>
                <a:chExt cx="1977418" cy="1854153"/>
              </a:xfrm>
              <a:solidFill>
                <a:srgbClr val="DAA2B6"/>
              </a:solidFill>
            </p:grpSpPr>
            <p:sp>
              <p:nvSpPr>
                <p:cNvPr id="148" name="สี่เหลี่ยมผืนผ้ามุมมน 147"/>
                <p:cNvSpPr/>
                <p:nvPr/>
              </p:nvSpPr>
              <p:spPr>
                <a:xfrm>
                  <a:off x="3065437" y="2859782"/>
                  <a:ext cx="890982" cy="1782106"/>
                </a:xfrm>
                <a:prstGeom prst="roundRect">
                  <a:avLst>
                    <a:gd name="adj" fmla="val 50000"/>
                  </a:avLst>
                </a:prstGeom>
                <a:grpFill/>
                <a:ln>
                  <a:noFill/>
                </a:ln>
                <a:effectLst>
                  <a:innerShdw blurRad="63500" dist="50800">
                    <a:srgbClr val="CA7C98">
                      <a:alpha val="49804"/>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49" name="สามเหลี่ยมหน้าจั่ว 5"/>
                <p:cNvSpPr/>
                <p:nvPr/>
              </p:nvSpPr>
              <p:spPr>
                <a:xfrm>
                  <a:off x="2522574" y="4137833"/>
                  <a:ext cx="1085725" cy="576102"/>
                </a:xfrm>
                <a:custGeom>
                  <a:avLst/>
                  <a:gdLst>
                    <a:gd name="connsiteX0" fmla="*/ 0 w 1085725"/>
                    <a:gd name="connsiteY0" fmla="*/ 576064 h 576064"/>
                    <a:gd name="connsiteX1" fmla="*/ 542863 w 1085725"/>
                    <a:gd name="connsiteY1" fmla="*/ 0 h 576064"/>
                    <a:gd name="connsiteX2" fmla="*/ 1085725 w 1085725"/>
                    <a:gd name="connsiteY2" fmla="*/ 576064 h 576064"/>
                    <a:gd name="connsiteX3" fmla="*/ 0 w 1085725"/>
                    <a:gd name="connsiteY3" fmla="*/ 576064 h 576064"/>
                    <a:gd name="connsiteX0" fmla="*/ 0 w 1085725"/>
                    <a:gd name="connsiteY0" fmla="*/ 576064 h 576064"/>
                    <a:gd name="connsiteX1" fmla="*/ 542863 w 1085725"/>
                    <a:gd name="connsiteY1" fmla="*/ 0 h 576064"/>
                    <a:gd name="connsiteX2" fmla="*/ 1085725 w 1085725"/>
                    <a:gd name="connsiteY2" fmla="*/ 576064 h 576064"/>
                    <a:gd name="connsiteX3" fmla="*/ 0 w 1085725"/>
                    <a:gd name="connsiteY3" fmla="*/ 576064 h 576064"/>
                    <a:gd name="connsiteX0" fmla="*/ 0 w 1085725"/>
                    <a:gd name="connsiteY0" fmla="*/ 576064 h 576064"/>
                    <a:gd name="connsiteX1" fmla="*/ 542863 w 1085725"/>
                    <a:gd name="connsiteY1" fmla="*/ 0 h 576064"/>
                    <a:gd name="connsiteX2" fmla="*/ 1085725 w 1085725"/>
                    <a:gd name="connsiteY2" fmla="*/ 576064 h 576064"/>
                    <a:gd name="connsiteX3" fmla="*/ 0 w 1085725"/>
                    <a:gd name="connsiteY3" fmla="*/ 576064 h 576064"/>
                    <a:gd name="connsiteX0" fmla="*/ 0 w 1085725"/>
                    <a:gd name="connsiteY0" fmla="*/ 576064 h 576064"/>
                    <a:gd name="connsiteX1" fmla="*/ 542863 w 1085725"/>
                    <a:gd name="connsiteY1" fmla="*/ 0 h 576064"/>
                    <a:gd name="connsiteX2" fmla="*/ 1085725 w 1085725"/>
                    <a:gd name="connsiteY2" fmla="*/ 576064 h 576064"/>
                    <a:gd name="connsiteX3" fmla="*/ 0 w 1085725"/>
                    <a:gd name="connsiteY3" fmla="*/ 576064 h 576064"/>
                    <a:gd name="connsiteX0" fmla="*/ 0 w 1085725"/>
                    <a:gd name="connsiteY0" fmla="*/ 576064 h 576064"/>
                    <a:gd name="connsiteX1" fmla="*/ 542863 w 1085725"/>
                    <a:gd name="connsiteY1" fmla="*/ 0 h 576064"/>
                    <a:gd name="connsiteX2" fmla="*/ 1085725 w 1085725"/>
                    <a:gd name="connsiteY2" fmla="*/ 576064 h 576064"/>
                    <a:gd name="connsiteX3" fmla="*/ 0 w 1085725"/>
                    <a:gd name="connsiteY3" fmla="*/ 576064 h 576064"/>
                    <a:gd name="connsiteX0" fmla="*/ 0 w 1085725"/>
                    <a:gd name="connsiteY0" fmla="*/ 576064 h 576064"/>
                    <a:gd name="connsiteX1" fmla="*/ 542863 w 1085725"/>
                    <a:gd name="connsiteY1" fmla="*/ 0 h 576064"/>
                    <a:gd name="connsiteX2" fmla="*/ 1085725 w 1085725"/>
                    <a:gd name="connsiteY2" fmla="*/ 576064 h 576064"/>
                    <a:gd name="connsiteX3" fmla="*/ 0 w 1085725"/>
                    <a:gd name="connsiteY3" fmla="*/ 576064 h 576064"/>
                    <a:gd name="connsiteX0" fmla="*/ 0 w 1085725"/>
                    <a:gd name="connsiteY0" fmla="*/ 576064 h 576064"/>
                    <a:gd name="connsiteX1" fmla="*/ 542863 w 1085725"/>
                    <a:gd name="connsiteY1" fmla="*/ 0 h 576064"/>
                    <a:gd name="connsiteX2" fmla="*/ 1085725 w 1085725"/>
                    <a:gd name="connsiteY2" fmla="*/ 576064 h 576064"/>
                    <a:gd name="connsiteX3" fmla="*/ 0 w 1085725"/>
                    <a:gd name="connsiteY3" fmla="*/ 576064 h 576064"/>
                    <a:gd name="connsiteX0" fmla="*/ 17006 w 1102731"/>
                    <a:gd name="connsiteY0" fmla="*/ 579599 h 579599"/>
                    <a:gd name="connsiteX1" fmla="*/ 490393 w 1102731"/>
                    <a:gd name="connsiteY1" fmla="*/ 385664 h 579599"/>
                    <a:gd name="connsiteX2" fmla="*/ 559869 w 1102731"/>
                    <a:gd name="connsiteY2" fmla="*/ 3535 h 579599"/>
                    <a:gd name="connsiteX3" fmla="*/ 1102731 w 1102731"/>
                    <a:gd name="connsiteY3" fmla="*/ 579599 h 579599"/>
                    <a:gd name="connsiteX4" fmla="*/ 17006 w 1102731"/>
                    <a:gd name="connsiteY4" fmla="*/ 579599 h 579599"/>
                    <a:gd name="connsiteX0" fmla="*/ 17006 w 1102731"/>
                    <a:gd name="connsiteY0" fmla="*/ 576064 h 576064"/>
                    <a:gd name="connsiteX1" fmla="*/ 490393 w 1102731"/>
                    <a:gd name="connsiteY1" fmla="*/ 382129 h 576064"/>
                    <a:gd name="connsiteX2" fmla="*/ 559869 w 1102731"/>
                    <a:gd name="connsiteY2" fmla="*/ 0 h 576064"/>
                    <a:gd name="connsiteX3" fmla="*/ 1102731 w 1102731"/>
                    <a:gd name="connsiteY3" fmla="*/ 576064 h 576064"/>
                    <a:gd name="connsiteX4" fmla="*/ 17006 w 1102731"/>
                    <a:gd name="connsiteY4" fmla="*/ 576064 h 576064"/>
                    <a:gd name="connsiteX0" fmla="*/ 19781 w 1105506"/>
                    <a:gd name="connsiteY0" fmla="*/ 576064 h 576064"/>
                    <a:gd name="connsiteX1" fmla="*/ 411392 w 1105506"/>
                    <a:gd name="connsiteY1" fmla="*/ 341241 h 576064"/>
                    <a:gd name="connsiteX2" fmla="*/ 562644 w 1105506"/>
                    <a:gd name="connsiteY2" fmla="*/ 0 h 576064"/>
                    <a:gd name="connsiteX3" fmla="*/ 1105506 w 1105506"/>
                    <a:gd name="connsiteY3" fmla="*/ 576064 h 576064"/>
                    <a:gd name="connsiteX4" fmla="*/ 19781 w 1105506"/>
                    <a:gd name="connsiteY4" fmla="*/ 576064 h 576064"/>
                    <a:gd name="connsiteX0" fmla="*/ 19781 w 1105506"/>
                    <a:gd name="connsiteY0" fmla="*/ 576064 h 576064"/>
                    <a:gd name="connsiteX1" fmla="*/ 411392 w 1105506"/>
                    <a:gd name="connsiteY1" fmla="*/ 341241 h 576064"/>
                    <a:gd name="connsiteX2" fmla="*/ 562644 w 1105506"/>
                    <a:gd name="connsiteY2" fmla="*/ 0 h 576064"/>
                    <a:gd name="connsiteX3" fmla="*/ 1105506 w 1105506"/>
                    <a:gd name="connsiteY3" fmla="*/ 576064 h 576064"/>
                    <a:gd name="connsiteX4" fmla="*/ 19781 w 1105506"/>
                    <a:gd name="connsiteY4" fmla="*/ 576064 h 576064"/>
                    <a:gd name="connsiteX0" fmla="*/ 0 w 1085725"/>
                    <a:gd name="connsiteY0" fmla="*/ 576064 h 576084"/>
                    <a:gd name="connsiteX1" fmla="*/ 391611 w 1085725"/>
                    <a:gd name="connsiteY1" fmla="*/ 341241 h 576084"/>
                    <a:gd name="connsiteX2" fmla="*/ 542863 w 1085725"/>
                    <a:gd name="connsiteY2" fmla="*/ 0 h 576084"/>
                    <a:gd name="connsiteX3" fmla="*/ 1085725 w 1085725"/>
                    <a:gd name="connsiteY3" fmla="*/ 576064 h 576084"/>
                    <a:gd name="connsiteX4" fmla="*/ 0 w 1085725"/>
                    <a:gd name="connsiteY4" fmla="*/ 576064 h 576084"/>
                    <a:gd name="connsiteX0" fmla="*/ 0 w 1085725"/>
                    <a:gd name="connsiteY0" fmla="*/ 576064 h 576089"/>
                    <a:gd name="connsiteX1" fmla="*/ 391611 w 1085725"/>
                    <a:gd name="connsiteY1" fmla="*/ 341241 h 576089"/>
                    <a:gd name="connsiteX2" fmla="*/ 542863 w 1085725"/>
                    <a:gd name="connsiteY2" fmla="*/ 0 h 576089"/>
                    <a:gd name="connsiteX3" fmla="*/ 1085725 w 1085725"/>
                    <a:gd name="connsiteY3" fmla="*/ 576064 h 576089"/>
                    <a:gd name="connsiteX4" fmla="*/ 0 w 1085725"/>
                    <a:gd name="connsiteY4" fmla="*/ 576064 h 576089"/>
                    <a:gd name="connsiteX0" fmla="*/ 0 w 1085725"/>
                    <a:gd name="connsiteY0" fmla="*/ 576064 h 576102"/>
                    <a:gd name="connsiteX1" fmla="*/ 357858 w 1085725"/>
                    <a:gd name="connsiteY1" fmla="*/ 381131 h 576102"/>
                    <a:gd name="connsiteX2" fmla="*/ 542863 w 1085725"/>
                    <a:gd name="connsiteY2" fmla="*/ 0 h 576102"/>
                    <a:gd name="connsiteX3" fmla="*/ 1085725 w 1085725"/>
                    <a:gd name="connsiteY3" fmla="*/ 576064 h 576102"/>
                    <a:gd name="connsiteX4" fmla="*/ 0 w 1085725"/>
                    <a:gd name="connsiteY4" fmla="*/ 576064 h 5761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5725" h="576102">
                      <a:moveTo>
                        <a:pt x="0" y="576064"/>
                      </a:moveTo>
                      <a:cubicBezTo>
                        <a:pt x="5224" y="578026"/>
                        <a:pt x="206012" y="504758"/>
                        <a:pt x="357858" y="381131"/>
                      </a:cubicBezTo>
                      <a:cubicBezTo>
                        <a:pt x="448335" y="285120"/>
                        <a:pt x="543646" y="-107"/>
                        <a:pt x="542863" y="0"/>
                      </a:cubicBezTo>
                      <a:lnTo>
                        <a:pt x="1085725" y="576064"/>
                      </a:lnTo>
                      <a:lnTo>
                        <a:pt x="0" y="576064"/>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50" name="สามเหลี่ยมหน้าจั่ว 5"/>
                <p:cNvSpPr/>
                <p:nvPr/>
              </p:nvSpPr>
              <p:spPr>
                <a:xfrm flipH="1">
                  <a:off x="3414267" y="4137833"/>
                  <a:ext cx="1085725" cy="576102"/>
                </a:xfrm>
                <a:custGeom>
                  <a:avLst/>
                  <a:gdLst>
                    <a:gd name="connsiteX0" fmla="*/ 0 w 1085725"/>
                    <a:gd name="connsiteY0" fmla="*/ 576064 h 576064"/>
                    <a:gd name="connsiteX1" fmla="*/ 542863 w 1085725"/>
                    <a:gd name="connsiteY1" fmla="*/ 0 h 576064"/>
                    <a:gd name="connsiteX2" fmla="*/ 1085725 w 1085725"/>
                    <a:gd name="connsiteY2" fmla="*/ 576064 h 576064"/>
                    <a:gd name="connsiteX3" fmla="*/ 0 w 1085725"/>
                    <a:gd name="connsiteY3" fmla="*/ 576064 h 576064"/>
                    <a:gd name="connsiteX0" fmla="*/ 0 w 1085725"/>
                    <a:gd name="connsiteY0" fmla="*/ 576064 h 576064"/>
                    <a:gd name="connsiteX1" fmla="*/ 542863 w 1085725"/>
                    <a:gd name="connsiteY1" fmla="*/ 0 h 576064"/>
                    <a:gd name="connsiteX2" fmla="*/ 1085725 w 1085725"/>
                    <a:gd name="connsiteY2" fmla="*/ 576064 h 576064"/>
                    <a:gd name="connsiteX3" fmla="*/ 0 w 1085725"/>
                    <a:gd name="connsiteY3" fmla="*/ 576064 h 576064"/>
                    <a:gd name="connsiteX0" fmla="*/ 0 w 1085725"/>
                    <a:gd name="connsiteY0" fmla="*/ 576064 h 576064"/>
                    <a:gd name="connsiteX1" fmla="*/ 542863 w 1085725"/>
                    <a:gd name="connsiteY1" fmla="*/ 0 h 576064"/>
                    <a:gd name="connsiteX2" fmla="*/ 1085725 w 1085725"/>
                    <a:gd name="connsiteY2" fmla="*/ 576064 h 576064"/>
                    <a:gd name="connsiteX3" fmla="*/ 0 w 1085725"/>
                    <a:gd name="connsiteY3" fmla="*/ 576064 h 576064"/>
                    <a:gd name="connsiteX0" fmla="*/ 0 w 1085725"/>
                    <a:gd name="connsiteY0" fmla="*/ 576064 h 576064"/>
                    <a:gd name="connsiteX1" fmla="*/ 542863 w 1085725"/>
                    <a:gd name="connsiteY1" fmla="*/ 0 h 576064"/>
                    <a:gd name="connsiteX2" fmla="*/ 1085725 w 1085725"/>
                    <a:gd name="connsiteY2" fmla="*/ 576064 h 576064"/>
                    <a:gd name="connsiteX3" fmla="*/ 0 w 1085725"/>
                    <a:gd name="connsiteY3" fmla="*/ 576064 h 576064"/>
                    <a:gd name="connsiteX0" fmla="*/ 0 w 1085725"/>
                    <a:gd name="connsiteY0" fmla="*/ 576064 h 576064"/>
                    <a:gd name="connsiteX1" fmla="*/ 542863 w 1085725"/>
                    <a:gd name="connsiteY1" fmla="*/ 0 h 576064"/>
                    <a:gd name="connsiteX2" fmla="*/ 1085725 w 1085725"/>
                    <a:gd name="connsiteY2" fmla="*/ 576064 h 576064"/>
                    <a:gd name="connsiteX3" fmla="*/ 0 w 1085725"/>
                    <a:gd name="connsiteY3" fmla="*/ 576064 h 576064"/>
                    <a:gd name="connsiteX0" fmla="*/ 0 w 1085725"/>
                    <a:gd name="connsiteY0" fmla="*/ 576064 h 576064"/>
                    <a:gd name="connsiteX1" fmla="*/ 542863 w 1085725"/>
                    <a:gd name="connsiteY1" fmla="*/ 0 h 576064"/>
                    <a:gd name="connsiteX2" fmla="*/ 1085725 w 1085725"/>
                    <a:gd name="connsiteY2" fmla="*/ 576064 h 576064"/>
                    <a:gd name="connsiteX3" fmla="*/ 0 w 1085725"/>
                    <a:gd name="connsiteY3" fmla="*/ 576064 h 576064"/>
                    <a:gd name="connsiteX0" fmla="*/ 0 w 1085725"/>
                    <a:gd name="connsiteY0" fmla="*/ 576064 h 576064"/>
                    <a:gd name="connsiteX1" fmla="*/ 542863 w 1085725"/>
                    <a:gd name="connsiteY1" fmla="*/ 0 h 576064"/>
                    <a:gd name="connsiteX2" fmla="*/ 1085725 w 1085725"/>
                    <a:gd name="connsiteY2" fmla="*/ 576064 h 576064"/>
                    <a:gd name="connsiteX3" fmla="*/ 0 w 1085725"/>
                    <a:gd name="connsiteY3" fmla="*/ 576064 h 576064"/>
                    <a:gd name="connsiteX0" fmla="*/ 17006 w 1102731"/>
                    <a:gd name="connsiteY0" fmla="*/ 579599 h 579599"/>
                    <a:gd name="connsiteX1" fmla="*/ 490393 w 1102731"/>
                    <a:gd name="connsiteY1" fmla="*/ 385664 h 579599"/>
                    <a:gd name="connsiteX2" fmla="*/ 559869 w 1102731"/>
                    <a:gd name="connsiteY2" fmla="*/ 3535 h 579599"/>
                    <a:gd name="connsiteX3" fmla="*/ 1102731 w 1102731"/>
                    <a:gd name="connsiteY3" fmla="*/ 579599 h 579599"/>
                    <a:gd name="connsiteX4" fmla="*/ 17006 w 1102731"/>
                    <a:gd name="connsiteY4" fmla="*/ 579599 h 579599"/>
                    <a:gd name="connsiteX0" fmla="*/ 17006 w 1102731"/>
                    <a:gd name="connsiteY0" fmla="*/ 576064 h 576064"/>
                    <a:gd name="connsiteX1" fmla="*/ 490393 w 1102731"/>
                    <a:gd name="connsiteY1" fmla="*/ 382129 h 576064"/>
                    <a:gd name="connsiteX2" fmla="*/ 559869 w 1102731"/>
                    <a:gd name="connsiteY2" fmla="*/ 0 h 576064"/>
                    <a:gd name="connsiteX3" fmla="*/ 1102731 w 1102731"/>
                    <a:gd name="connsiteY3" fmla="*/ 576064 h 576064"/>
                    <a:gd name="connsiteX4" fmla="*/ 17006 w 1102731"/>
                    <a:gd name="connsiteY4" fmla="*/ 576064 h 576064"/>
                    <a:gd name="connsiteX0" fmla="*/ 19781 w 1105506"/>
                    <a:gd name="connsiteY0" fmla="*/ 576064 h 576064"/>
                    <a:gd name="connsiteX1" fmla="*/ 411392 w 1105506"/>
                    <a:gd name="connsiteY1" fmla="*/ 341241 h 576064"/>
                    <a:gd name="connsiteX2" fmla="*/ 562644 w 1105506"/>
                    <a:gd name="connsiteY2" fmla="*/ 0 h 576064"/>
                    <a:gd name="connsiteX3" fmla="*/ 1105506 w 1105506"/>
                    <a:gd name="connsiteY3" fmla="*/ 576064 h 576064"/>
                    <a:gd name="connsiteX4" fmla="*/ 19781 w 1105506"/>
                    <a:gd name="connsiteY4" fmla="*/ 576064 h 576064"/>
                    <a:gd name="connsiteX0" fmla="*/ 19781 w 1105506"/>
                    <a:gd name="connsiteY0" fmla="*/ 576064 h 576064"/>
                    <a:gd name="connsiteX1" fmla="*/ 411392 w 1105506"/>
                    <a:gd name="connsiteY1" fmla="*/ 341241 h 576064"/>
                    <a:gd name="connsiteX2" fmla="*/ 562644 w 1105506"/>
                    <a:gd name="connsiteY2" fmla="*/ 0 h 576064"/>
                    <a:gd name="connsiteX3" fmla="*/ 1105506 w 1105506"/>
                    <a:gd name="connsiteY3" fmla="*/ 576064 h 576064"/>
                    <a:gd name="connsiteX4" fmla="*/ 19781 w 1105506"/>
                    <a:gd name="connsiteY4" fmla="*/ 576064 h 576064"/>
                    <a:gd name="connsiteX0" fmla="*/ 0 w 1085725"/>
                    <a:gd name="connsiteY0" fmla="*/ 576064 h 576084"/>
                    <a:gd name="connsiteX1" fmla="*/ 391611 w 1085725"/>
                    <a:gd name="connsiteY1" fmla="*/ 341241 h 576084"/>
                    <a:gd name="connsiteX2" fmla="*/ 542863 w 1085725"/>
                    <a:gd name="connsiteY2" fmla="*/ 0 h 576084"/>
                    <a:gd name="connsiteX3" fmla="*/ 1085725 w 1085725"/>
                    <a:gd name="connsiteY3" fmla="*/ 576064 h 576084"/>
                    <a:gd name="connsiteX4" fmla="*/ 0 w 1085725"/>
                    <a:gd name="connsiteY4" fmla="*/ 576064 h 576084"/>
                    <a:gd name="connsiteX0" fmla="*/ 0 w 1085725"/>
                    <a:gd name="connsiteY0" fmla="*/ 576064 h 576089"/>
                    <a:gd name="connsiteX1" fmla="*/ 391611 w 1085725"/>
                    <a:gd name="connsiteY1" fmla="*/ 341241 h 576089"/>
                    <a:gd name="connsiteX2" fmla="*/ 542863 w 1085725"/>
                    <a:gd name="connsiteY2" fmla="*/ 0 h 576089"/>
                    <a:gd name="connsiteX3" fmla="*/ 1085725 w 1085725"/>
                    <a:gd name="connsiteY3" fmla="*/ 576064 h 576089"/>
                    <a:gd name="connsiteX4" fmla="*/ 0 w 1085725"/>
                    <a:gd name="connsiteY4" fmla="*/ 576064 h 576089"/>
                    <a:gd name="connsiteX0" fmla="*/ 0 w 1085725"/>
                    <a:gd name="connsiteY0" fmla="*/ 576064 h 576102"/>
                    <a:gd name="connsiteX1" fmla="*/ 357858 w 1085725"/>
                    <a:gd name="connsiteY1" fmla="*/ 381131 h 576102"/>
                    <a:gd name="connsiteX2" fmla="*/ 542863 w 1085725"/>
                    <a:gd name="connsiteY2" fmla="*/ 0 h 576102"/>
                    <a:gd name="connsiteX3" fmla="*/ 1085725 w 1085725"/>
                    <a:gd name="connsiteY3" fmla="*/ 576064 h 576102"/>
                    <a:gd name="connsiteX4" fmla="*/ 0 w 1085725"/>
                    <a:gd name="connsiteY4" fmla="*/ 576064 h 5761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5725" h="576102">
                      <a:moveTo>
                        <a:pt x="0" y="576064"/>
                      </a:moveTo>
                      <a:cubicBezTo>
                        <a:pt x="5224" y="578026"/>
                        <a:pt x="206012" y="504758"/>
                        <a:pt x="357858" y="381131"/>
                      </a:cubicBezTo>
                      <a:cubicBezTo>
                        <a:pt x="448335" y="285120"/>
                        <a:pt x="543646" y="-107"/>
                        <a:pt x="542863" y="0"/>
                      </a:cubicBezTo>
                      <a:lnTo>
                        <a:pt x="1085725" y="576064"/>
                      </a:lnTo>
                      <a:lnTo>
                        <a:pt x="0" y="576064"/>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cxnSp>
          <p:nvCxnSpPr>
            <p:cNvPr id="138" name="ตัวเชื่อมต่อตรง 137"/>
            <p:cNvCxnSpPr/>
            <p:nvPr/>
          </p:nvCxnSpPr>
          <p:spPr>
            <a:xfrm>
              <a:off x="8676456" y="4083918"/>
              <a:ext cx="0" cy="633739"/>
            </a:xfrm>
            <a:prstGeom prst="line">
              <a:avLst/>
            </a:prstGeom>
            <a:ln w="1905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139" name="สี่เหลี่ยมผืนผ้ามุมมน 41"/>
            <p:cNvSpPr/>
            <p:nvPr/>
          </p:nvSpPr>
          <p:spPr>
            <a:xfrm rot="19803867">
              <a:off x="8517281" y="3257395"/>
              <a:ext cx="132075" cy="272560"/>
            </a:xfrm>
            <a:custGeom>
              <a:avLst/>
              <a:gdLst>
                <a:gd name="connsiteX0" fmla="*/ 0 w 120156"/>
                <a:gd name="connsiteY0" fmla="*/ 60078 h 272560"/>
                <a:gd name="connsiteX1" fmla="*/ 60078 w 120156"/>
                <a:gd name="connsiteY1" fmla="*/ 0 h 272560"/>
                <a:gd name="connsiteX2" fmla="*/ 60078 w 120156"/>
                <a:gd name="connsiteY2" fmla="*/ 0 h 272560"/>
                <a:gd name="connsiteX3" fmla="*/ 120156 w 120156"/>
                <a:gd name="connsiteY3" fmla="*/ 60078 h 272560"/>
                <a:gd name="connsiteX4" fmla="*/ 120156 w 120156"/>
                <a:gd name="connsiteY4" fmla="*/ 212482 h 272560"/>
                <a:gd name="connsiteX5" fmla="*/ 60078 w 120156"/>
                <a:gd name="connsiteY5" fmla="*/ 272560 h 272560"/>
                <a:gd name="connsiteX6" fmla="*/ 60078 w 120156"/>
                <a:gd name="connsiteY6" fmla="*/ 272560 h 272560"/>
                <a:gd name="connsiteX7" fmla="*/ 0 w 120156"/>
                <a:gd name="connsiteY7" fmla="*/ 212482 h 272560"/>
                <a:gd name="connsiteX8" fmla="*/ 0 w 120156"/>
                <a:gd name="connsiteY8" fmla="*/ 60078 h 272560"/>
                <a:gd name="connsiteX0" fmla="*/ 0 w 127896"/>
                <a:gd name="connsiteY0" fmla="*/ 60078 h 272560"/>
                <a:gd name="connsiteX1" fmla="*/ 60078 w 127896"/>
                <a:gd name="connsiteY1" fmla="*/ 0 h 272560"/>
                <a:gd name="connsiteX2" fmla="*/ 60078 w 127896"/>
                <a:gd name="connsiteY2" fmla="*/ 0 h 272560"/>
                <a:gd name="connsiteX3" fmla="*/ 120156 w 127896"/>
                <a:gd name="connsiteY3" fmla="*/ 60078 h 272560"/>
                <a:gd name="connsiteX4" fmla="*/ 120156 w 127896"/>
                <a:gd name="connsiteY4" fmla="*/ 212482 h 272560"/>
                <a:gd name="connsiteX5" fmla="*/ 60078 w 127896"/>
                <a:gd name="connsiteY5" fmla="*/ 272560 h 272560"/>
                <a:gd name="connsiteX6" fmla="*/ 60078 w 127896"/>
                <a:gd name="connsiteY6" fmla="*/ 272560 h 272560"/>
                <a:gd name="connsiteX7" fmla="*/ 0 w 127896"/>
                <a:gd name="connsiteY7" fmla="*/ 212482 h 272560"/>
                <a:gd name="connsiteX8" fmla="*/ 0 w 127896"/>
                <a:gd name="connsiteY8" fmla="*/ 60078 h 272560"/>
                <a:gd name="connsiteX0" fmla="*/ 0 w 132075"/>
                <a:gd name="connsiteY0" fmla="*/ 60078 h 272560"/>
                <a:gd name="connsiteX1" fmla="*/ 60078 w 132075"/>
                <a:gd name="connsiteY1" fmla="*/ 0 h 272560"/>
                <a:gd name="connsiteX2" fmla="*/ 60078 w 132075"/>
                <a:gd name="connsiteY2" fmla="*/ 0 h 272560"/>
                <a:gd name="connsiteX3" fmla="*/ 120156 w 132075"/>
                <a:gd name="connsiteY3" fmla="*/ 60078 h 272560"/>
                <a:gd name="connsiteX4" fmla="*/ 120156 w 132075"/>
                <a:gd name="connsiteY4" fmla="*/ 212482 h 272560"/>
                <a:gd name="connsiteX5" fmla="*/ 60078 w 132075"/>
                <a:gd name="connsiteY5" fmla="*/ 272560 h 272560"/>
                <a:gd name="connsiteX6" fmla="*/ 60078 w 132075"/>
                <a:gd name="connsiteY6" fmla="*/ 272560 h 272560"/>
                <a:gd name="connsiteX7" fmla="*/ 0 w 132075"/>
                <a:gd name="connsiteY7" fmla="*/ 212482 h 272560"/>
                <a:gd name="connsiteX8" fmla="*/ 0 w 132075"/>
                <a:gd name="connsiteY8" fmla="*/ 60078 h 272560"/>
                <a:gd name="connsiteX0" fmla="*/ 0 w 132075"/>
                <a:gd name="connsiteY0" fmla="*/ 60078 h 272560"/>
                <a:gd name="connsiteX1" fmla="*/ 60078 w 132075"/>
                <a:gd name="connsiteY1" fmla="*/ 0 h 272560"/>
                <a:gd name="connsiteX2" fmla="*/ 60078 w 132075"/>
                <a:gd name="connsiteY2" fmla="*/ 0 h 272560"/>
                <a:gd name="connsiteX3" fmla="*/ 120156 w 132075"/>
                <a:gd name="connsiteY3" fmla="*/ 60078 h 272560"/>
                <a:gd name="connsiteX4" fmla="*/ 120156 w 132075"/>
                <a:gd name="connsiteY4" fmla="*/ 212482 h 272560"/>
                <a:gd name="connsiteX5" fmla="*/ 60078 w 132075"/>
                <a:gd name="connsiteY5" fmla="*/ 272560 h 272560"/>
                <a:gd name="connsiteX6" fmla="*/ 60078 w 132075"/>
                <a:gd name="connsiteY6" fmla="*/ 272560 h 272560"/>
                <a:gd name="connsiteX7" fmla="*/ 0 w 132075"/>
                <a:gd name="connsiteY7" fmla="*/ 212482 h 272560"/>
                <a:gd name="connsiteX8" fmla="*/ 0 w 132075"/>
                <a:gd name="connsiteY8" fmla="*/ 60078 h 272560"/>
                <a:gd name="connsiteX0" fmla="*/ 0 w 132075"/>
                <a:gd name="connsiteY0" fmla="*/ 60078 h 272560"/>
                <a:gd name="connsiteX1" fmla="*/ 60078 w 132075"/>
                <a:gd name="connsiteY1" fmla="*/ 0 h 272560"/>
                <a:gd name="connsiteX2" fmla="*/ 60078 w 132075"/>
                <a:gd name="connsiteY2" fmla="*/ 0 h 272560"/>
                <a:gd name="connsiteX3" fmla="*/ 120156 w 132075"/>
                <a:gd name="connsiteY3" fmla="*/ 60078 h 272560"/>
                <a:gd name="connsiteX4" fmla="*/ 120156 w 132075"/>
                <a:gd name="connsiteY4" fmla="*/ 212482 h 272560"/>
                <a:gd name="connsiteX5" fmla="*/ 60078 w 132075"/>
                <a:gd name="connsiteY5" fmla="*/ 272560 h 272560"/>
                <a:gd name="connsiteX6" fmla="*/ 60078 w 132075"/>
                <a:gd name="connsiteY6" fmla="*/ 272560 h 272560"/>
                <a:gd name="connsiteX7" fmla="*/ 0 w 132075"/>
                <a:gd name="connsiteY7" fmla="*/ 212482 h 272560"/>
                <a:gd name="connsiteX8" fmla="*/ 0 w 132075"/>
                <a:gd name="connsiteY8" fmla="*/ 60078 h 272560"/>
                <a:gd name="connsiteX0" fmla="*/ 0 w 132075"/>
                <a:gd name="connsiteY0" fmla="*/ 60078 h 272560"/>
                <a:gd name="connsiteX1" fmla="*/ 60078 w 132075"/>
                <a:gd name="connsiteY1" fmla="*/ 0 h 272560"/>
                <a:gd name="connsiteX2" fmla="*/ 60078 w 132075"/>
                <a:gd name="connsiteY2" fmla="*/ 0 h 272560"/>
                <a:gd name="connsiteX3" fmla="*/ 120156 w 132075"/>
                <a:gd name="connsiteY3" fmla="*/ 60078 h 272560"/>
                <a:gd name="connsiteX4" fmla="*/ 120156 w 132075"/>
                <a:gd name="connsiteY4" fmla="*/ 212482 h 272560"/>
                <a:gd name="connsiteX5" fmla="*/ 60078 w 132075"/>
                <a:gd name="connsiteY5" fmla="*/ 272560 h 272560"/>
                <a:gd name="connsiteX6" fmla="*/ 60078 w 132075"/>
                <a:gd name="connsiteY6" fmla="*/ 272560 h 272560"/>
                <a:gd name="connsiteX7" fmla="*/ 0 w 132075"/>
                <a:gd name="connsiteY7" fmla="*/ 212482 h 272560"/>
                <a:gd name="connsiteX8" fmla="*/ 0 w 132075"/>
                <a:gd name="connsiteY8" fmla="*/ 60078 h 272560"/>
                <a:gd name="connsiteX0" fmla="*/ 0 w 132075"/>
                <a:gd name="connsiteY0" fmla="*/ 60078 h 272560"/>
                <a:gd name="connsiteX1" fmla="*/ 60078 w 132075"/>
                <a:gd name="connsiteY1" fmla="*/ 0 h 272560"/>
                <a:gd name="connsiteX2" fmla="*/ 60078 w 132075"/>
                <a:gd name="connsiteY2" fmla="*/ 0 h 272560"/>
                <a:gd name="connsiteX3" fmla="*/ 120156 w 132075"/>
                <a:gd name="connsiteY3" fmla="*/ 60078 h 272560"/>
                <a:gd name="connsiteX4" fmla="*/ 120156 w 132075"/>
                <a:gd name="connsiteY4" fmla="*/ 212482 h 272560"/>
                <a:gd name="connsiteX5" fmla="*/ 60078 w 132075"/>
                <a:gd name="connsiteY5" fmla="*/ 272560 h 272560"/>
                <a:gd name="connsiteX6" fmla="*/ 60078 w 132075"/>
                <a:gd name="connsiteY6" fmla="*/ 272560 h 272560"/>
                <a:gd name="connsiteX7" fmla="*/ 0 w 132075"/>
                <a:gd name="connsiteY7" fmla="*/ 212482 h 272560"/>
                <a:gd name="connsiteX8" fmla="*/ 0 w 132075"/>
                <a:gd name="connsiteY8" fmla="*/ 60078 h 272560"/>
                <a:gd name="connsiteX0" fmla="*/ 0 w 132075"/>
                <a:gd name="connsiteY0" fmla="*/ 60078 h 272560"/>
                <a:gd name="connsiteX1" fmla="*/ 60078 w 132075"/>
                <a:gd name="connsiteY1" fmla="*/ 0 h 272560"/>
                <a:gd name="connsiteX2" fmla="*/ 60078 w 132075"/>
                <a:gd name="connsiteY2" fmla="*/ 0 h 272560"/>
                <a:gd name="connsiteX3" fmla="*/ 120156 w 132075"/>
                <a:gd name="connsiteY3" fmla="*/ 60078 h 272560"/>
                <a:gd name="connsiteX4" fmla="*/ 120156 w 132075"/>
                <a:gd name="connsiteY4" fmla="*/ 212482 h 272560"/>
                <a:gd name="connsiteX5" fmla="*/ 60078 w 132075"/>
                <a:gd name="connsiteY5" fmla="*/ 272560 h 272560"/>
                <a:gd name="connsiteX6" fmla="*/ 60078 w 132075"/>
                <a:gd name="connsiteY6" fmla="*/ 272560 h 272560"/>
                <a:gd name="connsiteX7" fmla="*/ 0 w 132075"/>
                <a:gd name="connsiteY7" fmla="*/ 212482 h 272560"/>
                <a:gd name="connsiteX8" fmla="*/ 0 w 132075"/>
                <a:gd name="connsiteY8" fmla="*/ 60078 h 272560"/>
                <a:gd name="connsiteX0" fmla="*/ 0 w 132075"/>
                <a:gd name="connsiteY0" fmla="*/ 60078 h 272560"/>
                <a:gd name="connsiteX1" fmla="*/ 60078 w 132075"/>
                <a:gd name="connsiteY1" fmla="*/ 0 h 272560"/>
                <a:gd name="connsiteX2" fmla="*/ 60078 w 132075"/>
                <a:gd name="connsiteY2" fmla="*/ 0 h 272560"/>
                <a:gd name="connsiteX3" fmla="*/ 120156 w 132075"/>
                <a:gd name="connsiteY3" fmla="*/ 60078 h 272560"/>
                <a:gd name="connsiteX4" fmla="*/ 120156 w 132075"/>
                <a:gd name="connsiteY4" fmla="*/ 212482 h 272560"/>
                <a:gd name="connsiteX5" fmla="*/ 60078 w 132075"/>
                <a:gd name="connsiteY5" fmla="*/ 272560 h 272560"/>
                <a:gd name="connsiteX6" fmla="*/ 60078 w 132075"/>
                <a:gd name="connsiteY6" fmla="*/ 272560 h 272560"/>
                <a:gd name="connsiteX7" fmla="*/ 0 w 132075"/>
                <a:gd name="connsiteY7" fmla="*/ 212482 h 272560"/>
                <a:gd name="connsiteX8" fmla="*/ 0 w 132075"/>
                <a:gd name="connsiteY8" fmla="*/ 60078 h 272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2075" h="272560">
                  <a:moveTo>
                    <a:pt x="0" y="60078"/>
                  </a:moveTo>
                  <a:cubicBezTo>
                    <a:pt x="0" y="26898"/>
                    <a:pt x="26898" y="0"/>
                    <a:pt x="60078" y="0"/>
                  </a:cubicBezTo>
                  <a:lnTo>
                    <a:pt x="60078" y="0"/>
                  </a:lnTo>
                  <a:cubicBezTo>
                    <a:pt x="93258" y="0"/>
                    <a:pt x="103679" y="21509"/>
                    <a:pt x="120156" y="60078"/>
                  </a:cubicBezTo>
                  <a:cubicBezTo>
                    <a:pt x="137573" y="105460"/>
                    <a:pt x="134447" y="150711"/>
                    <a:pt x="120156" y="212482"/>
                  </a:cubicBezTo>
                  <a:cubicBezTo>
                    <a:pt x="107624" y="242940"/>
                    <a:pt x="93258" y="272560"/>
                    <a:pt x="60078" y="272560"/>
                  </a:cubicBezTo>
                  <a:lnTo>
                    <a:pt x="60078" y="272560"/>
                  </a:lnTo>
                  <a:cubicBezTo>
                    <a:pt x="26898" y="272560"/>
                    <a:pt x="0" y="245662"/>
                    <a:pt x="0" y="212482"/>
                  </a:cubicBezTo>
                  <a:cubicBezTo>
                    <a:pt x="23731" y="157094"/>
                    <a:pt x="19776" y="107056"/>
                    <a:pt x="0" y="60078"/>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40" name="วงรี 139"/>
            <p:cNvSpPr/>
            <p:nvPr/>
          </p:nvSpPr>
          <p:spPr>
            <a:xfrm>
              <a:off x="8604448" y="3579862"/>
              <a:ext cx="72008" cy="7200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41" name="ส่วนโค้ง 140"/>
            <p:cNvSpPr/>
            <p:nvPr/>
          </p:nvSpPr>
          <p:spPr>
            <a:xfrm>
              <a:off x="8460432" y="3963797"/>
              <a:ext cx="216024" cy="192129"/>
            </a:xfrm>
            <a:prstGeom prst="arc">
              <a:avLst>
                <a:gd name="adj1" fmla="val 13942884"/>
                <a:gd name="adj2" fmla="val 20727205"/>
              </a:avLst>
            </a:prstGeom>
            <a:ln w="1905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black"/>
                </a:solidFill>
                <a:effectLst/>
                <a:uLnTx/>
                <a:uFillTx/>
                <a:latin typeface="FC Onigiri Outline"/>
                <a:ea typeface="+mn-ea"/>
                <a:cs typeface="FC Onigiri Outline"/>
              </a:endParaRPr>
            </a:p>
          </p:txBody>
        </p:sp>
      </p:grpSp>
      <p:grpSp>
        <p:nvGrpSpPr>
          <p:cNvPr id="151" name="กลุ่ม 150"/>
          <p:cNvGrpSpPr/>
          <p:nvPr userDrawn="1"/>
        </p:nvGrpSpPr>
        <p:grpSpPr>
          <a:xfrm>
            <a:off x="9969918" y="-1772704"/>
            <a:ext cx="3630801" cy="4005304"/>
            <a:chOff x="7477437" y="-1329528"/>
            <a:chExt cx="2723101" cy="3003978"/>
          </a:xfrm>
        </p:grpSpPr>
        <p:sp>
          <p:nvSpPr>
            <p:cNvPr id="152" name="เมฆ 151"/>
            <p:cNvSpPr/>
            <p:nvPr/>
          </p:nvSpPr>
          <p:spPr>
            <a:xfrm rot="3185773">
              <a:off x="7610756" y="-915332"/>
              <a:ext cx="3003978" cy="2175586"/>
            </a:xfrm>
            <a:prstGeom prst="cloud">
              <a:avLst/>
            </a:prstGeom>
            <a:solidFill>
              <a:schemeClr val="accent4">
                <a:lumMod val="60000"/>
                <a:lumOff val="40000"/>
              </a:schemeClr>
            </a:solidFill>
            <a:ln>
              <a:noFill/>
            </a:ln>
            <a:effectLst>
              <a:outerShdw blurRad="50800" dist="38100" dir="8100000" algn="t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153" name="รูปภาพ 15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32331" y="103689"/>
              <a:ext cx="250890" cy="269338"/>
            </a:xfrm>
            <a:prstGeom prst="rect">
              <a:avLst/>
            </a:prstGeom>
          </p:spPr>
        </p:pic>
        <p:pic>
          <p:nvPicPr>
            <p:cNvPr id="154" name="รูปภาพ 153"/>
            <p:cNvPicPr>
              <a:picLocks noChangeAspect="1"/>
            </p:cNvPicPr>
            <p:nvPr/>
          </p:nvPicPr>
          <p:blipFill rotWithShape="1">
            <a:blip r:embed="rId4">
              <a:extLst>
                <a:ext uri="{BEBA8EAE-BF5A-486C-A8C5-ECC9F3942E4B}">
                  <a14:imgProps xmlns:a14="http://schemas.microsoft.com/office/drawing/2010/main">
                    <a14:imgLayer r:embed="rId5">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8657776" y="586955"/>
              <a:ext cx="325391" cy="361638"/>
            </a:xfrm>
            <a:prstGeom prst="rect">
              <a:avLst/>
            </a:prstGeom>
          </p:spPr>
        </p:pic>
        <p:pic>
          <p:nvPicPr>
            <p:cNvPr id="155" name="รูปภาพ 15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6200000">
              <a:off x="7480036" y="115027"/>
              <a:ext cx="1065647" cy="1070845"/>
            </a:xfrm>
            <a:prstGeom prst="rect">
              <a:avLst/>
            </a:prstGeom>
            <a:effectLst>
              <a:outerShdw blurRad="50800" dist="38100" algn="l" rotWithShape="0">
                <a:schemeClr val="accent4">
                  <a:alpha val="40000"/>
                </a:schemeClr>
              </a:outerShdw>
            </a:effectLst>
          </p:spPr>
        </p:pic>
      </p:grpSp>
      <p:grpSp>
        <p:nvGrpSpPr>
          <p:cNvPr id="156" name="กลุ่ม 155"/>
          <p:cNvGrpSpPr/>
          <p:nvPr userDrawn="1"/>
        </p:nvGrpSpPr>
        <p:grpSpPr>
          <a:xfrm>
            <a:off x="10432128" y="5391864"/>
            <a:ext cx="1718201" cy="1446121"/>
            <a:chOff x="20204" y="4079447"/>
            <a:chExt cx="1288651" cy="1084591"/>
          </a:xfrm>
        </p:grpSpPr>
        <p:pic>
          <p:nvPicPr>
            <p:cNvPr id="157" name="รูปภาพ 15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0204" y="4366818"/>
              <a:ext cx="1288651" cy="797220"/>
            </a:xfrm>
            <a:prstGeom prst="rect">
              <a:avLst/>
            </a:prstGeom>
            <a:effectLst>
              <a:outerShdw blurRad="50800" dist="25400" dir="10800000" algn="r" rotWithShape="0">
                <a:schemeClr val="accent4">
                  <a:alpha val="40000"/>
                </a:schemeClr>
              </a:outerShdw>
            </a:effectLst>
          </p:spPr>
        </p:pic>
        <p:pic>
          <p:nvPicPr>
            <p:cNvPr id="158" name="รูปภาพ 157"/>
            <p:cNvPicPr>
              <a:picLocks noChangeAspect="1"/>
            </p:cNvPicPr>
            <p:nvPr/>
          </p:nvPicPr>
          <p:blipFill rotWithShape="1">
            <a:blip r:embed="rId8" cstate="print">
              <a:extLst>
                <a:ext uri="{BEBA8EAE-BF5A-486C-A8C5-ECC9F3942E4B}">
                  <a14:imgProps xmlns:a14="http://schemas.microsoft.com/office/drawing/2010/main">
                    <a14:imgLayer r:embed="rId9">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722097" y="4079447"/>
              <a:ext cx="263243" cy="292567"/>
            </a:xfrm>
            <a:prstGeom prst="rect">
              <a:avLst/>
            </a:prstGeom>
          </p:spPr>
        </p:pic>
      </p:grpSp>
      <p:sp>
        <p:nvSpPr>
          <p:cNvPr id="3" name="ตัวแทนรูปภาพ 2"/>
          <p:cNvSpPr>
            <a:spLocks noGrp="1"/>
          </p:cNvSpPr>
          <p:nvPr>
            <p:ph type="pic" idx="1"/>
          </p:nvPr>
        </p:nvSpPr>
        <p:spPr>
          <a:xfrm>
            <a:off x="6852256" y="1948527"/>
            <a:ext cx="3838145" cy="3473791"/>
          </a:xfrm>
          <a:prstGeom prst="rect">
            <a:avLst/>
          </a:prstGeom>
        </p:spPr>
        <p:txBody>
          <a:bodyPr/>
          <a:lstStyle>
            <a:lvl1pPr marL="0" indent="0">
              <a:buNone/>
              <a:defRPr sz="4267"/>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endParaRPr lang="th-TH" dirty="0"/>
          </a:p>
        </p:txBody>
      </p:sp>
    </p:spTree>
    <p:extLst>
      <p:ext uri="{BB962C8B-B14F-4D97-AF65-F5344CB8AC3E}">
        <p14:creationId xmlns:p14="http://schemas.microsoft.com/office/powerpoint/2010/main" val="3614539"/>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เนื้อหาพร้อมคำอธิบายภาพ">
    <p:spTree>
      <p:nvGrpSpPr>
        <p:cNvPr id="1" name=""/>
        <p:cNvGrpSpPr/>
        <p:nvPr/>
      </p:nvGrpSpPr>
      <p:grpSpPr>
        <a:xfrm>
          <a:off x="0" y="0"/>
          <a:ext cx="0" cy="0"/>
          <a:chOff x="0" y="0"/>
          <a:chExt cx="0" cy="0"/>
        </a:xfrm>
      </p:grpSpPr>
      <p:sp>
        <p:nvSpPr>
          <p:cNvPr id="48" name="สี่เหลี่ยมผืนผ้า 47"/>
          <p:cNvSpPr/>
          <p:nvPr userDrawn="1"/>
        </p:nvSpPr>
        <p:spPr>
          <a:xfrm>
            <a:off x="0" y="-24661"/>
            <a:ext cx="12192000" cy="6882663"/>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9" name="สี่เหลี่ยมผืนผ้า 48"/>
          <p:cNvSpPr/>
          <p:nvPr userDrawn="1"/>
        </p:nvSpPr>
        <p:spPr>
          <a:xfrm>
            <a:off x="335360" y="356660"/>
            <a:ext cx="11425269" cy="61242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50" name="กลุ่ม 49"/>
          <p:cNvGrpSpPr/>
          <p:nvPr userDrawn="1"/>
        </p:nvGrpSpPr>
        <p:grpSpPr>
          <a:xfrm>
            <a:off x="335361" y="356660"/>
            <a:ext cx="11425271" cy="6124221"/>
            <a:chOff x="-29030" y="17128"/>
            <a:chExt cx="9151241" cy="5109244"/>
          </a:xfrm>
        </p:grpSpPr>
        <p:grpSp>
          <p:nvGrpSpPr>
            <p:cNvPr id="51" name="กลุ่ม 50"/>
            <p:cNvGrpSpPr/>
            <p:nvPr/>
          </p:nvGrpSpPr>
          <p:grpSpPr>
            <a:xfrm>
              <a:off x="187436" y="17128"/>
              <a:ext cx="8652652" cy="5109244"/>
              <a:chOff x="187436" y="17128"/>
              <a:chExt cx="8652652" cy="5109244"/>
            </a:xfrm>
          </p:grpSpPr>
          <p:cxnSp>
            <p:nvCxnSpPr>
              <p:cNvPr id="65"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6"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7"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8"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9"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0"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1"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2"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3"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4"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5"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6"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7"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8"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9"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0"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1"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2"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3"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4"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5"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52" name="กลุ่ม 51"/>
            <p:cNvGrpSpPr/>
            <p:nvPr/>
          </p:nvGrpSpPr>
          <p:grpSpPr>
            <a:xfrm>
              <a:off x="-29030" y="263553"/>
              <a:ext cx="9151241" cy="4703748"/>
              <a:chOff x="-29030" y="263553"/>
              <a:chExt cx="9151241" cy="4703748"/>
            </a:xfrm>
          </p:grpSpPr>
          <p:cxnSp>
            <p:nvCxnSpPr>
              <p:cNvPr id="53"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1"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2"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3"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4"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nvGrpSpPr>
          <p:cNvPr id="86" name="กลุ่ม 85"/>
          <p:cNvGrpSpPr/>
          <p:nvPr userDrawn="1"/>
        </p:nvGrpSpPr>
        <p:grpSpPr>
          <a:xfrm>
            <a:off x="1295468" y="860649"/>
            <a:ext cx="9957331" cy="4997409"/>
            <a:chOff x="971600" y="645485"/>
            <a:chExt cx="7467998" cy="3748057"/>
          </a:xfrm>
        </p:grpSpPr>
        <p:sp>
          <p:nvSpPr>
            <p:cNvPr id="87" name="บวก 86"/>
            <p:cNvSpPr/>
            <p:nvPr userDrawn="1"/>
          </p:nvSpPr>
          <p:spPr>
            <a:xfrm rot="20706355">
              <a:off x="3438398" y="6454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8" name="บวก 87"/>
            <p:cNvSpPr/>
            <p:nvPr userDrawn="1"/>
          </p:nvSpPr>
          <p:spPr>
            <a:xfrm rot="17093645" flipH="1">
              <a:off x="1006423" y="332607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9" name="บวก 88"/>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0" name="บวก 89"/>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1" name="วงรี 90"/>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2" name="วงรี 91"/>
            <p:cNvSpPr/>
            <p:nvPr userDrawn="1"/>
          </p:nvSpPr>
          <p:spPr>
            <a:xfrm>
              <a:off x="7142612"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3" name="วงรี 92"/>
            <p:cNvSpPr/>
            <p:nvPr userDrawn="1"/>
          </p:nvSpPr>
          <p:spPr>
            <a:xfrm>
              <a:off x="2267744"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4" name="สามเหลี่ยมหน้าจั่ว 93"/>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5" name="สามเหลี่ยมหน้าจั่ว 94"/>
            <p:cNvSpPr/>
            <p:nvPr userDrawn="1"/>
          </p:nvSpPr>
          <p:spPr>
            <a:xfrm rot="1783205">
              <a:off x="4103960" y="428554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6" name="สามเหลี่ยมหน้าจั่ว 95"/>
            <p:cNvSpPr/>
            <p:nvPr userDrawn="1"/>
          </p:nvSpPr>
          <p:spPr>
            <a:xfrm rot="19585674">
              <a:off x="1346802" y="235572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7" name="สามเหลี่ยมหน้าจั่ว 96"/>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8" name="วงรี 97"/>
            <p:cNvSpPr/>
            <p:nvPr userDrawn="1"/>
          </p:nvSpPr>
          <p:spPr>
            <a:xfrm>
              <a:off x="971600" y="183007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99" name="กลุ่ม 98"/>
          <p:cNvGrpSpPr/>
          <p:nvPr userDrawn="1"/>
        </p:nvGrpSpPr>
        <p:grpSpPr>
          <a:xfrm>
            <a:off x="8701375" y="6180880"/>
            <a:ext cx="3015709" cy="600000"/>
            <a:chOff x="3289945" y="3405879"/>
            <a:chExt cx="2261782" cy="450000"/>
          </a:xfrm>
        </p:grpSpPr>
        <p:sp>
          <p:nvSpPr>
            <p:cNvPr id="100" name="วงรี 99"/>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1" name="วงรี 100"/>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2" name="วงรี 101"/>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3" name="วงรี 102"/>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104" name="กลุ่ม 103"/>
          <p:cNvGrpSpPr/>
          <p:nvPr userDrawn="1"/>
        </p:nvGrpSpPr>
        <p:grpSpPr>
          <a:xfrm>
            <a:off x="9965935" y="-1707059"/>
            <a:ext cx="4005304" cy="2900781"/>
            <a:chOff x="7474451" y="-1280294"/>
            <a:chExt cx="3003978" cy="2175586"/>
          </a:xfrm>
        </p:grpSpPr>
        <p:sp>
          <p:nvSpPr>
            <p:cNvPr id="105" name="เมฆ 104"/>
            <p:cNvSpPr/>
            <p:nvPr/>
          </p:nvSpPr>
          <p:spPr>
            <a:xfrm rot="13496139">
              <a:off x="7474451" y="-1280294"/>
              <a:ext cx="3003978" cy="2175586"/>
            </a:xfrm>
            <a:prstGeom prst="cloud">
              <a:avLst/>
            </a:prstGeom>
            <a:solidFill>
              <a:schemeClr val="accent4">
                <a:lumMod val="60000"/>
                <a:lumOff val="40000"/>
              </a:schemeClr>
            </a:solidFill>
            <a:ln>
              <a:noFill/>
            </a:ln>
            <a:effectLst>
              <a:outerShdw blurRad="50800" dist="38100" dir="8100000" algn="t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106" name="รูปภาพ 10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05410" y="63329"/>
              <a:ext cx="250890" cy="269338"/>
            </a:xfrm>
            <a:prstGeom prst="rect">
              <a:avLst/>
            </a:prstGeom>
          </p:spPr>
        </p:pic>
        <p:pic>
          <p:nvPicPr>
            <p:cNvPr id="107" name="รูปภาพ 106"/>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8769085" y="406136"/>
              <a:ext cx="325391" cy="361638"/>
            </a:xfrm>
            <a:prstGeom prst="rect">
              <a:avLst/>
            </a:prstGeom>
          </p:spPr>
        </p:pic>
      </p:grpSp>
      <p:grpSp>
        <p:nvGrpSpPr>
          <p:cNvPr id="108" name="กลุ่ม 107"/>
          <p:cNvGrpSpPr/>
          <p:nvPr userDrawn="1"/>
        </p:nvGrpSpPr>
        <p:grpSpPr>
          <a:xfrm>
            <a:off x="-1447992" y="5080541"/>
            <a:ext cx="4005304" cy="3572763"/>
            <a:chOff x="-1085994" y="3810406"/>
            <a:chExt cx="3003978" cy="2679572"/>
          </a:xfrm>
        </p:grpSpPr>
        <p:sp>
          <p:nvSpPr>
            <p:cNvPr id="109" name="เมฆ 108"/>
            <p:cNvSpPr/>
            <p:nvPr/>
          </p:nvSpPr>
          <p:spPr>
            <a:xfrm rot="1140269" flipH="1">
              <a:off x="-1085994" y="4314392"/>
              <a:ext cx="3003978" cy="2175586"/>
            </a:xfrm>
            <a:prstGeom prst="cloud">
              <a:avLst/>
            </a:prstGeom>
            <a:solidFill>
              <a:schemeClr val="accent4">
                <a:lumMod val="60000"/>
                <a:lumOff val="40000"/>
              </a:schemeClr>
            </a:solidFill>
            <a:ln>
              <a:noFill/>
            </a:ln>
            <a:effectLst>
              <a:outerShdw blurRad="50800" dist="38100" dir="8100000" algn="t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110" name="รูปภาพ 10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619" y="4554189"/>
              <a:ext cx="279821" cy="297874"/>
            </a:xfrm>
            <a:prstGeom prst="rect">
              <a:avLst/>
            </a:prstGeom>
          </p:spPr>
        </p:pic>
        <p:pic>
          <p:nvPicPr>
            <p:cNvPr id="111" name="รูปภาพ 1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5364329" flipV="1">
              <a:off x="342292" y="3807205"/>
              <a:ext cx="1312801" cy="1319204"/>
            </a:xfrm>
            <a:prstGeom prst="rect">
              <a:avLst/>
            </a:prstGeom>
            <a:effectLst>
              <a:outerShdw blurRad="50800" dist="38100" dir="8100000" algn="tr" rotWithShape="0">
                <a:schemeClr val="accent4">
                  <a:alpha val="40000"/>
                </a:schemeClr>
              </a:outerShdw>
            </a:effectLst>
          </p:spPr>
        </p:pic>
        <p:pic>
          <p:nvPicPr>
            <p:cNvPr id="112" name="รูปภาพ 1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64420" y="4948014"/>
              <a:ext cx="125445" cy="134669"/>
            </a:xfrm>
            <a:prstGeom prst="rect">
              <a:avLst/>
            </a:prstGeom>
          </p:spPr>
        </p:pic>
      </p:grpSp>
      <p:grpSp>
        <p:nvGrpSpPr>
          <p:cNvPr id="113" name="กลุ่ม 112"/>
          <p:cNvGrpSpPr/>
          <p:nvPr userDrawn="1"/>
        </p:nvGrpSpPr>
        <p:grpSpPr>
          <a:xfrm flipH="1">
            <a:off x="-1667293" y="-1563973"/>
            <a:ext cx="4005304" cy="3377081"/>
            <a:chOff x="-237568" y="-1513798"/>
            <a:chExt cx="3003978" cy="2532811"/>
          </a:xfrm>
          <a:effectLst>
            <a:outerShdw blurRad="50800" dist="38100" dir="8100000" algn="tr" rotWithShape="0">
              <a:schemeClr val="accent4">
                <a:alpha val="40000"/>
              </a:schemeClr>
            </a:outerShdw>
          </a:effectLst>
        </p:grpSpPr>
        <p:sp>
          <p:nvSpPr>
            <p:cNvPr id="114" name="เมฆ 113"/>
            <p:cNvSpPr/>
            <p:nvPr/>
          </p:nvSpPr>
          <p:spPr>
            <a:xfrm rot="13496139">
              <a:off x="-237568" y="-1513798"/>
              <a:ext cx="3003978" cy="2175586"/>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115" name="รูปภาพ 11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3391" y="-170175"/>
              <a:ext cx="250890" cy="269338"/>
            </a:xfrm>
            <a:prstGeom prst="rect">
              <a:avLst/>
            </a:prstGeom>
          </p:spPr>
        </p:pic>
        <p:pic>
          <p:nvPicPr>
            <p:cNvPr id="116" name="รูปภาพ 115"/>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1057066" y="172632"/>
              <a:ext cx="325391" cy="361638"/>
            </a:xfrm>
            <a:prstGeom prst="rect">
              <a:avLst/>
            </a:prstGeom>
          </p:spPr>
        </p:pic>
        <p:pic>
          <p:nvPicPr>
            <p:cNvPr id="117" name="รูปภาพ 11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4058" y="112285"/>
              <a:ext cx="1036261" cy="906728"/>
            </a:xfrm>
            <a:prstGeom prst="rect">
              <a:avLst/>
            </a:prstGeom>
            <a:effectLst>
              <a:outerShdw blurRad="50800" dist="38100" dir="2700000" algn="tl" rotWithShape="0">
                <a:schemeClr val="accent4">
                  <a:lumMod val="60000"/>
                  <a:lumOff val="40000"/>
                  <a:alpha val="40000"/>
                </a:schemeClr>
              </a:outerShdw>
            </a:effectLst>
          </p:spPr>
        </p:pic>
      </p:grpSp>
      <p:sp>
        <p:nvSpPr>
          <p:cNvPr id="5" name="ตัวแทนวันที่ 4"/>
          <p:cNvSpPr>
            <a:spLocks noGrp="1"/>
          </p:cNvSpPr>
          <p:nvPr>
            <p:ph type="dt" sz="half" idx="10"/>
          </p:nvPr>
        </p:nvSpPr>
        <p:spPr>
          <a:xfrm>
            <a:off x="609600" y="6356352"/>
            <a:ext cx="2844800" cy="365125"/>
          </a:xfrm>
          <a:prstGeom prst="rect">
            <a:avLst/>
          </a:prstGeom>
        </p:spPr>
        <p:txBody>
          <a:bodyPr/>
          <a:lstStyle/>
          <a:p>
            <a:pPr defTabSz="1219140">
              <a:defRPr/>
            </a:pPr>
            <a:fld id="{D32242DE-F0EE-4C77-B9C6-2A34B17B2D30}" type="datetimeFigureOut">
              <a:rPr lang="th-TH" smtClean="0">
                <a:solidFill>
                  <a:prstClr val="black">
                    <a:tint val="75000"/>
                  </a:prstClr>
                </a:solidFill>
              </a:rPr>
              <a:pPr defTabSz="1219140">
                <a:defRPr/>
              </a:pPr>
              <a:t>11/03/66</a:t>
            </a:fld>
            <a:endParaRPr lang="th-TH">
              <a:solidFill>
                <a:prstClr val="black">
                  <a:tint val="75000"/>
                </a:prstClr>
              </a:solidFill>
            </a:endParaRPr>
          </a:p>
        </p:txBody>
      </p:sp>
      <p:sp>
        <p:nvSpPr>
          <p:cNvPr id="6" name="ตัวแทนท้ายกระดาษ 5"/>
          <p:cNvSpPr>
            <a:spLocks noGrp="1"/>
          </p:cNvSpPr>
          <p:nvPr>
            <p:ph type="ftr" sz="quarter" idx="11"/>
          </p:nvPr>
        </p:nvSpPr>
        <p:spPr>
          <a:xfrm>
            <a:off x="4165600" y="6356352"/>
            <a:ext cx="3860800" cy="365125"/>
          </a:xfrm>
          <a:prstGeom prst="rect">
            <a:avLst/>
          </a:prstGeom>
        </p:spPr>
        <p:txBody>
          <a:bodyPr/>
          <a:lstStyle/>
          <a:p>
            <a:pPr defTabSz="1219140">
              <a:defRPr/>
            </a:pPr>
            <a:endParaRPr lang="th-TH">
              <a:solidFill>
                <a:prstClr val="black">
                  <a:tint val="75000"/>
                </a:prstClr>
              </a:solidFill>
            </a:endParaRPr>
          </a:p>
        </p:txBody>
      </p:sp>
      <p:sp>
        <p:nvSpPr>
          <p:cNvPr id="7" name="ตัวแทนหมายเลขภาพนิ่ง 6"/>
          <p:cNvSpPr>
            <a:spLocks noGrp="1"/>
          </p:cNvSpPr>
          <p:nvPr>
            <p:ph type="sldNum" sz="quarter" idx="12"/>
          </p:nvPr>
        </p:nvSpPr>
        <p:spPr>
          <a:xfrm>
            <a:off x="8737600" y="6356352"/>
            <a:ext cx="2844800" cy="365125"/>
          </a:xfrm>
          <a:prstGeom prst="rect">
            <a:avLst/>
          </a:prstGeom>
        </p:spPr>
        <p:txBody>
          <a:bodyPr/>
          <a:lstStyle/>
          <a:p>
            <a:pPr defTabSz="1219140">
              <a:defRPr/>
            </a:pPr>
            <a:fld id="{87FAD50B-2507-4EF4-85F2-259190485B3F}" type="slidenum">
              <a:rPr lang="th-TH" smtClean="0">
                <a:solidFill>
                  <a:prstClr val="black">
                    <a:tint val="75000"/>
                  </a:prstClr>
                </a:solidFill>
              </a:rPr>
              <a:pPr defTabSz="1219140">
                <a:defRPr/>
              </a:pPr>
              <a:t>‹#›</a:t>
            </a:fld>
            <a:endParaRPr lang="th-TH">
              <a:solidFill>
                <a:prstClr val="black">
                  <a:tint val="75000"/>
                </a:prstClr>
              </a:solidFill>
            </a:endParaRPr>
          </a:p>
        </p:txBody>
      </p:sp>
      <p:sp>
        <p:nvSpPr>
          <p:cNvPr id="2" name="ชื่อเรื่อง 1"/>
          <p:cNvSpPr>
            <a:spLocks noGrp="1"/>
          </p:cNvSpPr>
          <p:nvPr>
            <p:ph type="title"/>
          </p:nvPr>
        </p:nvSpPr>
        <p:spPr>
          <a:xfrm>
            <a:off x="2802961" y="473577"/>
            <a:ext cx="8957671" cy="1339531"/>
          </a:xfrm>
          <a:prstGeom prst="rect">
            <a:avLst/>
          </a:prstGeom>
        </p:spPr>
        <p:txBody>
          <a:bodyPr anchor="b">
            <a:noAutofit/>
          </a:bodyPr>
          <a:lstStyle>
            <a:lvl1pPr algn="l">
              <a:defRPr sz="4800" b="1">
                <a:solidFill>
                  <a:srgbClr val="FFD757"/>
                </a:solidFill>
              </a:defRPr>
            </a:lvl1pPr>
          </a:lstStyle>
          <a:p>
            <a:r>
              <a:rPr lang="th-TH" dirty="0"/>
              <a:t>คลิกเพื่อแก้ไขลักษณะชื่อเรื่องต้นแบบ</a:t>
            </a:r>
          </a:p>
        </p:txBody>
      </p:sp>
      <p:sp>
        <p:nvSpPr>
          <p:cNvPr id="3" name="ตัวแทนเนื้อหา 2"/>
          <p:cNvSpPr>
            <a:spLocks noGrp="1"/>
          </p:cNvSpPr>
          <p:nvPr>
            <p:ph idx="1"/>
          </p:nvPr>
        </p:nvSpPr>
        <p:spPr>
          <a:xfrm>
            <a:off x="4766735" y="1988841"/>
            <a:ext cx="6712260" cy="960107"/>
          </a:xfrm>
          <a:prstGeom prst="rect">
            <a:avLst/>
          </a:prstGeom>
        </p:spPr>
        <p:txBody>
          <a:bodyPr>
            <a:normAutofit/>
          </a:bodyPr>
          <a:lstStyle>
            <a:lvl1pPr>
              <a:defRPr sz="2667">
                <a:latin typeface="can_NongAor" pitchFamily="2" charset="0"/>
                <a:cs typeface="can_NongAor" pitchFamily="2" charset="0"/>
              </a:defRPr>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th-TH" dirty="0"/>
              <a:t>คลิกเพื่อแก้ไขลักษณะของข้อความต้นแบบ</a:t>
            </a:r>
          </a:p>
        </p:txBody>
      </p:sp>
      <p:sp>
        <p:nvSpPr>
          <p:cNvPr id="4" name="ตัวแทนข้อความ 3"/>
          <p:cNvSpPr>
            <a:spLocks noGrp="1"/>
          </p:cNvSpPr>
          <p:nvPr>
            <p:ph type="body" sz="half" idx="2"/>
          </p:nvPr>
        </p:nvSpPr>
        <p:spPr>
          <a:xfrm>
            <a:off x="609603" y="1988841"/>
            <a:ext cx="3950228" cy="960107"/>
          </a:xfrm>
          <a:prstGeom prst="rect">
            <a:avLst/>
          </a:prstGeom>
        </p:spPr>
        <p:txBody>
          <a:bodyPr>
            <a:noAutofit/>
          </a:bodyPr>
          <a:lstStyle>
            <a:lvl1pPr marL="0" indent="0">
              <a:buNone/>
              <a:defRPr sz="3200"/>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p:txBody>
      </p:sp>
      <p:sp>
        <p:nvSpPr>
          <p:cNvPr id="118" name="ตัวแทนเนื้อหา 2"/>
          <p:cNvSpPr>
            <a:spLocks noGrp="1"/>
          </p:cNvSpPr>
          <p:nvPr>
            <p:ph idx="13"/>
          </p:nvPr>
        </p:nvSpPr>
        <p:spPr>
          <a:xfrm>
            <a:off x="4798455" y="3080489"/>
            <a:ext cx="6712260" cy="960107"/>
          </a:xfrm>
          <a:prstGeom prst="rect">
            <a:avLst/>
          </a:prstGeom>
        </p:spPr>
        <p:txBody>
          <a:bodyPr>
            <a:normAutofit/>
          </a:bodyPr>
          <a:lstStyle>
            <a:lvl1pPr>
              <a:defRPr sz="2667">
                <a:latin typeface="can_NongAor" pitchFamily="2" charset="0"/>
                <a:cs typeface="can_NongAor" pitchFamily="2" charset="0"/>
              </a:defRPr>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th-TH" dirty="0"/>
              <a:t>คลิกเพื่อแก้ไขลักษณะของข้อความต้นแบบ</a:t>
            </a:r>
          </a:p>
        </p:txBody>
      </p:sp>
      <p:sp>
        <p:nvSpPr>
          <p:cNvPr id="119" name="ตัวแทนข้อความ 3"/>
          <p:cNvSpPr>
            <a:spLocks noGrp="1"/>
          </p:cNvSpPr>
          <p:nvPr>
            <p:ph type="body" sz="half" idx="14"/>
          </p:nvPr>
        </p:nvSpPr>
        <p:spPr>
          <a:xfrm>
            <a:off x="641323" y="3080489"/>
            <a:ext cx="3950228" cy="960107"/>
          </a:xfrm>
          <a:prstGeom prst="rect">
            <a:avLst/>
          </a:prstGeom>
        </p:spPr>
        <p:txBody>
          <a:bodyPr>
            <a:noAutofit/>
          </a:bodyPr>
          <a:lstStyle>
            <a:lvl1pPr marL="0" indent="0">
              <a:buNone/>
              <a:defRPr sz="3200"/>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p:txBody>
      </p:sp>
      <p:sp>
        <p:nvSpPr>
          <p:cNvPr id="120" name="ตัวแทนเนื้อหา 2"/>
          <p:cNvSpPr>
            <a:spLocks noGrp="1"/>
          </p:cNvSpPr>
          <p:nvPr>
            <p:ph idx="15"/>
          </p:nvPr>
        </p:nvSpPr>
        <p:spPr>
          <a:xfrm>
            <a:off x="4824262" y="4219325"/>
            <a:ext cx="6712260" cy="960107"/>
          </a:xfrm>
          <a:prstGeom prst="rect">
            <a:avLst/>
          </a:prstGeom>
        </p:spPr>
        <p:txBody>
          <a:bodyPr>
            <a:normAutofit/>
          </a:bodyPr>
          <a:lstStyle>
            <a:lvl1pPr>
              <a:defRPr sz="2667">
                <a:latin typeface="can_NongAor" pitchFamily="2" charset="0"/>
                <a:cs typeface="can_NongAor" pitchFamily="2" charset="0"/>
              </a:defRPr>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th-TH" dirty="0"/>
              <a:t>คลิกเพื่อแก้ไขลักษณะของข้อความต้นแบบ</a:t>
            </a:r>
          </a:p>
        </p:txBody>
      </p:sp>
      <p:sp>
        <p:nvSpPr>
          <p:cNvPr id="121" name="ตัวแทนข้อความ 3"/>
          <p:cNvSpPr>
            <a:spLocks noGrp="1"/>
          </p:cNvSpPr>
          <p:nvPr>
            <p:ph type="body" sz="half" idx="16"/>
          </p:nvPr>
        </p:nvSpPr>
        <p:spPr>
          <a:xfrm>
            <a:off x="667131" y="4219325"/>
            <a:ext cx="3950228" cy="960107"/>
          </a:xfrm>
          <a:prstGeom prst="rect">
            <a:avLst/>
          </a:prstGeom>
        </p:spPr>
        <p:txBody>
          <a:bodyPr>
            <a:noAutofit/>
          </a:bodyPr>
          <a:lstStyle>
            <a:lvl1pPr marL="0" indent="0">
              <a:buNone/>
              <a:defRPr sz="3200"/>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p:txBody>
      </p:sp>
      <p:pic>
        <p:nvPicPr>
          <p:cNvPr id="122" name="Picture 121">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9" cstate="hqprint">
            <a:extLst>
              <a:ext uri="{28A0092B-C50C-407E-A947-70E740481C1C}">
                <a14:useLocalDpi xmlns:a14="http://schemas.microsoft.com/office/drawing/2010/main" val="0"/>
              </a:ext>
            </a:extLst>
          </a:blip>
          <a:srcRect t="37667"/>
          <a:stretch/>
        </p:blipFill>
        <p:spPr>
          <a:xfrm>
            <a:off x="-3086811" y="-151489"/>
            <a:ext cx="2914996" cy="2586929"/>
          </a:xfrm>
          <a:prstGeom prst="rect">
            <a:avLst/>
          </a:prstGeom>
        </p:spPr>
      </p:pic>
      <p:pic>
        <p:nvPicPr>
          <p:cNvPr id="123" name="Picture 122">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10" cstate="print">
            <a:extLst>
              <a:ext uri="{28A0092B-C50C-407E-A947-70E740481C1C}">
                <a14:useLocalDpi xmlns:a14="http://schemas.microsoft.com/office/drawing/2010/main" val="0"/>
              </a:ext>
            </a:extLst>
          </a:blip>
          <a:srcRect t="38142"/>
          <a:stretch/>
        </p:blipFill>
        <p:spPr>
          <a:xfrm>
            <a:off x="415603" y="7343259"/>
            <a:ext cx="2432012" cy="2184723"/>
          </a:xfrm>
          <a:prstGeom prst="rect">
            <a:avLst/>
          </a:prstGeom>
        </p:spPr>
      </p:pic>
      <p:sp>
        <p:nvSpPr>
          <p:cNvPr id="124" name="TextBox 3">
            <a:extLst>
              <a:ext uri="{FF2B5EF4-FFF2-40B4-BE49-F238E27FC236}">
                <a16:creationId xmlns:a16="http://schemas.microsoft.com/office/drawing/2014/main" id="{29EA2F57-C96A-966D-50AE-CA599802F3D7}"/>
              </a:ext>
            </a:extLst>
          </p:cNvPr>
          <p:cNvSpPr txBox="1"/>
          <p:nvPr userDrawn="1"/>
        </p:nvSpPr>
        <p:spPr>
          <a:xfrm>
            <a:off x="2324762" y="8600892"/>
            <a:ext cx="8304245" cy="974498"/>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14944" rtl="0" eaLnBrk="1" fontAlgn="auto" latinLnBrk="0" hangingPunct="1">
              <a:lnSpc>
                <a:spcPct val="100000"/>
              </a:lnSpc>
              <a:spcBef>
                <a:spcPts val="0"/>
              </a:spcBef>
              <a:spcAft>
                <a:spcPts val="0"/>
              </a:spcAft>
              <a:buClrTx/>
              <a:buSzTx/>
              <a:buFontTx/>
              <a:buNone/>
              <a:tabLst/>
              <a:defRPr/>
            </a:pPr>
            <a:r>
              <a:rPr kumimoji="0" lang="en-US" sz="1911"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85240" rtl="0" eaLnBrk="1" fontAlgn="auto" latinLnBrk="0" hangingPunct="1">
              <a:lnSpc>
                <a:spcPct val="100000"/>
              </a:lnSpc>
              <a:spcBef>
                <a:spcPts val="0"/>
              </a:spcBef>
              <a:spcAft>
                <a:spcPts val="0"/>
              </a:spcAft>
              <a:buClrTx/>
              <a:buSzTx/>
              <a:buFontTx/>
              <a:buNone/>
              <a:tabLst/>
              <a:defRPr/>
            </a:pPr>
            <a:r>
              <a:rPr kumimoji="0" lang="en-US" sz="1911"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911"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911"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911"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911"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911"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1">
                  <a:extLst>
                    <a:ext uri="{A12FA001-AC4F-418D-AE19-62706E023703}">
                      <ahyp:hlinkClr xmlns:ahyp="http://schemas.microsoft.com/office/drawing/2018/hyperlinkcolor" xmlns="" val="tx"/>
                    </a:ext>
                  </a:extLst>
                </a:hlinkClick>
              </a:rPr>
              <a:t>MĂNG NON- TÀI LIỆU TIỂU HỌC | Facebook</a:t>
            </a:r>
            <a:endParaRPr kumimoji="0" lang="en-US" sz="1911"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14944" rtl="0" eaLnBrk="1" fontAlgn="auto" latinLnBrk="0" hangingPunct="1">
              <a:lnSpc>
                <a:spcPct val="100000"/>
              </a:lnSpc>
              <a:spcBef>
                <a:spcPts val="0"/>
              </a:spcBef>
              <a:spcAft>
                <a:spcPts val="0"/>
              </a:spcAft>
              <a:buClrTx/>
              <a:buSzTx/>
              <a:buFontTx/>
              <a:buNone/>
              <a:tabLst/>
              <a:defRPr/>
            </a:pPr>
            <a:r>
              <a:rPr kumimoji="0" lang="en-US" sz="1911"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911"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911"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911"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911"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25" name="Title 1">
            <a:extLst>
              <a:ext uri="{FF2B5EF4-FFF2-40B4-BE49-F238E27FC236}">
                <a16:creationId xmlns:a16="http://schemas.microsoft.com/office/drawing/2014/main" id="{839CB496-B064-1976-8A73-F5C96C8179F1}"/>
              </a:ext>
            </a:extLst>
          </p:cNvPr>
          <p:cNvSpPr txBox="1">
            <a:spLocks/>
          </p:cNvSpPr>
          <p:nvPr userDrawn="1"/>
        </p:nvSpPr>
        <p:spPr>
          <a:xfrm>
            <a:off x="-852402" y="-520683"/>
            <a:ext cx="2914996" cy="1049867"/>
          </a:xfrm>
          <a:prstGeom prst="rect">
            <a:avLst/>
          </a:prstGeom>
        </p:spPr>
        <p:txBody>
          <a:bodyPr vert="horz" lIns="97049" tIns="48525" rIns="97049" bIns="48525"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829889" rtl="0" eaLnBrk="1" fontAlgn="auto" latinLnBrk="0" hangingPunct="1">
              <a:lnSpc>
                <a:spcPct val="90000"/>
              </a:lnSpc>
              <a:spcBef>
                <a:spcPct val="0"/>
              </a:spcBef>
              <a:spcAft>
                <a:spcPts val="0"/>
              </a:spcAft>
              <a:buClrTx/>
              <a:buSzTx/>
              <a:buFontTx/>
              <a:buNone/>
              <a:tabLst/>
              <a:defRPr/>
            </a:pPr>
            <a:r>
              <a:rPr kumimoji="0" lang="en-US" sz="2548" b="0" i="0" u="none" strike="noStrike" kern="1200" cap="none" spc="0" normalizeH="0" baseline="0" noProof="0" dirty="0" err="1">
                <a:ln>
                  <a:noFill/>
                </a:ln>
                <a:solidFill>
                  <a:srgbClr val="FFC51C">
                    <a:lumMod val="20000"/>
                    <a:lumOff val="80000"/>
                  </a:srgbClr>
                </a:solidFill>
                <a:effectLst/>
                <a:uLnTx/>
                <a:uFillTx/>
                <a:latin typeface="#9Slide07 HoneyCream" pitchFamily="2" charset="0"/>
                <a:ea typeface="+mj-ea"/>
                <a:cs typeface="+mj-cs"/>
              </a:rPr>
              <a:t>Măng</a:t>
            </a:r>
            <a:r>
              <a:rPr kumimoji="0" lang="en-US" sz="2548"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rPr>
              <a:t> Non</a:t>
            </a:r>
          </a:p>
        </p:txBody>
      </p:sp>
      <p:sp>
        <p:nvSpPr>
          <p:cNvPr id="126" name="Title 1">
            <a:extLst>
              <a:ext uri="{FF2B5EF4-FFF2-40B4-BE49-F238E27FC236}">
                <a16:creationId xmlns:a16="http://schemas.microsoft.com/office/drawing/2014/main" id="{67CE625A-7EB5-37D6-AA98-E6F10E173EFB}"/>
              </a:ext>
            </a:extLst>
          </p:cNvPr>
          <p:cNvSpPr txBox="1">
            <a:spLocks/>
          </p:cNvSpPr>
          <p:nvPr userDrawn="1"/>
        </p:nvSpPr>
        <p:spPr>
          <a:xfrm>
            <a:off x="8381617" y="5716325"/>
            <a:ext cx="2914996" cy="1049867"/>
          </a:xfrm>
          <a:prstGeom prst="rect">
            <a:avLst/>
          </a:prstGeom>
        </p:spPr>
        <p:txBody>
          <a:bodyPr vert="horz" lIns="97049" tIns="48525" rIns="97049" bIns="48525"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829889" rtl="0" eaLnBrk="1" fontAlgn="auto" latinLnBrk="0" hangingPunct="1">
              <a:lnSpc>
                <a:spcPct val="90000"/>
              </a:lnSpc>
              <a:spcBef>
                <a:spcPct val="0"/>
              </a:spcBef>
              <a:spcAft>
                <a:spcPts val="0"/>
              </a:spcAft>
              <a:buClrTx/>
              <a:buSzTx/>
              <a:buFontTx/>
              <a:buNone/>
              <a:tabLst/>
              <a:defRPr/>
            </a:pPr>
            <a:r>
              <a:rPr kumimoji="0" lang="en-US" sz="1911"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rPr>
              <a:t>Măng Non</a:t>
            </a:r>
            <a:endParaRPr kumimoji="0" lang="en-US" sz="1911"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endParaRPr>
          </a:p>
        </p:txBody>
      </p:sp>
      <p:sp>
        <p:nvSpPr>
          <p:cNvPr id="127" name="TextBox 126">
            <a:extLst>
              <a:ext uri="{FF2B5EF4-FFF2-40B4-BE49-F238E27FC236}">
                <a16:creationId xmlns:a16="http://schemas.microsoft.com/office/drawing/2014/main" id="{A9185F81-9F4C-9E1A-DA28-FF4DF54F9336}"/>
              </a:ext>
            </a:extLst>
          </p:cNvPr>
          <p:cNvSpPr txBox="1"/>
          <p:nvPr userDrawn="1"/>
        </p:nvSpPr>
        <p:spPr>
          <a:xfrm>
            <a:off x="-4019179" y="2468441"/>
            <a:ext cx="4434780" cy="582339"/>
          </a:xfrm>
          <a:prstGeom prst="rect">
            <a:avLst/>
          </a:prstGeom>
          <a:noFill/>
        </p:spPr>
        <p:txBody>
          <a:bodyPr wrap="square" rtlCol="0">
            <a:spAutoFit/>
          </a:bodyPr>
          <a:lstStyle/>
          <a:p>
            <a:pPr marL="0" marR="0" lvl="0" indent="0" algn="ctr" defTabSz="829889" rtl="0" eaLnBrk="1" fontAlgn="auto" latinLnBrk="0" hangingPunct="1">
              <a:lnSpc>
                <a:spcPct val="100000"/>
              </a:lnSpc>
              <a:spcBef>
                <a:spcPts val="0"/>
              </a:spcBef>
              <a:spcAft>
                <a:spcPts val="0"/>
              </a:spcAft>
              <a:buClrTx/>
              <a:buSzTx/>
              <a:buFontTx/>
              <a:buNone/>
              <a:tabLst/>
              <a:defRPr/>
            </a:pPr>
            <a:r>
              <a:rPr kumimoji="0" lang="en-US" sz="3184" b="0" i="0" u="none" strike="noStrike" kern="1200" cap="none" spc="0" normalizeH="0" baseline="0" noProof="0" err="1">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rPr>
              <a:t>Măng</a:t>
            </a:r>
            <a:r>
              <a:rPr kumimoji="0" lang="en-US" sz="3184" b="0" i="0" u="none" strike="noStrike" kern="120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rPr>
              <a:t> Non</a:t>
            </a:r>
            <a:endParaRPr kumimoji="0" lang="id-ID" sz="3184" b="0" i="0" u="none" strike="noStrike" kern="120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endParaRPr>
          </a:p>
        </p:txBody>
      </p:sp>
      <p:sp>
        <p:nvSpPr>
          <p:cNvPr id="128" name="TextBox 127">
            <a:extLst>
              <a:ext uri="{FF2B5EF4-FFF2-40B4-BE49-F238E27FC236}">
                <a16:creationId xmlns:a16="http://schemas.microsoft.com/office/drawing/2014/main" id="{6BE93520-6E9F-4C6B-1BDC-F5F4B404C88B}"/>
              </a:ext>
            </a:extLst>
          </p:cNvPr>
          <p:cNvSpPr txBox="1"/>
          <p:nvPr userDrawn="1"/>
        </p:nvSpPr>
        <p:spPr>
          <a:xfrm>
            <a:off x="605096" y="9963314"/>
            <a:ext cx="11725451" cy="533351"/>
          </a:xfrm>
          <a:prstGeom prst="rect">
            <a:avLst/>
          </a:prstGeom>
          <a:noFill/>
        </p:spPr>
        <p:txBody>
          <a:bodyPr wrap="square">
            <a:spAutoFit/>
          </a:bodyPr>
          <a:lstStyle/>
          <a:p>
            <a:pPr marL="0" marR="0" lvl="0" indent="0" algn="ctr" defTabSz="727895" rtl="0" eaLnBrk="1" fontAlgn="auto" latinLnBrk="0" hangingPunct="1">
              <a:lnSpc>
                <a:spcPct val="100000"/>
              </a:lnSpc>
              <a:spcBef>
                <a:spcPts val="0"/>
              </a:spcBef>
              <a:spcAft>
                <a:spcPts val="0"/>
              </a:spcAft>
              <a:buClr>
                <a:srgbClr val="000000"/>
              </a:buClr>
              <a:buSzPts val="1100"/>
              <a:buFont typeface="Arial"/>
              <a:buNone/>
              <a:tabLst/>
              <a:defRPr/>
            </a:pP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Sản</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phẩm</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của</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Măng</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Non –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Tài</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liệu</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Tiểu</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học</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a:t>
            </a:r>
          </a:p>
          <a:p>
            <a:pPr marL="0" marR="0" lvl="0" indent="0" algn="ctr" defTabSz="727895" rtl="0" eaLnBrk="1" fontAlgn="auto" latinLnBrk="0" hangingPunct="1">
              <a:lnSpc>
                <a:spcPct val="100000"/>
              </a:lnSpc>
              <a:spcBef>
                <a:spcPts val="0"/>
              </a:spcBef>
              <a:spcAft>
                <a:spcPts val="0"/>
              </a:spcAft>
              <a:buClr>
                <a:srgbClr val="000000"/>
              </a:buClr>
              <a:buSzPts val="1100"/>
              <a:buFont typeface="Arial"/>
              <a:buNone/>
              <a:tabLst/>
              <a:defRPr/>
            </a:pP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Nghiêm</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cấm</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buôn</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bán</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sao</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chép</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và</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chỉnh</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sửa</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để</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thu</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lợi</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nhuận</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a:t>
            </a:r>
          </a:p>
        </p:txBody>
      </p:sp>
      <p:sp>
        <p:nvSpPr>
          <p:cNvPr id="129" name="Title 1">
            <a:extLst>
              <a:ext uri="{FF2B5EF4-FFF2-40B4-BE49-F238E27FC236}">
                <a16:creationId xmlns:a16="http://schemas.microsoft.com/office/drawing/2014/main" id="{6108D78E-8090-455C-81F2-F57D8860EAC5}"/>
              </a:ext>
            </a:extLst>
          </p:cNvPr>
          <p:cNvSpPr txBox="1">
            <a:spLocks/>
          </p:cNvSpPr>
          <p:nvPr userDrawn="1"/>
        </p:nvSpPr>
        <p:spPr>
          <a:xfrm>
            <a:off x="3454402" y="6426729"/>
            <a:ext cx="4727615"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800" b="0" dirty="0">
                <a:solidFill>
                  <a:schemeClr val="accent6">
                    <a:lumMod val="50000"/>
                  </a:schemeClr>
                </a:solidFill>
                <a:latin typeface="SVN-Appleberry" panose="02040603050506020204" pitchFamily="18" charset="0"/>
              </a:rPr>
              <a:t>By </a:t>
            </a:r>
            <a:r>
              <a:rPr lang="en-US" sz="2800" b="0" dirty="0" err="1">
                <a:solidFill>
                  <a:schemeClr val="accent6">
                    <a:lumMod val="50000"/>
                  </a:schemeClr>
                </a:solidFill>
                <a:latin typeface="SVN-Appleberry" panose="02040603050506020204" pitchFamily="18" charset="0"/>
              </a:rPr>
              <a:t>Phước</a:t>
            </a:r>
            <a:r>
              <a:rPr lang="en-US" sz="2800" b="0" baseline="0" dirty="0">
                <a:solidFill>
                  <a:schemeClr val="accent6">
                    <a:lumMod val="50000"/>
                  </a:schemeClr>
                </a:solidFill>
                <a:latin typeface="SVN-Appleberry" panose="02040603050506020204" pitchFamily="18" charset="0"/>
              </a:rPr>
              <a:t> </a:t>
            </a:r>
            <a:r>
              <a:rPr lang="en-US" sz="2800" b="0" baseline="0" dirty="0" err="1">
                <a:solidFill>
                  <a:schemeClr val="accent6">
                    <a:lumMod val="50000"/>
                  </a:schemeClr>
                </a:solidFill>
                <a:latin typeface="SVN-Appleberry" panose="02040603050506020204" pitchFamily="18" charset="0"/>
              </a:rPr>
              <a:t>Trang</a:t>
            </a:r>
            <a:endParaRPr lang="en-US" sz="2800" b="0" dirty="0">
              <a:solidFill>
                <a:schemeClr val="accent6">
                  <a:lumMod val="50000"/>
                </a:schemeClr>
              </a:solidFill>
              <a:latin typeface="SVN-Appleberry" panose="02040603050506020204" pitchFamily="18" charset="0"/>
            </a:endParaRPr>
          </a:p>
        </p:txBody>
      </p:sp>
    </p:spTree>
    <p:extLst>
      <p:ext uri="{BB962C8B-B14F-4D97-AF65-F5344CB8AC3E}">
        <p14:creationId xmlns:p14="http://schemas.microsoft.com/office/powerpoint/2010/main" val="876689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27"/>
                                        </p:tgtEl>
                                        <p:attrNameLst>
                                          <p:attrName>style.visibility</p:attrName>
                                        </p:attrNameLst>
                                      </p:cBhvr>
                                      <p:to>
                                        <p:strVal val="visible"/>
                                      </p:to>
                                    </p:set>
                                    <p:anim calcmode="lin" valueType="num">
                                      <p:cBhvr>
                                        <p:cTn id="7" dur="1750" fill="hold"/>
                                        <p:tgtEl>
                                          <p:spTgt spid="127"/>
                                        </p:tgtEl>
                                        <p:attrNameLst>
                                          <p:attrName>ppt_w</p:attrName>
                                        </p:attrNameLst>
                                      </p:cBhvr>
                                      <p:tavLst>
                                        <p:tav tm="0">
                                          <p:val>
                                            <p:fltVal val="0"/>
                                          </p:val>
                                        </p:tav>
                                        <p:tav tm="100000">
                                          <p:val>
                                            <p:strVal val="#ppt_w"/>
                                          </p:val>
                                        </p:tav>
                                      </p:tavLst>
                                    </p:anim>
                                    <p:anim calcmode="lin" valueType="num">
                                      <p:cBhvr>
                                        <p:cTn id="8" dur="1750" fill="hold"/>
                                        <p:tgtEl>
                                          <p:spTgt spid="127"/>
                                        </p:tgtEl>
                                        <p:attrNameLst>
                                          <p:attrName>ppt_h</p:attrName>
                                        </p:attrNameLst>
                                      </p:cBhvr>
                                      <p:tavLst>
                                        <p:tav tm="0">
                                          <p:val>
                                            <p:fltVal val="0"/>
                                          </p:val>
                                        </p:tav>
                                        <p:tav tm="100000">
                                          <p:val>
                                            <p:strVal val="#ppt_h"/>
                                          </p:val>
                                        </p:tav>
                                      </p:tavLst>
                                    </p:anim>
                                    <p:animEffect transition="in" filter="fade">
                                      <p:cBhvr>
                                        <p:cTn id="9" dur="1750"/>
                                        <p:tgtEl>
                                          <p:spTgt spid="127"/>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27"/>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7" grpId="0"/>
      <p:bldP spid="127" grpId="1"/>
    </p:bldLst>
  </p:timing>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รูปภาพพร้อมคำอธิบายภาพ">
    <p:spTree>
      <p:nvGrpSpPr>
        <p:cNvPr id="1" name=""/>
        <p:cNvGrpSpPr/>
        <p:nvPr/>
      </p:nvGrpSpPr>
      <p:grpSpPr>
        <a:xfrm>
          <a:off x="0" y="0"/>
          <a:ext cx="0" cy="0"/>
          <a:chOff x="0" y="0"/>
          <a:chExt cx="0" cy="0"/>
        </a:xfrm>
      </p:grpSpPr>
      <p:grpSp>
        <p:nvGrpSpPr>
          <p:cNvPr id="48" name="กลุ่ม 47"/>
          <p:cNvGrpSpPr/>
          <p:nvPr userDrawn="1"/>
        </p:nvGrpSpPr>
        <p:grpSpPr>
          <a:xfrm>
            <a:off x="335361" y="356660"/>
            <a:ext cx="11425271" cy="6124221"/>
            <a:chOff x="251519" y="267494"/>
            <a:chExt cx="8568953" cy="4593166"/>
          </a:xfrm>
        </p:grpSpPr>
        <p:sp>
          <p:nvSpPr>
            <p:cNvPr id="49" name="สี่เหลี่ยมผืนผ้า 48"/>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50" name="กลุ่ม 49"/>
            <p:cNvGrpSpPr/>
            <p:nvPr userDrawn="1"/>
          </p:nvGrpSpPr>
          <p:grpSpPr>
            <a:xfrm>
              <a:off x="251519" y="267494"/>
              <a:ext cx="8568953" cy="4593166"/>
              <a:chOff x="-29030" y="17128"/>
              <a:chExt cx="9151241" cy="5109244"/>
            </a:xfrm>
          </p:grpSpPr>
          <p:grpSp>
            <p:nvGrpSpPr>
              <p:cNvPr id="51" name="กลุ่ม 50"/>
              <p:cNvGrpSpPr/>
              <p:nvPr/>
            </p:nvGrpSpPr>
            <p:grpSpPr>
              <a:xfrm>
                <a:off x="187436" y="17128"/>
                <a:ext cx="8652652" cy="5109244"/>
                <a:chOff x="187436" y="17128"/>
                <a:chExt cx="8652652" cy="5109244"/>
              </a:xfrm>
            </p:grpSpPr>
            <p:cxnSp>
              <p:nvCxnSpPr>
                <p:cNvPr id="65"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6"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7"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8"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9"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0"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1"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2"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3"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4"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5"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6"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7"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8"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9"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0"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1"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2"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3"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4"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5"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52" name="กลุ่ม 51"/>
              <p:cNvGrpSpPr/>
              <p:nvPr/>
            </p:nvGrpSpPr>
            <p:grpSpPr>
              <a:xfrm>
                <a:off x="-29030" y="263553"/>
                <a:ext cx="9151241" cy="4703748"/>
                <a:chOff x="-29030" y="263553"/>
                <a:chExt cx="9151241" cy="4703748"/>
              </a:xfrm>
            </p:grpSpPr>
            <p:cxnSp>
              <p:nvCxnSpPr>
                <p:cNvPr id="53"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1"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2"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3"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4"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sp>
        <p:nvSpPr>
          <p:cNvPr id="2" name="ชื่อเรื่อง 1"/>
          <p:cNvSpPr>
            <a:spLocks noGrp="1"/>
          </p:cNvSpPr>
          <p:nvPr>
            <p:ph type="title"/>
          </p:nvPr>
        </p:nvSpPr>
        <p:spPr>
          <a:xfrm>
            <a:off x="2920463" y="846037"/>
            <a:ext cx="7315200" cy="566739"/>
          </a:xfrm>
          <a:prstGeom prst="rect">
            <a:avLst/>
          </a:prstGeom>
        </p:spPr>
        <p:txBody>
          <a:bodyPr anchor="b"/>
          <a:lstStyle>
            <a:lvl1pPr algn="l">
              <a:defRPr sz="2667" b="1"/>
            </a:lvl1pPr>
          </a:lstStyle>
          <a:p>
            <a:r>
              <a:rPr lang="th-TH"/>
              <a:t>คลิกเพื่อแก้ไขลักษณะชื่อเรื่องต้นแบบ</a:t>
            </a:r>
          </a:p>
        </p:txBody>
      </p:sp>
      <p:sp>
        <p:nvSpPr>
          <p:cNvPr id="4" name="ตัวแทนข้อความ 3"/>
          <p:cNvSpPr>
            <a:spLocks noGrp="1"/>
          </p:cNvSpPr>
          <p:nvPr>
            <p:ph type="body" sz="half" idx="2"/>
          </p:nvPr>
        </p:nvSpPr>
        <p:spPr>
          <a:xfrm>
            <a:off x="6025473" y="1891083"/>
            <a:ext cx="5735159" cy="804863"/>
          </a:xfrm>
          <a:prstGeom prst="rect">
            <a:avLst/>
          </a:prstGeom>
        </p:spPr>
        <p:txBody>
          <a:bodyPr/>
          <a:lstStyle>
            <a:lvl1pPr marL="0" indent="0">
              <a:buNone/>
              <a:defRPr sz="3733">
                <a:solidFill>
                  <a:schemeClr val="accent2"/>
                </a:solidFill>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a:p>
            <a:pPr lvl="0"/>
            <a:endParaRPr lang="th-TH" dirty="0"/>
          </a:p>
        </p:txBody>
      </p:sp>
      <p:sp>
        <p:nvSpPr>
          <p:cNvPr id="5" name="ตัวแทนวันที่ 4"/>
          <p:cNvSpPr>
            <a:spLocks noGrp="1"/>
          </p:cNvSpPr>
          <p:nvPr>
            <p:ph type="dt" sz="half" idx="10"/>
          </p:nvPr>
        </p:nvSpPr>
        <p:spPr>
          <a:xfrm>
            <a:off x="609600" y="6356352"/>
            <a:ext cx="2844800" cy="365125"/>
          </a:xfrm>
          <a:prstGeom prst="rect">
            <a:avLst/>
          </a:prstGeom>
        </p:spPr>
        <p:txBody>
          <a:bodyPr/>
          <a:lstStyle/>
          <a:p>
            <a:pPr defTabSz="1219140">
              <a:defRPr/>
            </a:pPr>
            <a:fld id="{D32242DE-F0EE-4C77-B9C6-2A34B17B2D30}" type="datetimeFigureOut">
              <a:rPr lang="th-TH" smtClean="0">
                <a:solidFill>
                  <a:prstClr val="black">
                    <a:tint val="75000"/>
                  </a:prstClr>
                </a:solidFill>
              </a:rPr>
              <a:pPr defTabSz="1219140">
                <a:defRPr/>
              </a:pPr>
              <a:t>11/03/66</a:t>
            </a:fld>
            <a:endParaRPr lang="th-TH">
              <a:solidFill>
                <a:prstClr val="black">
                  <a:tint val="75000"/>
                </a:prstClr>
              </a:solidFill>
            </a:endParaRPr>
          </a:p>
        </p:txBody>
      </p:sp>
      <p:sp>
        <p:nvSpPr>
          <p:cNvPr id="6" name="ตัวแทนท้ายกระดาษ 5"/>
          <p:cNvSpPr>
            <a:spLocks noGrp="1"/>
          </p:cNvSpPr>
          <p:nvPr>
            <p:ph type="ftr" sz="quarter" idx="11"/>
          </p:nvPr>
        </p:nvSpPr>
        <p:spPr>
          <a:xfrm>
            <a:off x="4165600" y="6356352"/>
            <a:ext cx="3860800" cy="365125"/>
          </a:xfrm>
          <a:prstGeom prst="rect">
            <a:avLst/>
          </a:prstGeom>
        </p:spPr>
        <p:txBody>
          <a:bodyPr/>
          <a:lstStyle/>
          <a:p>
            <a:pPr defTabSz="1219140">
              <a:defRPr/>
            </a:pPr>
            <a:endParaRPr lang="th-TH">
              <a:solidFill>
                <a:prstClr val="black">
                  <a:tint val="75000"/>
                </a:prstClr>
              </a:solidFill>
            </a:endParaRPr>
          </a:p>
        </p:txBody>
      </p:sp>
      <p:sp>
        <p:nvSpPr>
          <p:cNvPr id="7" name="ตัวแทนหมายเลขภาพนิ่ง 6"/>
          <p:cNvSpPr>
            <a:spLocks noGrp="1"/>
          </p:cNvSpPr>
          <p:nvPr>
            <p:ph type="sldNum" sz="quarter" idx="12"/>
          </p:nvPr>
        </p:nvSpPr>
        <p:spPr>
          <a:xfrm>
            <a:off x="8737600" y="6356352"/>
            <a:ext cx="2844800" cy="365125"/>
          </a:xfrm>
          <a:prstGeom prst="rect">
            <a:avLst/>
          </a:prstGeom>
        </p:spPr>
        <p:txBody>
          <a:bodyPr/>
          <a:lstStyle/>
          <a:p>
            <a:pPr defTabSz="1219140">
              <a:defRPr/>
            </a:pPr>
            <a:fld id="{87FAD50B-2507-4EF4-85F2-259190485B3F}" type="slidenum">
              <a:rPr lang="th-TH" smtClean="0">
                <a:solidFill>
                  <a:prstClr val="black">
                    <a:tint val="75000"/>
                  </a:prstClr>
                </a:solidFill>
              </a:rPr>
              <a:pPr defTabSz="1219140">
                <a:defRPr/>
              </a:pPr>
              <a:t>‹#›</a:t>
            </a:fld>
            <a:endParaRPr lang="th-TH">
              <a:solidFill>
                <a:prstClr val="black">
                  <a:tint val="75000"/>
                </a:prstClr>
              </a:solidFill>
            </a:endParaRPr>
          </a:p>
        </p:txBody>
      </p:sp>
      <p:grpSp>
        <p:nvGrpSpPr>
          <p:cNvPr id="99" name="กลุ่ม 98"/>
          <p:cNvGrpSpPr/>
          <p:nvPr userDrawn="1"/>
        </p:nvGrpSpPr>
        <p:grpSpPr>
          <a:xfrm>
            <a:off x="8564440" y="61323"/>
            <a:ext cx="3015709" cy="600000"/>
            <a:chOff x="3289945" y="3405879"/>
            <a:chExt cx="2261782" cy="450000"/>
          </a:xfrm>
        </p:grpSpPr>
        <p:sp>
          <p:nvSpPr>
            <p:cNvPr id="100" name="วงรี 99"/>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1" name="วงรี 100"/>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2" name="วงรี 101"/>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3" name="วงรี 102"/>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104" name="สี่เหลี่ยมผืนผ้า 103"/>
          <p:cNvSpPr/>
          <p:nvPr userDrawn="1"/>
        </p:nvSpPr>
        <p:spPr>
          <a:xfrm>
            <a:off x="1172376" y="1891083"/>
            <a:ext cx="4321117" cy="3990239"/>
          </a:xfrm>
          <a:prstGeom prst="rect">
            <a:avLst/>
          </a:prstGeom>
          <a:solidFill>
            <a:schemeClr val="accent4">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105" name="รูปภาพ 104"/>
          <p:cNvPicPr>
            <a:picLocks noChangeAspect="1"/>
          </p:cNvPicPr>
          <p:nvPr userDrawn="1"/>
        </p:nvPicPr>
        <p:blipFill rotWithShape="1">
          <a:blip r:embed="rId2" cstate="print">
            <a:extLst>
              <a:ext uri="{28A0092B-C50C-407E-A947-70E740481C1C}">
                <a14:useLocalDpi xmlns:a14="http://schemas.microsoft.com/office/drawing/2010/main" val="0"/>
              </a:ext>
            </a:extLst>
          </a:blip>
          <a:srcRect l="4032" t="85885" r="69939" b="8280"/>
          <a:stretch/>
        </p:blipFill>
        <p:spPr>
          <a:xfrm>
            <a:off x="1933113" y="1605719"/>
            <a:ext cx="2799643" cy="627605"/>
          </a:xfrm>
          <a:prstGeom prst="rect">
            <a:avLst/>
          </a:prstGeom>
        </p:spPr>
      </p:pic>
      <p:sp>
        <p:nvSpPr>
          <p:cNvPr id="106" name="สี่เหลี่ยมผืนผ้า 105"/>
          <p:cNvSpPr/>
          <p:nvPr userDrawn="1"/>
        </p:nvSpPr>
        <p:spPr>
          <a:xfrm>
            <a:off x="1418097" y="2160516"/>
            <a:ext cx="3840427" cy="34771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107" name="กลุ่ม 106"/>
          <p:cNvGrpSpPr/>
          <p:nvPr userDrawn="1"/>
        </p:nvGrpSpPr>
        <p:grpSpPr>
          <a:xfrm>
            <a:off x="-1447992" y="-1545719"/>
            <a:ext cx="4005304" cy="2900781"/>
            <a:chOff x="-1085994" y="-1159289"/>
            <a:chExt cx="3003978" cy="2175586"/>
          </a:xfrm>
        </p:grpSpPr>
        <p:sp>
          <p:nvSpPr>
            <p:cNvPr id="108" name="เมฆ 107"/>
            <p:cNvSpPr/>
            <p:nvPr/>
          </p:nvSpPr>
          <p:spPr>
            <a:xfrm rot="20459731">
              <a:off x="-1085994" y="-1159289"/>
              <a:ext cx="3003978" cy="2175586"/>
            </a:xfrm>
            <a:prstGeom prst="cloud">
              <a:avLst/>
            </a:prstGeom>
            <a:solidFill>
              <a:schemeClr val="accent4">
                <a:lumMod val="60000"/>
                <a:lumOff val="40000"/>
              </a:schemeClr>
            </a:solidFill>
            <a:ln>
              <a:noFill/>
            </a:ln>
            <a:effectLst>
              <a:outerShdw blurRad="50800" dist="38100" dir="5400000" algn="ctr" rotWithShape="0">
                <a:schemeClr val="accent4"/>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109" name="รูปภาพ 10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3871" y="147485"/>
              <a:ext cx="250890" cy="269338"/>
            </a:xfrm>
            <a:prstGeom prst="rect">
              <a:avLst/>
            </a:prstGeom>
          </p:spPr>
        </p:pic>
        <p:pic>
          <p:nvPicPr>
            <p:cNvPr id="110" name="รูปภาพ 109"/>
            <p:cNvPicPr>
              <a:picLocks noChangeAspect="1"/>
            </p:cNvPicPr>
            <p:nvPr/>
          </p:nvPicPr>
          <p:blipFill rotWithShape="1">
            <a:blip r:embed="rId4">
              <a:extLst>
                <a:ext uri="{BEBA8EAE-BF5A-486C-A8C5-ECC9F3942E4B}">
                  <a14:imgProps xmlns:a14="http://schemas.microsoft.com/office/drawing/2010/main">
                    <a14:imgLayer r:embed="rId5">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226922" y="334939"/>
              <a:ext cx="325391" cy="361638"/>
            </a:xfrm>
            <a:prstGeom prst="rect">
              <a:avLst/>
            </a:prstGeom>
          </p:spPr>
        </p:pic>
      </p:grpSp>
      <p:grpSp>
        <p:nvGrpSpPr>
          <p:cNvPr id="111" name="กลุ่ม 110"/>
          <p:cNvGrpSpPr/>
          <p:nvPr userDrawn="1"/>
        </p:nvGrpSpPr>
        <p:grpSpPr>
          <a:xfrm>
            <a:off x="10092160" y="5049702"/>
            <a:ext cx="4005304" cy="3603605"/>
            <a:chOff x="7569120" y="3787274"/>
            <a:chExt cx="3003978" cy="2702704"/>
          </a:xfrm>
        </p:grpSpPr>
        <p:sp>
          <p:nvSpPr>
            <p:cNvPr id="112" name="เมฆ 111"/>
            <p:cNvSpPr/>
            <p:nvPr/>
          </p:nvSpPr>
          <p:spPr>
            <a:xfrm rot="20281314">
              <a:off x="7569120" y="4314392"/>
              <a:ext cx="3003978" cy="2175586"/>
            </a:xfrm>
            <a:prstGeom prst="cloud">
              <a:avLst/>
            </a:prstGeom>
            <a:solidFill>
              <a:schemeClr val="accent4">
                <a:lumMod val="60000"/>
                <a:lumOff val="40000"/>
              </a:schemeClr>
            </a:solidFill>
            <a:ln>
              <a:noFill/>
            </a:ln>
            <a:effectLst>
              <a:outerShdw blurRad="50800" dist="38100" dir="16200000"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113" name="รูปภาพ 1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461021" flipH="1">
              <a:off x="7932313" y="3930467"/>
              <a:ext cx="1171456" cy="1177170"/>
            </a:xfrm>
            <a:prstGeom prst="rect">
              <a:avLst/>
            </a:prstGeom>
            <a:effectLst>
              <a:outerShdw blurRad="50800" dist="38100" dir="5400000" algn="ctr" rotWithShape="0">
                <a:schemeClr val="accent4"/>
              </a:outerShdw>
            </a:effectLst>
          </p:spPr>
        </p:pic>
        <p:grpSp>
          <p:nvGrpSpPr>
            <p:cNvPr id="114" name="กลุ่ม 113"/>
            <p:cNvGrpSpPr/>
            <p:nvPr/>
          </p:nvGrpSpPr>
          <p:grpSpPr>
            <a:xfrm rot="6017212">
              <a:off x="7848563" y="3780055"/>
              <a:ext cx="1336905" cy="1351343"/>
              <a:chOff x="7839440" y="208626"/>
              <a:chExt cx="1086240" cy="1161070"/>
            </a:xfrm>
          </p:grpSpPr>
          <p:grpSp>
            <p:nvGrpSpPr>
              <p:cNvPr id="115" name="กลุ่ม 114"/>
              <p:cNvGrpSpPr/>
              <p:nvPr/>
            </p:nvGrpSpPr>
            <p:grpSpPr>
              <a:xfrm rot="12247797">
                <a:off x="7839440" y="492807"/>
                <a:ext cx="1086240" cy="876889"/>
                <a:chOff x="1273574" y="1375834"/>
                <a:chExt cx="1086240" cy="876889"/>
              </a:xfrm>
            </p:grpSpPr>
            <p:sp>
              <p:nvSpPr>
                <p:cNvPr id="117" name="TextBox 116"/>
                <p:cNvSpPr txBox="1"/>
                <p:nvPr/>
              </p:nvSpPr>
              <p:spPr>
                <a:xfrm rot="1351072">
                  <a:off x="1388628" y="1375834"/>
                  <a:ext cx="258080" cy="429675"/>
                </a:xfrm>
                <a:prstGeom prst="rect">
                  <a:avLst/>
                </a:prstGeom>
                <a:noFill/>
              </p:spPr>
              <p:txBody>
                <a:bodyPr wrap="non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3733" b="0" i="0" u="none" strike="noStrike" kern="1200" cap="none" spc="0" normalizeH="0" baseline="0" noProof="0" dirty="0">
                      <a:ln>
                        <a:noFill/>
                      </a:ln>
                      <a:solidFill>
                        <a:srgbClr val="C0504D">
                          <a:lumMod val="60000"/>
                          <a:lumOff val="40000"/>
                        </a:srgbClr>
                      </a:solidFill>
                      <a:effectLst/>
                      <a:uLnTx/>
                      <a:uFillTx/>
                      <a:latin typeface="Calibri" pitchFamily="34" charset="0"/>
                      <a:ea typeface="+mn-ea"/>
                      <a:cs typeface="FC Onigiri Outline"/>
                    </a:rPr>
                    <a:t>+</a:t>
                  </a:r>
                  <a:endParaRPr kumimoji="0" lang="th-TH" sz="3733" b="0" i="0" u="none" strike="noStrike" kern="1200" cap="none" spc="0" normalizeH="0" baseline="0" noProof="0" dirty="0">
                    <a:ln>
                      <a:noFill/>
                    </a:ln>
                    <a:solidFill>
                      <a:srgbClr val="C0504D">
                        <a:lumMod val="60000"/>
                        <a:lumOff val="40000"/>
                      </a:srgbClr>
                    </a:solidFill>
                    <a:effectLst/>
                    <a:uLnTx/>
                    <a:uFillTx/>
                    <a:latin typeface="Calibri" pitchFamily="34" charset="0"/>
                    <a:ea typeface="+mn-ea"/>
                    <a:cs typeface="FC Onigiri Outline"/>
                  </a:endParaRPr>
                </a:p>
              </p:txBody>
            </p:sp>
            <p:sp>
              <p:nvSpPr>
                <p:cNvPr id="118" name="TextBox 117"/>
                <p:cNvSpPr txBox="1"/>
                <p:nvPr/>
              </p:nvSpPr>
              <p:spPr>
                <a:xfrm rot="21389866">
                  <a:off x="2073887" y="1461241"/>
                  <a:ext cx="258080" cy="429676"/>
                </a:xfrm>
                <a:prstGeom prst="rect">
                  <a:avLst/>
                </a:prstGeom>
                <a:noFill/>
              </p:spPr>
              <p:txBody>
                <a:bodyPr wrap="non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3733" b="0" i="0" u="none" strike="noStrike" kern="1200" cap="none" spc="0" normalizeH="0" baseline="0" noProof="0" dirty="0">
                      <a:ln>
                        <a:noFill/>
                      </a:ln>
                      <a:solidFill>
                        <a:srgbClr val="4BACC6">
                          <a:lumMod val="20000"/>
                          <a:lumOff val="80000"/>
                        </a:srgbClr>
                      </a:solidFill>
                      <a:effectLst/>
                      <a:uLnTx/>
                      <a:uFillTx/>
                      <a:latin typeface="Calibri" pitchFamily="34" charset="0"/>
                      <a:ea typeface="+mn-ea"/>
                      <a:cs typeface="FC Onigiri Outline"/>
                    </a:rPr>
                    <a:t>+</a:t>
                  </a:r>
                  <a:endParaRPr kumimoji="0" lang="th-TH" sz="3733" b="0" i="0" u="none" strike="noStrike" kern="1200" cap="none" spc="0" normalizeH="0" baseline="0" noProof="0" dirty="0">
                    <a:ln>
                      <a:noFill/>
                    </a:ln>
                    <a:solidFill>
                      <a:srgbClr val="4BACC6">
                        <a:lumMod val="20000"/>
                        <a:lumOff val="80000"/>
                      </a:srgbClr>
                    </a:solidFill>
                    <a:effectLst/>
                    <a:uLnTx/>
                    <a:uFillTx/>
                    <a:latin typeface="Calibri" pitchFamily="34" charset="0"/>
                    <a:ea typeface="+mn-ea"/>
                    <a:cs typeface="FC Onigiri Outline"/>
                  </a:endParaRPr>
                </a:p>
              </p:txBody>
            </p:sp>
            <p:sp>
              <p:nvSpPr>
                <p:cNvPr id="119" name="สามเหลี่ยมหน้าจั่ว 118"/>
                <p:cNvSpPr/>
                <p:nvPr/>
              </p:nvSpPr>
              <p:spPr>
                <a:xfrm rot="20089558">
                  <a:off x="2203045" y="1810217"/>
                  <a:ext cx="98304" cy="74674"/>
                </a:xfrm>
                <a:prstGeom prst="triangle">
                  <a:avLst/>
                </a:prstGeom>
                <a:solidFill>
                  <a:schemeClr val="bg1"/>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20" name="สามเหลี่ยมหน้าจั่ว 119"/>
                <p:cNvSpPr/>
                <p:nvPr/>
              </p:nvSpPr>
              <p:spPr>
                <a:xfrm rot="1772264">
                  <a:off x="1273574" y="1827175"/>
                  <a:ext cx="142726" cy="141628"/>
                </a:xfrm>
                <a:prstGeom prst="triangl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21" name="วงรี 120"/>
                <p:cNvSpPr/>
                <p:nvPr/>
              </p:nvSpPr>
              <p:spPr>
                <a:xfrm>
                  <a:off x="1449759" y="2198024"/>
                  <a:ext cx="54000" cy="54699"/>
                </a:xfrm>
                <a:prstGeom prst="ellipse">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22" name="วงรี 121"/>
                <p:cNvSpPr/>
                <p:nvPr/>
              </p:nvSpPr>
              <p:spPr>
                <a:xfrm>
                  <a:off x="1476213" y="1696393"/>
                  <a:ext cx="54000" cy="54699"/>
                </a:xfrm>
                <a:prstGeom prst="ellipse">
                  <a:avLst/>
                </a:prstGeom>
                <a:solidFill>
                  <a:schemeClr val="bg1"/>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23" name="วงรี 122"/>
                <p:cNvSpPr/>
                <p:nvPr/>
              </p:nvSpPr>
              <p:spPr>
                <a:xfrm>
                  <a:off x="2305814" y="1965922"/>
                  <a:ext cx="54000" cy="54699"/>
                </a:xfrm>
                <a:prstGeom prst="ellipse">
                  <a:avLst/>
                </a:prstGeom>
                <a:solidFill>
                  <a:schemeClr val="bg1"/>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116" name="TextBox 115"/>
              <p:cNvSpPr txBox="1"/>
              <p:nvPr/>
            </p:nvSpPr>
            <p:spPr>
              <a:xfrm rot="13598869">
                <a:off x="8014745" y="141920"/>
                <a:ext cx="272911" cy="406324"/>
              </a:xfrm>
              <a:prstGeom prst="rect">
                <a:avLst/>
              </a:prstGeom>
              <a:noFill/>
            </p:spPr>
            <p:txBody>
              <a:bodyPr wrap="non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3733" b="0" i="0" u="none" strike="noStrike" kern="1200" cap="none" spc="0" normalizeH="0" baseline="0" noProof="0" dirty="0">
                    <a:ln>
                      <a:noFill/>
                    </a:ln>
                    <a:solidFill>
                      <a:prstClr val="white">
                        <a:lumMod val="95000"/>
                      </a:prstClr>
                    </a:solidFill>
                    <a:effectLst/>
                    <a:uLnTx/>
                    <a:uFillTx/>
                    <a:latin typeface="Calibri" pitchFamily="34" charset="0"/>
                    <a:ea typeface="+mn-ea"/>
                    <a:cs typeface="FC Onigiri Outline"/>
                  </a:rPr>
                  <a:t>+</a:t>
                </a:r>
                <a:endParaRPr kumimoji="0" lang="th-TH" sz="3733" b="0" i="0" u="none" strike="noStrike" kern="1200" cap="none" spc="0" normalizeH="0" baseline="0" noProof="0" dirty="0">
                  <a:ln>
                    <a:noFill/>
                  </a:ln>
                  <a:solidFill>
                    <a:prstClr val="white">
                      <a:lumMod val="95000"/>
                    </a:prstClr>
                  </a:solidFill>
                  <a:effectLst/>
                  <a:uLnTx/>
                  <a:uFillTx/>
                  <a:latin typeface="Calibri" pitchFamily="34" charset="0"/>
                  <a:ea typeface="+mn-ea"/>
                  <a:cs typeface="FC Onigiri Outline"/>
                </a:endParaRPr>
              </a:p>
            </p:txBody>
          </p:sp>
        </p:grpSp>
      </p:grpSp>
      <p:grpSp>
        <p:nvGrpSpPr>
          <p:cNvPr id="124" name="กลุ่ม 123"/>
          <p:cNvGrpSpPr/>
          <p:nvPr userDrawn="1"/>
        </p:nvGrpSpPr>
        <p:grpSpPr>
          <a:xfrm>
            <a:off x="26941" y="5439265"/>
            <a:ext cx="1718201" cy="1446121"/>
            <a:chOff x="20204" y="4079447"/>
            <a:chExt cx="1288651" cy="1084591"/>
          </a:xfrm>
        </p:grpSpPr>
        <p:pic>
          <p:nvPicPr>
            <p:cNvPr id="125" name="รูปภาพ 12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0204" y="4366818"/>
              <a:ext cx="1288651" cy="797220"/>
            </a:xfrm>
            <a:prstGeom prst="rect">
              <a:avLst/>
            </a:prstGeom>
            <a:effectLst>
              <a:outerShdw blurRad="50800" dist="25400" dir="10800000" algn="r" rotWithShape="0">
                <a:schemeClr val="accent4">
                  <a:alpha val="40000"/>
                </a:schemeClr>
              </a:outerShdw>
            </a:effectLst>
          </p:spPr>
        </p:pic>
        <p:pic>
          <p:nvPicPr>
            <p:cNvPr id="126" name="รูปภาพ 125"/>
            <p:cNvPicPr>
              <a:picLocks noChangeAspect="1"/>
            </p:cNvPicPr>
            <p:nvPr/>
          </p:nvPicPr>
          <p:blipFill rotWithShape="1">
            <a:blip r:embed="rId8" cstate="print">
              <a:extLst>
                <a:ext uri="{BEBA8EAE-BF5A-486C-A8C5-ECC9F3942E4B}">
                  <a14:imgProps xmlns:a14="http://schemas.microsoft.com/office/drawing/2010/main">
                    <a14:imgLayer r:embed="rId9">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322589" y="4079447"/>
              <a:ext cx="263243" cy="292567"/>
            </a:xfrm>
            <a:prstGeom prst="rect">
              <a:avLst/>
            </a:prstGeom>
          </p:spPr>
        </p:pic>
      </p:grpSp>
      <p:sp>
        <p:nvSpPr>
          <p:cNvPr id="3" name="ตัวแทนรูปภาพ 2"/>
          <p:cNvSpPr>
            <a:spLocks noGrp="1"/>
          </p:cNvSpPr>
          <p:nvPr>
            <p:ph type="pic" idx="1"/>
          </p:nvPr>
        </p:nvSpPr>
        <p:spPr>
          <a:xfrm>
            <a:off x="1420381" y="2160517"/>
            <a:ext cx="3838145" cy="3473791"/>
          </a:xfrm>
          <a:prstGeom prst="rect">
            <a:avLst/>
          </a:prstGeom>
        </p:spPr>
        <p:txBody>
          <a:bodyPr/>
          <a:lstStyle>
            <a:lvl1pPr marL="0" indent="0">
              <a:buNone/>
              <a:defRPr sz="4267"/>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endParaRPr lang="th-TH"/>
          </a:p>
        </p:txBody>
      </p:sp>
      <p:sp>
        <p:nvSpPr>
          <p:cNvPr id="127" name="ตัวแทนข้อความ 3"/>
          <p:cNvSpPr>
            <a:spLocks noGrp="1"/>
          </p:cNvSpPr>
          <p:nvPr>
            <p:ph type="body" sz="half" idx="13"/>
          </p:nvPr>
        </p:nvSpPr>
        <p:spPr>
          <a:xfrm>
            <a:off x="6026157" y="3061629"/>
            <a:ext cx="3595144" cy="804863"/>
          </a:xfrm>
          <a:prstGeom prst="rect">
            <a:avLst/>
          </a:prstGeom>
        </p:spPr>
        <p:txBody>
          <a:bodyPr/>
          <a:lstStyle>
            <a:lvl1pPr marL="0" indent="0">
              <a:buNone/>
              <a:defRPr sz="2133">
                <a:latin typeface="can_NongAor" pitchFamily="2" charset="0"/>
                <a:cs typeface="can_NongAor" pitchFamily="2" charset="0"/>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a:p>
            <a:pPr lvl="0"/>
            <a:endParaRPr lang="th-TH" dirty="0"/>
          </a:p>
        </p:txBody>
      </p:sp>
      <p:sp>
        <p:nvSpPr>
          <p:cNvPr id="128" name="ตัวแทนข้อความ 3"/>
          <p:cNvSpPr>
            <a:spLocks noGrp="1"/>
          </p:cNvSpPr>
          <p:nvPr>
            <p:ph type="body" sz="half" idx="14"/>
          </p:nvPr>
        </p:nvSpPr>
        <p:spPr>
          <a:xfrm>
            <a:off x="6018530" y="3900734"/>
            <a:ext cx="5735159" cy="804863"/>
          </a:xfrm>
          <a:prstGeom prst="rect">
            <a:avLst/>
          </a:prstGeom>
        </p:spPr>
        <p:txBody>
          <a:bodyPr/>
          <a:lstStyle>
            <a:lvl1pPr marL="0" indent="0">
              <a:buNone/>
              <a:defRPr sz="3733">
                <a:solidFill>
                  <a:schemeClr val="accent2"/>
                </a:solidFill>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a:p>
            <a:pPr lvl="0"/>
            <a:endParaRPr lang="th-TH" dirty="0"/>
          </a:p>
        </p:txBody>
      </p:sp>
      <p:sp>
        <p:nvSpPr>
          <p:cNvPr id="129" name="ตัวแทนข้อความ 3"/>
          <p:cNvSpPr>
            <a:spLocks noGrp="1"/>
          </p:cNvSpPr>
          <p:nvPr>
            <p:ph type="body" sz="half" idx="15"/>
          </p:nvPr>
        </p:nvSpPr>
        <p:spPr>
          <a:xfrm>
            <a:off x="6044956" y="5001158"/>
            <a:ext cx="3595144" cy="804863"/>
          </a:xfrm>
          <a:prstGeom prst="rect">
            <a:avLst/>
          </a:prstGeom>
        </p:spPr>
        <p:txBody>
          <a:bodyPr/>
          <a:lstStyle>
            <a:lvl1pPr marL="0" indent="0">
              <a:buNone/>
              <a:defRPr sz="2133">
                <a:latin typeface="can_NongAor" pitchFamily="2" charset="0"/>
                <a:cs typeface="can_NongAor" pitchFamily="2" charset="0"/>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a:p>
            <a:pPr lvl="0"/>
            <a:endParaRPr lang="th-TH" dirty="0"/>
          </a:p>
        </p:txBody>
      </p:sp>
      <p:grpSp>
        <p:nvGrpSpPr>
          <p:cNvPr id="86" name="กลุ่ม 85"/>
          <p:cNvGrpSpPr/>
          <p:nvPr userDrawn="1"/>
        </p:nvGrpSpPr>
        <p:grpSpPr>
          <a:xfrm>
            <a:off x="527381" y="548680"/>
            <a:ext cx="10725416" cy="5760640"/>
            <a:chOff x="395536" y="411510"/>
            <a:chExt cx="8044062" cy="4320480"/>
          </a:xfrm>
        </p:grpSpPr>
        <p:sp>
          <p:nvSpPr>
            <p:cNvPr id="87" name="บวก 86"/>
            <p:cNvSpPr/>
            <p:nvPr userDrawn="1"/>
          </p:nvSpPr>
          <p:spPr>
            <a:xfrm rot="20706355">
              <a:off x="1782214" y="44435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8" name="บวก 87"/>
            <p:cNvSpPr/>
            <p:nvPr userDrawn="1"/>
          </p:nvSpPr>
          <p:spPr>
            <a:xfrm rot="17093645" flipH="1">
              <a:off x="487473" y="34700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9" name="บวก 88"/>
            <p:cNvSpPr/>
            <p:nvPr userDrawn="1"/>
          </p:nvSpPr>
          <p:spPr>
            <a:xfrm rot="4506355">
              <a:off x="5816065" y="447820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0" name="บวก 89"/>
            <p:cNvSpPr/>
            <p:nvPr userDrawn="1"/>
          </p:nvSpPr>
          <p:spPr>
            <a:xfrm rot="17093645" flipH="1">
              <a:off x="7919191" y="15801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2" name="วงรี 91"/>
            <p:cNvSpPr/>
            <p:nvPr userDrawn="1"/>
          </p:nvSpPr>
          <p:spPr>
            <a:xfrm>
              <a:off x="8078716" y="84355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3" name="วงรี 92"/>
            <p:cNvSpPr/>
            <p:nvPr userDrawn="1"/>
          </p:nvSpPr>
          <p:spPr>
            <a:xfrm>
              <a:off x="2267744" y="4638390"/>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4" name="สามเหลี่ยมหน้าจั่ว 93"/>
            <p:cNvSpPr/>
            <p:nvPr userDrawn="1"/>
          </p:nvSpPr>
          <p:spPr>
            <a:xfrm>
              <a:off x="4355976" y="41151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5" name="สามเหลี่ยมหน้าจั่ว 94"/>
            <p:cNvSpPr/>
            <p:nvPr userDrawn="1"/>
          </p:nvSpPr>
          <p:spPr>
            <a:xfrm rot="1783205">
              <a:off x="4300316" y="424428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6" name="สามเหลี่ยมหน้าจั่ว 95"/>
            <p:cNvSpPr/>
            <p:nvPr userDrawn="1"/>
          </p:nvSpPr>
          <p:spPr>
            <a:xfrm rot="19585674">
              <a:off x="632414" y="2370888"/>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7" name="สามเหลี่ยมหน้าจั่ว 96"/>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8" name="วงรี 97"/>
            <p:cNvSpPr/>
            <p:nvPr userDrawn="1"/>
          </p:nvSpPr>
          <p:spPr>
            <a:xfrm>
              <a:off x="395536" y="120359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pic>
        <p:nvPicPr>
          <p:cNvPr id="91" name="Picture 90">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10" cstate="hqprint">
            <a:extLst>
              <a:ext uri="{28A0092B-C50C-407E-A947-70E740481C1C}">
                <a14:useLocalDpi xmlns:a14="http://schemas.microsoft.com/office/drawing/2010/main" val="0"/>
              </a:ext>
            </a:extLst>
          </a:blip>
          <a:srcRect t="37667"/>
          <a:stretch/>
        </p:blipFill>
        <p:spPr>
          <a:xfrm>
            <a:off x="-3086811" y="-151489"/>
            <a:ext cx="2914996" cy="2586929"/>
          </a:xfrm>
          <a:prstGeom prst="rect">
            <a:avLst/>
          </a:prstGeom>
        </p:spPr>
      </p:pic>
      <p:pic>
        <p:nvPicPr>
          <p:cNvPr id="130" name="Picture 129">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11" cstate="print">
            <a:extLst>
              <a:ext uri="{28A0092B-C50C-407E-A947-70E740481C1C}">
                <a14:useLocalDpi xmlns:a14="http://schemas.microsoft.com/office/drawing/2010/main" val="0"/>
              </a:ext>
            </a:extLst>
          </a:blip>
          <a:srcRect t="38142"/>
          <a:stretch/>
        </p:blipFill>
        <p:spPr>
          <a:xfrm>
            <a:off x="415603" y="7343259"/>
            <a:ext cx="2432012" cy="2184723"/>
          </a:xfrm>
          <a:prstGeom prst="rect">
            <a:avLst/>
          </a:prstGeom>
        </p:spPr>
      </p:pic>
      <p:sp>
        <p:nvSpPr>
          <p:cNvPr id="131" name="TextBox 3">
            <a:extLst>
              <a:ext uri="{FF2B5EF4-FFF2-40B4-BE49-F238E27FC236}">
                <a16:creationId xmlns:a16="http://schemas.microsoft.com/office/drawing/2014/main" id="{29EA2F57-C96A-966D-50AE-CA599802F3D7}"/>
              </a:ext>
            </a:extLst>
          </p:cNvPr>
          <p:cNvSpPr txBox="1"/>
          <p:nvPr userDrawn="1"/>
        </p:nvSpPr>
        <p:spPr>
          <a:xfrm>
            <a:off x="2324762" y="8600892"/>
            <a:ext cx="8304245" cy="974498"/>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14944" rtl="0" eaLnBrk="1" fontAlgn="auto" latinLnBrk="0" hangingPunct="1">
              <a:lnSpc>
                <a:spcPct val="100000"/>
              </a:lnSpc>
              <a:spcBef>
                <a:spcPts val="0"/>
              </a:spcBef>
              <a:spcAft>
                <a:spcPts val="0"/>
              </a:spcAft>
              <a:buClrTx/>
              <a:buSzTx/>
              <a:buFontTx/>
              <a:buNone/>
              <a:tabLst/>
              <a:defRPr/>
            </a:pPr>
            <a:r>
              <a:rPr kumimoji="0" lang="en-US" sz="1911"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85240" rtl="0" eaLnBrk="1" fontAlgn="auto" latinLnBrk="0" hangingPunct="1">
              <a:lnSpc>
                <a:spcPct val="100000"/>
              </a:lnSpc>
              <a:spcBef>
                <a:spcPts val="0"/>
              </a:spcBef>
              <a:spcAft>
                <a:spcPts val="0"/>
              </a:spcAft>
              <a:buClrTx/>
              <a:buSzTx/>
              <a:buFontTx/>
              <a:buNone/>
              <a:tabLst/>
              <a:defRPr/>
            </a:pPr>
            <a:r>
              <a:rPr kumimoji="0" lang="en-US" sz="1911"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911"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911"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911"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911"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911"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2">
                  <a:extLst>
                    <a:ext uri="{A12FA001-AC4F-418D-AE19-62706E023703}">
                      <ahyp:hlinkClr xmlns:ahyp="http://schemas.microsoft.com/office/drawing/2018/hyperlinkcolor" xmlns="" val="tx"/>
                    </a:ext>
                  </a:extLst>
                </a:hlinkClick>
              </a:rPr>
              <a:t>MĂNG NON- TÀI LIỆU TIỂU HỌC | Facebook</a:t>
            </a:r>
            <a:endParaRPr kumimoji="0" lang="en-US" sz="1911"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14944" rtl="0" eaLnBrk="1" fontAlgn="auto" latinLnBrk="0" hangingPunct="1">
              <a:lnSpc>
                <a:spcPct val="100000"/>
              </a:lnSpc>
              <a:spcBef>
                <a:spcPts val="0"/>
              </a:spcBef>
              <a:spcAft>
                <a:spcPts val="0"/>
              </a:spcAft>
              <a:buClrTx/>
              <a:buSzTx/>
              <a:buFontTx/>
              <a:buNone/>
              <a:tabLst/>
              <a:defRPr/>
            </a:pPr>
            <a:r>
              <a:rPr kumimoji="0" lang="en-US" sz="1911"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911"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911"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911"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911"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32" name="Title 1">
            <a:extLst>
              <a:ext uri="{FF2B5EF4-FFF2-40B4-BE49-F238E27FC236}">
                <a16:creationId xmlns:a16="http://schemas.microsoft.com/office/drawing/2014/main" id="{839CB496-B064-1976-8A73-F5C96C8179F1}"/>
              </a:ext>
            </a:extLst>
          </p:cNvPr>
          <p:cNvSpPr txBox="1">
            <a:spLocks/>
          </p:cNvSpPr>
          <p:nvPr userDrawn="1"/>
        </p:nvSpPr>
        <p:spPr>
          <a:xfrm>
            <a:off x="-852402" y="-520683"/>
            <a:ext cx="2914996" cy="1049867"/>
          </a:xfrm>
          <a:prstGeom prst="rect">
            <a:avLst/>
          </a:prstGeom>
        </p:spPr>
        <p:txBody>
          <a:bodyPr vert="horz" lIns="97049" tIns="48525" rIns="97049" bIns="48525"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829889" rtl="0" eaLnBrk="1" fontAlgn="auto" latinLnBrk="0" hangingPunct="1">
              <a:lnSpc>
                <a:spcPct val="90000"/>
              </a:lnSpc>
              <a:spcBef>
                <a:spcPct val="0"/>
              </a:spcBef>
              <a:spcAft>
                <a:spcPts val="0"/>
              </a:spcAft>
              <a:buClrTx/>
              <a:buSzTx/>
              <a:buFontTx/>
              <a:buNone/>
              <a:tabLst/>
              <a:defRPr/>
            </a:pPr>
            <a:r>
              <a:rPr kumimoji="0" lang="en-US" sz="2548" b="0" i="0" u="none" strike="noStrike" kern="1200" cap="none" spc="0" normalizeH="0" baseline="0" noProof="0" dirty="0" err="1">
                <a:ln>
                  <a:noFill/>
                </a:ln>
                <a:solidFill>
                  <a:srgbClr val="FFC51C">
                    <a:lumMod val="20000"/>
                    <a:lumOff val="80000"/>
                  </a:srgbClr>
                </a:solidFill>
                <a:effectLst/>
                <a:uLnTx/>
                <a:uFillTx/>
                <a:latin typeface="#9Slide07 HoneyCream" pitchFamily="2" charset="0"/>
                <a:ea typeface="+mj-ea"/>
                <a:cs typeface="+mj-cs"/>
              </a:rPr>
              <a:t>Măng</a:t>
            </a:r>
            <a:r>
              <a:rPr kumimoji="0" lang="en-US" sz="2548"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rPr>
              <a:t> Non</a:t>
            </a:r>
          </a:p>
        </p:txBody>
      </p:sp>
      <p:sp>
        <p:nvSpPr>
          <p:cNvPr id="133" name="Title 1">
            <a:extLst>
              <a:ext uri="{FF2B5EF4-FFF2-40B4-BE49-F238E27FC236}">
                <a16:creationId xmlns:a16="http://schemas.microsoft.com/office/drawing/2014/main" id="{67CE625A-7EB5-37D6-AA98-E6F10E173EFB}"/>
              </a:ext>
            </a:extLst>
          </p:cNvPr>
          <p:cNvSpPr txBox="1">
            <a:spLocks/>
          </p:cNvSpPr>
          <p:nvPr userDrawn="1"/>
        </p:nvSpPr>
        <p:spPr>
          <a:xfrm>
            <a:off x="8381617" y="5716325"/>
            <a:ext cx="2914996" cy="1049867"/>
          </a:xfrm>
          <a:prstGeom prst="rect">
            <a:avLst/>
          </a:prstGeom>
        </p:spPr>
        <p:txBody>
          <a:bodyPr vert="horz" lIns="97049" tIns="48525" rIns="97049" bIns="48525"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829889" rtl="0" eaLnBrk="1" fontAlgn="auto" latinLnBrk="0" hangingPunct="1">
              <a:lnSpc>
                <a:spcPct val="90000"/>
              </a:lnSpc>
              <a:spcBef>
                <a:spcPct val="0"/>
              </a:spcBef>
              <a:spcAft>
                <a:spcPts val="0"/>
              </a:spcAft>
              <a:buClrTx/>
              <a:buSzTx/>
              <a:buFontTx/>
              <a:buNone/>
              <a:tabLst/>
              <a:defRPr/>
            </a:pPr>
            <a:r>
              <a:rPr kumimoji="0" lang="en-US" sz="1911"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rPr>
              <a:t>Măng Non</a:t>
            </a:r>
            <a:endParaRPr kumimoji="0" lang="en-US" sz="1911"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endParaRPr>
          </a:p>
        </p:txBody>
      </p:sp>
      <p:sp>
        <p:nvSpPr>
          <p:cNvPr id="134" name="TextBox 133">
            <a:extLst>
              <a:ext uri="{FF2B5EF4-FFF2-40B4-BE49-F238E27FC236}">
                <a16:creationId xmlns:a16="http://schemas.microsoft.com/office/drawing/2014/main" id="{A9185F81-9F4C-9E1A-DA28-FF4DF54F9336}"/>
              </a:ext>
            </a:extLst>
          </p:cNvPr>
          <p:cNvSpPr txBox="1"/>
          <p:nvPr userDrawn="1"/>
        </p:nvSpPr>
        <p:spPr>
          <a:xfrm>
            <a:off x="-4019179" y="2468441"/>
            <a:ext cx="4434780" cy="582339"/>
          </a:xfrm>
          <a:prstGeom prst="rect">
            <a:avLst/>
          </a:prstGeom>
          <a:noFill/>
        </p:spPr>
        <p:txBody>
          <a:bodyPr wrap="square" rtlCol="0">
            <a:spAutoFit/>
          </a:bodyPr>
          <a:lstStyle/>
          <a:p>
            <a:pPr marL="0" marR="0" lvl="0" indent="0" algn="ctr" defTabSz="829889" rtl="0" eaLnBrk="1" fontAlgn="auto" latinLnBrk="0" hangingPunct="1">
              <a:lnSpc>
                <a:spcPct val="100000"/>
              </a:lnSpc>
              <a:spcBef>
                <a:spcPts val="0"/>
              </a:spcBef>
              <a:spcAft>
                <a:spcPts val="0"/>
              </a:spcAft>
              <a:buClrTx/>
              <a:buSzTx/>
              <a:buFontTx/>
              <a:buNone/>
              <a:tabLst/>
              <a:defRPr/>
            </a:pPr>
            <a:r>
              <a:rPr kumimoji="0" lang="en-US" sz="3184" b="0" i="0" u="none" strike="noStrike" kern="1200" cap="none" spc="0" normalizeH="0" baseline="0" noProof="0" err="1">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rPr>
              <a:t>Măng</a:t>
            </a:r>
            <a:r>
              <a:rPr kumimoji="0" lang="en-US" sz="3184" b="0" i="0" u="none" strike="noStrike" kern="120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rPr>
              <a:t> Non</a:t>
            </a:r>
            <a:endParaRPr kumimoji="0" lang="id-ID" sz="3184" b="0" i="0" u="none" strike="noStrike" kern="120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endParaRPr>
          </a:p>
        </p:txBody>
      </p:sp>
      <p:sp>
        <p:nvSpPr>
          <p:cNvPr id="135" name="TextBox 134">
            <a:extLst>
              <a:ext uri="{FF2B5EF4-FFF2-40B4-BE49-F238E27FC236}">
                <a16:creationId xmlns:a16="http://schemas.microsoft.com/office/drawing/2014/main" id="{6BE93520-6E9F-4C6B-1BDC-F5F4B404C88B}"/>
              </a:ext>
            </a:extLst>
          </p:cNvPr>
          <p:cNvSpPr txBox="1"/>
          <p:nvPr userDrawn="1"/>
        </p:nvSpPr>
        <p:spPr>
          <a:xfrm>
            <a:off x="605096" y="9963314"/>
            <a:ext cx="11725451" cy="533351"/>
          </a:xfrm>
          <a:prstGeom prst="rect">
            <a:avLst/>
          </a:prstGeom>
          <a:noFill/>
        </p:spPr>
        <p:txBody>
          <a:bodyPr wrap="square">
            <a:spAutoFit/>
          </a:bodyPr>
          <a:lstStyle/>
          <a:p>
            <a:pPr marL="0" marR="0" lvl="0" indent="0" algn="ctr" defTabSz="727895" rtl="0" eaLnBrk="1" fontAlgn="auto" latinLnBrk="0" hangingPunct="1">
              <a:lnSpc>
                <a:spcPct val="100000"/>
              </a:lnSpc>
              <a:spcBef>
                <a:spcPts val="0"/>
              </a:spcBef>
              <a:spcAft>
                <a:spcPts val="0"/>
              </a:spcAft>
              <a:buClr>
                <a:srgbClr val="000000"/>
              </a:buClr>
              <a:buSzPts val="1100"/>
              <a:buFont typeface="Arial"/>
              <a:buNone/>
              <a:tabLst/>
              <a:defRPr/>
            </a:pP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Sản</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phẩm</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của</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Măng</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Non –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Tài</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liệu</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Tiểu</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học</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a:t>
            </a:r>
          </a:p>
          <a:p>
            <a:pPr marL="0" marR="0" lvl="0" indent="0" algn="ctr" defTabSz="727895" rtl="0" eaLnBrk="1" fontAlgn="auto" latinLnBrk="0" hangingPunct="1">
              <a:lnSpc>
                <a:spcPct val="100000"/>
              </a:lnSpc>
              <a:spcBef>
                <a:spcPts val="0"/>
              </a:spcBef>
              <a:spcAft>
                <a:spcPts val="0"/>
              </a:spcAft>
              <a:buClr>
                <a:srgbClr val="000000"/>
              </a:buClr>
              <a:buSzPts val="1100"/>
              <a:buFont typeface="Arial"/>
              <a:buNone/>
              <a:tabLst/>
              <a:defRPr/>
            </a:pP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Nghiêm</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cấm</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buôn</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bán</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sao</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chép</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và</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chỉnh</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sửa</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để</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thu</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lợi</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nhuận</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a:t>
            </a:r>
          </a:p>
        </p:txBody>
      </p:sp>
      <p:sp>
        <p:nvSpPr>
          <p:cNvPr id="136" name="Title 1">
            <a:extLst>
              <a:ext uri="{FF2B5EF4-FFF2-40B4-BE49-F238E27FC236}">
                <a16:creationId xmlns:a16="http://schemas.microsoft.com/office/drawing/2014/main" id="{6108D78E-8090-455C-81F2-F57D8860EAC5}"/>
              </a:ext>
            </a:extLst>
          </p:cNvPr>
          <p:cNvSpPr txBox="1">
            <a:spLocks/>
          </p:cNvSpPr>
          <p:nvPr userDrawn="1"/>
        </p:nvSpPr>
        <p:spPr>
          <a:xfrm>
            <a:off x="3454402" y="6426729"/>
            <a:ext cx="4727615"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800" b="0" dirty="0">
                <a:solidFill>
                  <a:schemeClr val="accent6">
                    <a:lumMod val="50000"/>
                  </a:schemeClr>
                </a:solidFill>
                <a:latin typeface="SVN-Appleberry" panose="02040603050506020204" pitchFamily="18" charset="0"/>
              </a:rPr>
              <a:t>By </a:t>
            </a:r>
            <a:r>
              <a:rPr lang="en-US" sz="2800" b="0" dirty="0" err="1">
                <a:solidFill>
                  <a:schemeClr val="accent6">
                    <a:lumMod val="50000"/>
                  </a:schemeClr>
                </a:solidFill>
                <a:latin typeface="SVN-Appleberry" panose="02040603050506020204" pitchFamily="18" charset="0"/>
              </a:rPr>
              <a:t>Phước</a:t>
            </a:r>
            <a:r>
              <a:rPr lang="en-US" sz="2800" b="0" baseline="0" dirty="0">
                <a:solidFill>
                  <a:schemeClr val="accent6">
                    <a:lumMod val="50000"/>
                  </a:schemeClr>
                </a:solidFill>
                <a:latin typeface="SVN-Appleberry" panose="02040603050506020204" pitchFamily="18" charset="0"/>
              </a:rPr>
              <a:t> </a:t>
            </a:r>
            <a:r>
              <a:rPr lang="en-US" sz="2800" b="0" baseline="0" dirty="0" err="1">
                <a:solidFill>
                  <a:schemeClr val="accent6">
                    <a:lumMod val="50000"/>
                  </a:schemeClr>
                </a:solidFill>
                <a:latin typeface="SVN-Appleberry" panose="02040603050506020204" pitchFamily="18" charset="0"/>
              </a:rPr>
              <a:t>Trang</a:t>
            </a:r>
            <a:endParaRPr lang="en-US" sz="2800" b="0" dirty="0">
              <a:solidFill>
                <a:schemeClr val="accent6">
                  <a:lumMod val="50000"/>
                </a:schemeClr>
              </a:solidFill>
              <a:latin typeface="SVN-Appleberry" panose="02040603050506020204" pitchFamily="18" charset="0"/>
            </a:endParaRPr>
          </a:p>
        </p:txBody>
      </p:sp>
    </p:spTree>
    <p:extLst>
      <p:ext uri="{BB962C8B-B14F-4D97-AF65-F5344CB8AC3E}">
        <p14:creationId xmlns:p14="http://schemas.microsoft.com/office/powerpoint/2010/main" val="3371348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34"/>
                                        </p:tgtEl>
                                        <p:attrNameLst>
                                          <p:attrName>style.visibility</p:attrName>
                                        </p:attrNameLst>
                                      </p:cBhvr>
                                      <p:to>
                                        <p:strVal val="visible"/>
                                      </p:to>
                                    </p:set>
                                    <p:anim calcmode="lin" valueType="num">
                                      <p:cBhvr>
                                        <p:cTn id="7" dur="1750" fill="hold"/>
                                        <p:tgtEl>
                                          <p:spTgt spid="134"/>
                                        </p:tgtEl>
                                        <p:attrNameLst>
                                          <p:attrName>ppt_w</p:attrName>
                                        </p:attrNameLst>
                                      </p:cBhvr>
                                      <p:tavLst>
                                        <p:tav tm="0">
                                          <p:val>
                                            <p:fltVal val="0"/>
                                          </p:val>
                                        </p:tav>
                                        <p:tav tm="100000">
                                          <p:val>
                                            <p:strVal val="#ppt_w"/>
                                          </p:val>
                                        </p:tav>
                                      </p:tavLst>
                                    </p:anim>
                                    <p:anim calcmode="lin" valueType="num">
                                      <p:cBhvr>
                                        <p:cTn id="8" dur="1750" fill="hold"/>
                                        <p:tgtEl>
                                          <p:spTgt spid="134"/>
                                        </p:tgtEl>
                                        <p:attrNameLst>
                                          <p:attrName>ppt_h</p:attrName>
                                        </p:attrNameLst>
                                      </p:cBhvr>
                                      <p:tavLst>
                                        <p:tav tm="0">
                                          <p:val>
                                            <p:fltVal val="0"/>
                                          </p:val>
                                        </p:tav>
                                        <p:tav tm="100000">
                                          <p:val>
                                            <p:strVal val="#ppt_h"/>
                                          </p:val>
                                        </p:tav>
                                      </p:tavLst>
                                    </p:anim>
                                    <p:animEffect transition="in" filter="fade">
                                      <p:cBhvr>
                                        <p:cTn id="9" dur="1750"/>
                                        <p:tgtEl>
                                          <p:spTgt spid="134"/>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34"/>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4" grpId="0"/>
      <p:bldP spid="134" grpId="1"/>
    </p:bldLst>
  </p:timing>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1_รูปภาพพร้อมคำอธิบายภาพ">
    <p:spTree>
      <p:nvGrpSpPr>
        <p:cNvPr id="1" name=""/>
        <p:cNvGrpSpPr/>
        <p:nvPr/>
      </p:nvGrpSpPr>
      <p:grpSpPr>
        <a:xfrm>
          <a:off x="0" y="0"/>
          <a:ext cx="0" cy="0"/>
          <a:chOff x="0" y="0"/>
          <a:chExt cx="0" cy="0"/>
        </a:xfrm>
      </p:grpSpPr>
      <p:grpSp>
        <p:nvGrpSpPr>
          <p:cNvPr id="48" name="กลุ่ม 47"/>
          <p:cNvGrpSpPr/>
          <p:nvPr userDrawn="1"/>
        </p:nvGrpSpPr>
        <p:grpSpPr>
          <a:xfrm>
            <a:off x="335361" y="356660"/>
            <a:ext cx="11425271" cy="6124221"/>
            <a:chOff x="251519" y="267494"/>
            <a:chExt cx="8568953" cy="4593166"/>
          </a:xfrm>
        </p:grpSpPr>
        <p:sp>
          <p:nvSpPr>
            <p:cNvPr id="49" name="สี่เหลี่ยมผืนผ้า 48"/>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50" name="กลุ่ม 49"/>
            <p:cNvGrpSpPr/>
            <p:nvPr userDrawn="1"/>
          </p:nvGrpSpPr>
          <p:grpSpPr>
            <a:xfrm>
              <a:off x="251519" y="267494"/>
              <a:ext cx="8568953" cy="4593166"/>
              <a:chOff x="-29030" y="17128"/>
              <a:chExt cx="9151241" cy="5109244"/>
            </a:xfrm>
          </p:grpSpPr>
          <p:grpSp>
            <p:nvGrpSpPr>
              <p:cNvPr id="51" name="กลุ่ม 50"/>
              <p:cNvGrpSpPr/>
              <p:nvPr/>
            </p:nvGrpSpPr>
            <p:grpSpPr>
              <a:xfrm>
                <a:off x="187436" y="17128"/>
                <a:ext cx="8652652" cy="5109244"/>
                <a:chOff x="187436" y="17128"/>
                <a:chExt cx="8652652" cy="5109244"/>
              </a:xfrm>
            </p:grpSpPr>
            <p:cxnSp>
              <p:nvCxnSpPr>
                <p:cNvPr id="65"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6"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7"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8"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9"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0"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1"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2"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3"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4"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5"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6"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7"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8"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9"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0"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1"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2"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3"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4"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5"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52" name="กลุ่ม 51"/>
              <p:cNvGrpSpPr/>
              <p:nvPr/>
            </p:nvGrpSpPr>
            <p:grpSpPr>
              <a:xfrm>
                <a:off x="-29030" y="263553"/>
                <a:ext cx="9151241" cy="4703748"/>
                <a:chOff x="-29030" y="263553"/>
                <a:chExt cx="9151241" cy="4703748"/>
              </a:xfrm>
            </p:grpSpPr>
            <p:cxnSp>
              <p:nvCxnSpPr>
                <p:cNvPr id="53"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1"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2"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3"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4"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sp>
        <p:nvSpPr>
          <p:cNvPr id="2" name="ชื่อเรื่อง 1"/>
          <p:cNvSpPr>
            <a:spLocks noGrp="1"/>
          </p:cNvSpPr>
          <p:nvPr>
            <p:ph type="title"/>
          </p:nvPr>
        </p:nvSpPr>
        <p:spPr>
          <a:xfrm>
            <a:off x="576799" y="-123393"/>
            <a:ext cx="11183832" cy="1856241"/>
          </a:xfrm>
          <a:prstGeom prst="rect">
            <a:avLst/>
          </a:prstGeom>
        </p:spPr>
        <p:txBody>
          <a:bodyPr anchor="b">
            <a:noAutofit/>
          </a:bodyPr>
          <a:lstStyle>
            <a:lvl1pPr algn="l">
              <a:defRPr sz="5867" b="1">
                <a:solidFill>
                  <a:srgbClr val="FFD757"/>
                </a:solidFill>
              </a:defRPr>
            </a:lvl1pPr>
          </a:lstStyle>
          <a:p>
            <a:r>
              <a:rPr lang="th-TH" dirty="0"/>
              <a:t>คลิกเพื่อแก้ไขลักษณะชื่อเรื่องต้นแบบ</a:t>
            </a:r>
          </a:p>
        </p:txBody>
      </p:sp>
      <p:sp>
        <p:nvSpPr>
          <p:cNvPr id="4" name="ตัวแทนข้อความ 3"/>
          <p:cNvSpPr>
            <a:spLocks noGrp="1"/>
          </p:cNvSpPr>
          <p:nvPr>
            <p:ph type="body" sz="half" idx="2"/>
          </p:nvPr>
        </p:nvSpPr>
        <p:spPr>
          <a:xfrm>
            <a:off x="2089036" y="1891083"/>
            <a:ext cx="3917979" cy="804863"/>
          </a:xfrm>
          <a:prstGeom prst="rect">
            <a:avLst/>
          </a:prstGeom>
        </p:spPr>
        <p:txBody>
          <a:bodyPr/>
          <a:lstStyle>
            <a:lvl1pPr marL="0" indent="0">
              <a:buNone/>
              <a:defRPr sz="3733">
                <a:solidFill>
                  <a:schemeClr val="accent5"/>
                </a:solidFill>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a:p>
            <a:pPr lvl="0"/>
            <a:endParaRPr lang="th-TH" dirty="0"/>
          </a:p>
        </p:txBody>
      </p:sp>
      <p:sp>
        <p:nvSpPr>
          <p:cNvPr id="5" name="ตัวแทนวันที่ 4"/>
          <p:cNvSpPr>
            <a:spLocks noGrp="1"/>
          </p:cNvSpPr>
          <p:nvPr>
            <p:ph type="dt" sz="half" idx="10"/>
          </p:nvPr>
        </p:nvSpPr>
        <p:spPr>
          <a:xfrm>
            <a:off x="609600" y="6356352"/>
            <a:ext cx="2844800" cy="365125"/>
          </a:xfrm>
          <a:prstGeom prst="rect">
            <a:avLst/>
          </a:prstGeom>
        </p:spPr>
        <p:txBody>
          <a:bodyPr/>
          <a:lstStyle/>
          <a:p>
            <a:pPr defTabSz="1219140">
              <a:defRPr/>
            </a:pPr>
            <a:fld id="{D32242DE-F0EE-4C77-B9C6-2A34B17B2D30}" type="datetimeFigureOut">
              <a:rPr lang="th-TH" smtClean="0">
                <a:solidFill>
                  <a:prstClr val="black">
                    <a:tint val="75000"/>
                  </a:prstClr>
                </a:solidFill>
              </a:rPr>
              <a:pPr defTabSz="1219140">
                <a:defRPr/>
              </a:pPr>
              <a:t>11/03/66</a:t>
            </a:fld>
            <a:endParaRPr lang="th-TH">
              <a:solidFill>
                <a:prstClr val="black">
                  <a:tint val="75000"/>
                </a:prstClr>
              </a:solidFill>
            </a:endParaRPr>
          </a:p>
        </p:txBody>
      </p:sp>
      <p:sp>
        <p:nvSpPr>
          <p:cNvPr id="6" name="ตัวแทนท้ายกระดาษ 5"/>
          <p:cNvSpPr>
            <a:spLocks noGrp="1"/>
          </p:cNvSpPr>
          <p:nvPr>
            <p:ph type="ftr" sz="quarter" idx="11"/>
          </p:nvPr>
        </p:nvSpPr>
        <p:spPr>
          <a:xfrm>
            <a:off x="4165600" y="6356352"/>
            <a:ext cx="3860800" cy="365125"/>
          </a:xfrm>
          <a:prstGeom prst="rect">
            <a:avLst/>
          </a:prstGeom>
        </p:spPr>
        <p:txBody>
          <a:bodyPr/>
          <a:lstStyle/>
          <a:p>
            <a:pPr defTabSz="1219140">
              <a:defRPr/>
            </a:pPr>
            <a:endParaRPr lang="th-TH">
              <a:solidFill>
                <a:prstClr val="black">
                  <a:tint val="75000"/>
                </a:prstClr>
              </a:solidFill>
            </a:endParaRPr>
          </a:p>
        </p:txBody>
      </p:sp>
      <p:sp>
        <p:nvSpPr>
          <p:cNvPr id="7" name="ตัวแทนหมายเลขภาพนิ่ง 6"/>
          <p:cNvSpPr>
            <a:spLocks noGrp="1"/>
          </p:cNvSpPr>
          <p:nvPr>
            <p:ph type="sldNum" sz="quarter" idx="12"/>
          </p:nvPr>
        </p:nvSpPr>
        <p:spPr>
          <a:xfrm>
            <a:off x="8737600" y="6356352"/>
            <a:ext cx="2844800" cy="365125"/>
          </a:xfrm>
          <a:prstGeom prst="rect">
            <a:avLst/>
          </a:prstGeom>
        </p:spPr>
        <p:txBody>
          <a:bodyPr/>
          <a:lstStyle/>
          <a:p>
            <a:pPr defTabSz="1219140">
              <a:defRPr/>
            </a:pPr>
            <a:fld id="{87FAD50B-2507-4EF4-85F2-259190485B3F}" type="slidenum">
              <a:rPr lang="th-TH" smtClean="0">
                <a:solidFill>
                  <a:prstClr val="black">
                    <a:tint val="75000"/>
                  </a:prstClr>
                </a:solidFill>
              </a:rPr>
              <a:pPr defTabSz="1219140">
                <a:defRPr/>
              </a:pPr>
              <a:t>‹#›</a:t>
            </a:fld>
            <a:endParaRPr lang="th-TH">
              <a:solidFill>
                <a:prstClr val="black">
                  <a:tint val="75000"/>
                </a:prstClr>
              </a:solidFill>
            </a:endParaRPr>
          </a:p>
        </p:txBody>
      </p:sp>
      <p:sp>
        <p:nvSpPr>
          <p:cNvPr id="127" name="ตัวแทนข้อความ 3"/>
          <p:cNvSpPr>
            <a:spLocks noGrp="1"/>
          </p:cNvSpPr>
          <p:nvPr>
            <p:ph type="body" sz="half" idx="13"/>
          </p:nvPr>
        </p:nvSpPr>
        <p:spPr>
          <a:xfrm>
            <a:off x="2089720" y="3061629"/>
            <a:ext cx="3595144" cy="804863"/>
          </a:xfrm>
          <a:prstGeom prst="rect">
            <a:avLst/>
          </a:prstGeom>
        </p:spPr>
        <p:txBody>
          <a:bodyPr/>
          <a:lstStyle>
            <a:lvl1pPr marL="0" indent="0">
              <a:buNone/>
              <a:defRPr sz="2133">
                <a:latin typeface="can_NongAor" pitchFamily="2" charset="0"/>
                <a:cs typeface="can_NongAor" pitchFamily="2" charset="0"/>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a:p>
            <a:pPr lvl="0"/>
            <a:endParaRPr lang="th-TH" dirty="0"/>
          </a:p>
        </p:txBody>
      </p:sp>
      <p:sp>
        <p:nvSpPr>
          <p:cNvPr id="128" name="ตัวแทนข้อความ 3"/>
          <p:cNvSpPr>
            <a:spLocks noGrp="1"/>
          </p:cNvSpPr>
          <p:nvPr>
            <p:ph type="body" sz="half" idx="14"/>
          </p:nvPr>
        </p:nvSpPr>
        <p:spPr>
          <a:xfrm>
            <a:off x="2082093" y="3900734"/>
            <a:ext cx="3924921" cy="804863"/>
          </a:xfrm>
          <a:prstGeom prst="rect">
            <a:avLst/>
          </a:prstGeom>
        </p:spPr>
        <p:txBody>
          <a:bodyPr/>
          <a:lstStyle>
            <a:lvl1pPr marL="0" indent="0">
              <a:buNone/>
              <a:defRPr sz="3733">
                <a:solidFill>
                  <a:schemeClr val="accent2"/>
                </a:solidFill>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a:p>
            <a:pPr lvl="0"/>
            <a:endParaRPr lang="th-TH" dirty="0"/>
          </a:p>
        </p:txBody>
      </p:sp>
      <p:sp>
        <p:nvSpPr>
          <p:cNvPr id="129" name="ตัวแทนข้อความ 3"/>
          <p:cNvSpPr>
            <a:spLocks noGrp="1"/>
          </p:cNvSpPr>
          <p:nvPr>
            <p:ph type="body" sz="half" idx="15"/>
          </p:nvPr>
        </p:nvSpPr>
        <p:spPr>
          <a:xfrm>
            <a:off x="2108519" y="5001158"/>
            <a:ext cx="3595144" cy="804863"/>
          </a:xfrm>
          <a:prstGeom prst="rect">
            <a:avLst/>
          </a:prstGeom>
        </p:spPr>
        <p:txBody>
          <a:bodyPr/>
          <a:lstStyle>
            <a:lvl1pPr marL="0" indent="0">
              <a:buNone/>
              <a:defRPr sz="2133">
                <a:latin typeface="can_NongAor" pitchFamily="2" charset="0"/>
                <a:cs typeface="can_NongAor" pitchFamily="2" charset="0"/>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a:p>
            <a:pPr lvl="0"/>
            <a:endParaRPr lang="th-TH" dirty="0"/>
          </a:p>
        </p:txBody>
      </p:sp>
      <p:grpSp>
        <p:nvGrpSpPr>
          <p:cNvPr id="86" name="กลุ่ม 85"/>
          <p:cNvGrpSpPr/>
          <p:nvPr userDrawn="1"/>
        </p:nvGrpSpPr>
        <p:grpSpPr>
          <a:xfrm>
            <a:off x="527381" y="548680"/>
            <a:ext cx="10725416" cy="5760640"/>
            <a:chOff x="395536" y="411510"/>
            <a:chExt cx="8044062" cy="4320480"/>
          </a:xfrm>
        </p:grpSpPr>
        <p:sp>
          <p:nvSpPr>
            <p:cNvPr id="87" name="บวก 86"/>
            <p:cNvSpPr/>
            <p:nvPr userDrawn="1"/>
          </p:nvSpPr>
          <p:spPr>
            <a:xfrm rot="20706355">
              <a:off x="1782214" y="44435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8" name="บวก 87"/>
            <p:cNvSpPr/>
            <p:nvPr userDrawn="1"/>
          </p:nvSpPr>
          <p:spPr>
            <a:xfrm rot="17093645" flipH="1">
              <a:off x="487473" y="34700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9" name="บวก 88"/>
            <p:cNvSpPr/>
            <p:nvPr userDrawn="1"/>
          </p:nvSpPr>
          <p:spPr>
            <a:xfrm rot="4506355">
              <a:off x="5816065" y="447820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0" name="บวก 89"/>
            <p:cNvSpPr/>
            <p:nvPr userDrawn="1"/>
          </p:nvSpPr>
          <p:spPr>
            <a:xfrm rot="17093645" flipH="1">
              <a:off x="7919191" y="15801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2" name="วงรี 91"/>
            <p:cNvSpPr/>
            <p:nvPr userDrawn="1"/>
          </p:nvSpPr>
          <p:spPr>
            <a:xfrm>
              <a:off x="8078716" y="84355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3" name="วงรี 92"/>
            <p:cNvSpPr/>
            <p:nvPr userDrawn="1"/>
          </p:nvSpPr>
          <p:spPr>
            <a:xfrm>
              <a:off x="2267744" y="4638390"/>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4" name="สามเหลี่ยมหน้าจั่ว 93"/>
            <p:cNvSpPr/>
            <p:nvPr userDrawn="1"/>
          </p:nvSpPr>
          <p:spPr>
            <a:xfrm>
              <a:off x="4355976" y="41151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5" name="สามเหลี่ยมหน้าจั่ว 94"/>
            <p:cNvSpPr/>
            <p:nvPr userDrawn="1"/>
          </p:nvSpPr>
          <p:spPr>
            <a:xfrm rot="1783205">
              <a:off x="4300316" y="424428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6" name="สามเหลี่ยมหน้าจั่ว 95"/>
            <p:cNvSpPr/>
            <p:nvPr userDrawn="1"/>
          </p:nvSpPr>
          <p:spPr>
            <a:xfrm rot="19585674">
              <a:off x="632414" y="2370888"/>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7" name="สามเหลี่ยมหน้าจั่ว 96"/>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8" name="วงรี 97"/>
            <p:cNvSpPr/>
            <p:nvPr userDrawn="1"/>
          </p:nvSpPr>
          <p:spPr>
            <a:xfrm>
              <a:off x="395536" y="120359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91" name="กลุ่ม 90"/>
          <p:cNvGrpSpPr/>
          <p:nvPr userDrawn="1"/>
        </p:nvGrpSpPr>
        <p:grpSpPr>
          <a:xfrm>
            <a:off x="432939" y="56659"/>
            <a:ext cx="3015709" cy="600000"/>
            <a:chOff x="3289945" y="3405879"/>
            <a:chExt cx="2261782" cy="450000"/>
          </a:xfrm>
        </p:grpSpPr>
        <p:sp>
          <p:nvSpPr>
            <p:cNvPr id="130" name="วงรี 129"/>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31" name="วงรี 130"/>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32" name="วงรี 131"/>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33" name="วงรี 132"/>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pic>
        <p:nvPicPr>
          <p:cNvPr id="134" name="รูปภาพ 133"/>
          <p:cNvPicPr>
            <a:picLocks noChangeAspect="1"/>
          </p:cNvPicPr>
          <p:nvPr userDrawn="1"/>
        </p:nvPicPr>
        <p:blipFill rotWithShape="1">
          <a:blip r:embed="rId2" cstate="print">
            <a:extLst>
              <a:ext uri="{28A0092B-C50C-407E-A947-70E740481C1C}">
                <a14:useLocalDpi xmlns:a14="http://schemas.microsoft.com/office/drawing/2010/main" val="0"/>
              </a:ext>
            </a:extLst>
          </a:blip>
          <a:srcRect l="31804" t="55059" r="43243" b="21726"/>
          <a:stretch/>
        </p:blipFill>
        <p:spPr>
          <a:xfrm>
            <a:off x="6565988" y="1680901"/>
            <a:ext cx="4317373" cy="4096743"/>
          </a:xfrm>
          <a:prstGeom prst="rect">
            <a:avLst/>
          </a:prstGeom>
          <a:effectLst>
            <a:outerShdw blurRad="50800" dist="38100" dir="2700000" algn="tl" rotWithShape="0">
              <a:prstClr val="black">
                <a:alpha val="40000"/>
              </a:prstClr>
            </a:outerShdw>
          </a:effectLst>
        </p:spPr>
      </p:pic>
      <p:sp>
        <p:nvSpPr>
          <p:cNvPr id="135" name="เมฆ 134"/>
          <p:cNvSpPr/>
          <p:nvPr userDrawn="1"/>
        </p:nvSpPr>
        <p:spPr>
          <a:xfrm rot="3185773">
            <a:off x="-2048399" y="5261900"/>
            <a:ext cx="4005304" cy="2900781"/>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136" name="กลุ่ม 135"/>
          <p:cNvGrpSpPr/>
          <p:nvPr userDrawn="1"/>
        </p:nvGrpSpPr>
        <p:grpSpPr>
          <a:xfrm flipH="1">
            <a:off x="192726" y="4773399"/>
            <a:ext cx="1808903" cy="1767719"/>
            <a:chOff x="6960757" y="2831265"/>
            <a:chExt cx="2086762" cy="2039252"/>
          </a:xfrm>
          <a:effectLst>
            <a:outerShdw blurRad="50800" dist="38100" dir="2700000" algn="tl" rotWithShape="0">
              <a:schemeClr val="accent4">
                <a:alpha val="40000"/>
              </a:schemeClr>
            </a:outerShdw>
          </a:effectLst>
        </p:grpSpPr>
        <p:grpSp>
          <p:nvGrpSpPr>
            <p:cNvPr id="137" name="กลุ่ม 136"/>
            <p:cNvGrpSpPr/>
            <p:nvPr/>
          </p:nvGrpSpPr>
          <p:grpSpPr>
            <a:xfrm flipH="1">
              <a:off x="6960757" y="2831265"/>
              <a:ext cx="2086762" cy="2039252"/>
              <a:chOff x="2411760" y="587700"/>
              <a:chExt cx="4506655" cy="4404051"/>
            </a:xfrm>
          </p:grpSpPr>
          <p:sp>
            <p:nvSpPr>
              <p:cNvPr id="142" name="สี่เหลี่ยมผืนผ้ามุมมน 141"/>
              <p:cNvSpPr/>
              <p:nvPr/>
            </p:nvSpPr>
            <p:spPr>
              <a:xfrm rot="2770978">
                <a:off x="4502190" y="1414905"/>
                <a:ext cx="288122" cy="1512167"/>
              </a:xfrm>
              <a:prstGeom prst="roundRect">
                <a:avLst>
                  <a:gd name="adj" fmla="val 50000"/>
                </a:avLst>
              </a:prstGeom>
              <a:solidFill>
                <a:schemeClr val="accent5">
                  <a:lumMod val="60000"/>
                  <a:lumOff val="40000"/>
                </a:schemeClr>
              </a:solidFill>
              <a:ln>
                <a:noFill/>
              </a:ln>
              <a:effectLst>
                <a:innerShdw blurRad="63500" dist="50800" dir="16200000">
                  <a:schemeClr val="accent5">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43" name="สี่เหลี่ยมผืนผ้ามุมมน 142"/>
              <p:cNvSpPr/>
              <p:nvPr/>
            </p:nvSpPr>
            <p:spPr>
              <a:xfrm>
                <a:off x="2411760" y="4713896"/>
                <a:ext cx="2808312" cy="277855"/>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44" name="คอร์ด 143"/>
              <p:cNvSpPr/>
              <p:nvPr/>
            </p:nvSpPr>
            <p:spPr>
              <a:xfrm>
                <a:off x="3024183" y="803325"/>
                <a:ext cx="3095632" cy="2979285"/>
              </a:xfrm>
              <a:prstGeom prst="chord">
                <a:avLst>
                  <a:gd name="adj1" fmla="val 2632217"/>
                  <a:gd name="adj2" fmla="val 13532141"/>
                </a:avLst>
              </a:prstGeom>
              <a:solidFill>
                <a:schemeClr val="accent4">
                  <a:lumMod val="75000"/>
                </a:schemeClr>
              </a:solidFill>
              <a:ln>
                <a:noFill/>
              </a:ln>
              <a:effectLst>
                <a:innerShdw blurRad="63500" dist="114300" dir="8100000">
                  <a:schemeClr val="accent4">
                    <a:lumMod val="50000"/>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45" name="บล็อกส่วนโค้ง 11"/>
              <p:cNvSpPr/>
              <p:nvPr/>
            </p:nvSpPr>
            <p:spPr>
              <a:xfrm>
                <a:off x="4861202" y="924291"/>
                <a:ext cx="1069901" cy="1078246"/>
              </a:xfrm>
              <a:custGeom>
                <a:avLst/>
                <a:gdLst>
                  <a:gd name="connsiteX0" fmla="*/ 738410 w 1703671"/>
                  <a:gd name="connsiteY0" fmla="*/ 7585 h 1703671"/>
                  <a:gd name="connsiteX1" fmla="*/ 1449562 w 1703671"/>
                  <a:gd name="connsiteY1" fmla="*/ 244919 h 1703671"/>
                  <a:gd name="connsiteX2" fmla="*/ 1697718 w 1703671"/>
                  <a:gd name="connsiteY2" fmla="*/ 952367 h 1703671"/>
                  <a:gd name="connsiteX3" fmla="*/ 1386382 w 1703671"/>
                  <a:gd name="connsiteY3" fmla="*/ 915366 h 1703671"/>
                  <a:gd name="connsiteX4" fmla="*/ 1229562 w 1703671"/>
                  <a:gd name="connsiteY4" fmla="*/ 468301 h 1703671"/>
                  <a:gd name="connsiteX5" fmla="*/ 780157 w 1703671"/>
                  <a:gd name="connsiteY5" fmla="*/ 318320 h 1703671"/>
                  <a:gd name="connsiteX6" fmla="*/ 738410 w 1703671"/>
                  <a:gd name="connsiteY6" fmla="*/ 7585 h 1703671"/>
                  <a:gd name="connsiteX0" fmla="*/ 72079 w 1037346"/>
                  <a:gd name="connsiteY0" fmla="*/ 7592 h 952374"/>
                  <a:gd name="connsiteX1" fmla="*/ 783231 w 1037346"/>
                  <a:gd name="connsiteY1" fmla="*/ 244926 h 952374"/>
                  <a:gd name="connsiteX2" fmla="*/ 1031387 w 1037346"/>
                  <a:gd name="connsiteY2" fmla="*/ 952374 h 952374"/>
                  <a:gd name="connsiteX3" fmla="*/ 720051 w 1037346"/>
                  <a:gd name="connsiteY3" fmla="*/ 915373 h 952374"/>
                  <a:gd name="connsiteX4" fmla="*/ 563231 w 1037346"/>
                  <a:gd name="connsiteY4" fmla="*/ 468308 h 952374"/>
                  <a:gd name="connsiteX5" fmla="*/ 113826 w 1037346"/>
                  <a:gd name="connsiteY5" fmla="*/ 318327 h 952374"/>
                  <a:gd name="connsiteX6" fmla="*/ 72079 w 1037346"/>
                  <a:gd name="connsiteY6" fmla="*/ 7592 h 952374"/>
                  <a:gd name="connsiteX0" fmla="*/ 101084 w 1066351"/>
                  <a:gd name="connsiteY0" fmla="*/ 7592 h 952374"/>
                  <a:gd name="connsiteX1" fmla="*/ 812236 w 1066351"/>
                  <a:gd name="connsiteY1" fmla="*/ 244926 h 952374"/>
                  <a:gd name="connsiteX2" fmla="*/ 1060392 w 1066351"/>
                  <a:gd name="connsiteY2" fmla="*/ 952374 h 952374"/>
                  <a:gd name="connsiteX3" fmla="*/ 749056 w 1066351"/>
                  <a:gd name="connsiteY3" fmla="*/ 915373 h 952374"/>
                  <a:gd name="connsiteX4" fmla="*/ 592236 w 1066351"/>
                  <a:gd name="connsiteY4" fmla="*/ 468308 h 952374"/>
                  <a:gd name="connsiteX5" fmla="*/ 142831 w 1066351"/>
                  <a:gd name="connsiteY5" fmla="*/ 318327 h 952374"/>
                  <a:gd name="connsiteX6" fmla="*/ 101084 w 1066351"/>
                  <a:gd name="connsiteY6" fmla="*/ 7592 h 952374"/>
                  <a:gd name="connsiteX0" fmla="*/ 57800 w 1023067"/>
                  <a:gd name="connsiteY0" fmla="*/ 7592 h 952374"/>
                  <a:gd name="connsiteX1" fmla="*/ 768952 w 1023067"/>
                  <a:gd name="connsiteY1" fmla="*/ 244926 h 952374"/>
                  <a:gd name="connsiteX2" fmla="*/ 1017108 w 1023067"/>
                  <a:gd name="connsiteY2" fmla="*/ 952374 h 952374"/>
                  <a:gd name="connsiteX3" fmla="*/ 705772 w 1023067"/>
                  <a:gd name="connsiteY3" fmla="*/ 915373 h 952374"/>
                  <a:gd name="connsiteX4" fmla="*/ 548952 w 1023067"/>
                  <a:gd name="connsiteY4" fmla="*/ 468308 h 952374"/>
                  <a:gd name="connsiteX5" fmla="*/ 99547 w 1023067"/>
                  <a:gd name="connsiteY5" fmla="*/ 318327 h 952374"/>
                  <a:gd name="connsiteX6" fmla="*/ 57800 w 1023067"/>
                  <a:gd name="connsiteY6" fmla="*/ 7592 h 952374"/>
                  <a:gd name="connsiteX0" fmla="*/ 91626 w 1056893"/>
                  <a:gd name="connsiteY0" fmla="*/ 7592 h 952374"/>
                  <a:gd name="connsiteX1" fmla="*/ 802778 w 1056893"/>
                  <a:gd name="connsiteY1" fmla="*/ 244926 h 952374"/>
                  <a:gd name="connsiteX2" fmla="*/ 1050934 w 1056893"/>
                  <a:gd name="connsiteY2" fmla="*/ 952374 h 952374"/>
                  <a:gd name="connsiteX3" fmla="*/ 739598 w 1056893"/>
                  <a:gd name="connsiteY3" fmla="*/ 915373 h 952374"/>
                  <a:gd name="connsiteX4" fmla="*/ 582778 w 1056893"/>
                  <a:gd name="connsiteY4" fmla="*/ 468308 h 952374"/>
                  <a:gd name="connsiteX5" fmla="*/ 133373 w 1056893"/>
                  <a:gd name="connsiteY5" fmla="*/ 318327 h 952374"/>
                  <a:gd name="connsiteX6" fmla="*/ 91626 w 1056893"/>
                  <a:gd name="connsiteY6" fmla="*/ 7592 h 952374"/>
                  <a:gd name="connsiteX0" fmla="*/ 104634 w 1069901"/>
                  <a:gd name="connsiteY0" fmla="*/ 7592 h 952374"/>
                  <a:gd name="connsiteX1" fmla="*/ 815786 w 1069901"/>
                  <a:gd name="connsiteY1" fmla="*/ 244926 h 952374"/>
                  <a:gd name="connsiteX2" fmla="*/ 1063942 w 1069901"/>
                  <a:gd name="connsiteY2" fmla="*/ 952374 h 952374"/>
                  <a:gd name="connsiteX3" fmla="*/ 752606 w 1069901"/>
                  <a:gd name="connsiteY3" fmla="*/ 915373 h 952374"/>
                  <a:gd name="connsiteX4" fmla="*/ 595786 w 1069901"/>
                  <a:gd name="connsiteY4" fmla="*/ 468308 h 952374"/>
                  <a:gd name="connsiteX5" fmla="*/ 146381 w 1069901"/>
                  <a:gd name="connsiteY5" fmla="*/ 318327 h 952374"/>
                  <a:gd name="connsiteX6" fmla="*/ 104634 w 1069901"/>
                  <a:gd name="connsiteY6" fmla="*/ 7592 h 952374"/>
                  <a:gd name="connsiteX0" fmla="*/ 104634 w 1069901"/>
                  <a:gd name="connsiteY0" fmla="*/ 7592 h 976107"/>
                  <a:gd name="connsiteX1" fmla="*/ 815786 w 1069901"/>
                  <a:gd name="connsiteY1" fmla="*/ 244926 h 976107"/>
                  <a:gd name="connsiteX2" fmla="*/ 1063942 w 1069901"/>
                  <a:gd name="connsiteY2" fmla="*/ 952374 h 976107"/>
                  <a:gd name="connsiteX3" fmla="*/ 752606 w 1069901"/>
                  <a:gd name="connsiteY3" fmla="*/ 915373 h 976107"/>
                  <a:gd name="connsiteX4" fmla="*/ 595786 w 1069901"/>
                  <a:gd name="connsiteY4" fmla="*/ 468308 h 976107"/>
                  <a:gd name="connsiteX5" fmla="*/ 146381 w 1069901"/>
                  <a:gd name="connsiteY5" fmla="*/ 318327 h 976107"/>
                  <a:gd name="connsiteX6" fmla="*/ 104634 w 1069901"/>
                  <a:gd name="connsiteY6" fmla="*/ 7592 h 976107"/>
                  <a:gd name="connsiteX0" fmla="*/ 104634 w 1069901"/>
                  <a:gd name="connsiteY0" fmla="*/ 7592 h 1062433"/>
                  <a:gd name="connsiteX1" fmla="*/ 815786 w 1069901"/>
                  <a:gd name="connsiteY1" fmla="*/ 244926 h 1062433"/>
                  <a:gd name="connsiteX2" fmla="*/ 1063942 w 1069901"/>
                  <a:gd name="connsiteY2" fmla="*/ 952374 h 1062433"/>
                  <a:gd name="connsiteX3" fmla="*/ 752606 w 1069901"/>
                  <a:gd name="connsiteY3" fmla="*/ 915373 h 1062433"/>
                  <a:gd name="connsiteX4" fmla="*/ 595786 w 1069901"/>
                  <a:gd name="connsiteY4" fmla="*/ 468308 h 1062433"/>
                  <a:gd name="connsiteX5" fmla="*/ 146381 w 1069901"/>
                  <a:gd name="connsiteY5" fmla="*/ 318327 h 1062433"/>
                  <a:gd name="connsiteX6" fmla="*/ 104634 w 1069901"/>
                  <a:gd name="connsiteY6" fmla="*/ 7592 h 1062433"/>
                  <a:gd name="connsiteX0" fmla="*/ 104634 w 1069901"/>
                  <a:gd name="connsiteY0" fmla="*/ 7592 h 1078245"/>
                  <a:gd name="connsiteX1" fmla="*/ 815786 w 1069901"/>
                  <a:gd name="connsiteY1" fmla="*/ 244926 h 1078245"/>
                  <a:gd name="connsiteX2" fmla="*/ 1063942 w 1069901"/>
                  <a:gd name="connsiteY2" fmla="*/ 952374 h 1078245"/>
                  <a:gd name="connsiteX3" fmla="*/ 752606 w 1069901"/>
                  <a:gd name="connsiteY3" fmla="*/ 915373 h 1078245"/>
                  <a:gd name="connsiteX4" fmla="*/ 595786 w 1069901"/>
                  <a:gd name="connsiteY4" fmla="*/ 468308 h 1078245"/>
                  <a:gd name="connsiteX5" fmla="*/ 146381 w 1069901"/>
                  <a:gd name="connsiteY5" fmla="*/ 318327 h 1078245"/>
                  <a:gd name="connsiteX6" fmla="*/ 104634 w 1069901"/>
                  <a:gd name="connsiteY6" fmla="*/ 7592 h 1078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9901" h="1078245">
                    <a:moveTo>
                      <a:pt x="104634" y="7592"/>
                    </a:moveTo>
                    <a:cubicBezTo>
                      <a:pt x="365626" y="-27472"/>
                      <a:pt x="628163" y="60145"/>
                      <a:pt x="815786" y="244926"/>
                    </a:cubicBezTo>
                    <a:cubicBezTo>
                      <a:pt x="1003409" y="429708"/>
                      <a:pt x="1095021" y="690877"/>
                      <a:pt x="1063942" y="952374"/>
                    </a:cubicBezTo>
                    <a:cubicBezTo>
                      <a:pt x="1037249" y="1158008"/>
                      <a:pt x="731452" y="1087196"/>
                      <a:pt x="752606" y="915373"/>
                    </a:cubicBezTo>
                    <a:cubicBezTo>
                      <a:pt x="772246" y="750123"/>
                      <a:pt x="714352" y="585079"/>
                      <a:pt x="595786" y="468308"/>
                    </a:cubicBezTo>
                    <a:cubicBezTo>
                      <a:pt x="477220" y="351537"/>
                      <a:pt x="311312" y="296168"/>
                      <a:pt x="146381" y="318327"/>
                    </a:cubicBezTo>
                    <a:cubicBezTo>
                      <a:pt x="-19049" y="342340"/>
                      <a:pt x="-59545" y="58007"/>
                      <a:pt x="104634" y="7592"/>
                    </a:cubicBezTo>
                    <a:close/>
                  </a:path>
                </a:pathLst>
              </a:custGeom>
              <a:solidFill>
                <a:srgbClr val="DAA2B6"/>
              </a:solidFill>
              <a:ln>
                <a:noFill/>
              </a:ln>
              <a:effectLst>
                <a:innerShdw blurRad="63500" dist="50800" dir="18900000">
                  <a:srgbClr val="CA7C98">
                    <a:alpha val="5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black"/>
                  </a:solidFill>
                  <a:effectLst/>
                  <a:uLnTx/>
                  <a:uFillTx/>
                  <a:latin typeface="FC Onigiri Outline"/>
                  <a:ea typeface="+mn-ea"/>
                  <a:cs typeface="FC Onigiri Outline"/>
                </a:endParaRPr>
              </a:p>
            </p:txBody>
          </p:sp>
          <p:sp>
            <p:nvSpPr>
              <p:cNvPr id="146" name="บล็อกส่วนโค้ง 12"/>
              <p:cNvSpPr/>
              <p:nvPr/>
            </p:nvSpPr>
            <p:spPr>
              <a:xfrm rot="2494087">
                <a:off x="4637267" y="587700"/>
                <a:ext cx="2281148" cy="896987"/>
              </a:xfrm>
              <a:custGeom>
                <a:avLst/>
                <a:gdLst>
                  <a:gd name="connsiteX0" fmla="*/ 86148 w 2378224"/>
                  <a:gd name="connsiteY0" fmla="*/ 572370 h 1827763"/>
                  <a:gd name="connsiteX1" fmla="*/ 1259853 w 2378224"/>
                  <a:gd name="connsiteY1" fmla="*/ 1618 h 1827763"/>
                  <a:gd name="connsiteX2" fmla="*/ 2357185 w 2378224"/>
                  <a:gd name="connsiteY2" fmla="*/ 742729 h 1827763"/>
                  <a:gd name="connsiteX3" fmla="*/ 2053687 w 2378224"/>
                  <a:gd name="connsiteY3" fmla="*/ 787199 h 1827763"/>
                  <a:gd name="connsiteX4" fmla="*/ 1236246 w 2378224"/>
                  <a:gd name="connsiteY4" fmla="*/ 306047 h 1827763"/>
                  <a:gd name="connsiteX5" fmla="*/ 382927 w 2378224"/>
                  <a:gd name="connsiteY5" fmla="*/ 664261 h 1827763"/>
                  <a:gd name="connsiteX6" fmla="*/ 86148 w 2378224"/>
                  <a:gd name="connsiteY6" fmla="*/ 572370 h 1827763"/>
                  <a:gd name="connsiteX0" fmla="*/ 14893 w 2285930"/>
                  <a:gd name="connsiteY0" fmla="*/ 572381 h 787210"/>
                  <a:gd name="connsiteX1" fmla="*/ 1188598 w 2285930"/>
                  <a:gd name="connsiteY1" fmla="*/ 1629 h 787210"/>
                  <a:gd name="connsiteX2" fmla="*/ 2285930 w 2285930"/>
                  <a:gd name="connsiteY2" fmla="*/ 742740 h 787210"/>
                  <a:gd name="connsiteX3" fmla="*/ 1982432 w 2285930"/>
                  <a:gd name="connsiteY3" fmla="*/ 787210 h 787210"/>
                  <a:gd name="connsiteX4" fmla="*/ 1164991 w 2285930"/>
                  <a:gd name="connsiteY4" fmla="*/ 306058 h 787210"/>
                  <a:gd name="connsiteX5" fmla="*/ 311672 w 2285930"/>
                  <a:gd name="connsiteY5" fmla="*/ 664272 h 787210"/>
                  <a:gd name="connsiteX6" fmla="*/ 14893 w 2285930"/>
                  <a:gd name="connsiteY6" fmla="*/ 572381 h 787210"/>
                  <a:gd name="connsiteX0" fmla="*/ 14839 w 2285876"/>
                  <a:gd name="connsiteY0" fmla="*/ 572381 h 787210"/>
                  <a:gd name="connsiteX1" fmla="*/ 1188544 w 2285876"/>
                  <a:gd name="connsiteY1" fmla="*/ 1629 h 787210"/>
                  <a:gd name="connsiteX2" fmla="*/ 2285876 w 2285876"/>
                  <a:gd name="connsiteY2" fmla="*/ 742740 h 787210"/>
                  <a:gd name="connsiteX3" fmla="*/ 1982378 w 2285876"/>
                  <a:gd name="connsiteY3" fmla="*/ 787210 h 787210"/>
                  <a:gd name="connsiteX4" fmla="*/ 1164937 w 2285876"/>
                  <a:gd name="connsiteY4" fmla="*/ 306058 h 787210"/>
                  <a:gd name="connsiteX5" fmla="*/ 311618 w 2285876"/>
                  <a:gd name="connsiteY5" fmla="*/ 664272 h 787210"/>
                  <a:gd name="connsiteX6" fmla="*/ 14839 w 2285876"/>
                  <a:gd name="connsiteY6" fmla="*/ 572381 h 787210"/>
                  <a:gd name="connsiteX0" fmla="*/ 11582 w 2282619"/>
                  <a:gd name="connsiteY0" fmla="*/ 572381 h 787210"/>
                  <a:gd name="connsiteX1" fmla="*/ 1185287 w 2282619"/>
                  <a:gd name="connsiteY1" fmla="*/ 1629 h 787210"/>
                  <a:gd name="connsiteX2" fmla="*/ 2282619 w 2282619"/>
                  <a:gd name="connsiteY2" fmla="*/ 742740 h 787210"/>
                  <a:gd name="connsiteX3" fmla="*/ 1979121 w 2282619"/>
                  <a:gd name="connsiteY3" fmla="*/ 787210 h 787210"/>
                  <a:gd name="connsiteX4" fmla="*/ 1161680 w 2282619"/>
                  <a:gd name="connsiteY4" fmla="*/ 306058 h 787210"/>
                  <a:gd name="connsiteX5" fmla="*/ 308361 w 2282619"/>
                  <a:gd name="connsiteY5" fmla="*/ 664272 h 787210"/>
                  <a:gd name="connsiteX6" fmla="*/ 11582 w 2282619"/>
                  <a:gd name="connsiteY6" fmla="*/ 572381 h 787210"/>
                  <a:gd name="connsiteX0" fmla="*/ 11582 w 2282619"/>
                  <a:gd name="connsiteY0" fmla="*/ 572381 h 848878"/>
                  <a:gd name="connsiteX1" fmla="*/ 1185287 w 2282619"/>
                  <a:gd name="connsiteY1" fmla="*/ 1629 h 848878"/>
                  <a:gd name="connsiteX2" fmla="*/ 2282619 w 2282619"/>
                  <a:gd name="connsiteY2" fmla="*/ 742740 h 848878"/>
                  <a:gd name="connsiteX3" fmla="*/ 1979121 w 2282619"/>
                  <a:gd name="connsiteY3" fmla="*/ 787210 h 848878"/>
                  <a:gd name="connsiteX4" fmla="*/ 1161680 w 2282619"/>
                  <a:gd name="connsiteY4" fmla="*/ 306058 h 848878"/>
                  <a:gd name="connsiteX5" fmla="*/ 308361 w 2282619"/>
                  <a:gd name="connsiteY5" fmla="*/ 664272 h 848878"/>
                  <a:gd name="connsiteX6" fmla="*/ 11582 w 2282619"/>
                  <a:gd name="connsiteY6" fmla="*/ 572381 h 848878"/>
                  <a:gd name="connsiteX0" fmla="*/ 11582 w 2284171"/>
                  <a:gd name="connsiteY0" fmla="*/ 572381 h 880907"/>
                  <a:gd name="connsiteX1" fmla="*/ 1185287 w 2284171"/>
                  <a:gd name="connsiteY1" fmla="*/ 1629 h 880907"/>
                  <a:gd name="connsiteX2" fmla="*/ 2282619 w 2284171"/>
                  <a:gd name="connsiteY2" fmla="*/ 742740 h 880907"/>
                  <a:gd name="connsiteX3" fmla="*/ 1979121 w 2284171"/>
                  <a:gd name="connsiteY3" fmla="*/ 787210 h 880907"/>
                  <a:gd name="connsiteX4" fmla="*/ 1161680 w 2284171"/>
                  <a:gd name="connsiteY4" fmla="*/ 306058 h 880907"/>
                  <a:gd name="connsiteX5" fmla="*/ 308361 w 2284171"/>
                  <a:gd name="connsiteY5" fmla="*/ 664272 h 880907"/>
                  <a:gd name="connsiteX6" fmla="*/ 11582 w 2284171"/>
                  <a:gd name="connsiteY6" fmla="*/ 572381 h 880907"/>
                  <a:gd name="connsiteX0" fmla="*/ 11582 w 2284241"/>
                  <a:gd name="connsiteY0" fmla="*/ 572381 h 896988"/>
                  <a:gd name="connsiteX1" fmla="*/ 1185287 w 2284241"/>
                  <a:gd name="connsiteY1" fmla="*/ 1629 h 896988"/>
                  <a:gd name="connsiteX2" fmla="*/ 2282619 w 2284241"/>
                  <a:gd name="connsiteY2" fmla="*/ 742740 h 896988"/>
                  <a:gd name="connsiteX3" fmla="*/ 1979121 w 2284241"/>
                  <a:gd name="connsiteY3" fmla="*/ 787210 h 896988"/>
                  <a:gd name="connsiteX4" fmla="*/ 1161680 w 2284241"/>
                  <a:gd name="connsiteY4" fmla="*/ 306058 h 896988"/>
                  <a:gd name="connsiteX5" fmla="*/ 308361 w 2284241"/>
                  <a:gd name="connsiteY5" fmla="*/ 664272 h 896988"/>
                  <a:gd name="connsiteX6" fmla="*/ 11582 w 2284241"/>
                  <a:gd name="connsiteY6" fmla="*/ 572381 h 896988"/>
                  <a:gd name="connsiteX0" fmla="*/ 12248 w 2284907"/>
                  <a:gd name="connsiteY0" fmla="*/ 572381 h 896988"/>
                  <a:gd name="connsiteX1" fmla="*/ 1185953 w 2284907"/>
                  <a:gd name="connsiteY1" fmla="*/ 1629 h 896988"/>
                  <a:gd name="connsiteX2" fmla="*/ 2283285 w 2284907"/>
                  <a:gd name="connsiteY2" fmla="*/ 742740 h 896988"/>
                  <a:gd name="connsiteX3" fmla="*/ 1979787 w 2284907"/>
                  <a:gd name="connsiteY3" fmla="*/ 787210 h 896988"/>
                  <a:gd name="connsiteX4" fmla="*/ 1162346 w 2284907"/>
                  <a:gd name="connsiteY4" fmla="*/ 306058 h 896988"/>
                  <a:gd name="connsiteX5" fmla="*/ 309027 w 2284907"/>
                  <a:gd name="connsiteY5" fmla="*/ 664272 h 896988"/>
                  <a:gd name="connsiteX6" fmla="*/ 12248 w 2284907"/>
                  <a:gd name="connsiteY6" fmla="*/ 572381 h 896988"/>
                  <a:gd name="connsiteX0" fmla="*/ 8489 w 2281148"/>
                  <a:gd name="connsiteY0" fmla="*/ 572381 h 896988"/>
                  <a:gd name="connsiteX1" fmla="*/ 1182194 w 2281148"/>
                  <a:gd name="connsiteY1" fmla="*/ 1629 h 896988"/>
                  <a:gd name="connsiteX2" fmla="*/ 2279526 w 2281148"/>
                  <a:gd name="connsiteY2" fmla="*/ 742740 h 896988"/>
                  <a:gd name="connsiteX3" fmla="*/ 1976028 w 2281148"/>
                  <a:gd name="connsiteY3" fmla="*/ 787210 h 896988"/>
                  <a:gd name="connsiteX4" fmla="*/ 1158587 w 2281148"/>
                  <a:gd name="connsiteY4" fmla="*/ 306058 h 896988"/>
                  <a:gd name="connsiteX5" fmla="*/ 305268 w 2281148"/>
                  <a:gd name="connsiteY5" fmla="*/ 664272 h 896988"/>
                  <a:gd name="connsiteX6" fmla="*/ 8489 w 2281148"/>
                  <a:gd name="connsiteY6" fmla="*/ 572381 h 896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81148" h="896988">
                    <a:moveTo>
                      <a:pt x="8489" y="572381"/>
                    </a:moveTo>
                    <a:cubicBezTo>
                      <a:pt x="199476" y="208050"/>
                      <a:pt x="672018" y="-21738"/>
                      <a:pt x="1182194" y="1629"/>
                    </a:cubicBezTo>
                    <a:cubicBezTo>
                      <a:pt x="1725572" y="26517"/>
                      <a:pt x="2177581" y="331793"/>
                      <a:pt x="2279526" y="742740"/>
                    </a:cubicBezTo>
                    <a:cubicBezTo>
                      <a:pt x="2304771" y="888899"/>
                      <a:pt x="2027876" y="980075"/>
                      <a:pt x="1976028" y="787210"/>
                    </a:cubicBezTo>
                    <a:cubicBezTo>
                      <a:pt x="1892847" y="518007"/>
                      <a:pt x="1557695" y="320734"/>
                      <a:pt x="1158587" y="306058"/>
                    </a:cubicBezTo>
                    <a:cubicBezTo>
                      <a:pt x="794016" y="292652"/>
                      <a:pt x="454986" y="434973"/>
                      <a:pt x="305268" y="664272"/>
                    </a:cubicBezTo>
                    <a:cubicBezTo>
                      <a:pt x="189086" y="877483"/>
                      <a:pt x="-47693" y="730630"/>
                      <a:pt x="8489" y="572381"/>
                    </a:cubicBezTo>
                    <a:close/>
                  </a:path>
                </a:pathLst>
              </a:custGeom>
              <a:solidFill>
                <a:srgbClr val="DAA2B6"/>
              </a:solidFill>
              <a:ln>
                <a:noFill/>
              </a:ln>
              <a:effectLst>
                <a:innerShdw blurRad="63500" dist="50800" dir="18900000">
                  <a:srgbClr val="CA7C98">
                    <a:alpha val="5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black"/>
                  </a:solidFill>
                  <a:effectLst/>
                  <a:uLnTx/>
                  <a:uFillTx/>
                  <a:latin typeface="FC Onigiri Outline"/>
                  <a:ea typeface="+mn-ea"/>
                  <a:cs typeface="FC Onigiri Outline"/>
                </a:endParaRPr>
              </a:p>
            </p:txBody>
          </p:sp>
          <p:grpSp>
            <p:nvGrpSpPr>
              <p:cNvPr id="147" name="กลุ่ม 146"/>
              <p:cNvGrpSpPr/>
              <p:nvPr/>
            </p:nvGrpSpPr>
            <p:grpSpPr>
              <a:xfrm>
                <a:off x="2522574" y="2859782"/>
                <a:ext cx="1977418" cy="1854153"/>
                <a:chOff x="2522574" y="2859782"/>
                <a:chExt cx="1977418" cy="1854153"/>
              </a:xfrm>
              <a:solidFill>
                <a:srgbClr val="DAA2B6"/>
              </a:solidFill>
            </p:grpSpPr>
            <p:sp>
              <p:nvSpPr>
                <p:cNvPr id="148" name="สี่เหลี่ยมผืนผ้ามุมมน 147"/>
                <p:cNvSpPr/>
                <p:nvPr/>
              </p:nvSpPr>
              <p:spPr>
                <a:xfrm>
                  <a:off x="3065437" y="2859782"/>
                  <a:ext cx="890982" cy="1782106"/>
                </a:xfrm>
                <a:prstGeom prst="roundRect">
                  <a:avLst>
                    <a:gd name="adj" fmla="val 50000"/>
                  </a:avLst>
                </a:prstGeom>
                <a:grpFill/>
                <a:ln>
                  <a:noFill/>
                </a:ln>
                <a:effectLst>
                  <a:innerShdw blurRad="63500" dist="50800">
                    <a:srgbClr val="CA7C98">
                      <a:alpha val="49804"/>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49" name="สามเหลี่ยมหน้าจั่ว 5"/>
                <p:cNvSpPr/>
                <p:nvPr/>
              </p:nvSpPr>
              <p:spPr>
                <a:xfrm>
                  <a:off x="2522574" y="4137833"/>
                  <a:ext cx="1085725" cy="576102"/>
                </a:xfrm>
                <a:custGeom>
                  <a:avLst/>
                  <a:gdLst>
                    <a:gd name="connsiteX0" fmla="*/ 0 w 1085725"/>
                    <a:gd name="connsiteY0" fmla="*/ 576064 h 576064"/>
                    <a:gd name="connsiteX1" fmla="*/ 542863 w 1085725"/>
                    <a:gd name="connsiteY1" fmla="*/ 0 h 576064"/>
                    <a:gd name="connsiteX2" fmla="*/ 1085725 w 1085725"/>
                    <a:gd name="connsiteY2" fmla="*/ 576064 h 576064"/>
                    <a:gd name="connsiteX3" fmla="*/ 0 w 1085725"/>
                    <a:gd name="connsiteY3" fmla="*/ 576064 h 576064"/>
                    <a:gd name="connsiteX0" fmla="*/ 0 w 1085725"/>
                    <a:gd name="connsiteY0" fmla="*/ 576064 h 576064"/>
                    <a:gd name="connsiteX1" fmla="*/ 542863 w 1085725"/>
                    <a:gd name="connsiteY1" fmla="*/ 0 h 576064"/>
                    <a:gd name="connsiteX2" fmla="*/ 1085725 w 1085725"/>
                    <a:gd name="connsiteY2" fmla="*/ 576064 h 576064"/>
                    <a:gd name="connsiteX3" fmla="*/ 0 w 1085725"/>
                    <a:gd name="connsiteY3" fmla="*/ 576064 h 576064"/>
                    <a:gd name="connsiteX0" fmla="*/ 0 w 1085725"/>
                    <a:gd name="connsiteY0" fmla="*/ 576064 h 576064"/>
                    <a:gd name="connsiteX1" fmla="*/ 542863 w 1085725"/>
                    <a:gd name="connsiteY1" fmla="*/ 0 h 576064"/>
                    <a:gd name="connsiteX2" fmla="*/ 1085725 w 1085725"/>
                    <a:gd name="connsiteY2" fmla="*/ 576064 h 576064"/>
                    <a:gd name="connsiteX3" fmla="*/ 0 w 1085725"/>
                    <a:gd name="connsiteY3" fmla="*/ 576064 h 576064"/>
                    <a:gd name="connsiteX0" fmla="*/ 0 w 1085725"/>
                    <a:gd name="connsiteY0" fmla="*/ 576064 h 576064"/>
                    <a:gd name="connsiteX1" fmla="*/ 542863 w 1085725"/>
                    <a:gd name="connsiteY1" fmla="*/ 0 h 576064"/>
                    <a:gd name="connsiteX2" fmla="*/ 1085725 w 1085725"/>
                    <a:gd name="connsiteY2" fmla="*/ 576064 h 576064"/>
                    <a:gd name="connsiteX3" fmla="*/ 0 w 1085725"/>
                    <a:gd name="connsiteY3" fmla="*/ 576064 h 576064"/>
                    <a:gd name="connsiteX0" fmla="*/ 0 w 1085725"/>
                    <a:gd name="connsiteY0" fmla="*/ 576064 h 576064"/>
                    <a:gd name="connsiteX1" fmla="*/ 542863 w 1085725"/>
                    <a:gd name="connsiteY1" fmla="*/ 0 h 576064"/>
                    <a:gd name="connsiteX2" fmla="*/ 1085725 w 1085725"/>
                    <a:gd name="connsiteY2" fmla="*/ 576064 h 576064"/>
                    <a:gd name="connsiteX3" fmla="*/ 0 w 1085725"/>
                    <a:gd name="connsiteY3" fmla="*/ 576064 h 576064"/>
                    <a:gd name="connsiteX0" fmla="*/ 0 w 1085725"/>
                    <a:gd name="connsiteY0" fmla="*/ 576064 h 576064"/>
                    <a:gd name="connsiteX1" fmla="*/ 542863 w 1085725"/>
                    <a:gd name="connsiteY1" fmla="*/ 0 h 576064"/>
                    <a:gd name="connsiteX2" fmla="*/ 1085725 w 1085725"/>
                    <a:gd name="connsiteY2" fmla="*/ 576064 h 576064"/>
                    <a:gd name="connsiteX3" fmla="*/ 0 w 1085725"/>
                    <a:gd name="connsiteY3" fmla="*/ 576064 h 576064"/>
                    <a:gd name="connsiteX0" fmla="*/ 0 w 1085725"/>
                    <a:gd name="connsiteY0" fmla="*/ 576064 h 576064"/>
                    <a:gd name="connsiteX1" fmla="*/ 542863 w 1085725"/>
                    <a:gd name="connsiteY1" fmla="*/ 0 h 576064"/>
                    <a:gd name="connsiteX2" fmla="*/ 1085725 w 1085725"/>
                    <a:gd name="connsiteY2" fmla="*/ 576064 h 576064"/>
                    <a:gd name="connsiteX3" fmla="*/ 0 w 1085725"/>
                    <a:gd name="connsiteY3" fmla="*/ 576064 h 576064"/>
                    <a:gd name="connsiteX0" fmla="*/ 17006 w 1102731"/>
                    <a:gd name="connsiteY0" fmla="*/ 579599 h 579599"/>
                    <a:gd name="connsiteX1" fmla="*/ 490393 w 1102731"/>
                    <a:gd name="connsiteY1" fmla="*/ 385664 h 579599"/>
                    <a:gd name="connsiteX2" fmla="*/ 559869 w 1102731"/>
                    <a:gd name="connsiteY2" fmla="*/ 3535 h 579599"/>
                    <a:gd name="connsiteX3" fmla="*/ 1102731 w 1102731"/>
                    <a:gd name="connsiteY3" fmla="*/ 579599 h 579599"/>
                    <a:gd name="connsiteX4" fmla="*/ 17006 w 1102731"/>
                    <a:gd name="connsiteY4" fmla="*/ 579599 h 579599"/>
                    <a:gd name="connsiteX0" fmla="*/ 17006 w 1102731"/>
                    <a:gd name="connsiteY0" fmla="*/ 576064 h 576064"/>
                    <a:gd name="connsiteX1" fmla="*/ 490393 w 1102731"/>
                    <a:gd name="connsiteY1" fmla="*/ 382129 h 576064"/>
                    <a:gd name="connsiteX2" fmla="*/ 559869 w 1102731"/>
                    <a:gd name="connsiteY2" fmla="*/ 0 h 576064"/>
                    <a:gd name="connsiteX3" fmla="*/ 1102731 w 1102731"/>
                    <a:gd name="connsiteY3" fmla="*/ 576064 h 576064"/>
                    <a:gd name="connsiteX4" fmla="*/ 17006 w 1102731"/>
                    <a:gd name="connsiteY4" fmla="*/ 576064 h 576064"/>
                    <a:gd name="connsiteX0" fmla="*/ 19781 w 1105506"/>
                    <a:gd name="connsiteY0" fmla="*/ 576064 h 576064"/>
                    <a:gd name="connsiteX1" fmla="*/ 411392 w 1105506"/>
                    <a:gd name="connsiteY1" fmla="*/ 341241 h 576064"/>
                    <a:gd name="connsiteX2" fmla="*/ 562644 w 1105506"/>
                    <a:gd name="connsiteY2" fmla="*/ 0 h 576064"/>
                    <a:gd name="connsiteX3" fmla="*/ 1105506 w 1105506"/>
                    <a:gd name="connsiteY3" fmla="*/ 576064 h 576064"/>
                    <a:gd name="connsiteX4" fmla="*/ 19781 w 1105506"/>
                    <a:gd name="connsiteY4" fmla="*/ 576064 h 576064"/>
                    <a:gd name="connsiteX0" fmla="*/ 19781 w 1105506"/>
                    <a:gd name="connsiteY0" fmla="*/ 576064 h 576064"/>
                    <a:gd name="connsiteX1" fmla="*/ 411392 w 1105506"/>
                    <a:gd name="connsiteY1" fmla="*/ 341241 h 576064"/>
                    <a:gd name="connsiteX2" fmla="*/ 562644 w 1105506"/>
                    <a:gd name="connsiteY2" fmla="*/ 0 h 576064"/>
                    <a:gd name="connsiteX3" fmla="*/ 1105506 w 1105506"/>
                    <a:gd name="connsiteY3" fmla="*/ 576064 h 576064"/>
                    <a:gd name="connsiteX4" fmla="*/ 19781 w 1105506"/>
                    <a:gd name="connsiteY4" fmla="*/ 576064 h 576064"/>
                    <a:gd name="connsiteX0" fmla="*/ 0 w 1085725"/>
                    <a:gd name="connsiteY0" fmla="*/ 576064 h 576084"/>
                    <a:gd name="connsiteX1" fmla="*/ 391611 w 1085725"/>
                    <a:gd name="connsiteY1" fmla="*/ 341241 h 576084"/>
                    <a:gd name="connsiteX2" fmla="*/ 542863 w 1085725"/>
                    <a:gd name="connsiteY2" fmla="*/ 0 h 576084"/>
                    <a:gd name="connsiteX3" fmla="*/ 1085725 w 1085725"/>
                    <a:gd name="connsiteY3" fmla="*/ 576064 h 576084"/>
                    <a:gd name="connsiteX4" fmla="*/ 0 w 1085725"/>
                    <a:gd name="connsiteY4" fmla="*/ 576064 h 576084"/>
                    <a:gd name="connsiteX0" fmla="*/ 0 w 1085725"/>
                    <a:gd name="connsiteY0" fmla="*/ 576064 h 576089"/>
                    <a:gd name="connsiteX1" fmla="*/ 391611 w 1085725"/>
                    <a:gd name="connsiteY1" fmla="*/ 341241 h 576089"/>
                    <a:gd name="connsiteX2" fmla="*/ 542863 w 1085725"/>
                    <a:gd name="connsiteY2" fmla="*/ 0 h 576089"/>
                    <a:gd name="connsiteX3" fmla="*/ 1085725 w 1085725"/>
                    <a:gd name="connsiteY3" fmla="*/ 576064 h 576089"/>
                    <a:gd name="connsiteX4" fmla="*/ 0 w 1085725"/>
                    <a:gd name="connsiteY4" fmla="*/ 576064 h 576089"/>
                    <a:gd name="connsiteX0" fmla="*/ 0 w 1085725"/>
                    <a:gd name="connsiteY0" fmla="*/ 576064 h 576102"/>
                    <a:gd name="connsiteX1" fmla="*/ 357858 w 1085725"/>
                    <a:gd name="connsiteY1" fmla="*/ 381131 h 576102"/>
                    <a:gd name="connsiteX2" fmla="*/ 542863 w 1085725"/>
                    <a:gd name="connsiteY2" fmla="*/ 0 h 576102"/>
                    <a:gd name="connsiteX3" fmla="*/ 1085725 w 1085725"/>
                    <a:gd name="connsiteY3" fmla="*/ 576064 h 576102"/>
                    <a:gd name="connsiteX4" fmla="*/ 0 w 1085725"/>
                    <a:gd name="connsiteY4" fmla="*/ 576064 h 5761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5725" h="576102">
                      <a:moveTo>
                        <a:pt x="0" y="576064"/>
                      </a:moveTo>
                      <a:cubicBezTo>
                        <a:pt x="5224" y="578026"/>
                        <a:pt x="206012" y="504758"/>
                        <a:pt x="357858" y="381131"/>
                      </a:cubicBezTo>
                      <a:cubicBezTo>
                        <a:pt x="448335" y="285120"/>
                        <a:pt x="543646" y="-107"/>
                        <a:pt x="542863" y="0"/>
                      </a:cubicBezTo>
                      <a:lnTo>
                        <a:pt x="1085725" y="576064"/>
                      </a:lnTo>
                      <a:lnTo>
                        <a:pt x="0" y="576064"/>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50" name="สามเหลี่ยมหน้าจั่ว 5"/>
                <p:cNvSpPr/>
                <p:nvPr/>
              </p:nvSpPr>
              <p:spPr>
                <a:xfrm flipH="1">
                  <a:off x="3414267" y="4137833"/>
                  <a:ext cx="1085725" cy="576102"/>
                </a:xfrm>
                <a:custGeom>
                  <a:avLst/>
                  <a:gdLst>
                    <a:gd name="connsiteX0" fmla="*/ 0 w 1085725"/>
                    <a:gd name="connsiteY0" fmla="*/ 576064 h 576064"/>
                    <a:gd name="connsiteX1" fmla="*/ 542863 w 1085725"/>
                    <a:gd name="connsiteY1" fmla="*/ 0 h 576064"/>
                    <a:gd name="connsiteX2" fmla="*/ 1085725 w 1085725"/>
                    <a:gd name="connsiteY2" fmla="*/ 576064 h 576064"/>
                    <a:gd name="connsiteX3" fmla="*/ 0 w 1085725"/>
                    <a:gd name="connsiteY3" fmla="*/ 576064 h 576064"/>
                    <a:gd name="connsiteX0" fmla="*/ 0 w 1085725"/>
                    <a:gd name="connsiteY0" fmla="*/ 576064 h 576064"/>
                    <a:gd name="connsiteX1" fmla="*/ 542863 w 1085725"/>
                    <a:gd name="connsiteY1" fmla="*/ 0 h 576064"/>
                    <a:gd name="connsiteX2" fmla="*/ 1085725 w 1085725"/>
                    <a:gd name="connsiteY2" fmla="*/ 576064 h 576064"/>
                    <a:gd name="connsiteX3" fmla="*/ 0 w 1085725"/>
                    <a:gd name="connsiteY3" fmla="*/ 576064 h 576064"/>
                    <a:gd name="connsiteX0" fmla="*/ 0 w 1085725"/>
                    <a:gd name="connsiteY0" fmla="*/ 576064 h 576064"/>
                    <a:gd name="connsiteX1" fmla="*/ 542863 w 1085725"/>
                    <a:gd name="connsiteY1" fmla="*/ 0 h 576064"/>
                    <a:gd name="connsiteX2" fmla="*/ 1085725 w 1085725"/>
                    <a:gd name="connsiteY2" fmla="*/ 576064 h 576064"/>
                    <a:gd name="connsiteX3" fmla="*/ 0 w 1085725"/>
                    <a:gd name="connsiteY3" fmla="*/ 576064 h 576064"/>
                    <a:gd name="connsiteX0" fmla="*/ 0 w 1085725"/>
                    <a:gd name="connsiteY0" fmla="*/ 576064 h 576064"/>
                    <a:gd name="connsiteX1" fmla="*/ 542863 w 1085725"/>
                    <a:gd name="connsiteY1" fmla="*/ 0 h 576064"/>
                    <a:gd name="connsiteX2" fmla="*/ 1085725 w 1085725"/>
                    <a:gd name="connsiteY2" fmla="*/ 576064 h 576064"/>
                    <a:gd name="connsiteX3" fmla="*/ 0 w 1085725"/>
                    <a:gd name="connsiteY3" fmla="*/ 576064 h 576064"/>
                    <a:gd name="connsiteX0" fmla="*/ 0 w 1085725"/>
                    <a:gd name="connsiteY0" fmla="*/ 576064 h 576064"/>
                    <a:gd name="connsiteX1" fmla="*/ 542863 w 1085725"/>
                    <a:gd name="connsiteY1" fmla="*/ 0 h 576064"/>
                    <a:gd name="connsiteX2" fmla="*/ 1085725 w 1085725"/>
                    <a:gd name="connsiteY2" fmla="*/ 576064 h 576064"/>
                    <a:gd name="connsiteX3" fmla="*/ 0 w 1085725"/>
                    <a:gd name="connsiteY3" fmla="*/ 576064 h 576064"/>
                    <a:gd name="connsiteX0" fmla="*/ 0 w 1085725"/>
                    <a:gd name="connsiteY0" fmla="*/ 576064 h 576064"/>
                    <a:gd name="connsiteX1" fmla="*/ 542863 w 1085725"/>
                    <a:gd name="connsiteY1" fmla="*/ 0 h 576064"/>
                    <a:gd name="connsiteX2" fmla="*/ 1085725 w 1085725"/>
                    <a:gd name="connsiteY2" fmla="*/ 576064 h 576064"/>
                    <a:gd name="connsiteX3" fmla="*/ 0 w 1085725"/>
                    <a:gd name="connsiteY3" fmla="*/ 576064 h 576064"/>
                    <a:gd name="connsiteX0" fmla="*/ 0 w 1085725"/>
                    <a:gd name="connsiteY0" fmla="*/ 576064 h 576064"/>
                    <a:gd name="connsiteX1" fmla="*/ 542863 w 1085725"/>
                    <a:gd name="connsiteY1" fmla="*/ 0 h 576064"/>
                    <a:gd name="connsiteX2" fmla="*/ 1085725 w 1085725"/>
                    <a:gd name="connsiteY2" fmla="*/ 576064 h 576064"/>
                    <a:gd name="connsiteX3" fmla="*/ 0 w 1085725"/>
                    <a:gd name="connsiteY3" fmla="*/ 576064 h 576064"/>
                    <a:gd name="connsiteX0" fmla="*/ 17006 w 1102731"/>
                    <a:gd name="connsiteY0" fmla="*/ 579599 h 579599"/>
                    <a:gd name="connsiteX1" fmla="*/ 490393 w 1102731"/>
                    <a:gd name="connsiteY1" fmla="*/ 385664 h 579599"/>
                    <a:gd name="connsiteX2" fmla="*/ 559869 w 1102731"/>
                    <a:gd name="connsiteY2" fmla="*/ 3535 h 579599"/>
                    <a:gd name="connsiteX3" fmla="*/ 1102731 w 1102731"/>
                    <a:gd name="connsiteY3" fmla="*/ 579599 h 579599"/>
                    <a:gd name="connsiteX4" fmla="*/ 17006 w 1102731"/>
                    <a:gd name="connsiteY4" fmla="*/ 579599 h 579599"/>
                    <a:gd name="connsiteX0" fmla="*/ 17006 w 1102731"/>
                    <a:gd name="connsiteY0" fmla="*/ 576064 h 576064"/>
                    <a:gd name="connsiteX1" fmla="*/ 490393 w 1102731"/>
                    <a:gd name="connsiteY1" fmla="*/ 382129 h 576064"/>
                    <a:gd name="connsiteX2" fmla="*/ 559869 w 1102731"/>
                    <a:gd name="connsiteY2" fmla="*/ 0 h 576064"/>
                    <a:gd name="connsiteX3" fmla="*/ 1102731 w 1102731"/>
                    <a:gd name="connsiteY3" fmla="*/ 576064 h 576064"/>
                    <a:gd name="connsiteX4" fmla="*/ 17006 w 1102731"/>
                    <a:gd name="connsiteY4" fmla="*/ 576064 h 576064"/>
                    <a:gd name="connsiteX0" fmla="*/ 19781 w 1105506"/>
                    <a:gd name="connsiteY0" fmla="*/ 576064 h 576064"/>
                    <a:gd name="connsiteX1" fmla="*/ 411392 w 1105506"/>
                    <a:gd name="connsiteY1" fmla="*/ 341241 h 576064"/>
                    <a:gd name="connsiteX2" fmla="*/ 562644 w 1105506"/>
                    <a:gd name="connsiteY2" fmla="*/ 0 h 576064"/>
                    <a:gd name="connsiteX3" fmla="*/ 1105506 w 1105506"/>
                    <a:gd name="connsiteY3" fmla="*/ 576064 h 576064"/>
                    <a:gd name="connsiteX4" fmla="*/ 19781 w 1105506"/>
                    <a:gd name="connsiteY4" fmla="*/ 576064 h 576064"/>
                    <a:gd name="connsiteX0" fmla="*/ 19781 w 1105506"/>
                    <a:gd name="connsiteY0" fmla="*/ 576064 h 576064"/>
                    <a:gd name="connsiteX1" fmla="*/ 411392 w 1105506"/>
                    <a:gd name="connsiteY1" fmla="*/ 341241 h 576064"/>
                    <a:gd name="connsiteX2" fmla="*/ 562644 w 1105506"/>
                    <a:gd name="connsiteY2" fmla="*/ 0 h 576064"/>
                    <a:gd name="connsiteX3" fmla="*/ 1105506 w 1105506"/>
                    <a:gd name="connsiteY3" fmla="*/ 576064 h 576064"/>
                    <a:gd name="connsiteX4" fmla="*/ 19781 w 1105506"/>
                    <a:gd name="connsiteY4" fmla="*/ 576064 h 576064"/>
                    <a:gd name="connsiteX0" fmla="*/ 0 w 1085725"/>
                    <a:gd name="connsiteY0" fmla="*/ 576064 h 576084"/>
                    <a:gd name="connsiteX1" fmla="*/ 391611 w 1085725"/>
                    <a:gd name="connsiteY1" fmla="*/ 341241 h 576084"/>
                    <a:gd name="connsiteX2" fmla="*/ 542863 w 1085725"/>
                    <a:gd name="connsiteY2" fmla="*/ 0 h 576084"/>
                    <a:gd name="connsiteX3" fmla="*/ 1085725 w 1085725"/>
                    <a:gd name="connsiteY3" fmla="*/ 576064 h 576084"/>
                    <a:gd name="connsiteX4" fmla="*/ 0 w 1085725"/>
                    <a:gd name="connsiteY4" fmla="*/ 576064 h 576084"/>
                    <a:gd name="connsiteX0" fmla="*/ 0 w 1085725"/>
                    <a:gd name="connsiteY0" fmla="*/ 576064 h 576089"/>
                    <a:gd name="connsiteX1" fmla="*/ 391611 w 1085725"/>
                    <a:gd name="connsiteY1" fmla="*/ 341241 h 576089"/>
                    <a:gd name="connsiteX2" fmla="*/ 542863 w 1085725"/>
                    <a:gd name="connsiteY2" fmla="*/ 0 h 576089"/>
                    <a:gd name="connsiteX3" fmla="*/ 1085725 w 1085725"/>
                    <a:gd name="connsiteY3" fmla="*/ 576064 h 576089"/>
                    <a:gd name="connsiteX4" fmla="*/ 0 w 1085725"/>
                    <a:gd name="connsiteY4" fmla="*/ 576064 h 576089"/>
                    <a:gd name="connsiteX0" fmla="*/ 0 w 1085725"/>
                    <a:gd name="connsiteY0" fmla="*/ 576064 h 576102"/>
                    <a:gd name="connsiteX1" fmla="*/ 357858 w 1085725"/>
                    <a:gd name="connsiteY1" fmla="*/ 381131 h 576102"/>
                    <a:gd name="connsiteX2" fmla="*/ 542863 w 1085725"/>
                    <a:gd name="connsiteY2" fmla="*/ 0 h 576102"/>
                    <a:gd name="connsiteX3" fmla="*/ 1085725 w 1085725"/>
                    <a:gd name="connsiteY3" fmla="*/ 576064 h 576102"/>
                    <a:gd name="connsiteX4" fmla="*/ 0 w 1085725"/>
                    <a:gd name="connsiteY4" fmla="*/ 576064 h 5761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5725" h="576102">
                      <a:moveTo>
                        <a:pt x="0" y="576064"/>
                      </a:moveTo>
                      <a:cubicBezTo>
                        <a:pt x="5224" y="578026"/>
                        <a:pt x="206012" y="504758"/>
                        <a:pt x="357858" y="381131"/>
                      </a:cubicBezTo>
                      <a:cubicBezTo>
                        <a:pt x="448335" y="285120"/>
                        <a:pt x="543646" y="-107"/>
                        <a:pt x="542863" y="0"/>
                      </a:cubicBezTo>
                      <a:lnTo>
                        <a:pt x="1085725" y="576064"/>
                      </a:lnTo>
                      <a:lnTo>
                        <a:pt x="0" y="576064"/>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cxnSp>
          <p:nvCxnSpPr>
            <p:cNvPr id="138" name="ตัวเชื่อมต่อตรง 137"/>
            <p:cNvCxnSpPr/>
            <p:nvPr/>
          </p:nvCxnSpPr>
          <p:spPr>
            <a:xfrm>
              <a:off x="8676456" y="4083918"/>
              <a:ext cx="0" cy="633739"/>
            </a:xfrm>
            <a:prstGeom prst="line">
              <a:avLst/>
            </a:prstGeom>
            <a:ln w="1905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139" name="สี่เหลี่ยมผืนผ้ามุมมน 41"/>
            <p:cNvSpPr/>
            <p:nvPr/>
          </p:nvSpPr>
          <p:spPr>
            <a:xfrm rot="19803867">
              <a:off x="8517281" y="3257395"/>
              <a:ext cx="132075" cy="272560"/>
            </a:xfrm>
            <a:custGeom>
              <a:avLst/>
              <a:gdLst>
                <a:gd name="connsiteX0" fmla="*/ 0 w 120156"/>
                <a:gd name="connsiteY0" fmla="*/ 60078 h 272560"/>
                <a:gd name="connsiteX1" fmla="*/ 60078 w 120156"/>
                <a:gd name="connsiteY1" fmla="*/ 0 h 272560"/>
                <a:gd name="connsiteX2" fmla="*/ 60078 w 120156"/>
                <a:gd name="connsiteY2" fmla="*/ 0 h 272560"/>
                <a:gd name="connsiteX3" fmla="*/ 120156 w 120156"/>
                <a:gd name="connsiteY3" fmla="*/ 60078 h 272560"/>
                <a:gd name="connsiteX4" fmla="*/ 120156 w 120156"/>
                <a:gd name="connsiteY4" fmla="*/ 212482 h 272560"/>
                <a:gd name="connsiteX5" fmla="*/ 60078 w 120156"/>
                <a:gd name="connsiteY5" fmla="*/ 272560 h 272560"/>
                <a:gd name="connsiteX6" fmla="*/ 60078 w 120156"/>
                <a:gd name="connsiteY6" fmla="*/ 272560 h 272560"/>
                <a:gd name="connsiteX7" fmla="*/ 0 w 120156"/>
                <a:gd name="connsiteY7" fmla="*/ 212482 h 272560"/>
                <a:gd name="connsiteX8" fmla="*/ 0 w 120156"/>
                <a:gd name="connsiteY8" fmla="*/ 60078 h 272560"/>
                <a:gd name="connsiteX0" fmla="*/ 0 w 127896"/>
                <a:gd name="connsiteY0" fmla="*/ 60078 h 272560"/>
                <a:gd name="connsiteX1" fmla="*/ 60078 w 127896"/>
                <a:gd name="connsiteY1" fmla="*/ 0 h 272560"/>
                <a:gd name="connsiteX2" fmla="*/ 60078 w 127896"/>
                <a:gd name="connsiteY2" fmla="*/ 0 h 272560"/>
                <a:gd name="connsiteX3" fmla="*/ 120156 w 127896"/>
                <a:gd name="connsiteY3" fmla="*/ 60078 h 272560"/>
                <a:gd name="connsiteX4" fmla="*/ 120156 w 127896"/>
                <a:gd name="connsiteY4" fmla="*/ 212482 h 272560"/>
                <a:gd name="connsiteX5" fmla="*/ 60078 w 127896"/>
                <a:gd name="connsiteY5" fmla="*/ 272560 h 272560"/>
                <a:gd name="connsiteX6" fmla="*/ 60078 w 127896"/>
                <a:gd name="connsiteY6" fmla="*/ 272560 h 272560"/>
                <a:gd name="connsiteX7" fmla="*/ 0 w 127896"/>
                <a:gd name="connsiteY7" fmla="*/ 212482 h 272560"/>
                <a:gd name="connsiteX8" fmla="*/ 0 w 127896"/>
                <a:gd name="connsiteY8" fmla="*/ 60078 h 272560"/>
                <a:gd name="connsiteX0" fmla="*/ 0 w 132075"/>
                <a:gd name="connsiteY0" fmla="*/ 60078 h 272560"/>
                <a:gd name="connsiteX1" fmla="*/ 60078 w 132075"/>
                <a:gd name="connsiteY1" fmla="*/ 0 h 272560"/>
                <a:gd name="connsiteX2" fmla="*/ 60078 w 132075"/>
                <a:gd name="connsiteY2" fmla="*/ 0 h 272560"/>
                <a:gd name="connsiteX3" fmla="*/ 120156 w 132075"/>
                <a:gd name="connsiteY3" fmla="*/ 60078 h 272560"/>
                <a:gd name="connsiteX4" fmla="*/ 120156 w 132075"/>
                <a:gd name="connsiteY4" fmla="*/ 212482 h 272560"/>
                <a:gd name="connsiteX5" fmla="*/ 60078 w 132075"/>
                <a:gd name="connsiteY5" fmla="*/ 272560 h 272560"/>
                <a:gd name="connsiteX6" fmla="*/ 60078 w 132075"/>
                <a:gd name="connsiteY6" fmla="*/ 272560 h 272560"/>
                <a:gd name="connsiteX7" fmla="*/ 0 w 132075"/>
                <a:gd name="connsiteY7" fmla="*/ 212482 h 272560"/>
                <a:gd name="connsiteX8" fmla="*/ 0 w 132075"/>
                <a:gd name="connsiteY8" fmla="*/ 60078 h 272560"/>
                <a:gd name="connsiteX0" fmla="*/ 0 w 132075"/>
                <a:gd name="connsiteY0" fmla="*/ 60078 h 272560"/>
                <a:gd name="connsiteX1" fmla="*/ 60078 w 132075"/>
                <a:gd name="connsiteY1" fmla="*/ 0 h 272560"/>
                <a:gd name="connsiteX2" fmla="*/ 60078 w 132075"/>
                <a:gd name="connsiteY2" fmla="*/ 0 h 272560"/>
                <a:gd name="connsiteX3" fmla="*/ 120156 w 132075"/>
                <a:gd name="connsiteY3" fmla="*/ 60078 h 272560"/>
                <a:gd name="connsiteX4" fmla="*/ 120156 w 132075"/>
                <a:gd name="connsiteY4" fmla="*/ 212482 h 272560"/>
                <a:gd name="connsiteX5" fmla="*/ 60078 w 132075"/>
                <a:gd name="connsiteY5" fmla="*/ 272560 h 272560"/>
                <a:gd name="connsiteX6" fmla="*/ 60078 w 132075"/>
                <a:gd name="connsiteY6" fmla="*/ 272560 h 272560"/>
                <a:gd name="connsiteX7" fmla="*/ 0 w 132075"/>
                <a:gd name="connsiteY7" fmla="*/ 212482 h 272560"/>
                <a:gd name="connsiteX8" fmla="*/ 0 w 132075"/>
                <a:gd name="connsiteY8" fmla="*/ 60078 h 272560"/>
                <a:gd name="connsiteX0" fmla="*/ 0 w 132075"/>
                <a:gd name="connsiteY0" fmla="*/ 60078 h 272560"/>
                <a:gd name="connsiteX1" fmla="*/ 60078 w 132075"/>
                <a:gd name="connsiteY1" fmla="*/ 0 h 272560"/>
                <a:gd name="connsiteX2" fmla="*/ 60078 w 132075"/>
                <a:gd name="connsiteY2" fmla="*/ 0 h 272560"/>
                <a:gd name="connsiteX3" fmla="*/ 120156 w 132075"/>
                <a:gd name="connsiteY3" fmla="*/ 60078 h 272560"/>
                <a:gd name="connsiteX4" fmla="*/ 120156 w 132075"/>
                <a:gd name="connsiteY4" fmla="*/ 212482 h 272560"/>
                <a:gd name="connsiteX5" fmla="*/ 60078 w 132075"/>
                <a:gd name="connsiteY5" fmla="*/ 272560 h 272560"/>
                <a:gd name="connsiteX6" fmla="*/ 60078 w 132075"/>
                <a:gd name="connsiteY6" fmla="*/ 272560 h 272560"/>
                <a:gd name="connsiteX7" fmla="*/ 0 w 132075"/>
                <a:gd name="connsiteY7" fmla="*/ 212482 h 272560"/>
                <a:gd name="connsiteX8" fmla="*/ 0 w 132075"/>
                <a:gd name="connsiteY8" fmla="*/ 60078 h 272560"/>
                <a:gd name="connsiteX0" fmla="*/ 0 w 132075"/>
                <a:gd name="connsiteY0" fmla="*/ 60078 h 272560"/>
                <a:gd name="connsiteX1" fmla="*/ 60078 w 132075"/>
                <a:gd name="connsiteY1" fmla="*/ 0 h 272560"/>
                <a:gd name="connsiteX2" fmla="*/ 60078 w 132075"/>
                <a:gd name="connsiteY2" fmla="*/ 0 h 272560"/>
                <a:gd name="connsiteX3" fmla="*/ 120156 w 132075"/>
                <a:gd name="connsiteY3" fmla="*/ 60078 h 272560"/>
                <a:gd name="connsiteX4" fmla="*/ 120156 w 132075"/>
                <a:gd name="connsiteY4" fmla="*/ 212482 h 272560"/>
                <a:gd name="connsiteX5" fmla="*/ 60078 w 132075"/>
                <a:gd name="connsiteY5" fmla="*/ 272560 h 272560"/>
                <a:gd name="connsiteX6" fmla="*/ 60078 w 132075"/>
                <a:gd name="connsiteY6" fmla="*/ 272560 h 272560"/>
                <a:gd name="connsiteX7" fmla="*/ 0 w 132075"/>
                <a:gd name="connsiteY7" fmla="*/ 212482 h 272560"/>
                <a:gd name="connsiteX8" fmla="*/ 0 w 132075"/>
                <a:gd name="connsiteY8" fmla="*/ 60078 h 272560"/>
                <a:gd name="connsiteX0" fmla="*/ 0 w 132075"/>
                <a:gd name="connsiteY0" fmla="*/ 60078 h 272560"/>
                <a:gd name="connsiteX1" fmla="*/ 60078 w 132075"/>
                <a:gd name="connsiteY1" fmla="*/ 0 h 272560"/>
                <a:gd name="connsiteX2" fmla="*/ 60078 w 132075"/>
                <a:gd name="connsiteY2" fmla="*/ 0 h 272560"/>
                <a:gd name="connsiteX3" fmla="*/ 120156 w 132075"/>
                <a:gd name="connsiteY3" fmla="*/ 60078 h 272560"/>
                <a:gd name="connsiteX4" fmla="*/ 120156 w 132075"/>
                <a:gd name="connsiteY4" fmla="*/ 212482 h 272560"/>
                <a:gd name="connsiteX5" fmla="*/ 60078 w 132075"/>
                <a:gd name="connsiteY5" fmla="*/ 272560 h 272560"/>
                <a:gd name="connsiteX6" fmla="*/ 60078 w 132075"/>
                <a:gd name="connsiteY6" fmla="*/ 272560 h 272560"/>
                <a:gd name="connsiteX7" fmla="*/ 0 w 132075"/>
                <a:gd name="connsiteY7" fmla="*/ 212482 h 272560"/>
                <a:gd name="connsiteX8" fmla="*/ 0 w 132075"/>
                <a:gd name="connsiteY8" fmla="*/ 60078 h 272560"/>
                <a:gd name="connsiteX0" fmla="*/ 0 w 132075"/>
                <a:gd name="connsiteY0" fmla="*/ 60078 h 272560"/>
                <a:gd name="connsiteX1" fmla="*/ 60078 w 132075"/>
                <a:gd name="connsiteY1" fmla="*/ 0 h 272560"/>
                <a:gd name="connsiteX2" fmla="*/ 60078 w 132075"/>
                <a:gd name="connsiteY2" fmla="*/ 0 h 272560"/>
                <a:gd name="connsiteX3" fmla="*/ 120156 w 132075"/>
                <a:gd name="connsiteY3" fmla="*/ 60078 h 272560"/>
                <a:gd name="connsiteX4" fmla="*/ 120156 w 132075"/>
                <a:gd name="connsiteY4" fmla="*/ 212482 h 272560"/>
                <a:gd name="connsiteX5" fmla="*/ 60078 w 132075"/>
                <a:gd name="connsiteY5" fmla="*/ 272560 h 272560"/>
                <a:gd name="connsiteX6" fmla="*/ 60078 w 132075"/>
                <a:gd name="connsiteY6" fmla="*/ 272560 h 272560"/>
                <a:gd name="connsiteX7" fmla="*/ 0 w 132075"/>
                <a:gd name="connsiteY7" fmla="*/ 212482 h 272560"/>
                <a:gd name="connsiteX8" fmla="*/ 0 w 132075"/>
                <a:gd name="connsiteY8" fmla="*/ 60078 h 272560"/>
                <a:gd name="connsiteX0" fmla="*/ 0 w 132075"/>
                <a:gd name="connsiteY0" fmla="*/ 60078 h 272560"/>
                <a:gd name="connsiteX1" fmla="*/ 60078 w 132075"/>
                <a:gd name="connsiteY1" fmla="*/ 0 h 272560"/>
                <a:gd name="connsiteX2" fmla="*/ 60078 w 132075"/>
                <a:gd name="connsiteY2" fmla="*/ 0 h 272560"/>
                <a:gd name="connsiteX3" fmla="*/ 120156 w 132075"/>
                <a:gd name="connsiteY3" fmla="*/ 60078 h 272560"/>
                <a:gd name="connsiteX4" fmla="*/ 120156 w 132075"/>
                <a:gd name="connsiteY4" fmla="*/ 212482 h 272560"/>
                <a:gd name="connsiteX5" fmla="*/ 60078 w 132075"/>
                <a:gd name="connsiteY5" fmla="*/ 272560 h 272560"/>
                <a:gd name="connsiteX6" fmla="*/ 60078 w 132075"/>
                <a:gd name="connsiteY6" fmla="*/ 272560 h 272560"/>
                <a:gd name="connsiteX7" fmla="*/ 0 w 132075"/>
                <a:gd name="connsiteY7" fmla="*/ 212482 h 272560"/>
                <a:gd name="connsiteX8" fmla="*/ 0 w 132075"/>
                <a:gd name="connsiteY8" fmla="*/ 60078 h 272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2075" h="272560">
                  <a:moveTo>
                    <a:pt x="0" y="60078"/>
                  </a:moveTo>
                  <a:cubicBezTo>
                    <a:pt x="0" y="26898"/>
                    <a:pt x="26898" y="0"/>
                    <a:pt x="60078" y="0"/>
                  </a:cubicBezTo>
                  <a:lnTo>
                    <a:pt x="60078" y="0"/>
                  </a:lnTo>
                  <a:cubicBezTo>
                    <a:pt x="93258" y="0"/>
                    <a:pt x="103679" y="21509"/>
                    <a:pt x="120156" y="60078"/>
                  </a:cubicBezTo>
                  <a:cubicBezTo>
                    <a:pt x="137573" y="105460"/>
                    <a:pt x="134447" y="150711"/>
                    <a:pt x="120156" y="212482"/>
                  </a:cubicBezTo>
                  <a:cubicBezTo>
                    <a:pt x="107624" y="242940"/>
                    <a:pt x="93258" y="272560"/>
                    <a:pt x="60078" y="272560"/>
                  </a:cubicBezTo>
                  <a:lnTo>
                    <a:pt x="60078" y="272560"/>
                  </a:lnTo>
                  <a:cubicBezTo>
                    <a:pt x="26898" y="272560"/>
                    <a:pt x="0" y="245662"/>
                    <a:pt x="0" y="212482"/>
                  </a:cubicBezTo>
                  <a:cubicBezTo>
                    <a:pt x="23731" y="157094"/>
                    <a:pt x="19776" y="107056"/>
                    <a:pt x="0" y="60078"/>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40" name="วงรี 139"/>
            <p:cNvSpPr/>
            <p:nvPr/>
          </p:nvSpPr>
          <p:spPr>
            <a:xfrm>
              <a:off x="8604448" y="3579862"/>
              <a:ext cx="72008" cy="7200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41" name="ส่วนโค้ง 140"/>
            <p:cNvSpPr/>
            <p:nvPr/>
          </p:nvSpPr>
          <p:spPr>
            <a:xfrm>
              <a:off x="8460432" y="3963797"/>
              <a:ext cx="216024" cy="192129"/>
            </a:xfrm>
            <a:prstGeom prst="arc">
              <a:avLst>
                <a:gd name="adj1" fmla="val 13942884"/>
                <a:gd name="adj2" fmla="val 20727205"/>
              </a:avLst>
            </a:prstGeom>
            <a:ln w="1905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black"/>
                </a:solidFill>
                <a:effectLst/>
                <a:uLnTx/>
                <a:uFillTx/>
                <a:latin typeface="FC Onigiri Outline"/>
                <a:ea typeface="+mn-ea"/>
                <a:cs typeface="FC Onigiri Outline"/>
              </a:endParaRPr>
            </a:p>
          </p:txBody>
        </p:sp>
      </p:grpSp>
      <p:grpSp>
        <p:nvGrpSpPr>
          <p:cNvPr id="151" name="กลุ่ม 150"/>
          <p:cNvGrpSpPr/>
          <p:nvPr userDrawn="1"/>
        </p:nvGrpSpPr>
        <p:grpSpPr>
          <a:xfrm>
            <a:off x="9969918" y="-1772704"/>
            <a:ext cx="3630801" cy="4005304"/>
            <a:chOff x="7477437" y="-1329528"/>
            <a:chExt cx="2723101" cy="3003978"/>
          </a:xfrm>
        </p:grpSpPr>
        <p:sp>
          <p:nvSpPr>
            <p:cNvPr id="152" name="เมฆ 151"/>
            <p:cNvSpPr/>
            <p:nvPr/>
          </p:nvSpPr>
          <p:spPr>
            <a:xfrm rot="3185773">
              <a:off x="7610756" y="-915332"/>
              <a:ext cx="3003978" cy="2175586"/>
            </a:xfrm>
            <a:prstGeom prst="cloud">
              <a:avLst/>
            </a:prstGeom>
            <a:solidFill>
              <a:schemeClr val="accent4">
                <a:lumMod val="60000"/>
                <a:lumOff val="40000"/>
              </a:schemeClr>
            </a:solidFill>
            <a:ln>
              <a:noFill/>
            </a:ln>
            <a:effectLst>
              <a:outerShdw blurRad="50800" dist="38100" dir="8100000" algn="t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153" name="รูปภาพ 15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32331" y="103689"/>
              <a:ext cx="250890" cy="269338"/>
            </a:xfrm>
            <a:prstGeom prst="rect">
              <a:avLst/>
            </a:prstGeom>
          </p:spPr>
        </p:pic>
        <p:pic>
          <p:nvPicPr>
            <p:cNvPr id="154" name="รูปภาพ 153"/>
            <p:cNvPicPr>
              <a:picLocks noChangeAspect="1"/>
            </p:cNvPicPr>
            <p:nvPr/>
          </p:nvPicPr>
          <p:blipFill rotWithShape="1">
            <a:blip r:embed="rId4">
              <a:extLst>
                <a:ext uri="{BEBA8EAE-BF5A-486C-A8C5-ECC9F3942E4B}">
                  <a14:imgProps xmlns:a14="http://schemas.microsoft.com/office/drawing/2010/main">
                    <a14:imgLayer r:embed="rId5">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8657776" y="586955"/>
              <a:ext cx="325391" cy="361638"/>
            </a:xfrm>
            <a:prstGeom prst="rect">
              <a:avLst/>
            </a:prstGeom>
          </p:spPr>
        </p:pic>
        <p:pic>
          <p:nvPicPr>
            <p:cNvPr id="155" name="รูปภาพ 15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6200000">
              <a:off x="7480036" y="115027"/>
              <a:ext cx="1065647" cy="1070845"/>
            </a:xfrm>
            <a:prstGeom prst="rect">
              <a:avLst/>
            </a:prstGeom>
            <a:effectLst>
              <a:outerShdw blurRad="50800" dist="38100" algn="l" rotWithShape="0">
                <a:schemeClr val="accent4">
                  <a:alpha val="40000"/>
                </a:schemeClr>
              </a:outerShdw>
            </a:effectLst>
          </p:spPr>
        </p:pic>
      </p:grpSp>
      <p:grpSp>
        <p:nvGrpSpPr>
          <p:cNvPr id="156" name="กลุ่ม 155"/>
          <p:cNvGrpSpPr/>
          <p:nvPr userDrawn="1"/>
        </p:nvGrpSpPr>
        <p:grpSpPr>
          <a:xfrm>
            <a:off x="10432128" y="5391864"/>
            <a:ext cx="1718201" cy="1446121"/>
            <a:chOff x="20204" y="4079447"/>
            <a:chExt cx="1288651" cy="1084591"/>
          </a:xfrm>
        </p:grpSpPr>
        <p:pic>
          <p:nvPicPr>
            <p:cNvPr id="157" name="รูปภาพ 15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0204" y="4366818"/>
              <a:ext cx="1288651" cy="797220"/>
            </a:xfrm>
            <a:prstGeom prst="rect">
              <a:avLst/>
            </a:prstGeom>
            <a:effectLst>
              <a:outerShdw blurRad="50800" dist="25400" dir="10800000" algn="r" rotWithShape="0">
                <a:schemeClr val="accent4">
                  <a:alpha val="40000"/>
                </a:schemeClr>
              </a:outerShdw>
            </a:effectLst>
          </p:spPr>
        </p:pic>
        <p:pic>
          <p:nvPicPr>
            <p:cNvPr id="158" name="รูปภาพ 157"/>
            <p:cNvPicPr>
              <a:picLocks noChangeAspect="1"/>
            </p:cNvPicPr>
            <p:nvPr/>
          </p:nvPicPr>
          <p:blipFill rotWithShape="1">
            <a:blip r:embed="rId8" cstate="print">
              <a:extLst>
                <a:ext uri="{BEBA8EAE-BF5A-486C-A8C5-ECC9F3942E4B}">
                  <a14:imgProps xmlns:a14="http://schemas.microsoft.com/office/drawing/2010/main">
                    <a14:imgLayer r:embed="rId9">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722097" y="4079447"/>
              <a:ext cx="263243" cy="292567"/>
            </a:xfrm>
            <a:prstGeom prst="rect">
              <a:avLst/>
            </a:prstGeom>
          </p:spPr>
        </p:pic>
      </p:grpSp>
      <p:sp>
        <p:nvSpPr>
          <p:cNvPr id="3" name="ตัวแทนรูปภาพ 2"/>
          <p:cNvSpPr>
            <a:spLocks noGrp="1"/>
          </p:cNvSpPr>
          <p:nvPr>
            <p:ph type="pic" idx="1"/>
          </p:nvPr>
        </p:nvSpPr>
        <p:spPr>
          <a:xfrm>
            <a:off x="6852256" y="1948527"/>
            <a:ext cx="3838145" cy="3473791"/>
          </a:xfrm>
          <a:prstGeom prst="rect">
            <a:avLst/>
          </a:prstGeom>
        </p:spPr>
        <p:txBody>
          <a:bodyPr/>
          <a:lstStyle>
            <a:lvl1pPr marL="0" indent="0">
              <a:buNone/>
              <a:defRPr sz="4267"/>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endParaRPr lang="th-TH" dirty="0"/>
          </a:p>
        </p:txBody>
      </p:sp>
    </p:spTree>
    <p:extLst>
      <p:ext uri="{BB962C8B-B14F-4D97-AF65-F5344CB8AC3E}">
        <p14:creationId xmlns:p14="http://schemas.microsoft.com/office/powerpoint/2010/main" val="4060230691"/>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woObj" preserve="1">
  <p:cSld name="1_เนื้อหา 2 ส่วน">
    <p:spTree>
      <p:nvGrpSpPr>
        <p:cNvPr id="1" name=""/>
        <p:cNvGrpSpPr/>
        <p:nvPr/>
      </p:nvGrpSpPr>
      <p:grpSpPr>
        <a:xfrm>
          <a:off x="0" y="0"/>
          <a:ext cx="0" cy="0"/>
          <a:chOff x="0" y="0"/>
          <a:chExt cx="0" cy="0"/>
        </a:xfrm>
      </p:grpSpPr>
      <p:sp>
        <p:nvSpPr>
          <p:cNvPr id="8" name="สี่เหลี่ยมผืนผ้า 7"/>
          <p:cNvSpPr/>
          <p:nvPr userDrawn="1"/>
        </p:nvSpPr>
        <p:spPr>
          <a:xfrm>
            <a:off x="335360" y="356660"/>
            <a:ext cx="11425269" cy="61242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9" name="กลุ่ม 8"/>
          <p:cNvGrpSpPr/>
          <p:nvPr userDrawn="1"/>
        </p:nvGrpSpPr>
        <p:grpSpPr>
          <a:xfrm>
            <a:off x="335361" y="356660"/>
            <a:ext cx="11425271" cy="6124221"/>
            <a:chOff x="-29030" y="17128"/>
            <a:chExt cx="9151241" cy="5109244"/>
          </a:xfrm>
        </p:grpSpPr>
        <p:grpSp>
          <p:nvGrpSpPr>
            <p:cNvPr id="10" name="กลุ่ม 9"/>
            <p:cNvGrpSpPr/>
            <p:nvPr/>
          </p:nvGrpSpPr>
          <p:grpSpPr>
            <a:xfrm>
              <a:off x="187436" y="17128"/>
              <a:ext cx="8652652" cy="5109244"/>
              <a:chOff x="187436" y="17128"/>
              <a:chExt cx="8652652" cy="5109244"/>
            </a:xfrm>
          </p:grpSpPr>
          <p:cxnSp>
            <p:nvCxnSpPr>
              <p:cNvPr id="24"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4"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1" name="กลุ่ม 10"/>
            <p:cNvGrpSpPr/>
            <p:nvPr/>
          </p:nvGrpSpPr>
          <p:grpSpPr>
            <a:xfrm>
              <a:off x="-29030" y="263553"/>
              <a:ext cx="9151241" cy="4703748"/>
              <a:chOff x="-29030" y="263553"/>
              <a:chExt cx="9151241" cy="4703748"/>
            </a:xfrm>
          </p:grpSpPr>
          <p:cxnSp>
            <p:nvCxnSpPr>
              <p:cNvPr id="12"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3"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sp>
        <p:nvSpPr>
          <p:cNvPr id="5" name="ตัวแทนวันที่ 4"/>
          <p:cNvSpPr>
            <a:spLocks noGrp="1"/>
          </p:cNvSpPr>
          <p:nvPr>
            <p:ph type="dt" sz="half" idx="10"/>
          </p:nvPr>
        </p:nvSpPr>
        <p:spPr>
          <a:xfrm>
            <a:off x="609600" y="6356352"/>
            <a:ext cx="2844800" cy="365125"/>
          </a:xfrm>
          <a:prstGeom prst="rect">
            <a:avLst/>
          </a:prstGeom>
        </p:spPr>
        <p:txBody>
          <a:bodyPr/>
          <a:lstStyle/>
          <a:p>
            <a:pPr defTabSz="1219140">
              <a:defRPr/>
            </a:pPr>
            <a:fld id="{D32242DE-F0EE-4C77-B9C6-2A34B17B2D30}" type="datetimeFigureOut">
              <a:rPr lang="th-TH" smtClean="0">
                <a:solidFill>
                  <a:prstClr val="black">
                    <a:tint val="75000"/>
                  </a:prstClr>
                </a:solidFill>
              </a:rPr>
              <a:pPr defTabSz="1219140">
                <a:defRPr/>
              </a:pPr>
              <a:t>11/03/66</a:t>
            </a:fld>
            <a:endParaRPr lang="th-TH">
              <a:solidFill>
                <a:prstClr val="black">
                  <a:tint val="75000"/>
                </a:prstClr>
              </a:solidFill>
            </a:endParaRPr>
          </a:p>
        </p:txBody>
      </p:sp>
      <p:sp>
        <p:nvSpPr>
          <p:cNvPr id="6" name="ตัวแทนท้ายกระดาษ 5"/>
          <p:cNvSpPr>
            <a:spLocks noGrp="1"/>
          </p:cNvSpPr>
          <p:nvPr>
            <p:ph type="ftr" sz="quarter" idx="11"/>
          </p:nvPr>
        </p:nvSpPr>
        <p:spPr>
          <a:xfrm>
            <a:off x="4165600" y="6356352"/>
            <a:ext cx="3860800" cy="365125"/>
          </a:xfrm>
          <a:prstGeom prst="rect">
            <a:avLst/>
          </a:prstGeom>
        </p:spPr>
        <p:txBody>
          <a:bodyPr/>
          <a:lstStyle/>
          <a:p>
            <a:pPr defTabSz="1219140">
              <a:defRPr/>
            </a:pPr>
            <a:endParaRPr lang="th-TH">
              <a:solidFill>
                <a:prstClr val="black">
                  <a:tint val="75000"/>
                </a:prstClr>
              </a:solidFill>
            </a:endParaRPr>
          </a:p>
        </p:txBody>
      </p:sp>
      <p:sp>
        <p:nvSpPr>
          <p:cNvPr id="7" name="ตัวแทนหมายเลขภาพนิ่ง 6"/>
          <p:cNvSpPr>
            <a:spLocks noGrp="1"/>
          </p:cNvSpPr>
          <p:nvPr>
            <p:ph type="sldNum" sz="quarter" idx="12"/>
          </p:nvPr>
        </p:nvSpPr>
        <p:spPr>
          <a:xfrm>
            <a:off x="8737600" y="6356352"/>
            <a:ext cx="2844800" cy="365125"/>
          </a:xfrm>
          <a:prstGeom prst="rect">
            <a:avLst/>
          </a:prstGeom>
        </p:spPr>
        <p:txBody>
          <a:bodyPr/>
          <a:lstStyle/>
          <a:p>
            <a:pPr defTabSz="1219140">
              <a:defRPr/>
            </a:pPr>
            <a:fld id="{87FAD50B-2507-4EF4-85F2-259190485B3F}" type="slidenum">
              <a:rPr lang="th-TH" smtClean="0">
                <a:solidFill>
                  <a:prstClr val="black">
                    <a:tint val="75000"/>
                  </a:prstClr>
                </a:solidFill>
              </a:rPr>
              <a:pPr defTabSz="1219140">
                <a:defRPr/>
              </a:pPr>
              <a:t>‹#›</a:t>
            </a:fld>
            <a:endParaRPr lang="th-TH">
              <a:solidFill>
                <a:prstClr val="black">
                  <a:tint val="75000"/>
                </a:prstClr>
              </a:solidFill>
            </a:endParaRPr>
          </a:p>
        </p:txBody>
      </p:sp>
      <p:sp>
        <p:nvSpPr>
          <p:cNvPr id="2" name="ชื่อเรื่อง 1"/>
          <p:cNvSpPr>
            <a:spLocks noGrp="1"/>
          </p:cNvSpPr>
          <p:nvPr>
            <p:ph type="title"/>
          </p:nvPr>
        </p:nvSpPr>
        <p:spPr>
          <a:xfrm>
            <a:off x="605615" y="652036"/>
            <a:ext cx="10972800" cy="1143000"/>
          </a:xfrm>
          <a:prstGeom prst="rect">
            <a:avLst/>
          </a:prstGeom>
        </p:spPr>
        <p:txBody>
          <a:bodyPr/>
          <a:lstStyle>
            <a:lvl1pPr>
              <a:defRPr>
                <a:solidFill>
                  <a:schemeClr val="accent4"/>
                </a:solidFill>
              </a:defRPr>
            </a:lvl1pPr>
          </a:lstStyle>
          <a:p>
            <a:r>
              <a:rPr lang="th-TH" dirty="0"/>
              <a:t>คลิกเพื่อแก้ไขลักษณะชื่อเรื่องต้นแบบ</a:t>
            </a:r>
          </a:p>
        </p:txBody>
      </p:sp>
      <p:grpSp>
        <p:nvGrpSpPr>
          <p:cNvPr id="73" name="กลุ่ม 72"/>
          <p:cNvGrpSpPr/>
          <p:nvPr userDrawn="1"/>
        </p:nvGrpSpPr>
        <p:grpSpPr>
          <a:xfrm>
            <a:off x="8701375" y="6180880"/>
            <a:ext cx="3015709" cy="600000"/>
            <a:chOff x="3289945" y="3405879"/>
            <a:chExt cx="2261782" cy="450000"/>
          </a:xfrm>
        </p:grpSpPr>
        <p:sp>
          <p:nvSpPr>
            <p:cNvPr id="74" name="วงรี 73"/>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5" name="วงรี 74"/>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6" name="วงรี 75"/>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7" name="วงรี 76"/>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78" name="สี่เหลี่ยมผืนผ้า 77"/>
          <p:cNvSpPr/>
          <p:nvPr userDrawn="1"/>
        </p:nvSpPr>
        <p:spPr>
          <a:xfrm>
            <a:off x="6547155" y="1861178"/>
            <a:ext cx="4321117" cy="3990239"/>
          </a:xfrm>
          <a:prstGeom prst="rect">
            <a:avLst/>
          </a:prstGeom>
          <a:solidFill>
            <a:schemeClr val="accent4">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79" name="รูปภาพ 78"/>
          <p:cNvPicPr>
            <a:picLocks noChangeAspect="1"/>
          </p:cNvPicPr>
          <p:nvPr userDrawn="1"/>
        </p:nvPicPr>
        <p:blipFill rotWithShape="1">
          <a:blip r:embed="rId2" cstate="print">
            <a:extLst>
              <a:ext uri="{28A0092B-C50C-407E-A947-70E740481C1C}">
                <a14:useLocalDpi xmlns:a14="http://schemas.microsoft.com/office/drawing/2010/main" val="0"/>
              </a:ext>
            </a:extLst>
          </a:blip>
          <a:srcRect l="4032" t="85885" r="69939" b="8280"/>
          <a:stretch/>
        </p:blipFill>
        <p:spPr>
          <a:xfrm>
            <a:off x="7307892" y="1575812"/>
            <a:ext cx="2799643" cy="627605"/>
          </a:xfrm>
          <a:prstGeom prst="rect">
            <a:avLst/>
          </a:prstGeom>
        </p:spPr>
      </p:pic>
      <p:sp>
        <p:nvSpPr>
          <p:cNvPr id="80" name="สี่เหลี่ยมผืนผ้า 79"/>
          <p:cNvSpPr/>
          <p:nvPr userDrawn="1"/>
        </p:nvSpPr>
        <p:spPr>
          <a:xfrm>
            <a:off x="1480661" y="1880198"/>
            <a:ext cx="4321117" cy="3990239"/>
          </a:xfrm>
          <a:prstGeom prst="rect">
            <a:avLst/>
          </a:prstGeom>
          <a:solidFill>
            <a:srgbClr val="E8C6D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81" name="รูปภาพ 80"/>
          <p:cNvPicPr>
            <a:picLocks noChangeAspect="1"/>
          </p:cNvPicPr>
          <p:nvPr userDrawn="1"/>
        </p:nvPicPr>
        <p:blipFill rotWithShape="1">
          <a:blip r:embed="rId2" cstate="print">
            <a:extLst>
              <a:ext uri="{28A0092B-C50C-407E-A947-70E740481C1C}">
                <a14:useLocalDpi xmlns:a14="http://schemas.microsoft.com/office/drawing/2010/main" val="0"/>
              </a:ext>
            </a:extLst>
          </a:blip>
          <a:srcRect l="4946" t="91819" r="69025" b="2346"/>
          <a:stretch/>
        </p:blipFill>
        <p:spPr>
          <a:xfrm>
            <a:off x="2241398" y="1594832"/>
            <a:ext cx="2799643" cy="627605"/>
          </a:xfrm>
          <a:prstGeom prst="rect">
            <a:avLst/>
          </a:prstGeom>
        </p:spPr>
      </p:pic>
      <p:grpSp>
        <p:nvGrpSpPr>
          <p:cNvPr id="82" name="กลุ่ม 81"/>
          <p:cNvGrpSpPr/>
          <p:nvPr userDrawn="1"/>
        </p:nvGrpSpPr>
        <p:grpSpPr>
          <a:xfrm>
            <a:off x="-1308672" y="-1758005"/>
            <a:ext cx="2900781" cy="4005304"/>
            <a:chOff x="-981504" y="-1318504"/>
            <a:chExt cx="2175586" cy="3003978"/>
          </a:xfrm>
        </p:grpSpPr>
        <p:sp>
          <p:nvSpPr>
            <p:cNvPr id="83" name="เมฆ 82"/>
            <p:cNvSpPr/>
            <p:nvPr/>
          </p:nvSpPr>
          <p:spPr>
            <a:xfrm rot="18734514" flipH="1">
              <a:off x="-1395700" y="-904308"/>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84" name="รูปภาพ 83"/>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106289" y="517581"/>
              <a:ext cx="290462" cy="322818"/>
            </a:xfrm>
            <a:prstGeom prst="rect">
              <a:avLst/>
            </a:prstGeom>
          </p:spPr>
        </p:pic>
        <p:pic>
          <p:nvPicPr>
            <p:cNvPr id="85" name="รูปภาพ 8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9559" y="107225"/>
              <a:ext cx="439513" cy="471831"/>
            </a:xfrm>
            <a:prstGeom prst="rect">
              <a:avLst/>
            </a:prstGeom>
          </p:spPr>
        </p:pic>
      </p:grpSp>
      <p:pic>
        <p:nvPicPr>
          <p:cNvPr id="86" name="รูปภาพ 85"/>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18683965">
            <a:off x="10668831" y="47116"/>
            <a:ext cx="2414679" cy="2234960"/>
          </a:xfrm>
          <a:prstGeom prst="rect">
            <a:avLst/>
          </a:prstGeom>
        </p:spPr>
      </p:pic>
      <p:sp>
        <p:nvSpPr>
          <p:cNvPr id="4" name="ตัวแทนเนื้อหา 3"/>
          <p:cNvSpPr>
            <a:spLocks noGrp="1"/>
          </p:cNvSpPr>
          <p:nvPr>
            <p:ph sz="half" idx="2"/>
          </p:nvPr>
        </p:nvSpPr>
        <p:spPr>
          <a:xfrm>
            <a:off x="6547154" y="2372884"/>
            <a:ext cx="4321119" cy="3394075"/>
          </a:xfrm>
          <a:prstGeom prst="rect">
            <a:avLst/>
          </a:prstGeom>
        </p:spPr>
        <p:txBody>
          <a:bodyPr>
            <a:normAutofit/>
          </a:bodyPr>
          <a:lstStyle>
            <a:lvl1pPr marL="457178" indent="-457178">
              <a:buFont typeface="Courier New" pitchFamily="49" charset="0"/>
              <a:buChar char="o"/>
              <a:defRPr sz="2400">
                <a:solidFill>
                  <a:schemeClr val="accent4">
                    <a:lumMod val="75000"/>
                  </a:schemeClr>
                </a:solidFill>
                <a:latin typeface="can_NongAor" pitchFamily="2" charset="0"/>
                <a:cs typeface="can_NongAor" pitchFamily="2" charset="0"/>
              </a:defRPr>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th-TH" dirty="0"/>
              <a:t>คลิกเพื่อแก้ไขลักษณะของข้อความต้นแบบ</a:t>
            </a:r>
          </a:p>
        </p:txBody>
      </p:sp>
      <p:sp>
        <p:nvSpPr>
          <p:cNvPr id="3" name="ตัวแทนเนื้อหา 2"/>
          <p:cNvSpPr>
            <a:spLocks noGrp="1"/>
          </p:cNvSpPr>
          <p:nvPr>
            <p:ph sz="half" idx="1"/>
          </p:nvPr>
        </p:nvSpPr>
        <p:spPr>
          <a:xfrm>
            <a:off x="1449412" y="2372884"/>
            <a:ext cx="4352368" cy="3394075"/>
          </a:xfrm>
          <a:prstGeom prst="rect">
            <a:avLst/>
          </a:prstGeom>
        </p:spPr>
        <p:txBody>
          <a:bodyPr>
            <a:normAutofit/>
          </a:bodyPr>
          <a:lstStyle>
            <a:lvl1pPr marL="457178" indent="-457178">
              <a:buFont typeface="Courier New" pitchFamily="49" charset="0"/>
              <a:buChar char="o"/>
              <a:defRPr sz="2400">
                <a:solidFill>
                  <a:schemeClr val="accent4">
                    <a:lumMod val="75000"/>
                  </a:schemeClr>
                </a:solidFill>
                <a:latin typeface="can_NongAor" pitchFamily="2" charset="0"/>
                <a:cs typeface="can_NongAor" pitchFamily="2" charset="0"/>
              </a:defRPr>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th-TH" dirty="0"/>
              <a:t>คลิกเพื่อแก้ไขลักษณะของข้อความต้นแบบ</a:t>
            </a:r>
          </a:p>
        </p:txBody>
      </p:sp>
      <p:grpSp>
        <p:nvGrpSpPr>
          <p:cNvPr id="45" name="กลุ่ม 44"/>
          <p:cNvGrpSpPr/>
          <p:nvPr userDrawn="1"/>
        </p:nvGrpSpPr>
        <p:grpSpPr>
          <a:xfrm>
            <a:off x="623392" y="525252"/>
            <a:ext cx="10657184" cy="5688059"/>
            <a:chOff x="467544" y="393938"/>
            <a:chExt cx="7992888" cy="4266044"/>
          </a:xfrm>
        </p:grpSpPr>
        <p:sp>
          <p:nvSpPr>
            <p:cNvPr id="46" name="บวก 45"/>
            <p:cNvSpPr/>
            <p:nvPr userDrawn="1"/>
          </p:nvSpPr>
          <p:spPr>
            <a:xfrm rot="20706355">
              <a:off x="3308471" y="39393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7" name="บวก 46"/>
            <p:cNvSpPr/>
            <p:nvPr userDrawn="1"/>
          </p:nvSpPr>
          <p:spPr>
            <a:xfrm rot="17093645" flipH="1">
              <a:off x="766967" y="3196517"/>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8" name="บวก 47"/>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9" name="บวก 48"/>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0" name="วงรี 49"/>
            <p:cNvSpPr/>
            <p:nvPr userDrawn="1"/>
          </p:nvSpPr>
          <p:spPr>
            <a:xfrm>
              <a:off x="7121778" y="4835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1" name="วงรี 50"/>
            <p:cNvSpPr/>
            <p:nvPr userDrawn="1"/>
          </p:nvSpPr>
          <p:spPr>
            <a:xfrm>
              <a:off x="8366748"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2" name="วงรี 51"/>
            <p:cNvSpPr/>
            <p:nvPr userDrawn="1"/>
          </p:nvSpPr>
          <p:spPr>
            <a:xfrm>
              <a:off x="2267744" y="45663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3" name="สามเหลี่ยมหน้าจั่ว 52"/>
            <p:cNvSpPr/>
            <p:nvPr userDrawn="1"/>
          </p:nvSpPr>
          <p:spPr>
            <a:xfrm>
              <a:off x="5076056" y="116760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4" name="สามเหลี่ยมหน้าจั่ว 53"/>
            <p:cNvSpPr/>
            <p:nvPr userDrawn="1"/>
          </p:nvSpPr>
          <p:spPr>
            <a:xfrm rot="1783205">
              <a:off x="4537207" y="4355063"/>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5" name="สามเหลี่ยมหน้าจั่ว 54"/>
            <p:cNvSpPr/>
            <p:nvPr userDrawn="1"/>
          </p:nvSpPr>
          <p:spPr>
            <a:xfrm rot="19585674">
              <a:off x="1179509" y="550137"/>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6" name="สามเหลี่ยมหน้าจั่ว 55"/>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7" name="วงรี 56"/>
            <p:cNvSpPr/>
            <p:nvPr userDrawn="1"/>
          </p:nvSpPr>
          <p:spPr>
            <a:xfrm>
              <a:off x="467544" y="156363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92" name="วงรี 91"/>
          <p:cNvSpPr/>
          <p:nvPr userDrawn="1"/>
        </p:nvSpPr>
        <p:spPr>
          <a:xfrm>
            <a:off x="512964" y="6588533"/>
            <a:ext cx="90283" cy="90283"/>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3" name="วงรี 92"/>
          <p:cNvSpPr/>
          <p:nvPr userDrawn="1"/>
        </p:nvSpPr>
        <p:spPr>
          <a:xfrm>
            <a:off x="662044" y="6104486"/>
            <a:ext cx="135425" cy="135425"/>
          </a:xfrm>
          <a:prstGeom prst="ellipse">
            <a:avLst/>
          </a:prstGeom>
          <a:solidFill>
            <a:schemeClr val="accent4">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4" name="วงรี 93"/>
          <p:cNvSpPr/>
          <p:nvPr userDrawn="1"/>
        </p:nvSpPr>
        <p:spPr>
          <a:xfrm>
            <a:off x="698297" y="6407945"/>
            <a:ext cx="153481" cy="156451"/>
          </a:xfrm>
          <a:prstGeom prst="ellipse">
            <a:avLst/>
          </a:prstGeom>
          <a:solidFill>
            <a:schemeClr val="accent2">
              <a:lumMod val="20000"/>
              <a:lumOff val="8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95" name="กลุ่ม 94"/>
          <p:cNvGrpSpPr/>
          <p:nvPr userDrawn="1"/>
        </p:nvGrpSpPr>
        <p:grpSpPr>
          <a:xfrm>
            <a:off x="463365" y="6281793"/>
            <a:ext cx="135425" cy="135425"/>
            <a:chOff x="8836702" y="4393654"/>
            <a:chExt cx="50304" cy="50304"/>
          </a:xfrm>
        </p:grpSpPr>
        <p:cxnSp>
          <p:nvCxnSpPr>
            <p:cNvPr id="96" name="ตัวเชื่อมต่อตรง 95"/>
            <p:cNvCxnSpPr/>
            <p:nvPr/>
          </p:nvCxnSpPr>
          <p:spPr>
            <a:xfrm>
              <a:off x="8861854" y="4393654"/>
              <a:ext cx="0" cy="50304"/>
            </a:xfrm>
            <a:prstGeom prst="line">
              <a:avLst/>
            </a:prstGeom>
            <a:ln w="19050" cap="rnd">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97" name="ตัวเชื่อมต่อตรง 96"/>
            <p:cNvCxnSpPr/>
            <p:nvPr/>
          </p:nvCxnSpPr>
          <p:spPr>
            <a:xfrm rot="16200000">
              <a:off x="8861854" y="4395241"/>
              <a:ext cx="0" cy="50304"/>
            </a:xfrm>
            <a:prstGeom prst="line">
              <a:avLst/>
            </a:prstGeom>
            <a:ln w="19050" cap="rnd">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98" name="กลุ่ม 97"/>
          <p:cNvGrpSpPr/>
          <p:nvPr userDrawn="1"/>
        </p:nvGrpSpPr>
        <p:grpSpPr>
          <a:xfrm>
            <a:off x="799402" y="5942546"/>
            <a:ext cx="67713" cy="67713"/>
            <a:chOff x="8986192" y="4546054"/>
            <a:chExt cx="50304" cy="50304"/>
          </a:xfrm>
        </p:grpSpPr>
        <p:cxnSp>
          <p:nvCxnSpPr>
            <p:cNvPr id="99" name="ตัวเชื่อมต่อตรง 98"/>
            <p:cNvCxnSpPr/>
            <p:nvPr/>
          </p:nvCxnSpPr>
          <p:spPr>
            <a:xfrm>
              <a:off x="9011344" y="4546054"/>
              <a:ext cx="0" cy="50304"/>
            </a:xfrm>
            <a:prstGeom prst="line">
              <a:avLst/>
            </a:prstGeom>
            <a:ln w="19050" cap="rnd">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00" name="ตัวเชื่อมต่อตรง 99"/>
            <p:cNvCxnSpPr/>
            <p:nvPr/>
          </p:nvCxnSpPr>
          <p:spPr>
            <a:xfrm rot="16200000">
              <a:off x="9011344" y="4547641"/>
              <a:ext cx="0" cy="50304"/>
            </a:xfrm>
            <a:prstGeom prst="line">
              <a:avLst/>
            </a:prstGeom>
            <a:ln w="19050" cap="rnd">
              <a:solidFill>
                <a:schemeClr val="accent4"/>
              </a:solidFill>
            </a:ln>
          </p:spPr>
          <p:style>
            <a:lnRef idx="1">
              <a:schemeClr val="accent1"/>
            </a:lnRef>
            <a:fillRef idx="0">
              <a:schemeClr val="accent1"/>
            </a:fillRef>
            <a:effectRef idx="0">
              <a:schemeClr val="accent1"/>
            </a:effectRef>
            <a:fontRef idx="minor">
              <a:schemeClr val="tx1"/>
            </a:fontRef>
          </p:style>
        </p:cxnSp>
      </p:grpSp>
      <p:grpSp>
        <p:nvGrpSpPr>
          <p:cNvPr id="101" name="กลุ่ม 100"/>
          <p:cNvGrpSpPr/>
          <p:nvPr userDrawn="1"/>
        </p:nvGrpSpPr>
        <p:grpSpPr>
          <a:xfrm>
            <a:off x="-1308672" y="4694940"/>
            <a:ext cx="2900781" cy="4005304"/>
            <a:chOff x="-981504" y="3521205"/>
            <a:chExt cx="2175586" cy="3003978"/>
          </a:xfrm>
          <a:effectLst>
            <a:outerShdw blurRad="50800" dist="38100" dir="2700000" algn="tl" rotWithShape="0">
              <a:schemeClr val="accent4">
                <a:alpha val="40000"/>
              </a:schemeClr>
            </a:outerShdw>
          </a:effectLst>
        </p:grpSpPr>
        <p:sp>
          <p:nvSpPr>
            <p:cNvPr id="102" name="เมฆ 101"/>
            <p:cNvSpPr/>
            <p:nvPr/>
          </p:nvSpPr>
          <p:spPr>
            <a:xfrm rot="2865486">
              <a:off x="-1395700" y="3935401"/>
              <a:ext cx="3003978" cy="2175586"/>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103" name="รูปภาพ 10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43600" y="3797807"/>
              <a:ext cx="605970" cy="836816"/>
            </a:xfrm>
            <a:prstGeom prst="rect">
              <a:avLst/>
            </a:prstGeom>
          </p:spPr>
        </p:pic>
        <p:sp>
          <p:nvSpPr>
            <p:cNvPr id="104" name="เมฆ 103"/>
            <p:cNvSpPr/>
            <p:nvPr/>
          </p:nvSpPr>
          <p:spPr>
            <a:xfrm rot="2699824">
              <a:off x="-460706" y="4358235"/>
              <a:ext cx="1613285" cy="853825"/>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pic>
        <p:nvPicPr>
          <p:cNvPr id="105" name="รูปภาพ 104"/>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046230" y="6261268"/>
            <a:ext cx="498647" cy="530817"/>
          </a:xfrm>
          <a:prstGeom prst="rect">
            <a:avLst/>
          </a:prstGeom>
        </p:spPr>
      </p:pic>
      <p:pic>
        <p:nvPicPr>
          <p:cNvPr id="87" name="Picture 86">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9" cstate="hqprint">
            <a:extLst>
              <a:ext uri="{28A0092B-C50C-407E-A947-70E740481C1C}">
                <a14:useLocalDpi xmlns:a14="http://schemas.microsoft.com/office/drawing/2010/main" val="0"/>
              </a:ext>
            </a:extLst>
          </a:blip>
          <a:srcRect t="37667"/>
          <a:stretch/>
        </p:blipFill>
        <p:spPr>
          <a:xfrm>
            <a:off x="-3086811" y="-151489"/>
            <a:ext cx="2914996" cy="2586929"/>
          </a:xfrm>
          <a:prstGeom prst="rect">
            <a:avLst/>
          </a:prstGeom>
        </p:spPr>
      </p:pic>
      <p:pic>
        <p:nvPicPr>
          <p:cNvPr id="88" name="Picture 87">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10" cstate="print">
            <a:extLst>
              <a:ext uri="{28A0092B-C50C-407E-A947-70E740481C1C}">
                <a14:useLocalDpi xmlns:a14="http://schemas.microsoft.com/office/drawing/2010/main" val="0"/>
              </a:ext>
            </a:extLst>
          </a:blip>
          <a:srcRect t="38142"/>
          <a:stretch/>
        </p:blipFill>
        <p:spPr>
          <a:xfrm>
            <a:off x="415603" y="7343259"/>
            <a:ext cx="2432012" cy="2184723"/>
          </a:xfrm>
          <a:prstGeom prst="rect">
            <a:avLst/>
          </a:prstGeom>
        </p:spPr>
      </p:pic>
      <p:sp>
        <p:nvSpPr>
          <p:cNvPr id="89" name="TextBox 3">
            <a:extLst>
              <a:ext uri="{FF2B5EF4-FFF2-40B4-BE49-F238E27FC236}">
                <a16:creationId xmlns:a16="http://schemas.microsoft.com/office/drawing/2014/main" id="{29EA2F57-C96A-966D-50AE-CA599802F3D7}"/>
              </a:ext>
            </a:extLst>
          </p:cNvPr>
          <p:cNvSpPr txBox="1"/>
          <p:nvPr userDrawn="1"/>
        </p:nvSpPr>
        <p:spPr>
          <a:xfrm>
            <a:off x="2324762" y="8600892"/>
            <a:ext cx="8304245" cy="974498"/>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14944" rtl="0" eaLnBrk="1" fontAlgn="auto" latinLnBrk="0" hangingPunct="1">
              <a:lnSpc>
                <a:spcPct val="100000"/>
              </a:lnSpc>
              <a:spcBef>
                <a:spcPts val="0"/>
              </a:spcBef>
              <a:spcAft>
                <a:spcPts val="0"/>
              </a:spcAft>
              <a:buClrTx/>
              <a:buSzTx/>
              <a:buFontTx/>
              <a:buNone/>
              <a:tabLst/>
              <a:defRPr/>
            </a:pPr>
            <a:r>
              <a:rPr kumimoji="0" lang="en-US" sz="1911"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85240" rtl="0" eaLnBrk="1" fontAlgn="auto" latinLnBrk="0" hangingPunct="1">
              <a:lnSpc>
                <a:spcPct val="100000"/>
              </a:lnSpc>
              <a:spcBef>
                <a:spcPts val="0"/>
              </a:spcBef>
              <a:spcAft>
                <a:spcPts val="0"/>
              </a:spcAft>
              <a:buClrTx/>
              <a:buSzTx/>
              <a:buFontTx/>
              <a:buNone/>
              <a:tabLst/>
              <a:defRPr/>
            </a:pPr>
            <a:r>
              <a:rPr kumimoji="0" lang="en-US" sz="1911"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911"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911"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911"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911"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911"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1">
                  <a:extLst>
                    <a:ext uri="{A12FA001-AC4F-418D-AE19-62706E023703}">
                      <ahyp:hlinkClr xmlns:ahyp="http://schemas.microsoft.com/office/drawing/2018/hyperlinkcolor" xmlns="" val="tx"/>
                    </a:ext>
                  </a:extLst>
                </a:hlinkClick>
              </a:rPr>
              <a:t>MĂNG NON- TÀI LIỆU TIỂU HỌC | Facebook</a:t>
            </a:r>
            <a:endParaRPr kumimoji="0" lang="en-US" sz="1911"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14944" rtl="0" eaLnBrk="1" fontAlgn="auto" latinLnBrk="0" hangingPunct="1">
              <a:lnSpc>
                <a:spcPct val="100000"/>
              </a:lnSpc>
              <a:spcBef>
                <a:spcPts val="0"/>
              </a:spcBef>
              <a:spcAft>
                <a:spcPts val="0"/>
              </a:spcAft>
              <a:buClrTx/>
              <a:buSzTx/>
              <a:buFontTx/>
              <a:buNone/>
              <a:tabLst/>
              <a:defRPr/>
            </a:pPr>
            <a:r>
              <a:rPr kumimoji="0" lang="en-US" sz="1911"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911"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911"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911"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911"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90" name="Title 1">
            <a:extLst>
              <a:ext uri="{FF2B5EF4-FFF2-40B4-BE49-F238E27FC236}">
                <a16:creationId xmlns:a16="http://schemas.microsoft.com/office/drawing/2014/main" id="{839CB496-B064-1976-8A73-F5C96C8179F1}"/>
              </a:ext>
            </a:extLst>
          </p:cNvPr>
          <p:cNvSpPr txBox="1">
            <a:spLocks/>
          </p:cNvSpPr>
          <p:nvPr userDrawn="1"/>
        </p:nvSpPr>
        <p:spPr>
          <a:xfrm>
            <a:off x="-852402" y="-520683"/>
            <a:ext cx="2914996" cy="1049867"/>
          </a:xfrm>
          <a:prstGeom prst="rect">
            <a:avLst/>
          </a:prstGeom>
        </p:spPr>
        <p:txBody>
          <a:bodyPr vert="horz" lIns="97049" tIns="48525" rIns="97049" bIns="48525"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829889" rtl="0" eaLnBrk="1" fontAlgn="auto" latinLnBrk="0" hangingPunct="1">
              <a:lnSpc>
                <a:spcPct val="90000"/>
              </a:lnSpc>
              <a:spcBef>
                <a:spcPct val="0"/>
              </a:spcBef>
              <a:spcAft>
                <a:spcPts val="0"/>
              </a:spcAft>
              <a:buClrTx/>
              <a:buSzTx/>
              <a:buFontTx/>
              <a:buNone/>
              <a:tabLst/>
              <a:defRPr/>
            </a:pPr>
            <a:r>
              <a:rPr kumimoji="0" lang="en-US" sz="2548" b="0" i="0" u="none" strike="noStrike" kern="1200" cap="none" spc="0" normalizeH="0" baseline="0" noProof="0" dirty="0" err="1">
                <a:ln>
                  <a:noFill/>
                </a:ln>
                <a:solidFill>
                  <a:srgbClr val="FFC51C">
                    <a:lumMod val="20000"/>
                    <a:lumOff val="80000"/>
                  </a:srgbClr>
                </a:solidFill>
                <a:effectLst/>
                <a:uLnTx/>
                <a:uFillTx/>
                <a:latin typeface="#9Slide07 HoneyCream" pitchFamily="2" charset="0"/>
                <a:ea typeface="+mj-ea"/>
                <a:cs typeface="+mj-cs"/>
              </a:rPr>
              <a:t>Măng</a:t>
            </a:r>
            <a:r>
              <a:rPr kumimoji="0" lang="en-US" sz="2548"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rPr>
              <a:t> Non</a:t>
            </a:r>
          </a:p>
        </p:txBody>
      </p:sp>
      <p:sp>
        <p:nvSpPr>
          <p:cNvPr id="91" name="Title 1">
            <a:extLst>
              <a:ext uri="{FF2B5EF4-FFF2-40B4-BE49-F238E27FC236}">
                <a16:creationId xmlns:a16="http://schemas.microsoft.com/office/drawing/2014/main" id="{67CE625A-7EB5-37D6-AA98-E6F10E173EFB}"/>
              </a:ext>
            </a:extLst>
          </p:cNvPr>
          <p:cNvSpPr txBox="1">
            <a:spLocks/>
          </p:cNvSpPr>
          <p:nvPr userDrawn="1"/>
        </p:nvSpPr>
        <p:spPr>
          <a:xfrm>
            <a:off x="8381617" y="5716325"/>
            <a:ext cx="2914996" cy="1049867"/>
          </a:xfrm>
          <a:prstGeom prst="rect">
            <a:avLst/>
          </a:prstGeom>
        </p:spPr>
        <p:txBody>
          <a:bodyPr vert="horz" lIns="97049" tIns="48525" rIns="97049" bIns="48525"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829889" rtl="0" eaLnBrk="1" fontAlgn="auto" latinLnBrk="0" hangingPunct="1">
              <a:lnSpc>
                <a:spcPct val="90000"/>
              </a:lnSpc>
              <a:spcBef>
                <a:spcPct val="0"/>
              </a:spcBef>
              <a:spcAft>
                <a:spcPts val="0"/>
              </a:spcAft>
              <a:buClrTx/>
              <a:buSzTx/>
              <a:buFontTx/>
              <a:buNone/>
              <a:tabLst/>
              <a:defRPr/>
            </a:pPr>
            <a:r>
              <a:rPr kumimoji="0" lang="en-US" sz="1911"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rPr>
              <a:t>Măng Non</a:t>
            </a:r>
            <a:endParaRPr kumimoji="0" lang="en-US" sz="1911"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endParaRPr>
          </a:p>
        </p:txBody>
      </p:sp>
      <p:sp>
        <p:nvSpPr>
          <p:cNvPr id="106" name="TextBox 105">
            <a:extLst>
              <a:ext uri="{FF2B5EF4-FFF2-40B4-BE49-F238E27FC236}">
                <a16:creationId xmlns:a16="http://schemas.microsoft.com/office/drawing/2014/main" id="{A9185F81-9F4C-9E1A-DA28-FF4DF54F9336}"/>
              </a:ext>
            </a:extLst>
          </p:cNvPr>
          <p:cNvSpPr txBox="1"/>
          <p:nvPr userDrawn="1"/>
        </p:nvSpPr>
        <p:spPr>
          <a:xfrm>
            <a:off x="-4019179" y="2468441"/>
            <a:ext cx="4434780" cy="582339"/>
          </a:xfrm>
          <a:prstGeom prst="rect">
            <a:avLst/>
          </a:prstGeom>
          <a:noFill/>
        </p:spPr>
        <p:txBody>
          <a:bodyPr wrap="square" rtlCol="0">
            <a:spAutoFit/>
          </a:bodyPr>
          <a:lstStyle/>
          <a:p>
            <a:pPr marL="0" marR="0" lvl="0" indent="0" algn="ctr" defTabSz="829889" rtl="0" eaLnBrk="1" fontAlgn="auto" latinLnBrk="0" hangingPunct="1">
              <a:lnSpc>
                <a:spcPct val="100000"/>
              </a:lnSpc>
              <a:spcBef>
                <a:spcPts val="0"/>
              </a:spcBef>
              <a:spcAft>
                <a:spcPts val="0"/>
              </a:spcAft>
              <a:buClrTx/>
              <a:buSzTx/>
              <a:buFontTx/>
              <a:buNone/>
              <a:tabLst/>
              <a:defRPr/>
            </a:pPr>
            <a:r>
              <a:rPr kumimoji="0" lang="en-US" sz="3184" b="0" i="0" u="none" strike="noStrike" kern="1200" cap="none" spc="0" normalizeH="0" baseline="0" noProof="0" err="1">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rPr>
              <a:t>Măng</a:t>
            </a:r>
            <a:r>
              <a:rPr kumimoji="0" lang="en-US" sz="3184" b="0" i="0" u="none" strike="noStrike" kern="120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rPr>
              <a:t> Non</a:t>
            </a:r>
            <a:endParaRPr kumimoji="0" lang="id-ID" sz="3184" b="0" i="0" u="none" strike="noStrike" kern="120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endParaRPr>
          </a:p>
        </p:txBody>
      </p:sp>
      <p:sp>
        <p:nvSpPr>
          <p:cNvPr id="107" name="TextBox 106">
            <a:extLst>
              <a:ext uri="{FF2B5EF4-FFF2-40B4-BE49-F238E27FC236}">
                <a16:creationId xmlns:a16="http://schemas.microsoft.com/office/drawing/2014/main" id="{6BE93520-6E9F-4C6B-1BDC-F5F4B404C88B}"/>
              </a:ext>
            </a:extLst>
          </p:cNvPr>
          <p:cNvSpPr txBox="1"/>
          <p:nvPr userDrawn="1"/>
        </p:nvSpPr>
        <p:spPr>
          <a:xfrm>
            <a:off x="605096" y="9963314"/>
            <a:ext cx="11725451" cy="533351"/>
          </a:xfrm>
          <a:prstGeom prst="rect">
            <a:avLst/>
          </a:prstGeom>
          <a:noFill/>
        </p:spPr>
        <p:txBody>
          <a:bodyPr wrap="square">
            <a:spAutoFit/>
          </a:bodyPr>
          <a:lstStyle/>
          <a:p>
            <a:pPr marL="0" marR="0" lvl="0" indent="0" algn="ctr" defTabSz="727895" rtl="0" eaLnBrk="1" fontAlgn="auto" latinLnBrk="0" hangingPunct="1">
              <a:lnSpc>
                <a:spcPct val="100000"/>
              </a:lnSpc>
              <a:spcBef>
                <a:spcPts val="0"/>
              </a:spcBef>
              <a:spcAft>
                <a:spcPts val="0"/>
              </a:spcAft>
              <a:buClr>
                <a:srgbClr val="000000"/>
              </a:buClr>
              <a:buSzPts val="1100"/>
              <a:buFont typeface="Arial"/>
              <a:buNone/>
              <a:tabLst/>
              <a:defRPr/>
            </a:pP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Sản</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phẩm</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của</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Măng</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Non –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Tài</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liệu</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Tiểu</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học</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a:t>
            </a:r>
          </a:p>
          <a:p>
            <a:pPr marL="0" marR="0" lvl="0" indent="0" algn="ctr" defTabSz="727895" rtl="0" eaLnBrk="1" fontAlgn="auto" latinLnBrk="0" hangingPunct="1">
              <a:lnSpc>
                <a:spcPct val="100000"/>
              </a:lnSpc>
              <a:spcBef>
                <a:spcPts val="0"/>
              </a:spcBef>
              <a:spcAft>
                <a:spcPts val="0"/>
              </a:spcAft>
              <a:buClr>
                <a:srgbClr val="000000"/>
              </a:buClr>
              <a:buSzPts val="1100"/>
              <a:buFont typeface="Arial"/>
              <a:buNone/>
              <a:tabLst/>
              <a:defRPr/>
            </a:pP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Nghiêm</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cấm</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buôn</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bán</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sao</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chép</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và</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chỉnh</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sửa</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để</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thu</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lợi</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nhuận</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a:t>
            </a:r>
          </a:p>
        </p:txBody>
      </p:sp>
      <p:sp>
        <p:nvSpPr>
          <p:cNvPr id="108" name="Title 1">
            <a:extLst>
              <a:ext uri="{FF2B5EF4-FFF2-40B4-BE49-F238E27FC236}">
                <a16:creationId xmlns:a16="http://schemas.microsoft.com/office/drawing/2014/main" id="{6108D78E-8090-455C-81F2-F57D8860EAC5}"/>
              </a:ext>
            </a:extLst>
          </p:cNvPr>
          <p:cNvSpPr txBox="1">
            <a:spLocks/>
          </p:cNvSpPr>
          <p:nvPr userDrawn="1"/>
        </p:nvSpPr>
        <p:spPr>
          <a:xfrm>
            <a:off x="3454402" y="6426729"/>
            <a:ext cx="4727615"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800" b="0" dirty="0">
                <a:solidFill>
                  <a:schemeClr val="accent6">
                    <a:lumMod val="50000"/>
                  </a:schemeClr>
                </a:solidFill>
                <a:latin typeface="SVN-Appleberry" panose="02040603050506020204" pitchFamily="18" charset="0"/>
              </a:rPr>
              <a:t>By </a:t>
            </a:r>
            <a:r>
              <a:rPr lang="en-US" sz="2800" b="0" dirty="0" err="1">
                <a:solidFill>
                  <a:schemeClr val="accent6">
                    <a:lumMod val="50000"/>
                  </a:schemeClr>
                </a:solidFill>
                <a:latin typeface="SVN-Appleberry" panose="02040603050506020204" pitchFamily="18" charset="0"/>
              </a:rPr>
              <a:t>Phước</a:t>
            </a:r>
            <a:r>
              <a:rPr lang="en-US" sz="2800" b="0" baseline="0" dirty="0">
                <a:solidFill>
                  <a:schemeClr val="accent6">
                    <a:lumMod val="50000"/>
                  </a:schemeClr>
                </a:solidFill>
                <a:latin typeface="SVN-Appleberry" panose="02040603050506020204" pitchFamily="18" charset="0"/>
              </a:rPr>
              <a:t> </a:t>
            </a:r>
            <a:r>
              <a:rPr lang="en-US" sz="2800" b="0" baseline="0" dirty="0" err="1">
                <a:solidFill>
                  <a:schemeClr val="accent6">
                    <a:lumMod val="50000"/>
                  </a:schemeClr>
                </a:solidFill>
                <a:latin typeface="SVN-Appleberry" panose="02040603050506020204" pitchFamily="18" charset="0"/>
              </a:rPr>
              <a:t>Trang</a:t>
            </a:r>
            <a:endParaRPr lang="en-US" sz="2800" b="0" dirty="0">
              <a:solidFill>
                <a:schemeClr val="accent6">
                  <a:lumMod val="50000"/>
                </a:schemeClr>
              </a:solidFill>
              <a:latin typeface="SVN-Appleberry" panose="02040603050506020204" pitchFamily="18" charset="0"/>
            </a:endParaRPr>
          </a:p>
        </p:txBody>
      </p:sp>
    </p:spTree>
    <p:extLst>
      <p:ext uri="{BB962C8B-B14F-4D97-AF65-F5344CB8AC3E}">
        <p14:creationId xmlns:p14="http://schemas.microsoft.com/office/powerpoint/2010/main" val="1691984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repeatCount="indefinite" accel="50000" decel="50000" fill="hold" grpId="0" nodeType="withEffect">
                                  <p:stCondLst>
                                    <p:cond delay="0"/>
                                  </p:stCondLst>
                                  <p:endCondLst>
                                    <p:cond evt="onNext" delay="0">
                                      <p:tgtEl>
                                        <p:sldTgt/>
                                      </p:tgtEl>
                                    </p:cond>
                                  </p:endCondLst>
                                  <p:childTnLst>
                                    <p:animMotion origin="layout" path="M 0.00764 -0.00988 L 0.00764 -0.25995 " pathEditMode="relative" rAng="0" ptsTypes="AA">
                                      <p:cBhvr>
                                        <p:cTn id="6" dur="2000" fill="hold"/>
                                        <p:tgtEl>
                                          <p:spTgt spid="92"/>
                                        </p:tgtEl>
                                        <p:attrNameLst>
                                          <p:attrName>ppt_x</p:attrName>
                                          <p:attrName>ppt_y</p:attrName>
                                        </p:attrNameLst>
                                      </p:cBhvr>
                                      <p:rCtr x="0" y="-12504"/>
                                    </p:animMotion>
                                  </p:childTnLst>
                                </p:cTn>
                              </p:par>
                            </p:childTnLst>
                          </p:cTn>
                        </p:par>
                        <p:par>
                          <p:cTn id="7" fill="hold">
                            <p:stCondLst>
                              <p:cond delay="2000"/>
                            </p:stCondLst>
                            <p:childTnLst>
                              <p:par>
                                <p:cTn id="8" presetID="64" presetClass="path" presetSubtype="0" repeatCount="indefinite" accel="50000" decel="50000" fill="hold" grpId="0" nodeType="afterEffect">
                                  <p:stCondLst>
                                    <p:cond delay="0"/>
                                  </p:stCondLst>
                                  <p:endCondLst>
                                    <p:cond evt="onNext" delay="0">
                                      <p:tgtEl>
                                        <p:sldTgt/>
                                      </p:tgtEl>
                                    </p:cond>
                                  </p:endCondLst>
                                  <p:childTnLst>
                                    <p:animMotion origin="layout" path="M 0.00763 -0.00988 L 0.00763 -0.25996 " pathEditMode="relative" rAng="0" ptsTypes="AA">
                                      <p:cBhvr>
                                        <p:cTn id="9" dur="2000" fill="hold"/>
                                        <p:tgtEl>
                                          <p:spTgt spid="93"/>
                                        </p:tgtEl>
                                        <p:attrNameLst>
                                          <p:attrName>ppt_x</p:attrName>
                                          <p:attrName>ppt_y</p:attrName>
                                        </p:attrNameLst>
                                      </p:cBhvr>
                                      <p:rCtr x="0" y="-12504"/>
                                    </p:animMotion>
                                  </p:childTnLst>
                                </p:cTn>
                              </p:par>
                            </p:childTnLst>
                          </p:cTn>
                        </p:par>
                        <p:par>
                          <p:cTn id="10" fill="hold">
                            <p:stCondLst>
                              <p:cond delay="4000"/>
                            </p:stCondLst>
                            <p:childTnLst>
                              <p:par>
                                <p:cTn id="11" presetID="64" presetClass="path" presetSubtype="0" repeatCount="indefinite" accel="50000" decel="50000" fill="hold" grpId="0" nodeType="afterEffect">
                                  <p:stCondLst>
                                    <p:cond delay="0"/>
                                  </p:stCondLst>
                                  <p:endCondLst>
                                    <p:cond evt="onNext" delay="0">
                                      <p:tgtEl>
                                        <p:sldTgt/>
                                      </p:tgtEl>
                                    </p:cond>
                                  </p:endCondLst>
                                  <p:childTnLst>
                                    <p:animMotion origin="layout" path="M -0.01232 -0.10003 L 0.0066 -0.24977 " pathEditMode="relative" rAng="0" ptsTypes="AA">
                                      <p:cBhvr>
                                        <p:cTn id="12" dur="2000" fill="hold"/>
                                        <p:tgtEl>
                                          <p:spTgt spid="94"/>
                                        </p:tgtEl>
                                        <p:attrNameLst>
                                          <p:attrName>ppt_x</p:attrName>
                                          <p:attrName>ppt_y</p:attrName>
                                        </p:attrNameLst>
                                      </p:cBhvr>
                                      <p:rCtr x="938" y="-7502"/>
                                    </p:animMotion>
                                  </p:childTnLst>
                                </p:cTn>
                              </p:par>
                            </p:childTnLst>
                          </p:cTn>
                        </p:par>
                        <p:par>
                          <p:cTn id="13" fill="hold">
                            <p:stCondLst>
                              <p:cond delay="6000"/>
                            </p:stCondLst>
                            <p:childTnLst>
                              <p:par>
                                <p:cTn id="14" presetID="64" presetClass="path" presetSubtype="0" repeatCount="indefinite" accel="50000" decel="50000" fill="hold" nodeType="afterEffect">
                                  <p:stCondLst>
                                    <p:cond delay="0"/>
                                  </p:stCondLst>
                                  <p:endCondLst>
                                    <p:cond evt="onNext" delay="0">
                                      <p:tgtEl>
                                        <p:sldTgt/>
                                      </p:tgtEl>
                                    </p:cond>
                                  </p:endCondLst>
                                  <p:childTnLst>
                                    <p:animMotion origin="layout" path="M 0.00764 -0.00988 L 0.00764 -0.25995 " pathEditMode="relative" rAng="0" ptsTypes="AA">
                                      <p:cBhvr>
                                        <p:cTn id="15" dur="2000" fill="hold"/>
                                        <p:tgtEl>
                                          <p:spTgt spid="95"/>
                                        </p:tgtEl>
                                        <p:attrNameLst>
                                          <p:attrName>ppt_x</p:attrName>
                                          <p:attrName>ppt_y</p:attrName>
                                        </p:attrNameLst>
                                      </p:cBhvr>
                                      <p:rCtr x="0" y="-12504"/>
                                    </p:animMotion>
                                  </p:childTnLst>
                                </p:cTn>
                              </p:par>
                            </p:childTnLst>
                          </p:cTn>
                        </p:par>
                        <p:par>
                          <p:cTn id="16" fill="hold">
                            <p:stCondLst>
                              <p:cond delay="8000"/>
                            </p:stCondLst>
                            <p:childTnLst>
                              <p:par>
                                <p:cTn id="17" presetID="64" presetClass="path" presetSubtype="0" repeatCount="indefinite" accel="50000" decel="50000" fill="hold" nodeType="afterEffect">
                                  <p:stCondLst>
                                    <p:cond delay="0"/>
                                  </p:stCondLst>
                                  <p:endCondLst>
                                    <p:cond evt="onNext" delay="0">
                                      <p:tgtEl>
                                        <p:sldTgt/>
                                      </p:tgtEl>
                                    </p:cond>
                                  </p:endCondLst>
                                  <p:childTnLst>
                                    <p:animMotion origin="layout" path="M -0.00937 -0.01421 L 0.01146 -0.21736 " pathEditMode="relative" rAng="0" ptsTypes="AA">
                                      <p:cBhvr>
                                        <p:cTn id="18" dur="2000" fill="hold"/>
                                        <p:tgtEl>
                                          <p:spTgt spid="98"/>
                                        </p:tgtEl>
                                        <p:attrNameLst>
                                          <p:attrName>ppt_x</p:attrName>
                                          <p:attrName>ppt_y</p:attrName>
                                        </p:attrNameLst>
                                      </p:cBhvr>
                                      <p:rCtr x="1042" y="-10157"/>
                                    </p:animMotion>
                                  </p:childTnLst>
                                </p:cTn>
                              </p:par>
                              <p:par>
                                <p:cTn id="19" presetID="53" presetClass="entr" presetSubtype="16" fill="hold" grpId="1" nodeType="withEffect">
                                  <p:stCondLst>
                                    <p:cond delay="0"/>
                                  </p:stCondLst>
                                  <p:childTnLst>
                                    <p:set>
                                      <p:cBhvr>
                                        <p:cTn id="20" dur="1" fill="hold">
                                          <p:stCondLst>
                                            <p:cond delay="0"/>
                                          </p:stCondLst>
                                        </p:cTn>
                                        <p:tgtEl>
                                          <p:spTgt spid="106"/>
                                        </p:tgtEl>
                                        <p:attrNameLst>
                                          <p:attrName>style.visibility</p:attrName>
                                        </p:attrNameLst>
                                      </p:cBhvr>
                                      <p:to>
                                        <p:strVal val="visible"/>
                                      </p:to>
                                    </p:set>
                                    <p:anim calcmode="lin" valueType="num">
                                      <p:cBhvr>
                                        <p:cTn id="21" dur="1750" fill="hold"/>
                                        <p:tgtEl>
                                          <p:spTgt spid="106"/>
                                        </p:tgtEl>
                                        <p:attrNameLst>
                                          <p:attrName>ppt_w</p:attrName>
                                        </p:attrNameLst>
                                      </p:cBhvr>
                                      <p:tavLst>
                                        <p:tav tm="0">
                                          <p:val>
                                            <p:fltVal val="0"/>
                                          </p:val>
                                        </p:tav>
                                        <p:tav tm="100000">
                                          <p:val>
                                            <p:strVal val="#ppt_w"/>
                                          </p:val>
                                        </p:tav>
                                      </p:tavLst>
                                    </p:anim>
                                    <p:anim calcmode="lin" valueType="num">
                                      <p:cBhvr>
                                        <p:cTn id="22" dur="1750" fill="hold"/>
                                        <p:tgtEl>
                                          <p:spTgt spid="106"/>
                                        </p:tgtEl>
                                        <p:attrNameLst>
                                          <p:attrName>ppt_h</p:attrName>
                                        </p:attrNameLst>
                                      </p:cBhvr>
                                      <p:tavLst>
                                        <p:tav tm="0">
                                          <p:val>
                                            <p:fltVal val="0"/>
                                          </p:val>
                                        </p:tav>
                                        <p:tav tm="100000">
                                          <p:val>
                                            <p:strVal val="#ppt_h"/>
                                          </p:val>
                                        </p:tav>
                                      </p:tavLst>
                                    </p:anim>
                                    <p:animEffect transition="in" filter="fade">
                                      <p:cBhvr>
                                        <p:cTn id="23" dur="1750"/>
                                        <p:tgtEl>
                                          <p:spTgt spid="106"/>
                                        </p:tgtEl>
                                      </p:cBhvr>
                                    </p:animEffect>
                                  </p:childTnLst>
                                </p:cTn>
                              </p:par>
                              <p:par>
                                <p:cTn id="24" presetID="6" presetClass="emph" presetSubtype="0" repeatCount="indefinite" accel="7000" decel="14000" autoRev="1" fill="hold" grpId="0" nodeType="withEffect">
                                  <p:stCondLst>
                                    <p:cond delay="0"/>
                                  </p:stCondLst>
                                  <p:childTnLst>
                                    <p:animScale>
                                      <p:cBhvr>
                                        <p:cTn id="25" dur="1050" fill="hold"/>
                                        <p:tgtEl>
                                          <p:spTgt spid="106"/>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 grpId="0" animBg="1"/>
      <p:bldP spid="93" grpId="0" animBg="1"/>
      <p:bldP spid="94" grpId="0" animBg="1"/>
      <p:bldP spid="106" grpId="0"/>
      <p:bldP spid="106" grpId="1"/>
    </p:bldLst>
  </p:timing>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เค้าโครงแบบกำหนดเอง">
    <p:spTree>
      <p:nvGrpSpPr>
        <p:cNvPr id="1" name=""/>
        <p:cNvGrpSpPr/>
        <p:nvPr/>
      </p:nvGrpSpPr>
      <p:grpSpPr>
        <a:xfrm>
          <a:off x="0" y="0"/>
          <a:ext cx="0" cy="0"/>
          <a:chOff x="0" y="0"/>
          <a:chExt cx="0" cy="0"/>
        </a:xfrm>
      </p:grpSpPr>
      <p:grpSp>
        <p:nvGrpSpPr>
          <p:cNvPr id="27" name="กลุ่ม 26"/>
          <p:cNvGrpSpPr/>
          <p:nvPr userDrawn="1"/>
        </p:nvGrpSpPr>
        <p:grpSpPr>
          <a:xfrm>
            <a:off x="335361" y="356660"/>
            <a:ext cx="11425271" cy="6124221"/>
            <a:chOff x="251519" y="267494"/>
            <a:chExt cx="8568953" cy="4593166"/>
          </a:xfrm>
        </p:grpSpPr>
        <p:sp>
          <p:nvSpPr>
            <p:cNvPr id="28" name="สี่เหลี่ยมผืนผ้า 27"/>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29" name="กลุ่ม 28"/>
            <p:cNvGrpSpPr/>
            <p:nvPr userDrawn="1"/>
          </p:nvGrpSpPr>
          <p:grpSpPr>
            <a:xfrm>
              <a:off x="251519" y="267494"/>
              <a:ext cx="8568953" cy="4593166"/>
              <a:chOff x="-29030" y="17128"/>
              <a:chExt cx="9151241" cy="5109244"/>
            </a:xfrm>
          </p:grpSpPr>
          <p:grpSp>
            <p:nvGrpSpPr>
              <p:cNvPr id="30" name="กลุ่ม 29"/>
              <p:cNvGrpSpPr/>
              <p:nvPr/>
            </p:nvGrpSpPr>
            <p:grpSpPr>
              <a:xfrm>
                <a:off x="187436" y="17128"/>
                <a:ext cx="8652652" cy="5109244"/>
                <a:chOff x="187436" y="17128"/>
                <a:chExt cx="8652652" cy="5109244"/>
              </a:xfrm>
            </p:grpSpPr>
            <p:cxnSp>
              <p:nvCxnSpPr>
                <p:cNvPr id="44"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5"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6"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7"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8"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9"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0"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1"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2"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3"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4"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5"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6"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7"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8"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9"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0"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1"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2"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3"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4"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31" name="กลุ่ม 30"/>
              <p:cNvGrpSpPr/>
              <p:nvPr/>
            </p:nvGrpSpPr>
            <p:grpSpPr>
              <a:xfrm>
                <a:off x="-29030" y="263553"/>
                <a:ext cx="9151241" cy="4703748"/>
                <a:chOff x="-29030" y="263553"/>
                <a:chExt cx="9151241" cy="4703748"/>
              </a:xfrm>
            </p:grpSpPr>
            <p:cxnSp>
              <p:nvCxnSpPr>
                <p:cNvPr id="32"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grpSp>
        <p:nvGrpSpPr>
          <p:cNvPr id="65" name="กลุ่ม 64"/>
          <p:cNvGrpSpPr/>
          <p:nvPr userDrawn="1"/>
        </p:nvGrpSpPr>
        <p:grpSpPr>
          <a:xfrm>
            <a:off x="1295468" y="860649"/>
            <a:ext cx="9957331" cy="4997409"/>
            <a:chOff x="971600" y="645485"/>
            <a:chExt cx="7467998" cy="3748057"/>
          </a:xfrm>
        </p:grpSpPr>
        <p:sp>
          <p:nvSpPr>
            <p:cNvPr id="66" name="บวก 65"/>
            <p:cNvSpPr/>
            <p:nvPr userDrawn="1"/>
          </p:nvSpPr>
          <p:spPr>
            <a:xfrm rot="20706355">
              <a:off x="3438398" y="6454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7" name="บวก 66"/>
            <p:cNvSpPr/>
            <p:nvPr userDrawn="1"/>
          </p:nvSpPr>
          <p:spPr>
            <a:xfrm rot="17093645" flipH="1">
              <a:off x="1006423" y="332607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8" name="บวก 67"/>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9" name="บวก 68"/>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0" name="วงรี 69"/>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1" name="วงรี 70"/>
            <p:cNvSpPr/>
            <p:nvPr userDrawn="1"/>
          </p:nvSpPr>
          <p:spPr>
            <a:xfrm>
              <a:off x="7142612"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2" name="วงรี 71"/>
            <p:cNvSpPr/>
            <p:nvPr userDrawn="1"/>
          </p:nvSpPr>
          <p:spPr>
            <a:xfrm>
              <a:off x="2267744"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3" name="สามเหลี่ยมหน้าจั่ว 72"/>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4" name="สามเหลี่ยมหน้าจั่ว 73"/>
            <p:cNvSpPr/>
            <p:nvPr userDrawn="1"/>
          </p:nvSpPr>
          <p:spPr>
            <a:xfrm rot="1783205">
              <a:off x="4103960" y="428554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5" name="สามเหลี่ยมหน้าจั่ว 74"/>
            <p:cNvSpPr/>
            <p:nvPr userDrawn="1"/>
          </p:nvSpPr>
          <p:spPr>
            <a:xfrm rot="19585674">
              <a:off x="1346802" y="235572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6" name="สามเหลี่ยมหน้าจั่ว 75"/>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7" name="วงรี 76"/>
            <p:cNvSpPr/>
            <p:nvPr userDrawn="1"/>
          </p:nvSpPr>
          <p:spPr>
            <a:xfrm>
              <a:off x="971600" y="183007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78" name="ชื่อเรื่องรอง 2"/>
          <p:cNvSpPr>
            <a:spLocks noGrp="1"/>
          </p:cNvSpPr>
          <p:nvPr>
            <p:ph type="subTitle" idx="1"/>
          </p:nvPr>
        </p:nvSpPr>
        <p:spPr>
          <a:xfrm>
            <a:off x="1780795" y="3857025"/>
            <a:ext cx="8534400" cy="1752600"/>
          </a:xfrm>
          <a:prstGeom prst="rect">
            <a:avLst/>
          </a:prstGeom>
        </p:spPr>
        <p:txBody>
          <a:bodyPr/>
          <a:lstStyle>
            <a:lvl1pPr marL="0" indent="0" algn="ctr">
              <a:buNone/>
              <a:defRPr>
                <a:solidFill>
                  <a:schemeClr val="accent4"/>
                </a:solidFill>
                <a:latin typeface="can_NongAor" pitchFamily="2" charset="0"/>
                <a:cs typeface="can_NongAor" pitchFamily="2" charset="0"/>
              </a:defRPr>
            </a:lvl1pPr>
            <a:lvl2pPr marL="609570" indent="0" algn="ctr">
              <a:buNone/>
              <a:defRPr>
                <a:solidFill>
                  <a:schemeClr val="tx1">
                    <a:tint val="75000"/>
                  </a:schemeClr>
                </a:solidFill>
              </a:defRPr>
            </a:lvl2pPr>
            <a:lvl3pPr marL="1219140" indent="0" algn="ctr">
              <a:buNone/>
              <a:defRPr>
                <a:solidFill>
                  <a:schemeClr val="tx1">
                    <a:tint val="75000"/>
                  </a:schemeClr>
                </a:solidFill>
              </a:defRPr>
            </a:lvl3pPr>
            <a:lvl4pPr marL="1828709" indent="0" algn="ctr">
              <a:buNone/>
              <a:defRPr>
                <a:solidFill>
                  <a:schemeClr val="tx1">
                    <a:tint val="75000"/>
                  </a:schemeClr>
                </a:solidFill>
              </a:defRPr>
            </a:lvl4pPr>
            <a:lvl5pPr marL="2438278" indent="0" algn="ctr">
              <a:buNone/>
              <a:defRPr>
                <a:solidFill>
                  <a:schemeClr val="tx1">
                    <a:tint val="75000"/>
                  </a:schemeClr>
                </a:solidFill>
              </a:defRPr>
            </a:lvl5pPr>
            <a:lvl6pPr marL="3047848" indent="0" algn="ctr">
              <a:buNone/>
              <a:defRPr>
                <a:solidFill>
                  <a:schemeClr val="tx1">
                    <a:tint val="75000"/>
                  </a:schemeClr>
                </a:solidFill>
              </a:defRPr>
            </a:lvl6pPr>
            <a:lvl7pPr marL="3657418" indent="0" algn="ctr">
              <a:buNone/>
              <a:defRPr>
                <a:solidFill>
                  <a:schemeClr val="tx1">
                    <a:tint val="75000"/>
                  </a:schemeClr>
                </a:solidFill>
              </a:defRPr>
            </a:lvl7pPr>
            <a:lvl8pPr marL="4266987" indent="0" algn="ctr">
              <a:buNone/>
              <a:defRPr>
                <a:solidFill>
                  <a:schemeClr val="tx1">
                    <a:tint val="75000"/>
                  </a:schemeClr>
                </a:solidFill>
              </a:defRPr>
            </a:lvl8pPr>
            <a:lvl9pPr marL="4876557" indent="0" algn="ctr">
              <a:buNone/>
              <a:defRPr>
                <a:solidFill>
                  <a:schemeClr val="tx1">
                    <a:tint val="75000"/>
                  </a:schemeClr>
                </a:solidFill>
              </a:defRPr>
            </a:lvl9pPr>
          </a:lstStyle>
          <a:p>
            <a:r>
              <a:rPr lang="th-TH" dirty="0"/>
              <a:t>คลิกเพื่อแก้ไขลักษณะชื่อเรื่องรองต้นแบบ</a:t>
            </a:r>
          </a:p>
        </p:txBody>
      </p:sp>
      <p:sp>
        <p:nvSpPr>
          <p:cNvPr id="2" name="ชื่อเรื่อง 1"/>
          <p:cNvSpPr>
            <a:spLocks noGrp="1"/>
          </p:cNvSpPr>
          <p:nvPr>
            <p:ph type="title"/>
          </p:nvPr>
        </p:nvSpPr>
        <p:spPr>
          <a:xfrm>
            <a:off x="672479" y="2169773"/>
            <a:ext cx="10972800" cy="1143000"/>
          </a:xfrm>
          <a:prstGeom prst="rect">
            <a:avLst/>
          </a:prstGeom>
        </p:spPr>
        <p:txBody>
          <a:bodyPr/>
          <a:lstStyle>
            <a:lvl1pPr>
              <a:defRPr>
                <a:solidFill>
                  <a:srgbClr val="FFD757"/>
                </a:solidFill>
              </a:defRPr>
            </a:lvl1pPr>
          </a:lstStyle>
          <a:p>
            <a:r>
              <a:rPr lang="th-TH" dirty="0"/>
              <a:t>คลิกเพื่อแก้ไขลักษณะชื่อเรื่องต้นแบบ</a:t>
            </a:r>
          </a:p>
        </p:txBody>
      </p:sp>
      <p:sp>
        <p:nvSpPr>
          <p:cNvPr id="3" name="ตัวแทนวันที่ 2"/>
          <p:cNvSpPr>
            <a:spLocks noGrp="1"/>
          </p:cNvSpPr>
          <p:nvPr>
            <p:ph type="dt" sz="half" idx="10"/>
          </p:nvPr>
        </p:nvSpPr>
        <p:spPr>
          <a:xfrm>
            <a:off x="609600" y="6356352"/>
            <a:ext cx="2844800" cy="365125"/>
          </a:xfrm>
          <a:prstGeom prst="rect">
            <a:avLst/>
          </a:prstGeom>
        </p:spPr>
        <p:txBody>
          <a:bodyPr/>
          <a:lstStyle/>
          <a:p>
            <a:pPr defTabSz="1219140">
              <a:defRPr/>
            </a:pPr>
            <a:fld id="{D32242DE-F0EE-4C77-B9C6-2A34B17B2D30}" type="datetimeFigureOut">
              <a:rPr lang="th-TH" smtClean="0">
                <a:solidFill>
                  <a:prstClr val="black">
                    <a:tint val="75000"/>
                  </a:prstClr>
                </a:solidFill>
              </a:rPr>
              <a:pPr defTabSz="1219140">
                <a:defRPr/>
              </a:pPr>
              <a:t>11/03/66</a:t>
            </a:fld>
            <a:endParaRPr lang="th-TH">
              <a:solidFill>
                <a:prstClr val="black">
                  <a:tint val="75000"/>
                </a:prstClr>
              </a:solidFill>
            </a:endParaRPr>
          </a:p>
        </p:txBody>
      </p:sp>
      <p:sp>
        <p:nvSpPr>
          <p:cNvPr id="4" name="ตัวแทนท้ายกระดาษ 3"/>
          <p:cNvSpPr>
            <a:spLocks noGrp="1"/>
          </p:cNvSpPr>
          <p:nvPr>
            <p:ph type="ftr" sz="quarter" idx="11"/>
          </p:nvPr>
        </p:nvSpPr>
        <p:spPr>
          <a:xfrm>
            <a:off x="4165600" y="6356352"/>
            <a:ext cx="3860800" cy="365125"/>
          </a:xfrm>
          <a:prstGeom prst="rect">
            <a:avLst/>
          </a:prstGeom>
        </p:spPr>
        <p:txBody>
          <a:bodyPr/>
          <a:lstStyle/>
          <a:p>
            <a:pPr defTabSz="1219140">
              <a:defRPr/>
            </a:pPr>
            <a:endParaRPr lang="th-TH">
              <a:solidFill>
                <a:prstClr val="black">
                  <a:tint val="75000"/>
                </a:prstClr>
              </a:solidFill>
            </a:endParaRPr>
          </a:p>
        </p:txBody>
      </p:sp>
      <p:sp>
        <p:nvSpPr>
          <p:cNvPr id="5" name="ตัวแทนหมายเลขภาพนิ่ง 4"/>
          <p:cNvSpPr>
            <a:spLocks noGrp="1"/>
          </p:cNvSpPr>
          <p:nvPr>
            <p:ph type="sldNum" sz="quarter" idx="12"/>
          </p:nvPr>
        </p:nvSpPr>
        <p:spPr>
          <a:xfrm>
            <a:off x="8737600" y="6356352"/>
            <a:ext cx="2844800" cy="365125"/>
          </a:xfrm>
          <a:prstGeom prst="rect">
            <a:avLst/>
          </a:prstGeom>
        </p:spPr>
        <p:txBody>
          <a:bodyPr/>
          <a:lstStyle/>
          <a:p>
            <a:pPr defTabSz="1219140">
              <a:defRPr/>
            </a:pPr>
            <a:fld id="{87FAD50B-2507-4EF4-85F2-259190485B3F}" type="slidenum">
              <a:rPr lang="th-TH" smtClean="0">
                <a:solidFill>
                  <a:prstClr val="black">
                    <a:tint val="75000"/>
                  </a:prstClr>
                </a:solidFill>
              </a:rPr>
              <a:pPr defTabSz="1219140">
                <a:defRPr/>
              </a:pPr>
              <a:t>‹#›</a:t>
            </a:fld>
            <a:endParaRPr lang="th-TH">
              <a:solidFill>
                <a:prstClr val="black">
                  <a:tint val="75000"/>
                </a:prstClr>
              </a:solidFill>
            </a:endParaRPr>
          </a:p>
        </p:txBody>
      </p:sp>
      <p:sp>
        <p:nvSpPr>
          <p:cNvPr id="6" name="เมฆ 5"/>
          <p:cNvSpPr/>
          <p:nvPr userDrawn="1"/>
        </p:nvSpPr>
        <p:spPr>
          <a:xfrm rot="12710092" flipH="1">
            <a:off x="9898236" y="-1301453"/>
            <a:ext cx="4005304" cy="2900781"/>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7" name="กลุ่ม 6"/>
          <p:cNvGrpSpPr/>
          <p:nvPr userDrawn="1"/>
        </p:nvGrpSpPr>
        <p:grpSpPr>
          <a:xfrm>
            <a:off x="554660" y="125888"/>
            <a:ext cx="3015709" cy="600000"/>
            <a:chOff x="3289945" y="3405879"/>
            <a:chExt cx="2261782" cy="450000"/>
          </a:xfrm>
        </p:grpSpPr>
        <p:sp>
          <p:nvSpPr>
            <p:cNvPr id="8" name="วงรี 7"/>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 name="วงรี 8"/>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 name="วงรี 9"/>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1" name="วงรี 10"/>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pic>
        <p:nvPicPr>
          <p:cNvPr id="12" name="รูปภาพ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701755" y="3793803"/>
            <a:ext cx="2154887" cy="3040456"/>
          </a:xfrm>
          <a:prstGeom prst="rect">
            <a:avLst/>
          </a:prstGeom>
        </p:spPr>
      </p:pic>
      <p:pic>
        <p:nvPicPr>
          <p:cNvPr id="13" name="รูปภาพ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6200000" flipH="1">
            <a:off x="10582447" y="-3537"/>
            <a:ext cx="1451773" cy="1458855"/>
          </a:xfrm>
          <a:prstGeom prst="rect">
            <a:avLst/>
          </a:prstGeom>
          <a:effectLst>
            <a:outerShdw blurRad="50800" dist="38100" dir="2700000" algn="tl" rotWithShape="0">
              <a:schemeClr val="accent4">
                <a:alpha val="40000"/>
              </a:schemeClr>
            </a:outerShdw>
          </a:effectLst>
        </p:spPr>
      </p:pic>
      <p:pic>
        <p:nvPicPr>
          <p:cNvPr id="14" name="รูปภาพ 1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17575977">
            <a:off x="11593368" y="1310623"/>
            <a:ext cx="334520" cy="359117"/>
          </a:xfrm>
          <a:prstGeom prst="rect">
            <a:avLst/>
          </a:prstGeom>
        </p:spPr>
      </p:pic>
      <p:sp>
        <p:nvSpPr>
          <p:cNvPr id="15" name="วงรี 14"/>
          <p:cNvSpPr/>
          <p:nvPr userDrawn="1"/>
        </p:nvSpPr>
        <p:spPr>
          <a:xfrm>
            <a:off x="605615" y="5049371"/>
            <a:ext cx="139200" cy="139911"/>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6" name="วงรี 15"/>
          <p:cNvSpPr/>
          <p:nvPr userDrawn="1"/>
        </p:nvSpPr>
        <p:spPr>
          <a:xfrm>
            <a:off x="701625" y="4835482"/>
            <a:ext cx="139200" cy="139911"/>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7" name="วงรี 16"/>
          <p:cNvSpPr/>
          <p:nvPr userDrawn="1"/>
        </p:nvSpPr>
        <p:spPr>
          <a:xfrm>
            <a:off x="547263" y="4612371"/>
            <a:ext cx="139200" cy="139911"/>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8" name="วงรี 17"/>
          <p:cNvSpPr/>
          <p:nvPr userDrawn="1"/>
        </p:nvSpPr>
        <p:spPr>
          <a:xfrm flipH="1">
            <a:off x="1031757" y="5502698"/>
            <a:ext cx="139200" cy="139911"/>
          </a:xfrm>
          <a:prstGeom prst="ellipse">
            <a:avLst/>
          </a:prstGeom>
          <a:solidFill>
            <a:srgbClr val="FFBD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9" name="วงรี 18"/>
          <p:cNvSpPr/>
          <p:nvPr userDrawn="1"/>
        </p:nvSpPr>
        <p:spPr>
          <a:xfrm flipH="1">
            <a:off x="935747" y="5288809"/>
            <a:ext cx="139200" cy="139911"/>
          </a:xfrm>
          <a:prstGeom prst="ellipse">
            <a:avLst/>
          </a:prstGeom>
          <a:solidFill>
            <a:srgbClr val="EFD9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20" name="วงรี 19"/>
          <p:cNvSpPr/>
          <p:nvPr userDrawn="1"/>
        </p:nvSpPr>
        <p:spPr>
          <a:xfrm flipH="1">
            <a:off x="1090109" y="5065698"/>
            <a:ext cx="139200" cy="139911"/>
          </a:xfrm>
          <a:prstGeom prst="ellipse">
            <a:avLst/>
          </a:prstGeom>
          <a:solidFill>
            <a:srgbClr val="D597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21" name="กลุ่ม 20"/>
          <p:cNvGrpSpPr/>
          <p:nvPr userDrawn="1"/>
        </p:nvGrpSpPr>
        <p:grpSpPr>
          <a:xfrm>
            <a:off x="-1447992" y="5253203"/>
            <a:ext cx="4005304" cy="3400101"/>
            <a:chOff x="-1085994" y="3939902"/>
            <a:chExt cx="3003978" cy="2550076"/>
          </a:xfrm>
        </p:grpSpPr>
        <p:sp>
          <p:nvSpPr>
            <p:cNvPr id="22" name="เมฆ 21"/>
            <p:cNvSpPr/>
            <p:nvPr/>
          </p:nvSpPr>
          <p:spPr>
            <a:xfrm rot="2016124" flipH="1">
              <a:off x="-1085994" y="4314392"/>
              <a:ext cx="3003978" cy="2175586"/>
            </a:xfrm>
            <a:prstGeom prst="cloud">
              <a:avLst/>
            </a:prstGeom>
            <a:solidFill>
              <a:schemeClr val="accent4">
                <a:lumMod val="60000"/>
                <a:lumOff val="40000"/>
              </a:schemeClr>
            </a:solidFill>
            <a:ln>
              <a:noFill/>
            </a:ln>
            <a:effectLst>
              <a:outerShdw blurRad="50800" dist="38100" algn="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23" name="รูปภาพ 2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8837843">
              <a:off x="-8675" y="4035585"/>
              <a:ext cx="415932" cy="446516"/>
            </a:xfrm>
            <a:prstGeom prst="rect">
              <a:avLst/>
            </a:prstGeom>
          </p:spPr>
        </p:pic>
        <p:pic>
          <p:nvPicPr>
            <p:cNvPr id="24" name="รูปภาพ 2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8623" y="3939902"/>
              <a:ext cx="956993" cy="1030139"/>
            </a:xfrm>
            <a:prstGeom prst="rect">
              <a:avLst/>
            </a:prstGeom>
          </p:spPr>
        </p:pic>
        <p:pic>
          <p:nvPicPr>
            <p:cNvPr id="25" name="รูปภาพ 24"/>
            <p:cNvPicPr>
              <a:picLocks noChangeAspect="1"/>
            </p:cNvPicPr>
            <p:nvPr/>
          </p:nvPicPr>
          <p:blipFill rotWithShape="1">
            <a:blip r:embed="rId6">
              <a:extLst>
                <a:ext uri="{BEBA8EAE-BF5A-486C-A8C5-ECC9F3942E4B}">
                  <a14:imgProps xmlns:a14="http://schemas.microsoft.com/office/drawing/2010/main">
                    <a14:imgLayer r:embed="rId7">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rot="17575977">
              <a:off x="857876" y="4710868"/>
              <a:ext cx="290462" cy="322818"/>
            </a:xfrm>
            <a:prstGeom prst="rect">
              <a:avLst/>
            </a:prstGeom>
          </p:spPr>
        </p:pic>
      </p:grpSp>
      <p:pic>
        <p:nvPicPr>
          <p:cNvPr id="26" name="รูปภาพ 25"/>
          <p:cNvPicPr>
            <a:picLocks noChangeAspect="1"/>
          </p:cNvPicPr>
          <p:nvPr userDrawn="1"/>
        </p:nvPicPr>
        <p:blipFill rotWithShape="1">
          <a:blip r:embed="rId8" cstate="print">
            <a:extLst>
              <a:ext uri="{BEBA8EAE-BF5A-486C-A8C5-ECC9F3942E4B}">
                <a14:imgProps xmlns:a14="http://schemas.microsoft.com/office/drawing/2010/main">
                  <a14:imgLayer r:embed="rId9">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rot="17575977">
            <a:off x="10660529" y="83707"/>
            <a:ext cx="272689" cy="303065"/>
          </a:xfrm>
          <a:prstGeom prst="rect">
            <a:avLst/>
          </a:prstGeom>
        </p:spPr>
      </p:pic>
    </p:spTree>
    <p:extLst>
      <p:ext uri="{BB962C8B-B14F-4D97-AF65-F5344CB8AC3E}">
        <p14:creationId xmlns:p14="http://schemas.microsoft.com/office/powerpoint/2010/main" val="317393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repeatCount="indefinite" fill="hold" grpId="0" nodeType="withEffect">
                                  <p:stCondLst>
                                    <p:cond delay="0"/>
                                  </p:stCondLst>
                                  <p:endCondLst>
                                    <p:cond evt="onNext" delay="0">
                                      <p:tgtEl>
                                        <p:sldTgt/>
                                      </p:tgtEl>
                                    </p:cond>
                                  </p:endCondLst>
                                  <p:childTnLst>
                                    <p:set>
                                      <p:cBhvr>
                                        <p:cTn id="6" dur="1" fill="hold">
                                          <p:stCondLst>
                                            <p:cond delay="0"/>
                                          </p:stCondLst>
                                        </p:cTn>
                                        <p:tgtEl>
                                          <p:spTgt spid="15"/>
                                        </p:tgtEl>
                                        <p:attrNameLst>
                                          <p:attrName>style.visibility</p:attrName>
                                        </p:attrNameLst>
                                      </p:cBhvr>
                                      <p:to>
                                        <p:strVal val="visible"/>
                                      </p:to>
                                    </p:set>
                                    <p:animEffect transition="in" filter="fade">
                                      <p:cBhvr>
                                        <p:cTn id="7" dur="2000"/>
                                        <p:tgtEl>
                                          <p:spTgt spid="15"/>
                                        </p:tgtEl>
                                      </p:cBhvr>
                                    </p:animEffect>
                                    <p:anim calcmode="lin" valueType="num">
                                      <p:cBhvr>
                                        <p:cTn id="8" dur="2000" fill="hold"/>
                                        <p:tgtEl>
                                          <p:spTgt spid="15"/>
                                        </p:tgtEl>
                                        <p:attrNameLst>
                                          <p:attrName>ppt_x</p:attrName>
                                        </p:attrNameLst>
                                      </p:cBhvr>
                                      <p:tavLst>
                                        <p:tav tm="0">
                                          <p:val>
                                            <p:strVal val="#ppt_x"/>
                                          </p:val>
                                        </p:tav>
                                        <p:tav tm="100000">
                                          <p:val>
                                            <p:strVal val="#ppt_x"/>
                                          </p:val>
                                        </p:tav>
                                      </p:tavLst>
                                    </p:anim>
                                    <p:anim calcmode="lin" valueType="num">
                                      <p:cBhvr>
                                        <p:cTn id="9" dur="20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repeatCount="indefinite" fill="hold" grpId="0" nodeType="withEffect">
                                  <p:stCondLst>
                                    <p:cond delay="0"/>
                                  </p:stCondLst>
                                  <p:endCondLst>
                                    <p:cond evt="onNext" delay="0">
                                      <p:tgtEl>
                                        <p:sldTgt/>
                                      </p:tgtEl>
                                    </p:cond>
                                  </p:endCondLst>
                                  <p:childTnLst>
                                    <p:set>
                                      <p:cBhvr>
                                        <p:cTn id="11" dur="1" fill="hold">
                                          <p:stCondLst>
                                            <p:cond delay="0"/>
                                          </p:stCondLst>
                                        </p:cTn>
                                        <p:tgtEl>
                                          <p:spTgt spid="16"/>
                                        </p:tgtEl>
                                        <p:attrNameLst>
                                          <p:attrName>style.visibility</p:attrName>
                                        </p:attrNameLst>
                                      </p:cBhvr>
                                      <p:to>
                                        <p:strVal val="visible"/>
                                      </p:to>
                                    </p:set>
                                    <p:animEffect transition="in" filter="fade">
                                      <p:cBhvr>
                                        <p:cTn id="12" dur="2000"/>
                                        <p:tgtEl>
                                          <p:spTgt spid="16"/>
                                        </p:tgtEl>
                                      </p:cBhvr>
                                    </p:animEffect>
                                    <p:anim calcmode="lin" valueType="num">
                                      <p:cBhvr>
                                        <p:cTn id="13" dur="2000" fill="hold"/>
                                        <p:tgtEl>
                                          <p:spTgt spid="16"/>
                                        </p:tgtEl>
                                        <p:attrNameLst>
                                          <p:attrName>ppt_x</p:attrName>
                                        </p:attrNameLst>
                                      </p:cBhvr>
                                      <p:tavLst>
                                        <p:tav tm="0">
                                          <p:val>
                                            <p:strVal val="#ppt_x"/>
                                          </p:val>
                                        </p:tav>
                                        <p:tav tm="100000">
                                          <p:val>
                                            <p:strVal val="#ppt_x"/>
                                          </p:val>
                                        </p:tav>
                                      </p:tavLst>
                                    </p:anim>
                                    <p:anim calcmode="lin" valueType="num">
                                      <p:cBhvr>
                                        <p:cTn id="14" dur="2000" fill="hold"/>
                                        <p:tgtEl>
                                          <p:spTgt spid="16"/>
                                        </p:tgtEl>
                                        <p:attrNameLst>
                                          <p:attrName>ppt_y</p:attrName>
                                        </p:attrNameLst>
                                      </p:cBhvr>
                                      <p:tavLst>
                                        <p:tav tm="0">
                                          <p:val>
                                            <p:strVal val="#ppt_y+.1"/>
                                          </p:val>
                                        </p:tav>
                                        <p:tav tm="100000">
                                          <p:val>
                                            <p:strVal val="#ppt_y"/>
                                          </p:val>
                                        </p:tav>
                                      </p:tavLst>
                                    </p:anim>
                                  </p:childTnLst>
                                </p:cTn>
                              </p:par>
                              <p:par>
                                <p:cTn id="15" presetID="42" presetClass="entr" presetSubtype="0" repeatCount="indefinite" fill="hold" grpId="0" nodeType="withEffect">
                                  <p:stCondLst>
                                    <p:cond delay="0"/>
                                  </p:stCondLst>
                                  <p:endCondLst>
                                    <p:cond evt="onNext" delay="0">
                                      <p:tgtEl>
                                        <p:sldTgt/>
                                      </p:tgtEl>
                                    </p:cond>
                                  </p:endCondLst>
                                  <p:childTnLst>
                                    <p:set>
                                      <p:cBhvr>
                                        <p:cTn id="16" dur="1" fill="hold">
                                          <p:stCondLst>
                                            <p:cond delay="0"/>
                                          </p:stCondLst>
                                        </p:cTn>
                                        <p:tgtEl>
                                          <p:spTgt spid="17"/>
                                        </p:tgtEl>
                                        <p:attrNameLst>
                                          <p:attrName>style.visibility</p:attrName>
                                        </p:attrNameLst>
                                      </p:cBhvr>
                                      <p:to>
                                        <p:strVal val="visible"/>
                                      </p:to>
                                    </p:set>
                                    <p:animEffect transition="in" filter="fade">
                                      <p:cBhvr>
                                        <p:cTn id="17" dur="2000"/>
                                        <p:tgtEl>
                                          <p:spTgt spid="17"/>
                                        </p:tgtEl>
                                      </p:cBhvr>
                                    </p:animEffect>
                                    <p:anim calcmode="lin" valueType="num">
                                      <p:cBhvr>
                                        <p:cTn id="18" dur="2000" fill="hold"/>
                                        <p:tgtEl>
                                          <p:spTgt spid="17"/>
                                        </p:tgtEl>
                                        <p:attrNameLst>
                                          <p:attrName>ppt_x</p:attrName>
                                        </p:attrNameLst>
                                      </p:cBhvr>
                                      <p:tavLst>
                                        <p:tav tm="0">
                                          <p:val>
                                            <p:strVal val="#ppt_x"/>
                                          </p:val>
                                        </p:tav>
                                        <p:tav tm="100000">
                                          <p:val>
                                            <p:strVal val="#ppt_x"/>
                                          </p:val>
                                        </p:tav>
                                      </p:tavLst>
                                    </p:anim>
                                    <p:anim calcmode="lin" valueType="num">
                                      <p:cBhvr>
                                        <p:cTn id="19" dur="2000" fill="hold"/>
                                        <p:tgtEl>
                                          <p:spTgt spid="17"/>
                                        </p:tgtEl>
                                        <p:attrNameLst>
                                          <p:attrName>ppt_y</p:attrName>
                                        </p:attrNameLst>
                                      </p:cBhvr>
                                      <p:tavLst>
                                        <p:tav tm="0">
                                          <p:val>
                                            <p:strVal val="#ppt_y+.1"/>
                                          </p:val>
                                        </p:tav>
                                        <p:tav tm="100000">
                                          <p:val>
                                            <p:strVal val="#ppt_y"/>
                                          </p:val>
                                        </p:tav>
                                      </p:tavLst>
                                    </p:anim>
                                  </p:childTnLst>
                                </p:cTn>
                              </p:par>
                              <p:par>
                                <p:cTn id="20" presetID="42" presetClass="entr" presetSubtype="0" repeatCount="indefinite" fill="hold" grpId="0" nodeType="withEffect">
                                  <p:stCondLst>
                                    <p:cond delay="0"/>
                                  </p:stCondLst>
                                  <p:endCondLst>
                                    <p:cond evt="onNext" delay="0">
                                      <p:tgtEl>
                                        <p:sldTgt/>
                                      </p:tgtEl>
                                    </p:cond>
                                  </p:endCondLst>
                                  <p:childTnLst>
                                    <p:set>
                                      <p:cBhvr>
                                        <p:cTn id="21" dur="1" fill="hold">
                                          <p:stCondLst>
                                            <p:cond delay="0"/>
                                          </p:stCondLst>
                                        </p:cTn>
                                        <p:tgtEl>
                                          <p:spTgt spid="18"/>
                                        </p:tgtEl>
                                        <p:attrNameLst>
                                          <p:attrName>style.visibility</p:attrName>
                                        </p:attrNameLst>
                                      </p:cBhvr>
                                      <p:to>
                                        <p:strVal val="visible"/>
                                      </p:to>
                                    </p:set>
                                    <p:animEffect transition="in" filter="fade">
                                      <p:cBhvr>
                                        <p:cTn id="22" dur="2000"/>
                                        <p:tgtEl>
                                          <p:spTgt spid="18"/>
                                        </p:tgtEl>
                                      </p:cBhvr>
                                    </p:animEffect>
                                    <p:anim calcmode="lin" valueType="num">
                                      <p:cBhvr>
                                        <p:cTn id="23" dur="2000" fill="hold"/>
                                        <p:tgtEl>
                                          <p:spTgt spid="18"/>
                                        </p:tgtEl>
                                        <p:attrNameLst>
                                          <p:attrName>ppt_x</p:attrName>
                                        </p:attrNameLst>
                                      </p:cBhvr>
                                      <p:tavLst>
                                        <p:tav tm="0">
                                          <p:val>
                                            <p:strVal val="#ppt_x"/>
                                          </p:val>
                                        </p:tav>
                                        <p:tav tm="100000">
                                          <p:val>
                                            <p:strVal val="#ppt_x"/>
                                          </p:val>
                                        </p:tav>
                                      </p:tavLst>
                                    </p:anim>
                                    <p:anim calcmode="lin" valueType="num">
                                      <p:cBhvr>
                                        <p:cTn id="24" dur="2000" fill="hold"/>
                                        <p:tgtEl>
                                          <p:spTgt spid="18"/>
                                        </p:tgtEl>
                                        <p:attrNameLst>
                                          <p:attrName>ppt_y</p:attrName>
                                        </p:attrNameLst>
                                      </p:cBhvr>
                                      <p:tavLst>
                                        <p:tav tm="0">
                                          <p:val>
                                            <p:strVal val="#ppt_y+.1"/>
                                          </p:val>
                                        </p:tav>
                                        <p:tav tm="100000">
                                          <p:val>
                                            <p:strVal val="#ppt_y"/>
                                          </p:val>
                                        </p:tav>
                                      </p:tavLst>
                                    </p:anim>
                                  </p:childTnLst>
                                </p:cTn>
                              </p:par>
                              <p:par>
                                <p:cTn id="25" presetID="42" presetClass="entr" presetSubtype="0" repeatCount="indefinite" fill="hold" grpId="0" nodeType="withEffect">
                                  <p:stCondLst>
                                    <p:cond delay="0"/>
                                  </p:stCondLst>
                                  <p:endCondLst>
                                    <p:cond evt="onNext" delay="0">
                                      <p:tgtEl>
                                        <p:sldTgt/>
                                      </p:tgtEl>
                                    </p:cond>
                                  </p:endCondLst>
                                  <p:childTnLst>
                                    <p:set>
                                      <p:cBhvr>
                                        <p:cTn id="26" dur="1" fill="hold">
                                          <p:stCondLst>
                                            <p:cond delay="0"/>
                                          </p:stCondLst>
                                        </p:cTn>
                                        <p:tgtEl>
                                          <p:spTgt spid="19"/>
                                        </p:tgtEl>
                                        <p:attrNameLst>
                                          <p:attrName>style.visibility</p:attrName>
                                        </p:attrNameLst>
                                      </p:cBhvr>
                                      <p:to>
                                        <p:strVal val="visible"/>
                                      </p:to>
                                    </p:set>
                                    <p:animEffect transition="in" filter="fade">
                                      <p:cBhvr>
                                        <p:cTn id="27" dur="2000"/>
                                        <p:tgtEl>
                                          <p:spTgt spid="19"/>
                                        </p:tgtEl>
                                      </p:cBhvr>
                                    </p:animEffect>
                                    <p:anim calcmode="lin" valueType="num">
                                      <p:cBhvr>
                                        <p:cTn id="28" dur="2000" fill="hold"/>
                                        <p:tgtEl>
                                          <p:spTgt spid="19"/>
                                        </p:tgtEl>
                                        <p:attrNameLst>
                                          <p:attrName>ppt_x</p:attrName>
                                        </p:attrNameLst>
                                      </p:cBhvr>
                                      <p:tavLst>
                                        <p:tav tm="0">
                                          <p:val>
                                            <p:strVal val="#ppt_x"/>
                                          </p:val>
                                        </p:tav>
                                        <p:tav tm="100000">
                                          <p:val>
                                            <p:strVal val="#ppt_x"/>
                                          </p:val>
                                        </p:tav>
                                      </p:tavLst>
                                    </p:anim>
                                    <p:anim calcmode="lin" valueType="num">
                                      <p:cBhvr>
                                        <p:cTn id="29" dur="2000" fill="hold"/>
                                        <p:tgtEl>
                                          <p:spTgt spid="19"/>
                                        </p:tgtEl>
                                        <p:attrNameLst>
                                          <p:attrName>ppt_y</p:attrName>
                                        </p:attrNameLst>
                                      </p:cBhvr>
                                      <p:tavLst>
                                        <p:tav tm="0">
                                          <p:val>
                                            <p:strVal val="#ppt_y+.1"/>
                                          </p:val>
                                        </p:tav>
                                        <p:tav tm="100000">
                                          <p:val>
                                            <p:strVal val="#ppt_y"/>
                                          </p:val>
                                        </p:tav>
                                      </p:tavLst>
                                    </p:anim>
                                  </p:childTnLst>
                                </p:cTn>
                              </p:par>
                              <p:par>
                                <p:cTn id="30" presetID="42" presetClass="entr" presetSubtype="0" repeatCount="indefinite" fill="hold" grpId="0" nodeType="withEffect">
                                  <p:stCondLst>
                                    <p:cond delay="0"/>
                                  </p:stCondLst>
                                  <p:endCondLst>
                                    <p:cond evt="onNext" delay="0">
                                      <p:tgtEl>
                                        <p:sldTgt/>
                                      </p:tgtEl>
                                    </p:cond>
                                  </p:endCondLst>
                                  <p:childTnLst>
                                    <p:set>
                                      <p:cBhvr>
                                        <p:cTn id="31" dur="1" fill="hold">
                                          <p:stCondLst>
                                            <p:cond delay="0"/>
                                          </p:stCondLst>
                                        </p:cTn>
                                        <p:tgtEl>
                                          <p:spTgt spid="20"/>
                                        </p:tgtEl>
                                        <p:attrNameLst>
                                          <p:attrName>style.visibility</p:attrName>
                                        </p:attrNameLst>
                                      </p:cBhvr>
                                      <p:to>
                                        <p:strVal val="visible"/>
                                      </p:to>
                                    </p:set>
                                    <p:animEffect transition="in" filter="fade">
                                      <p:cBhvr>
                                        <p:cTn id="32" dur="2000"/>
                                        <p:tgtEl>
                                          <p:spTgt spid="20"/>
                                        </p:tgtEl>
                                      </p:cBhvr>
                                    </p:animEffect>
                                    <p:anim calcmode="lin" valueType="num">
                                      <p:cBhvr>
                                        <p:cTn id="33" dur="2000" fill="hold"/>
                                        <p:tgtEl>
                                          <p:spTgt spid="20"/>
                                        </p:tgtEl>
                                        <p:attrNameLst>
                                          <p:attrName>ppt_x</p:attrName>
                                        </p:attrNameLst>
                                      </p:cBhvr>
                                      <p:tavLst>
                                        <p:tav tm="0">
                                          <p:val>
                                            <p:strVal val="#ppt_x"/>
                                          </p:val>
                                        </p:tav>
                                        <p:tav tm="100000">
                                          <p:val>
                                            <p:strVal val="#ppt_x"/>
                                          </p:val>
                                        </p:tav>
                                      </p:tavLst>
                                    </p:anim>
                                    <p:anim calcmode="lin" valueType="num">
                                      <p:cBhvr>
                                        <p:cTn id="34" dur="2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8" grpId="0" animBg="1"/>
      <p:bldP spid="19" grpId="0" animBg="1"/>
      <p:bldP spid="20" grpId="0" animBg="1"/>
    </p:bldLst>
  </p:timing>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1_เค้าโครงแบบกำหนดเอง">
    <p:spTree>
      <p:nvGrpSpPr>
        <p:cNvPr id="1" name=""/>
        <p:cNvGrpSpPr/>
        <p:nvPr/>
      </p:nvGrpSpPr>
      <p:grpSpPr>
        <a:xfrm>
          <a:off x="0" y="0"/>
          <a:ext cx="0" cy="0"/>
          <a:chOff x="0" y="0"/>
          <a:chExt cx="0" cy="0"/>
        </a:xfrm>
      </p:grpSpPr>
      <p:grpSp>
        <p:nvGrpSpPr>
          <p:cNvPr id="6" name="กลุ่ม 5"/>
          <p:cNvGrpSpPr/>
          <p:nvPr userDrawn="1"/>
        </p:nvGrpSpPr>
        <p:grpSpPr>
          <a:xfrm>
            <a:off x="335361" y="356660"/>
            <a:ext cx="11425271" cy="6124221"/>
            <a:chOff x="251519" y="267494"/>
            <a:chExt cx="8568953" cy="4593166"/>
          </a:xfrm>
        </p:grpSpPr>
        <p:sp>
          <p:nvSpPr>
            <p:cNvPr id="7" name="สี่เหลี่ยมผืนผ้า 6"/>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8" name="กลุ่ม 7"/>
            <p:cNvGrpSpPr/>
            <p:nvPr userDrawn="1"/>
          </p:nvGrpSpPr>
          <p:grpSpPr>
            <a:xfrm>
              <a:off x="251519" y="267494"/>
              <a:ext cx="8568953" cy="4593166"/>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sp>
        <p:nvSpPr>
          <p:cNvPr id="3" name="ตัวแทนวันที่ 2"/>
          <p:cNvSpPr>
            <a:spLocks noGrp="1"/>
          </p:cNvSpPr>
          <p:nvPr>
            <p:ph type="dt" sz="half" idx="10"/>
          </p:nvPr>
        </p:nvSpPr>
        <p:spPr>
          <a:xfrm>
            <a:off x="609600" y="6356352"/>
            <a:ext cx="2844800" cy="365125"/>
          </a:xfrm>
          <a:prstGeom prst="rect">
            <a:avLst/>
          </a:prstGeom>
        </p:spPr>
        <p:txBody>
          <a:bodyPr/>
          <a:lstStyle/>
          <a:p>
            <a:pPr defTabSz="1219140">
              <a:defRPr/>
            </a:pPr>
            <a:fld id="{D32242DE-F0EE-4C77-B9C6-2A34B17B2D30}" type="datetimeFigureOut">
              <a:rPr lang="th-TH" smtClean="0">
                <a:solidFill>
                  <a:prstClr val="black">
                    <a:tint val="75000"/>
                  </a:prstClr>
                </a:solidFill>
              </a:rPr>
              <a:pPr defTabSz="1219140">
                <a:defRPr/>
              </a:pPr>
              <a:t>11/03/66</a:t>
            </a:fld>
            <a:endParaRPr lang="th-TH">
              <a:solidFill>
                <a:prstClr val="black">
                  <a:tint val="75000"/>
                </a:prstClr>
              </a:solidFill>
            </a:endParaRPr>
          </a:p>
        </p:txBody>
      </p:sp>
      <p:sp>
        <p:nvSpPr>
          <p:cNvPr id="2" name="ชื่อเรื่อง 1"/>
          <p:cNvSpPr>
            <a:spLocks noGrp="1"/>
          </p:cNvSpPr>
          <p:nvPr>
            <p:ph type="title"/>
          </p:nvPr>
        </p:nvSpPr>
        <p:spPr>
          <a:xfrm>
            <a:off x="612907" y="877413"/>
            <a:ext cx="10972800" cy="1143000"/>
          </a:xfrm>
          <a:prstGeom prst="rect">
            <a:avLst/>
          </a:prstGeom>
        </p:spPr>
        <p:txBody>
          <a:bodyPr/>
          <a:lstStyle/>
          <a:p>
            <a:r>
              <a:rPr lang="th-TH" dirty="0"/>
              <a:t>คลิกเพื่อแก้ไขลักษณะชื่อเรื่องต้นแบบ</a:t>
            </a:r>
          </a:p>
        </p:txBody>
      </p:sp>
      <p:sp>
        <p:nvSpPr>
          <p:cNvPr id="4" name="ตัวแทนท้ายกระดาษ 3"/>
          <p:cNvSpPr>
            <a:spLocks noGrp="1"/>
          </p:cNvSpPr>
          <p:nvPr>
            <p:ph type="ftr" sz="quarter" idx="11"/>
          </p:nvPr>
        </p:nvSpPr>
        <p:spPr>
          <a:xfrm>
            <a:off x="4165600" y="6356352"/>
            <a:ext cx="3860800" cy="365125"/>
          </a:xfrm>
          <a:prstGeom prst="rect">
            <a:avLst/>
          </a:prstGeom>
        </p:spPr>
        <p:txBody>
          <a:bodyPr/>
          <a:lstStyle/>
          <a:p>
            <a:pPr defTabSz="1219140">
              <a:defRPr/>
            </a:pPr>
            <a:endParaRPr lang="th-TH">
              <a:solidFill>
                <a:prstClr val="black">
                  <a:tint val="75000"/>
                </a:prstClr>
              </a:solidFill>
            </a:endParaRPr>
          </a:p>
        </p:txBody>
      </p:sp>
      <p:sp>
        <p:nvSpPr>
          <p:cNvPr id="5" name="ตัวแทนหมายเลขภาพนิ่ง 4"/>
          <p:cNvSpPr>
            <a:spLocks noGrp="1"/>
          </p:cNvSpPr>
          <p:nvPr>
            <p:ph type="sldNum" sz="quarter" idx="12"/>
          </p:nvPr>
        </p:nvSpPr>
        <p:spPr>
          <a:xfrm>
            <a:off x="8737600" y="6356352"/>
            <a:ext cx="2844800" cy="365125"/>
          </a:xfrm>
          <a:prstGeom prst="rect">
            <a:avLst/>
          </a:prstGeom>
        </p:spPr>
        <p:txBody>
          <a:bodyPr/>
          <a:lstStyle/>
          <a:p>
            <a:pPr defTabSz="1219140">
              <a:defRPr/>
            </a:pPr>
            <a:fld id="{87FAD50B-2507-4EF4-85F2-259190485B3F}" type="slidenum">
              <a:rPr lang="th-TH" smtClean="0">
                <a:solidFill>
                  <a:prstClr val="black">
                    <a:tint val="75000"/>
                  </a:prstClr>
                </a:solidFill>
              </a:rPr>
              <a:pPr defTabSz="1219140">
                <a:defRPr/>
              </a:pPr>
              <a:t>‹#›</a:t>
            </a:fld>
            <a:endParaRPr lang="th-TH">
              <a:solidFill>
                <a:prstClr val="black">
                  <a:tint val="75000"/>
                </a:prstClr>
              </a:solidFill>
            </a:endParaRPr>
          </a:p>
        </p:txBody>
      </p:sp>
      <p:grpSp>
        <p:nvGrpSpPr>
          <p:cNvPr id="58" name="กลุ่ม 57"/>
          <p:cNvGrpSpPr/>
          <p:nvPr userDrawn="1"/>
        </p:nvGrpSpPr>
        <p:grpSpPr>
          <a:xfrm>
            <a:off x="8587484" y="96259"/>
            <a:ext cx="3015709" cy="600000"/>
            <a:chOff x="3289945" y="3405879"/>
            <a:chExt cx="2261782" cy="450000"/>
          </a:xfrm>
        </p:grpSpPr>
        <p:sp>
          <p:nvSpPr>
            <p:cNvPr id="59" name="วงรี 58"/>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0" name="วงรี 59"/>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1" name="วงรี 60"/>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2" name="วงรี 61"/>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63" name="กลุ่ม 62"/>
          <p:cNvGrpSpPr/>
          <p:nvPr userDrawn="1"/>
        </p:nvGrpSpPr>
        <p:grpSpPr>
          <a:xfrm>
            <a:off x="-540219" y="5988729"/>
            <a:ext cx="13038619" cy="3208919"/>
            <a:chOff x="-405164" y="4491545"/>
            <a:chExt cx="9778964" cy="2406689"/>
          </a:xfrm>
          <a:effectLst>
            <a:outerShdw blurRad="63500" sx="101000" sy="101000" algn="ctr" rotWithShape="0">
              <a:schemeClr val="accent4">
                <a:alpha val="40000"/>
              </a:schemeClr>
            </a:outerShdw>
          </a:effectLst>
        </p:grpSpPr>
        <p:pic>
          <p:nvPicPr>
            <p:cNvPr id="64" name="รูปภาพ 6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892273">
              <a:off x="519787" y="4519318"/>
              <a:ext cx="327561" cy="381162"/>
            </a:xfrm>
            <a:prstGeom prst="rect">
              <a:avLst/>
            </a:prstGeom>
          </p:spPr>
        </p:pic>
        <p:pic>
          <p:nvPicPr>
            <p:cNvPr id="65" name="รูปภาพ 6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439475">
              <a:off x="4253625" y="4491545"/>
              <a:ext cx="353156" cy="568121"/>
            </a:xfrm>
            <a:prstGeom prst="rect">
              <a:avLst/>
            </a:prstGeom>
          </p:spPr>
        </p:pic>
        <p:sp>
          <p:nvSpPr>
            <p:cNvPr id="66" name="เมฆ 65"/>
            <p:cNvSpPr/>
            <p:nvPr/>
          </p:nvSpPr>
          <p:spPr>
            <a:xfrm rot="489113">
              <a:off x="-405164" y="4642632"/>
              <a:ext cx="3003978" cy="2221535"/>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7" name="เมฆ 66"/>
            <p:cNvSpPr/>
            <p:nvPr/>
          </p:nvSpPr>
          <p:spPr>
            <a:xfrm>
              <a:off x="6369822" y="4638485"/>
              <a:ext cx="3003978" cy="2221535"/>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68" name="รูปภาพ 6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793014">
              <a:off x="6644722" y="4629646"/>
              <a:ext cx="406691" cy="561621"/>
            </a:xfrm>
            <a:prstGeom prst="rect">
              <a:avLst/>
            </a:prstGeom>
          </p:spPr>
        </p:pic>
        <p:sp>
          <p:nvSpPr>
            <p:cNvPr id="69" name="เมฆ 68"/>
            <p:cNvSpPr/>
            <p:nvPr/>
          </p:nvSpPr>
          <p:spPr>
            <a:xfrm rot="251312">
              <a:off x="1749031" y="4676699"/>
              <a:ext cx="3003978" cy="2221535"/>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0" name="เมฆ 69"/>
            <p:cNvSpPr/>
            <p:nvPr/>
          </p:nvSpPr>
          <p:spPr>
            <a:xfrm rot="621615">
              <a:off x="3986711" y="4676699"/>
              <a:ext cx="3003978" cy="2221535"/>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71" name="รูปภาพ 70"/>
            <p:cNvPicPr>
              <a:picLocks noChangeAspect="1"/>
            </p:cNvPicPr>
            <p:nvPr/>
          </p:nvPicPr>
          <p:blipFill rotWithShape="1">
            <a:blip r:embed="rId5" cstate="print">
              <a:extLst>
                <a:ext uri="{BEBA8EAE-BF5A-486C-A8C5-ECC9F3942E4B}">
                  <a14:imgProps xmlns:a14="http://schemas.microsoft.com/office/drawing/2010/main">
                    <a14:imgLayer r:embed="rId6">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6442195" y="4878980"/>
              <a:ext cx="186025" cy="206747"/>
            </a:xfrm>
            <a:prstGeom prst="rect">
              <a:avLst/>
            </a:prstGeom>
          </p:spPr>
        </p:pic>
        <p:pic>
          <p:nvPicPr>
            <p:cNvPr id="72" name="รูปภาพ 7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564793" y="4766416"/>
              <a:ext cx="207247" cy="222486"/>
            </a:xfrm>
            <a:prstGeom prst="rect">
              <a:avLst/>
            </a:prstGeom>
          </p:spPr>
        </p:pic>
        <p:pic>
          <p:nvPicPr>
            <p:cNvPr id="73" name="รูปภาพ 7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998768" y="4910457"/>
              <a:ext cx="207247" cy="222486"/>
            </a:xfrm>
            <a:prstGeom prst="rect">
              <a:avLst/>
            </a:prstGeom>
          </p:spPr>
        </p:pic>
        <p:pic>
          <p:nvPicPr>
            <p:cNvPr id="74" name="รูปภาพ 73"/>
            <p:cNvPicPr>
              <a:picLocks noChangeAspect="1"/>
            </p:cNvPicPr>
            <p:nvPr/>
          </p:nvPicPr>
          <p:blipFill rotWithShape="1">
            <a:blip r:embed="rId8" cstate="print">
              <a:extLst>
                <a:ext uri="{BEBA8EAE-BF5A-486C-A8C5-ECC9F3942E4B}">
                  <a14:imgProps xmlns:a14="http://schemas.microsoft.com/office/drawing/2010/main">
                    <a14:imgLayer r:embed="rId9">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2199845" y="4672233"/>
              <a:ext cx="279890" cy="311068"/>
            </a:xfrm>
            <a:prstGeom prst="rect">
              <a:avLst/>
            </a:prstGeom>
          </p:spPr>
        </p:pic>
        <p:pic>
          <p:nvPicPr>
            <p:cNvPr id="75" name="รูปภาพ 7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89511" y="4840371"/>
              <a:ext cx="207247" cy="222486"/>
            </a:xfrm>
            <a:prstGeom prst="rect">
              <a:avLst/>
            </a:prstGeom>
          </p:spPr>
        </p:pic>
      </p:grpSp>
      <p:grpSp>
        <p:nvGrpSpPr>
          <p:cNvPr id="76" name="กลุ่ม 75"/>
          <p:cNvGrpSpPr/>
          <p:nvPr userDrawn="1"/>
        </p:nvGrpSpPr>
        <p:grpSpPr>
          <a:xfrm>
            <a:off x="-1902113" y="-1598942"/>
            <a:ext cx="4005304" cy="3384020"/>
            <a:chOff x="-1426585" y="-1199208"/>
            <a:chExt cx="3003978" cy="2538015"/>
          </a:xfrm>
        </p:grpSpPr>
        <p:sp>
          <p:nvSpPr>
            <p:cNvPr id="77" name="เมฆ 76"/>
            <p:cNvSpPr/>
            <p:nvPr/>
          </p:nvSpPr>
          <p:spPr>
            <a:xfrm rot="9276667">
              <a:off x="-1426585" y="-1199208"/>
              <a:ext cx="3003978" cy="2175586"/>
            </a:xfrm>
            <a:prstGeom prst="cloud">
              <a:avLst/>
            </a:prstGeom>
            <a:solidFill>
              <a:schemeClr val="accent4">
                <a:lumMod val="60000"/>
                <a:lumOff val="40000"/>
              </a:schemeClr>
            </a:solidFill>
            <a:ln>
              <a:noFill/>
            </a:ln>
            <a:effectLst>
              <a:outerShdw blurRad="50800" dist="38100" dir="8100000" algn="t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78" name="รูปภาพ 7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5562432">
              <a:off x="-117159" y="-161083"/>
              <a:ext cx="1171456" cy="1177170"/>
            </a:xfrm>
            <a:prstGeom prst="rect">
              <a:avLst/>
            </a:prstGeom>
            <a:effectLst>
              <a:outerShdw blurRad="50800" dist="38100" dir="2700000" algn="tl" rotWithShape="0">
                <a:schemeClr val="accent4">
                  <a:alpha val="40000"/>
                </a:schemeClr>
              </a:outerShdw>
            </a:effectLst>
          </p:spPr>
        </p:pic>
        <p:pic>
          <p:nvPicPr>
            <p:cNvPr id="79" name="รูปภาพ 78"/>
            <p:cNvPicPr>
              <a:picLocks noChangeAspect="1"/>
            </p:cNvPicPr>
            <p:nvPr/>
          </p:nvPicPr>
          <p:blipFill rotWithShape="1">
            <a:blip r:embed="rId8" cstate="print">
              <a:extLst>
                <a:ext uri="{BEBA8EAE-BF5A-486C-A8C5-ECC9F3942E4B}">
                  <a14:imgProps xmlns:a14="http://schemas.microsoft.com/office/drawing/2010/main">
                    <a14:imgLayer r:embed="rId9">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267458" y="1027739"/>
              <a:ext cx="279890" cy="311068"/>
            </a:xfrm>
            <a:prstGeom prst="rect">
              <a:avLst/>
            </a:prstGeom>
          </p:spPr>
        </p:pic>
        <p:pic>
          <p:nvPicPr>
            <p:cNvPr id="80" name="รูปภาพ 7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89578" y="12303"/>
              <a:ext cx="207247" cy="222486"/>
            </a:xfrm>
            <a:prstGeom prst="rect">
              <a:avLst/>
            </a:prstGeom>
          </p:spPr>
        </p:pic>
      </p:grpSp>
      <p:pic>
        <p:nvPicPr>
          <p:cNvPr id="81" name="Picture 80">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11" cstate="hqprint">
            <a:extLst>
              <a:ext uri="{28A0092B-C50C-407E-A947-70E740481C1C}">
                <a14:useLocalDpi xmlns:a14="http://schemas.microsoft.com/office/drawing/2010/main" val="0"/>
              </a:ext>
            </a:extLst>
          </a:blip>
          <a:srcRect t="37667"/>
          <a:stretch/>
        </p:blipFill>
        <p:spPr>
          <a:xfrm>
            <a:off x="-3086811" y="-151489"/>
            <a:ext cx="2914996" cy="2586929"/>
          </a:xfrm>
          <a:prstGeom prst="rect">
            <a:avLst/>
          </a:prstGeom>
        </p:spPr>
      </p:pic>
      <p:pic>
        <p:nvPicPr>
          <p:cNvPr id="82" name="Picture 81">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12" cstate="print">
            <a:extLst>
              <a:ext uri="{28A0092B-C50C-407E-A947-70E740481C1C}">
                <a14:useLocalDpi xmlns:a14="http://schemas.microsoft.com/office/drawing/2010/main" val="0"/>
              </a:ext>
            </a:extLst>
          </a:blip>
          <a:srcRect t="38142"/>
          <a:stretch/>
        </p:blipFill>
        <p:spPr>
          <a:xfrm>
            <a:off x="415603" y="7343259"/>
            <a:ext cx="2432012" cy="2184723"/>
          </a:xfrm>
          <a:prstGeom prst="rect">
            <a:avLst/>
          </a:prstGeom>
        </p:spPr>
      </p:pic>
      <p:sp>
        <p:nvSpPr>
          <p:cNvPr id="83" name="TextBox 3">
            <a:extLst>
              <a:ext uri="{FF2B5EF4-FFF2-40B4-BE49-F238E27FC236}">
                <a16:creationId xmlns:a16="http://schemas.microsoft.com/office/drawing/2014/main" id="{29EA2F57-C96A-966D-50AE-CA599802F3D7}"/>
              </a:ext>
            </a:extLst>
          </p:cNvPr>
          <p:cNvSpPr txBox="1"/>
          <p:nvPr userDrawn="1"/>
        </p:nvSpPr>
        <p:spPr>
          <a:xfrm>
            <a:off x="2324762" y="8600892"/>
            <a:ext cx="8304245" cy="974498"/>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14944" rtl="0" eaLnBrk="1" fontAlgn="auto" latinLnBrk="0" hangingPunct="1">
              <a:lnSpc>
                <a:spcPct val="100000"/>
              </a:lnSpc>
              <a:spcBef>
                <a:spcPts val="0"/>
              </a:spcBef>
              <a:spcAft>
                <a:spcPts val="0"/>
              </a:spcAft>
              <a:buClrTx/>
              <a:buSzTx/>
              <a:buFontTx/>
              <a:buNone/>
              <a:tabLst/>
              <a:defRPr/>
            </a:pPr>
            <a:r>
              <a:rPr kumimoji="0" lang="en-US" sz="1911"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85240" rtl="0" eaLnBrk="1" fontAlgn="auto" latinLnBrk="0" hangingPunct="1">
              <a:lnSpc>
                <a:spcPct val="100000"/>
              </a:lnSpc>
              <a:spcBef>
                <a:spcPts val="0"/>
              </a:spcBef>
              <a:spcAft>
                <a:spcPts val="0"/>
              </a:spcAft>
              <a:buClrTx/>
              <a:buSzTx/>
              <a:buFontTx/>
              <a:buNone/>
              <a:tabLst/>
              <a:defRPr/>
            </a:pPr>
            <a:r>
              <a:rPr kumimoji="0" lang="en-US" sz="1911"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911"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911"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911"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911"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911"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3">
                  <a:extLst>
                    <a:ext uri="{A12FA001-AC4F-418D-AE19-62706E023703}">
                      <ahyp:hlinkClr xmlns:ahyp="http://schemas.microsoft.com/office/drawing/2018/hyperlinkcolor" xmlns="" val="tx"/>
                    </a:ext>
                  </a:extLst>
                </a:hlinkClick>
              </a:rPr>
              <a:t>MĂNG NON- TÀI LIỆU TIỂU HỌC | Facebook</a:t>
            </a:r>
            <a:endParaRPr kumimoji="0" lang="en-US" sz="1911"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14944" rtl="0" eaLnBrk="1" fontAlgn="auto" latinLnBrk="0" hangingPunct="1">
              <a:lnSpc>
                <a:spcPct val="100000"/>
              </a:lnSpc>
              <a:spcBef>
                <a:spcPts val="0"/>
              </a:spcBef>
              <a:spcAft>
                <a:spcPts val="0"/>
              </a:spcAft>
              <a:buClrTx/>
              <a:buSzTx/>
              <a:buFontTx/>
              <a:buNone/>
              <a:tabLst/>
              <a:defRPr/>
            </a:pPr>
            <a:r>
              <a:rPr kumimoji="0" lang="en-US" sz="1911"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911"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911"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911"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911"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84" name="Title 1">
            <a:extLst>
              <a:ext uri="{FF2B5EF4-FFF2-40B4-BE49-F238E27FC236}">
                <a16:creationId xmlns:a16="http://schemas.microsoft.com/office/drawing/2014/main" id="{839CB496-B064-1976-8A73-F5C96C8179F1}"/>
              </a:ext>
            </a:extLst>
          </p:cNvPr>
          <p:cNvSpPr txBox="1">
            <a:spLocks/>
          </p:cNvSpPr>
          <p:nvPr userDrawn="1"/>
        </p:nvSpPr>
        <p:spPr>
          <a:xfrm>
            <a:off x="-852402" y="-520683"/>
            <a:ext cx="2914996" cy="1049867"/>
          </a:xfrm>
          <a:prstGeom prst="rect">
            <a:avLst/>
          </a:prstGeom>
        </p:spPr>
        <p:txBody>
          <a:bodyPr vert="horz" lIns="97049" tIns="48525" rIns="97049" bIns="48525"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829889" rtl="0" eaLnBrk="1" fontAlgn="auto" latinLnBrk="0" hangingPunct="1">
              <a:lnSpc>
                <a:spcPct val="90000"/>
              </a:lnSpc>
              <a:spcBef>
                <a:spcPct val="0"/>
              </a:spcBef>
              <a:spcAft>
                <a:spcPts val="0"/>
              </a:spcAft>
              <a:buClrTx/>
              <a:buSzTx/>
              <a:buFontTx/>
              <a:buNone/>
              <a:tabLst/>
              <a:defRPr/>
            </a:pPr>
            <a:r>
              <a:rPr kumimoji="0" lang="en-US" sz="2548" b="0" i="0" u="none" strike="noStrike" kern="1200" cap="none" spc="0" normalizeH="0" baseline="0" noProof="0" dirty="0" err="1">
                <a:ln>
                  <a:noFill/>
                </a:ln>
                <a:solidFill>
                  <a:srgbClr val="FFC51C">
                    <a:lumMod val="20000"/>
                    <a:lumOff val="80000"/>
                  </a:srgbClr>
                </a:solidFill>
                <a:effectLst/>
                <a:uLnTx/>
                <a:uFillTx/>
                <a:latin typeface="#9Slide07 HoneyCream" pitchFamily="2" charset="0"/>
                <a:ea typeface="+mj-ea"/>
                <a:cs typeface="+mj-cs"/>
              </a:rPr>
              <a:t>Măng</a:t>
            </a:r>
            <a:r>
              <a:rPr kumimoji="0" lang="en-US" sz="2548"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rPr>
              <a:t> Non</a:t>
            </a:r>
          </a:p>
        </p:txBody>
      </p:sp>
      <p:sp>
        <p:nvSpPr>
          <p:cNvPr id="85" name="Title 1">
            <a:extLst>
              <a:ext uri="{FF2B5EF4-FFF2-40B4-BE49-F238E27FC236}">
                <a16:creationId xmlns:a16="http://schemas.microsoft.com/office/drawing/2014/main" id="{67CE625A-7EB5-37D6-AA98-E6F10E173EFB}"/>
              </a:ext>
            </a:extLst>
          </p:cNvPr>
          <p:cNvSpPr txBox="1">
            <a:spLocks/>
          </p:cNvSpPr>
          <p:nvPr userDrawn="1"/>
        </p:nvSpPr>
        <p:spPr>
          <a:xfrm>
            <a:off x="8381617" y="5716325"/>
            <a:ext cx="2914996" cy="1049867"/>
          </a:xfrm>
          <a:prstGeom prst="rect">
            <a:avLst/>
          </a:prstGeom>
        </p:spPr>
        <p:txBody>
          <a:bodyPr vert="horz" lIns="97049" tIns="48525" rIns="97049" bIns="48525"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829889" rtl="0" eaLnBrk="1" fontAlgn="auto" latinLnBrk="0" hangingPunct="1">
              <a:lnSpc>
                <a:spcPct val="90000"/>
              </a:lnSpc>
              <a:spcBef>
                <a:spcPct val="0"/>
              </a:spcBef>
              <a:spcAft>
                <a:spcPts val="0"/>
              </a:spcAft>
              <a:buClrTx/>
              <a:buSzTx/>
              <a:buFontTx/>
              <a:buNone/>
              <a:tabLst/>
              <a:defRPr/>
            </a:pPr>
            <a:r>
              <a:rPr kumimoji="0" lang="en-US" sz="1911"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rPr>
              <a:t>Măng Non</a:t>
            </a:r>
            <a:endParaRPr kumimoji="0" lang="en-US" sz="1911"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endParaRPr>
          </a:p>
        </p:txBody>
      </p:sp>
      <p:sp>
        <p:nvSpPr>
          <p:cNvPr id="86" name="TextBox 85">
            <a:extLst>
              <a:ext uri="{FF2B5EF4-FFF2-40B4-BE49-F238E27FC236}">
                <a16:creationId xmlns:a16="http://schemas.microsoft.com/office/drawing/2014/main" id="{A9185F81-9F4C-9E1A-DA28-FF4DF54F9336}"/>
              </a:ext>
            </a:extLst>
          </p:cNvPr>
          <p:cNvSpPr txBox="1"/>
          <p:nvPr userDrawn="1"/>
        </p:nvSpPr>
        <p:spPr>
          <a:xfrm>
            <a:off x="-4019179" y="2468441"/>
            <a:ext cx="4434780" cy="582339"/>
          </a:xfrm>
          <a:prstGeom prst="rect">
            <a:avLst/>
          </a:prstGeom>
          <a:noFill/>
        </p:spPr>
        <p:txBody>
          <a:bodyPr wrap="square" rtlCol="0">
            <a:spAutoFit/>
          </a:bodyPr>
          <a:lstStyle/>
          <a:p>
            <a:pPr marL="0" marR="0" lvl="0" indent="0" algn="ctr" defTabSz="829889" rtl="0" eaLnBrk="1" fontAlgn="auto" latinLnBrk="0" hangingPunct="1">
              <a:lnSpc>
                <a:spcPct val="100000"/>
              </a:lnSpc>
              <a:spcBef>
                <a:spcPts val="0"/>
              </a:spcBef>
              <a:spcAft>
                <a:spcPts val="0"/>
              </a:spcAft>
              <a:buClrTx/>
              <a:buSzTx/>
              <a:buFontTx/>
              <a:buNone/>
              <a:tabLst/>
              <a:defRPr/>
            </a:pPr>
            <a:r>
              <a:rPr kumimoji="0" lang="en-US" sz="3184" b="0" i="0" u="none" strike="noStrike" kern="1200" cap="none" spc="0" normalizeH="0" baseline="0" noProof="0" err="1">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rPr>
              <a:t>Măng</a:t>
            </a:r>
            <a:r>
              <a:rPr kumimoji="0" lang="en-US" sz="3184" b="0" i="0" u="none" strike="noStrike" kern="120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rPr>
              <a:t> Non</a:t>
            </a:r>
            <a:endParaRPr kumimoji="0" lang="id-ID" sz="3184" b="0" i="0" u="none" strike="noStrike" kern="120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endParaRPr>
          </a:p>
        </p:txBody>
      </p:sp>
      <p:sp>
        <p:nvSpPr>
          <p:cNvPr id="87" name="TextBox 86">
            <a:extLst>
              <a:ext uri="{FF2B5EF4-FFF2-40B4-BE49-F238E27FC236}">
                <a16:creationId xmlns:a16="http://schemas.microsoft.com/office/drawing/2014/main" id="{6BE93520-6E9F-4C6B-1BDC-F5F4B404C88B}"/>
              </a:ext>
            </a:extLst>
          </p:cNvPr>
          <p:cNvSpPr txBox="1"/>
          <p:nvPr userDrawn="1"/>
        </p:nvSpPr>
        <p:spPr>
          <a:xfrm>
            <a:off x="605096" y="9963314"/>
            <a:ext cx="11725451" cy="533351"/>
          </a:xfrm>
          <a:prstGeom prst="rect">
            <a:avLst/>
          </a:prstGeom>
          <a:noFill/>
        </p:spPr>
        <p:txBody>
          <a:bodyPr wrap="square">
            <a:spAutoFit/>
          </a:bodyPr>
          <a:lstStyle/>
          <a:p>
            <a:pPr marL="0" marR="0" lvl="0" indent="0" algn="ctr" defTabSz="727895" rtl="0" eaLnBrk="1" fontAlgn="auto" latinLnBrk="0" hangingPunct="1">
              <a:lnSpc>
                <a:spcPct val="100000"/>
              </a:lnSpc>
              <a:spcBef>
                <a:spcPts val="0"/>
              </a:spcBef>
              <a:spcAft>
                <a:spcPts val="0"/>
              </a:spcAft>
              <a:buClr>
                <a:srgbClr val="000000"/>
              </a:buClr>
              <a:buSzPts val="1100"/>
              <a:buFont typeface="Arial"/>
              <a:buNone/>
              <a:tabLst/>
              <a:defRPr/>
            </a:pP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Sản</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phẩm</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của</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Măng</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Non –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Tài</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liệu</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Tiểu</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học</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a:t>
            </a:r>
          </a:p>
          <a:p>
            <a:pPr marL="0" marR="0" lvl="0" indent="0" algn="ctr" defTabSz="727895" rtl="0" eaLnBrk="1" fontAlgn="auto" latinLnBrk="0" hangingPunct="1">
              <a:lnSpc>
                <a:spcPct val="100000"/>
              </a:lnSpc>
              <a:spcBef>
                <a:spcPts val="0"/>
              </a:spcBef>
              <a:spcAft>
                <a:spcPts val="0"/>
              </a:spcAft>
              <a:buClr>
                <a:srgbClr val="000000"/>
              </a:buClr>
              <a:buSzPts val="1100"/>
              <a:buFont typeface="Arial"/>
              <a:buNone/>
              <a:tabLst/>
              <a:defRPr/>
            </a:pP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Nghiêm</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cấm</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buôn</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bán</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sao</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chép</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và</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chỉnh</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sửa</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để</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thu</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lợi</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nhuận</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a:t>
            </a:r>
          </a:p>
        </p:txBody>
      </p:sp>
      <p:sp>
        <p:nvSpPr>
          <p:cNvPr id="88" name="Title 1">
            <a:extLst>
              <a:ext uri="{FF2B5EF4-FFF2-40B4-BE49-F238E27FC236}">
                <a16:creationId xmlns:a16="http://schemas.microsoft.com/office/drawing/2014/main" id="{6108D78E-8090-455C-81F2-F57D8860EAC5}"/>
              </a:ext>
            </a:extLst>
          </p:cNvPr>
          <p:cNvSpPr txBox="1">
            <a:spLocks/>
          </p:cNvSpPr>
          <p:nvPr userDrawn="1"/>
        </p:nvSpPr>
        <p:spPr>
          <a:xfrm>
            <a:off x="3454402" y="6426729"/>
            <a:ext cx="4727615"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800" b="0" dirty="0">
                <a:solidFill>
                  <a:schemeClr val="accent6">
                    <a:lumMod val="50000"/>
                  </a:schemeClr>
                </a:solidFill>
                <a:latin typeface="SVN-Appleberry" panose="02040603050506020204" pitchFamily="18" charset="0"/>
              </a:rPr>
              <a:t>By </a:t>
            </a:r>
            <a:r>
              <a:rPr lang="en-US" sz="2800" b="0" dirty="0" err="1">
                <a:solidFill>
                  <a:schemeClr val="accent6">
                    <a:lumMod val="50000"/>
                  </a:schemeClr>
                </a:solidFill>
                <a:latin typeface="SVN-Appleberry" panose="02040603050506020204" pitchFamily="18" charset="0"/>
              </a:rPr>
              <a:t>Phước</a:t>
            </a:r>
            <a:r>
              <a:rPr lang="en-US" sz="2800" b="0" baseline="0" dirty="0">
                <a:solidFill>
                  <a:schemeClr val="accent6">
                    <a:lumMod val="50000"/>
                  </a:schemeClr>
                </a:solidFill>
                <a:latin typeface="SVN-Appleberry" panose="02040603050506020204" pitchFamily="18" charset="0"/>
              </a:rPr>
              <a:t> </a:t>
            </a:r>
            <a:r>
              <a:rPr lang="en-US" sz="2800" b="0" baseline="0" dirty="0" err="1">
                <a:solidFill>
                  <a:schemeClr val="accent6">
                    <a:lumMod val="50000"/>
                  </a:schemeClr>
                </a:solidFill>
                <a:latin typeface="SVN-Appleberry" panose="02040603050506020204" pitchFamily="18" charset="0"/>
              </a:rPr>
              <a:t>Trang</a:t>
            </a:r>
            <a:endParaRPr lang="en-US" sz="2800" b="0" dirty="0">
              <a:solidFill>
                <a:schemeClr val="accent6">
                  <a:lumMod val="50000"/>
                </a:schemeClr>
              </a:solidFill>
              <a:latin typeface="SVN-Appleberry" panose="02040603050506020204" pitchFamily="18" charset="0"/>
            </a:endParaRPr>
          </a:p>
        </p:txBody>
      </p:sp>
    </p:spTree>
    <p:extLst>
      <p:ext uri="{BB962C8B-B14F-4D97-AF65-F5344CB8AC3E}">
        <p14:creationId xmlns:p14="http://schemas.microsoft.com/office/powerpoint/2010/main" val="4025685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86"/>
                                        </p:tgtEl>
                                        <p:attrNameLst>
                                          <p:attrName>style.visibility</p:attrName>
                                        </p:attrNameLst>
                                      </p:cBhvr>
                                      <p:to>
                                        <p:strVal val="visible"/>
                                      </p:to>
                                    </p:set>
                                    <p:anim calcmode="lin" valueType="num">
                                      <p:cBhvr>
                                        <p:cTn id="7" dur="1750" fill="hold"/>
                                        <p:tgtEl>
                                          <p:spTgt spid="86"/>
                                        </p:tgtEl>
                                        <p:attrNameLst>
                                          <p:attrName>ppt_w</p:attrName>
                                        </p:attrNameLst>
                                      </p:cBhvr>
                                      <p:tavLst>
                                        <p:tav tm="0">
                                          <p:val>
                                            <p:fltVal val="0"/>
                                          </p:val>
                                        </p:tav>
                                        <p:tav tm="100000">
                                          <p:val>
                                            <p:strVal val="#ppt_w"/>
                                          </p:val>
                                        </p:tav>
                                      </p:tavLst>
                                    </p:anim>
                                    <p:anim calcmode="lin" valueType="num">
                                      <p:cBhvr>
                                        <p:cTn id="8" dur="1750" fill="hold"/>
                                        <p:tgtEl>
                                          <p:spTgt spid="86"/>
                                        </p:tgtEl>
                                        <p:attrNameLst>
                                          <p:attrName>ppt_h</p:attrName>
                                        </p:attrNameLst>
                                      </p:cBhvr>
                                      <p:tavLst>
                                        <p:tav tm="0">
                                          <p:val>
                                            <p:fltVal val="0"/>
                                          </p:val>
                                        </p:tav>
                                        <p:tav tm="100000">
                                          <p:val>
                                            <p:strVal val="#ppt_h"/>
                                          </p:val>
                                        </p:tav>
                                      </p:tavLst>
                                    </p:anim>
                                    <p:animEffect transition="in" filter="fade">
                                      <p:cBhvr>
                                        <p:cTn id="9" dur="1750"/>
                                        <p:tgtEl>
                                          <p:spTgt spid="86"/>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86"/>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 grpId="0"/>
      <p:bldP spid="86" grpId="1"/>
    </p:bldLst>
  </p:timing>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2_เค้าโครงแบบกำหนดเอง">
    <p:spTree>
      <p:nvGrpSpPr>
        <p:cNvPr id="1" name=""/>
        <p:cNvGrpSpPr/>
        <p:nvPr/>
      </p:nvGrpSpPr>
      <p:grpSpPr>
        <a:xfrm>
          <a:off x="0" y="0"/>
          <a:ext cx="0" cy="0"/>
          <a:chOff x="0" y="0"/>
          <a:chExt cx="0" cy="0"/>
        </a:xfrm>
      </p:grpSpPr>
      <p:grpSp>
        <p:nvGrpSpPr>
          <p:cNvPr id="6" name="กลุ่ม 5"/>
          <p:cNvGrpSpPr/>
          <p:nvPr userDrawn="1"/>
        </p:nvGrpSpPr>
        <p:grpSpPr>
          <a:xfrm>
            <a:off x="335361" y="356660"/>
            <a:ext cx="11425271" cy="6124221"/>
            <a:chOff x="251519" y="267494"/>
            <a:chExt cx="8568953" cy="4593166"/>
          </a:xfrm>
        </p:grpSpPr>
        <p:sp>
          <p:nvSpPr>
            <p:cNvPr id="7" name="สี่เหลี่ยมผืนผ้า 6"/>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8" name="กลุ่ม 7"/>
            <p:cNvGrpSpPr/>
            <p:nvPr userDrawn="1"/>
          </p:nvGrpSpPr>
          <p:grpSpPr>
            <a:xfrm>
              <a:off x="251519" y="267494"/>
              <a:ext cx="8568953" cy="4593166"/>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sp>
        <p:nvSpPr>
          <p:cNvPr id="2" name="ชื่อเรื่อง 1"/>
          <p:cNvSpPr>
            <a:spLocks noGrp="1"/>
          </p:cNvSpPr>
          <p:nvPr>
            <p:ph type="title"/>
          </p:nvPr>
        </p:nvSpPr>
        <p:spPr>
          <a:xfrm>
            <a:off x="605615" y="534159"/>
            <a:ext cx="10972800" cy="1143000"/>
          </a:xfrm>
          <a:prstGeom prst="rect">
            <a:avLst/>
          </a:prstGeom>
        </p:spPr>
        <p:txBody>
          <a:bodyPr>
            <a:normAutofit/>
          </a:bodyPr>
          <a:lstStyle>
            <a:lvl1pPr>
              <a:defRPr sz="4800">
                <a:solidFill>
                  <a:srgbClr val="FFD757"/>
                </a:solidFill>
              </a:defRPr>
            </a:lvl1pPr>
          </a:lstStyle>
          <a:p>
            <a:r>
              <a:rPr lang="th-TH" dirty="0"/>
              <a:t>คลิกเพื่อแก้ไขลักษณะชื่อเรื่องต้นแบบ</a:t>
            </a:r>
          </a:p>
        </p:txBody>
      </p:sp>
      <p:sp>
        <p:nvSpPr>
          <p:cNvPr id="3" name="ตัวแทนวันที่ 2"/>
          <p:cNvSpPr>
            <a:spLocks noGrp="1"/>
          </p:cNvSpPr>
          <p:nvPr>
            <p:ph type="dt" sz="half" idx="10"/>
          </p:nvPr>
        </p:nvSpPr>
        <p:spPr>
          <a:xfrm>
            <a:off x="609600" y="6356352"/>
            <a:ext cx="2844800" cy="365125"/>
          </a:xfrm>
          <a:prstGeom prst="rect">
            <a:avLst/>
          </a:prstGeom>
        </p:spPr>
        <p:txBody>
          <a:bodyPr/>
          <a:lstStyle/>
          <a:p>
            <a:pPr defTabSz="1219140">
              <a:defRPr/>
            </a:pPr>
            <a:fld id="{D32242DE-F0EE-4C77-B9C6-2A34B17B2D30}" type="datetimeFigureOut">
              <a:rPr lang="th-TH" smtClean="0">
                <a:solidFill>
                  <a:prstClr val="black">
                    <a:tint val="75000"/>
                  </a:prstClr>
                </a:solidFill>
              </a:rPr>
              <a:pPr defTabSz="1219140">
                <a:defRPr/>
              </a:pPr>
              <a:t>11/03/66</a:t>
            </a:fld>
            <a:endParaRPr lang="th-TH">
              <a:solidFill>
                <a:prstClr val="black">
                  <a:tint val="75000"/>
                </a:prstClr>
              </a:solidFill>
            </a:endParaRPr>
          </a:p>
        </p:txBody>
      </p:sp>
      <p:sp>
        <p:nvSpPr>
          <p:cNvPr id="4" name="ตัวแทนท้ายกระดาษ 3"/>
          <p:cNvSpPr>
            <a:spLocks noGrp="1"/>
          </p:cNvSpPr>
          <p:nvPr>
            <p:ph type="ftr" sz="quarter" idx="11"/>
          </p:nvPr>
        </p:nvSpPr>
        <p:spPr>
          <a:xfrm>
            <a:off x="4165600" y="6356352"/>
            <a:ext cx="3860800" cy="365125"/>
          </a:xfrm>
          <a:prstGeom prst="rect">
            <a:avLst/>
          </a:prstGeom>
        </p:spPr>
        <p:txBody>
          <a:bodyPr/>
          <a:lstStyle/>
          <a:p>
            <a:pPr defTabSz="1219140">
              <a:defRPr/>
            </a:pPr>
            <a:endParaRPr lang="th-TH">
              <a:solidFill>
                <a:prstClr val="black">
                  <a:tint val="75000"/>
                </a:prstClr>
              </a:solidFill>
            </a:endParaRPr>
          </a:p>
        </p:txBody>
      </p:sp>
      <p:sp>
        <p:nvSpPr>
          <p:cNvPr id="5" name="ตัวแทนหมายเลขภาพนิ่ง 4"/>
          <p:cNvSpPr>
            <a:spLocks noGrp="1"/>
          </p:cNvSpPr>
          <p:nvPr>
            <p:ph type="sldNum" sz="quarter" idx="12"/>
          </p:nvPr>
        </p:nvSpPr>
        <p:spPr>
          <a:xfrm>
            <a:off x="8737600" y="6356352"/>
            <a:ext cx="2844800" cy="365125"/>
          </a:xfrm>
          <a:prstGeom prst="rect">
            <a:avLst/>
          </a:prstGeom>
        </p:spPr>
        <p:txBody>
          <a:bodyPr/>
          <a:lstStyle/>
          <a:p>
            <a:pPr defTabSz="1219140">
              <a:defRPr/>
            </a:pPr>
            <a:fld id="{87FAD50B-2507-4EF4-85F2-259190485B3F}" type="slidenum">
              <a:rPr lang="th-TH" smtClean="0">
                <a:solidFill>
                  <a:prstClr val="black">
                    <a:tint val="75000"/>
                  </a:prstClr>
                </a:solidFill>
              </a:rPr>
              <a:pPr defTabSz="1219140">
                <a:defRPr/>
              </a:pPr>
              <a:t>‹#›</a:t>
            </a:fld>
            <a:endParaRPr lang="th-TH">
              <a:solidFill>
                <a:prstClr val="black">
                  <a:tint val="75000"/>
                </a:prstClr>
              </a:solidFill>
            </a:endParaRPr>
          </a:p>
        </p:txBody>
      </p:sp>
      <p:sp>
        <p:nvSpPr>
          <p:cNvPr id="57" name="เมฆ 56"/>
          <p:cNvSpPr/>
          <p:nvPr userDrawn="1"/>
        </p:nvSpPr>
        <p:spPr>
          <a:xfrm rot="14044977">
            <a:off x="10151288" y="-1629121"/>
            <a:ext cx="4005304" cy="2962047"/>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58" name="กลุ่ม 57"/>
          <p:cNvGrpSpPr/>
          <p:nvPr userDrawn="1"/>
        </p:nvGrpSpPr>
        <p:grpSpPr>
          <a:xfrm>
            <a:off x="431372" y="52036"/>
            <a:ext cx="3015709" cy="600000"/>
            <a:chOff x="3289945" y="3405879"/>
            <a:chExt cx="2261782" cy="450000"/>
          </a:xfrm>
        </p:grpSpPr>
        <p:sp>
          <p:nvSpPr>
            <p:cNvPr id="59" name="วงรี 58"/>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0" name="วงรี 59"/>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1" name="วงรี 60"/>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2" name="วงรี 61"/>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69" name="กลุ่ม 68"/>
          <p:cNvGrpSpPr/>
          <p:nvPr userDrawn="1"/>
        </p:nvGrpSpPr>
        <p:grpSpPr>
          <a:xfrm>
            <a:off x="-540219" y="6066424"/>
            <a:ext cx="13038619" cy="3131223"/>
            <a:chOff x="-405164" y="4549817"/>
            <a:chExt cx="9778964" cy="2348417"/>
          </a:xfrm>
          <a:effectLst>
            <a:outerShdw blurRad="50800" dist="12700" dir="16200000" rotWithShape="0">
              <a:schemeClr val="accent4">
                <a:alpha val="40000"/>
              </a:schemeClr>
            </a:outerShdw>
          </a:effectLst>
        </p:grpSpPr>
        <p:sp>
          <p:nvSpPr>
            <p:cNvPr id="70" name="เมฆ 69"/>
            <p:cNvSpPr/>
            <p:nvPr/>
          </p:nvSpPr>
          <p:spPr>
            <a:xfrm rot="489113">
              <a:off x="-405164" y="4642632"/>
              <a:ext cx="3003978" cy="2221535"/>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71" name="รูปภาพ 7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302581">
              <a:off x="1690900" y="4549817"/>
              <a:ext cx="310808" cy="499996"/>
            </a:xfrm>
            <a:prstGeom prst="rect">
              <a:avLst/>
            </a:prstGeom>
          </p:spPr>
        </p:pic>
        <p:sp>
          <p:nvSpPr>
            <p:cNvPr id="72" name="เมฆ 71"/>
            <p:cNvSpPr/>
            <p:nvPr/>
          </p:nvSpPr>
          <p:spPr>
            <a:xfrm>
              <a:off x="6369822" y="4638485"/>
              <a:ext cx="3003978" cy="2221535"/>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73" name="รูปภาพ 7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762472">
              <a:off x="6615960" y="4637797"/>
              <a:ext cx="379045" cy="523443"/>
            </a:xfrm>
            <a:prstGeom prst="rect">
              <a:avLst/>
            </a:prstGeom>
          </p:spPr>
        </p:pic>
        <p:sp>
          <p:nvSpPr>
            <p:cNvPr id="74" name="เมฆ 73"/>
            <p:cNvSpPr/>
            <p:nvPr/>
          </p:nvSpPr>
          <p:spPr>
            <a:xfrm rot="251312">
              <a:off x="1749031" y="4676699"/>
              <a:ext cx="3003978" cy="2221535"/>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75" name="รูปภาพ 7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222405">
              <a:off x="4212852" y="4688399"/>
              <a:ext cx="327561" cy="381162"/>
            </a:xfrm>
            <a:prstGeom prst="rect">
              <a:avLst/>
            </a:prstGeom>
          </p:spPr>
        </p:pic>
        <p:sp>
          <p:nvSpPr>
            <p:cNvPr id="76" name="เมฆ 75"/>
            <p:cNvSpPr/>
            <p:nvPr/>
          </p:nvSpPr>
          <p:spPr>
            <a:xfrm rot="621615">
              <a:off x="3986711" y="4676699"/>
              <a:ext cx="3003978" cy="2221535"/>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77" name="รูปภาพ 76"/>
            <p:cNvPicPr>
              <a:picLocks noChangeAspect="1"/>
            </p:cNvPicPr>
            <p:nvPr/>
          </p:nvPicPr>
          <p:blipFill rotWithShape="1">
            <a:blip r:embed="rId5" cstate="print">
              <a:extLst>
                <a:ext uri="{BEBA8EAE-BF5A-486C-A8C5-ECC9F3942E4B}">
                  <a14:imgProps xmlns:a14="http://schemas.microsoft.com/office/drawing/2010/main">
                    <a14:imgLayer r:embed="rId6">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6442195" y="4878980"/>
              <a:ext cx="186025" cy="206747"/>
            </a:xfrm>
            <a:prstGeom prst="rect">
              <a:avLst/>
            </a:prstGeom>
          </p:spPr>
        </p:pic>
        <p:pic>
          <p:nvPicPr>
            <p:cNvPr id="78" name="รูปภาพ 7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564793" y="4766416"/>
              <a:ext cx="207247" cy="222486"/>
            </a:xfrm>
            <a:prstGeom prst="rect">
              <a:avLst/>
            </a:prstGeom>
          </p:spPr>
        </p:pic>
        <p:pic>
          <p:nvPicPr>
            <p:cNvPr id="79" name="รูปภาพ 7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998768" y="4910457"/>
              <a:ext cx="207247" cy="222486"/>
            </a:xfrm>
            <a:prstGeom prst="rect">
              <a:avLst/>
            </a:prstGeom>
          </p:spPr>
        </p:pic>
        <p:pic>
          <p:nvPicPr>
            <p:cNvPr id="80" name="รูปภาพ 79"/>
            <p:cNvPicPr>
              <a:picLocks noChangeAspect="1"/>
            </p:cNvPicPr>
            <p:nvPr/>
          </p:nvPicPr>
          <p:blipFill rotWithShape="1">
            <a:blip r:embed="rId8" cstate="print">
              <a:extLst>
                <a:ext uri="{BEBA8EAE-BF5A-486C-A8C5-ECC9F3942E4B}">
                  <a14:imgProps xmlns:a14="http://schemas.microsoft.com/office/drawing/2010/main">
                    <a14:imgLayer r:embed="rId9">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2584042" y="4644281"/>
              <a:ext cx="279890" cy="311068"/>
            </a:xfrm>
            <a:prstGeom prst="rect">
              <a:avLst/>
            </a:prstGeom>
          </p:spPr>
        </p:pic>
        <p:pic>
          <p:nvPicPr>
            <p:cNvPr id="81" name="รูปภาพ 8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89511" y="4840371"/>
              <a:ext cx="207247" cy="222486"/>
            </a:xfrm>
            <a:prstGeom prst="rect">
              <a:avLst/>
            </a:prstGeom>
          </p:spPr>
        </p:pic>
      </p:grpSp>
      <p:sp>
        <p:nvSpPr>
          <p:cNvPr id="83" name="ตัวแทนแผนภูมิ 82"/>
          <p:cNvSpPr>
            <a:spLocks noGrp="1"/>
          </p:cNvSpPr>
          <p:nvPr>
            <p:ph type="chart" sz="quarter" idx="13"/>
          </p:nvPr>
        </p:nvSpPr>
        <p:spPr>
          <a:xfrm>
            <a:off x="746678" y="1736872"/>
            <a:ext cx="5389033" cy="4049184"/>
          </a:xfrm>
          <a:prstGeom prst="rect">
            <a:avLst/>
          </a:prstGeom>
        </p:spPr>
        <p:txBody>
          <a:bodyPr/>
          <a:lstStyle/>
          <a:p>
            <a:endParaRPr lang="th-TH"/>
          </a:p>
        </p:txBody>
      </p:sp>
      <p:pic>
        <p:nvPicPr>
          <p:cNvPr id="84" name="รูปภาพ 83"/>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0397159" y="352038"/>
            <a:ext cx="1577872" cy="1196129"/>
          </a:xfrm>
          <a:prstGeom prst="rect">
            <a:avLst/>
          </a:prstGeom>
        </p:spPr>
      </p:pic>
      <p:sp>
        <p:nvSpPr>
          <p:cNvPr id="85" name="ตัวแทนข้อความ 3"/>
          <p:cNvSpPr>
            <a:spLocks noGrp="1"/>
          </p:cNvSpPr>
          <p:nvPr>
            <p:ph type="body" sz="half" idx="2"/>
          </p:nvPr>
        </p:nvSpPr>
        <p:spPr>
          <a:xfrm>
            <a:off x="6885744" y="1891083"/>
            <a:ext cx="4363901" cy="804863"/>
          </a:xfrm>
          <a:prstGeom prst="rect">
            <a:avLst/>
          </a:prstGeom>
        </p:spPr>
        <p:txBody>
          <a:bodyPr>
            <a:normAutofit/>
          </a:bodyPr>
          <a:lstStyle>
            <a:lvl1pPr marL="0" indent="0">
              <a:buNone/>
              <a:defRPr sz="2400">
                <a:solidFill>
                  <a:srgbClr val="DAA2B6"/>
                </a:solidFill>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a:p>
            <a:pPr lvl="0"/>
            <a:endParaRPr lang="th-TH" dirty="0"/>
          </a:p>
        </p:txBody>
      </p:sp>
      <p:sp>
        <p:nvSpPr>
          <p:cNvPr id="86" name="ตัวแทนข้อความ 3"/>
          <p:cNvSpPr>
            <a:spLocks noGrp="1"/>
          </p:cNvSpPr>
          <p:nvPr>
            <p:ph type="body" sz="half" idx="14"/>
          </p:nvPr>
        </p:nvSpPr>
        <p:spPr>
          <a:xfrm>
            <a:off x="6885743" y="2660915"/>
            <a:ext cx="4300352" cy="553924"/>
          </a:xfrm>
          <a:prstGeom prst="rect">
            <a:avLst/>
          </a:prstGeom>
        </p:spPr>
        <p:txBody>
          <a:bodyPr>
            <a:noAutofit/>
          </a:bodyPr>
          <a:lstStyle>
            <a:lvl1pPr marL="0" indent="0">
              <a:buNone/>
              <a:defRPr sz="2400">
                <a:latin typeface="can_NongAor" pitchFamily="2" charset="0"/>
                <a:cs typeface="can_NongAor" pitchFamily="2" charset="0"/>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a:p>
            <a:pPr lvl="0"/>
            <a:endParaRPr lang="th-TH" dirty="0"/>
          </a:p>
        </p:txBody>
      </p:sp>
      <p:sp>
        <p:nvSpPr>
          <p:cNvPr id="87" name="ตัวแทนข้อความ 3"/>
          <p:cNvSpPr>
            <a:spLocks noGrp="1"/>
          </p:cNvSpPr>
          <p:nvPr>
            <p:ph type="body" sz="half" idx="15"/>
          </p:nvPr>
        </p:nvSpPr>
        <p:spPr>
          <a:xfrm>
            <a:off x="6885744" y="3316842"/>
            <a:ext cx="4363901" cy="804863"/>
          </a:xfrm>
          <a:prstGeom prst="rect">
            <a:avLst/>
          </a:prstGeom>
        </p:spPr>
        <p:txBody>
          <a:bodyPr>
            <a:normAutofit/>
          </a:bodyPr>
          <a:lstStyle>
            <a:lvl1pPr marL="0" indent="0">
              <a:buNone/>
              <a:defRPr sz="2400">
                <a:solidFill>
                  <a:schemeClr val="accent4"/>
                </a:solidFill>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a:p>
            <a:pPr lvl="0"/>
            <a:endParaRPr lang="th-TH" dirty="0"/>
          </a:p>
        </p:txBody>
      </p:sp>
      <p:sp>
        <p:nvSpPr>
          <p:cNvPr id="88" name="ตัวแทนข้อความ 3"/>
          <p:cNvSpPr>
            <a:spLocks noGrp="1"/>
          </p:cNvSpPr>
          <p:nvPr>
            <p:ph type="body" sz="half" idx="16"/>
          </p:nvPr>
        </p:nvSpPr>
        <p:spPr>
          <a:xfrm>
            <a:off x="6885744" y="4121705"/>
            <a:ext cx="4366872" cy="459425"/>
          </a:xfrm>
          <a:prstGeom prst="rect">
            <a:avLst/>
          </a:prstGeom>
        </p:spPr>
        <p:txBody>
          <a:bodyPr>
            <a:noAutofit/>
          </a:bodyPr>
          <a:lstStyle>
            <a:lvl1pPr marL="0" indent="0">
              <a:buNone/>
              <a:defRPr sz="2400">
                <a:latin typeface="can_NongAor" pitchFamily="2" charset="0"/>
                <a:cs typeface="can_NongAor" pitchFamily="2" charset="0"/>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p:txBody>
      </p:sp>
      <p:sp>
        <p:nvSpPr>
          <p:cNvPr id="89" name="ตัวแทนข้อความ 3"/>
          <p:cNvSpPr>
            <a:spLocks noGrp="1"/>
          </p:cNvSpPr>
          <p:nvPr>
            <p:ph type="body" sz="half" idx="17"/>
          </p:nvPr>
        </p:nvSpPr>
        <p:spPr>
          <a:xfrm>
            <a:off x="6890540" y="4677141"/>
            <a:ext cx="4363901" cy="804863"/>
          </a:xfrm>
          <a:prstGeom prst="rect">
            <a:avLst/>
          </a:prstGeom>
        </p:spPr>
        <p:txBody>
          <a:bodyPr>
            <a:normAutofit/>
          </a:bodyPr>
          <a:lstStyle>
            <a:lvl1pPr marL="0" indent="0">
              <a:buNone/>
              <a:defRPr sz="2400">
                <a:solidFill>
                  <a:schemeClr val="accent5"/>
                </a:solidFill>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a:p>
            <a:pPr lvl="0"/>
            <a:endParaRPr lang="th-TH" dirty="0"/>
          </a:p>
        </p:txBody>
      </p:sp>
      <p:sp>
        <p:nvSpPr>
          <p:cNvPr id="90" name="ตัวแทนข้อความ 3"/>
          <p:cNvSpPr>
            <a:spLocks noGrp="1"/>
          </p:cNvSpPr>
          <p:nvPr>
            <p:ph type="body" sz="half" idx="18"/>
          </p:nvPr>
        </p:nvSpPr>
        <p:spPr>
          <a:xfrm>
            <a:off x="6890540" y="5482003"/>
            <a:ext cx="4366872" cy="446964"/>
          </a:xfrm>
          <a:prstGeom prst="rect">
            <a:avLst/>
          </a:prstGeom>
        </p:spPr>
        <p:txBody>
          <a:bodyPr>
            <a:noAutofit/>
          </a:bodyPr>
          <a:lstStyle>
            <a:lvl1pPr marL="0" indent="0">
              <a:buNone/>
              <a:defRPr sz="2400">
                <a:latin typeface="can_NongAor" pitchFamily="2" charset="0"/>
                <a:cs typeface="can_NongAor" pitchFamily="2" charset="0"/>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a:p>
            <a:pPr lvl="0"/>
            <a:endParaRPr lang="th-TH" dirty="0"/>
          </a:p>
        </p:txBody>
      </p:sp>
    </p:spTree>
    <p:extLst>
      <p:ext uri="{BB962C8B-B14F-4D97-AF65-F5344CB8AC3E}">
        <p14:creationId xmlns:p14="http://schemas.microsoft.com/office/powerpoint/2010/main" val="1363420893"/>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3_เค้าโครงแบบกำหนดเอง">
    <p:spTree>
      <p:nvGrpSpPr>
        <p:cNvPr id="1" name=""/>
        <p:cNvGrpSpPr/>
        <p:nvPr/>
      </p:nvGrpSpPr>
      <p:grpSpPr>
        <a:xfrm>
          <a:off x="0" y="0"/>
          <a:ext cx="0" cy="0"/>
          <a:chOff x="0" y="0"/>
          <a:chExt cx="0" cy="0"/>
        </a:xfrm>
      </p:grpSpPr>
      <p:grpSp>
        <p:nvGrpSpPr>
          <p:cNvPr id="6" name="กลุ่ม 5"/>
          <p:cNvGrpSpPr/>
          <p:nvPr userDrawn="1"/>
        </p:nvGrpSpPr>
        <p:grpSpPr>
          <a:xfrm>
            <a:off x="335361" y="356660"/>
            <a:ext cx="11425271" cy="6124221"/>
            <a:chOff x="251519" y="267494"/>
            <a:chExt cx="8568953" cy="4593166"/>
          </a:xfrm>
        </p:grpSpPr>
        <p:sp>
          <p:nvSpPr>
            <p:cNvPr id="7" name="สี่เหลี่ยมผืนผ้า 6"/>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8" name="กลุ่ม 7"/>
            <p:cNvGrpSpPr/>
            <p:nvPr userDrawn="1"/>
          </p:nvGrpSpPr>
          <p:grpSpPr>
            <a:xfrm>
              <a:off x="251519" y="267494"/>
              <a:ext cx="8568953" cy="4593166"/>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sp>
        <p:nvSpPr>
          <p:cNvPr id="2" name="ชื่อเรื่อง 1"/>
          <p:cNvSpPr>
            <a:spLocks noGrp="1"/>
          </p:cNvSpPr>
          <p:nvPr>
            <p:ph type="title"/>
          </p:nvPr>
        </p:nvSpPr>
        <p:spPr>
          <a:xfrm>
            <a:off x="307776" y="645743"/>
            <a:ext cx="10972800" cy="1143000"/>
          </a:xfrm>
          <a:prstGeom prst="rect">
            <a:avLst/>
          </a:prstGeom>
        </p:spPr>
        <p:txBody>
          <a:bodyPr>
            <a:normAutofit/>
          </a:bodyPr>
          <a:lstStyle>
            <a:lvl1pPr>
              <a:defRPr sz="5333"/>
            </a:lvl1pPr>
          </a:lstStyle>
          <a:p>
            <a:r>
              <a:rPr lang="th-TH" dirty="0"/>
              <a:t>คลิกเพื่อแก้ไขลักษณะชื่อเรื่องต้นแบบ</a:t>
            </a:r>
          </a:p>
        </p:txBody>
      </p:sp>
      <p:sp>
        <p:nvSpPr>
          <p:cNvPr id="3" name="ตัวแทนวันที่ 2"/>
          <p:cNvSpPr>
            <a:spLocks noGrp="1"/>
          </p:cNvSpPr>
          <p:nvPr>
            <p:ph type="dt" sz="half" idx="10"/>
          </p:nvPr>
        </p:nvSpPr>
        <p:spPr>
          <a:xfrm>
            <a:off x="609600" y="6356352"/>
            <a:ext cx="2844800" cy="365125"/>
          </a:xfrm>
          <a:prstGeom prst="rect">
            <a:avLst/>
          </a:prstGeom>
        </p:spPr>
        <p:txBody>
          <a:bodyPr/>
          <a:lstStyle/>
          <a:p>
            <a:pPr defTabSz="1219140">
              <a:defRPr/>
            </a:pPr>
            <a:fld id="{D32242DE-F0EE-4C77-B9C6-2A34B17B2D30}" type="datetimeFigureOut">
              <a:rPr lang="th-TH" smtClean="0">
                <a:solidFill>
                  <a:prstClr val="black">
                    <a:tint val="75000"/>
                  </a:prstClr>
                </a:solidFill>
              </a:rPr>
              <a:pPr defTabSz="1219140">
                <a:defRPr/>
              </a:pPr>
              <a:t>11/03/66</a:t>
            </a:fld>
            <a:endParaRPr lang="th-TH">
              <a:solidFill>
                <a:prstClr val="black">
                  <a:tint val="75000"/>
                </a:prstClr>
              </a:solidFill>
            </a:endParaRPr>
          </a:p>
        </p:txBody>
      </p:sp>
      <p:sp>
        <p:nvSpPr>
          <p:cNvPr id="4" name="ตัวแทนท้ายกระดาษ 3"/>
          <p:cNvSpPr>
            <a:spLocks noGrp="1"/>
          </p:cNvSpPr>
          <p:nvPr>
            <p:ph type="ftr" sz="quarter" idx="11"/>
          </p:nvPr>
        </p:nvSpPr>
        <p:spPr>
          <a:xfrm>
            <a:off x="4165600" y="6356352"/>
            <a:ext cx="3860800" cy="365125"/>
          </a:xfrm>
          <a:prstGeom prst="rect">
            <a:avLst/>
          </a:prstGeom>
        </p:spPr>
        <p:txBody>
          <a:bodyPr/>
          <a:lstStyle/>
          <a:p>
            <a:pPr defTabSz="1219140">
              <a:defRPr/>
            </a:pPr>
            <a:endParaRPr lang="th-TH">
              <a:solidFill>
                <a:prstClr val="black">
                  <a:tint val="75000"/>
                </a:prstClr>
              </a:solidFill>
            </a:endParaRPr>
          </a:p>
        </p:txBody>
      </p:sp>
      <p:sp>
        <p:nvSpPr>
          <p:cNvPr id="5" name="ตัวแทนหมายเลขภาพนิ่ง 4"/>
          <p:cNvSpPr>
            <a:spLocks noGrp="1"/>
          </p:cNvSpPr>
          <p:nvPr>
            <p:ph type="sldNum" sz="quarter" idx="12"/>
          </p:nvPr>
        </p:nvSpPr>
        <p:spPr>
          <a:xfrm>
            <a:off x="8737600" y="6356352"/>
            <a:ext cx="2844800" cy="365125"/>
          </a:xfrm>
          <a:prstGeom prst="rect">
            <a:avLst/>
          </a:prstGeom>
        </p:spPr>
        <p:txBody>
          <a:bodyPr/>
          <a:lstStyle/>
          <a:p>
            <a:pPr defTabSz="1219140">
              <a:defRPr/>
            </a:pPr>
            <a:fld id="{87FAD50B-2507-4EF4-85F2-259190485B3F}" type="slidenum">
              <a:rPr lang="th-TH" smtClean="0">
                <a:solidFill>
                  <a:prstClr val="black">
                    <a:tint val="75000"/>
                  </a:prstClr>
                </a:solidFill>
              </a:rPr>
              <a:pPr defTabSz="1219140">
                <a:defRPr/>
              </a:pPr>
              <a:t>‹#›</a:t>
            </a:fld>
            <a:endParaRPr lang="th-TH">
              <a:solidFill>
                <a:prstClr val="black">
                  <a:tint val="75000"/>
                </a:prstClr>
              </a:solidFill>
            </a:endParaRPr>
          </a:p>
        </p:txBody>
      </p:sp>
      <p:grpSp>
        <p:nvGrpSpPr>
          <p:cNvPr id="57" name="กลุ่ม 56"/>
          <p:cNvGrpSpPr/>
          <p:nvPr userDrawn="1"/>
        </p:nvGrpSpPr>
        <p:grpSpPr>
          <a:xfrm>
            <a:off x="465240" y="6180880"/>
            <a:ext cx="3015709" cy="600000"/>
            <a:chOff x="3289945" y="3405879"/>
            <a:chExt cx="2261782" cy="450000"/>
          </a:xfrm>
        </p:grpSpPr>
        <p:sp>
          <p:nvSpPr>
            <p:cNvPr id="58" name="วงรี 57"/>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9" name="วงรี 58"/>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0" name="วงรี 59"/>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1" name="วงรี 60"/>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62" name="กลุ่ม 61"/>
          <p:cNvGrpSpPr/>
          <p:nvPr userDrawn="1"/>
        </p:nvGrpSpPr>
        <p:grpSpPr>
          <a:xfrm>
            <a:off x="-1472864" y="-2002655"/>
            <a:ext cx="2900781" cy="4005304"/>
            <a:chOff x="-1104648" y="-1501991"/>
            <a:chExt cx="2175586" cy="3003978"/>
          </a:xfrm>
        </p:grpSpPr>
        <p:sp>
          <p:nvSpPr>
            <p:cNvPr id="63" name="เมฆ 62"/>
            <p:cNvSpPr/>
            <p:nvPr/>
          </p:nvSpPr>
          <p:spPr>
            <a:xfrm rot="18571014" flipH="1">
              <a:off x="-1518844" y="-1087795"/>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64" name="กลุ่ม 63"/>
            <p:cNvGrpSpPr/>
            <p:nvPr/>
          </p:nvGrpSpPr>
          <p:grpSpPr>
            <a:xfrm>
              <a:off x="48876" y="38133"/>
              <a:ext cx="772571" cy="749629"/>
              <a:chOff x="48876" y="38133"/>
              <a:chExt cx="772571" cy="749629"/>
            </a:xfrm>
          </p:grpSpPr>
          <p:pic>
            <p:nvPicPr>
              <p:cNvPr id="65" name="รูปภาพ 6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9181959">
                <a:off x="48876" y="382501"/>
                <a:ext cx="380700" cy="405261"/>
              </a:xfrm>
              <a:prstGeom prst="rect">
                <a:avLst/>
              </a:prstGeom>
            </p:spPr>
          </p:pic>
          <p:pic>
            <p:nvPicPr>
              <p:cNvPr id="66" name="รูปภาพ 65"/>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530985" y="38133"/>
                <a:ext cx="290462" cy="322818"/>
              </a:xfrm>
              <a:prstGeom prst="rect">
                <a:avLst/>
              </a:prstGeom>
            </p:spPr>
          </p:pic>
        </p:grpSp>
      </p:grpSp>
      <p:grpSp>
        <p:nvGrpSpPr>
          <p:cNvPr id="67" name="กลุ่ม 66"/>
          <p:cNvGrpSpPr/>
          <p:nvPr userDrawn="1"/>
        </p:nvGrpSpPr>
        <p:grpSpPr>
          <a:xfrm>
            <a:off x="11184567" y="4765219"/>
            <a:ext cx="2900781" cy="4005304"/>
            <a:chOff x="8388424" y="3573914"/>
            <a:chExt cx="2175586" cy="3003978"/>
          </a:xfrm>
        </p:grpSpPr>
        <p:sp>
          <p:nvSpPr>
            <p:cNvPr id="68" name="เมฆ 67"/>
            <p:cNvSpPr/>
            <p:nvPr/>
          </p:nvSpPr>
          <p:spPr>
            <a:xfrm rot="18571014" flipH="1">
              <a:off x="7974228" y="3988110"/>
              <a:ext cx="3003978" cy="2175586"/>
            </a:xfrm>
            <a:prstGeom prst="cloud">
              <a:avLst/>
            </a:prstGeom>
            <a:solidFill>
              <a:schemeClr val="accent4">
                <a:lumMod val="60000"/>
                <a:lumOff val="40000"/>
              </a:schemeClr>
            </a:solidFill>
            <a:ln>
              <a:noFill/>
            </a:ln>
            <a:effectLst>
              <a:outerShdw blurRad="50800" dist="38100" dir="10800000" algn="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69" name="รูปภาพ 6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9272080">
              <a:off x="8802115" y="4521690"/>
              <a:ext cx="227780" cy="244529"/>
            </a:xfrm>
            <a:prstGeom prst="rect">
              <a:avLst/>
            </a:prstGeom>
          </p:spPr>
        </p:pic>
        <p:pic>
          <p:nvPicPr>
            <p:cNvPr id="70" name="รูปภาพ 69"/>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8511653" y="4765304"/>
              <a:ext cx="290462" cy="322818"/>
            </a:xfrm>
            <a:prstGeom prst="rect">
              <a:avLst/>
            </a:prstGeom>
          </p:spPr>
        </p:pic>
      </p:grpSp>
      <p:grpSp>
        <p:nvGrpSpPr>
          <p:cNvPr id="71" name="กลุ่ม 70"/>
          <p:cNvGrpSpPr/>
          <p:nvPr userDrawn="1"/>
        </p:nvGrpSpPr>
        <p:grpSpPr>
          <a:xfrm>
            <a:off x="9908537" y="-1504431"/>
            <a:ext cx="4005304" cy="3007051"/>
            <a:chOff x="7431403" y="-1128323"/>
            <a:chExt cx="3003978" cy="2255288"/>
          </a:xfrm>
        </p:grpSpPr>
        <p:grpSp>
          <p:nvGrpSpPr>
            <p:cNvPr id="72" name="กลุ่ม 71"/>
            <p:cNvGrpSpPr/>
            <p:nvPr/>
          </p:nvGrpSpPr>
          <p:grpSpPr>
            <a:xfrm>
              <a:off x="7431403" y="-1128323"/>
              <a:ext cx="3003978" cy="2255288"/>
              <a:chOff x="7538590" y="-1209733"/>
              <a:chExt cx="3003978" cy="2255288"/>
            </a:xfrm>
          </p:grpSpPr>
          <p:sp>
            <p:nvSpPr>
              <p:cNvPr id="75" name="เมฆ 74"/>
              <p:cNvSpPr/>
              <p:nvPr/>
            </p:nvSpPr>
            <p:spPr>
              <a:xfrm rot="12718345" flipH="1">
                <a:off x="7538590" y="-1209733"/>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76" name="รูปภาพ 7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6200000" flipH="1">
                <a:off x="8001280" y="-45931"/>
                <a:ext cx="1088830" cy="1094141"/>
              </a:xfrm>
              <a:prstGeom prst="rect">
                <a:avLst/>
              </a:prstGeom>
              <a:effectLst>
                <a:outerShdw blurRad="50800" dist="38100" dir="2700000" algn="tl" rotWithShape="0">
                  <a:schemeClr val="accent4">
                    <a:alpha val="40000"/>
                  </a:schemeClr>
                </a:outerShdw>
              </a:effectLst>
            </p:spPr>
          </p:pic>
        </p:grpSp>
        <p:pic>
          <p:nvPicPr>
            <p:cNvPr id="73" name="รูปภาพ 7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9272080">
              <a:off x="7969721" y="88700"/>
              <a:ext cx="227780" cy="244529"/>
            </a:xfrm>
            <a:prstGeom prst="rect">
              <a:avLst/>
            </a:prstGeom>
          </p:spPr>
        </p:pic>
        <p:pic>
          <p:nvPicPr>
            <p:cNvPr id="74" name="รูปภาพ 7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9181959">
              <a:off x="8874659" y="847094"/>
              <a:ext cx="221840" cy="236152"/>
            </a:xfrm>
            <a:prstGeom prst="rect">
              <a:avLst/>
            </a:prstGeom>
          </p:spPr>
        </p:pic>
      </p:grpSp>
      <p:sp>
        <p:nvSpPr>
          <p:cNvPr id="77" name="ตัวแทนเนื้อหา 2"/>
          <p:cNvSpPr>
            <a:spLocks noGrp="1"/>
          </p:cNvSpPr>
          <p:nvPr>
            <p:ph sz="half" idx="1"/>
          </p:nvPr>
        </p:nvSpPr>
        <p:spPr>
          <a:xfrm>
            <a:off x="609600" y="2372884"/>
            <a:ext cx="5384800" cy="3394075"/>
          </a:xfrm>
          <a:prstGeom prst="rect">
            <a:avLst/>
          </a:prstGeo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th-TH" dirty="0"/>
              <a:t>คลิกเพื่อแก้ไขลักษณะของข้อความต้นแบบ</a:t>
            </a:r>
          </a:p>
          <a:p>
            <a:pPr lvl="1"/>
            <a:r>
              <a:rPr lang="th-TH" dirty="0"/>
              <a:t>ระดับที่สอง</a:t>
            </a:r>
          </a:p>
          <a:p>
            <a:pPr lvl="2"/>
            <a:r>
              <a:rPr lang="th-TH" dirty="0"/>
              <a:t>ระดับที่สาม</a:t>
            </a:r>
          </a:p>
          <a:p>
            <a:pPr lvl="3"/>
            <a:r>
              <a:rPr lang="th-TH" dirty="0"/>
              <a:t>ระดับที่สี่</a:t>
            </a:r>
          </a:p>
          <a:p>
            <a:pPr lvl="4"/>
            <a:r>
              <a:rPr lang="th-TH" dirty="0"/>
              <a:t>ระดับที่ห้า</a:t>
            </a:r>
          </a:p>
        </p:txBody>
      </p:sp>
      <p:sp>
        <p:nvSpPr>
          <p:cNvPr id="78" name="ตัวแทนเนื้อหา 3"/>
          <p:cNvSpPr>
            <a:spLocks noGrp="1"/>
          </p:cNvSpPr>
          <p:nvPr>
            <p:ph sz="half" idx="2"/>
          </p:nvPr>
        </p:nvSpPr>
        <p:spPr>
          <a:xfrm>
            <a:off x="6197600" y="2372884"/>
            <a:ext cx="5384800" cy="3394075"/>
          </a:xfrm>
          <a:prstGeom prst="rect">
            <a:avLst/>
          </a:prstGeo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th-TH"/>
              <a:t>คลิกเพื่อแก้ไขลักษณะของข้อความต้นแบบ</a:t>
            </a:r>
          </a:p>
          <a:p>
            <a:pPr lvl="1"/>
            <a:r>
              <a:rPr lang="th-TH"/>
              <a:t>ระดับที่สอง</a:t>
            </a:r>
          </a:p>
          <a:p>
            <a:pPr lvl="2"/>
            <a:r>
              <a:rPr lang="th-TH"/>
              <a:t>ระดับที่สาม</a:t>
            </a:r>
          </a:p>
          <a:p>
            <a:pPr lvl="3"/>
            <a:r>
              <a:rPr lang="th-TH"/>
              <a:t>ระดับที่สี่</a:t>
            </a:r>
          </a:p>
          <a:p>
            <a:pPr lvl="4"/>
            <a:r>
              <a:rPr lang="th-TH"/>
              <a:t>ระดับที่ห้า</a:t>
            </a:r>
          </a:p>
        </p:txBody>
      </p:sp>
      <p:pic>
        <p:nvPicPr>
          <p:cNvPr id="79" name="Picture 78">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8" cstate="hqprint">
            <a:extLst>
              <a:ext uri="{28A0092B-C50C-407E-A947-70E740481C1C}">
                <a14:useLocalDpi xmlns:a14="http://schemas.microsoft.com/office/drawing/2010/main" val="0"/>
              </a:ext>
            </a:extLst>
          </a:blip>
          <a:srcRect t="37667"/>
          <a:stretch/>
        </p:blipFill>
        <p:spPr>
          <a:xfrm>
            <a:off x="-3086811" y="-151489"/>
            <a:ext cx="2914996" cy="2586929"/>
          </a:xfrm>
          <a:prstGeom prst="rect">
            <a:avLst/>
          </a:prstGeom>
        </p:spPr>
      </p:pic>
      <p:pic>
        <p:nvPicPr>
          <p:cNvPr id="80" name="Picture 79">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9" cstate="print">
            <a:extLst>
              <a:ext uri="{28A0092B-C50C-407E-A947-70E740481C1C}">
                <a14:useLocalDpi xmlns:a14="http://schemas.microsoft.com/office/drawing/2010/main" val="0"/>
              </a:ext>
            </a:extLst>
          </a:blip>
          <a:srcRect t="38142"/>
          <a:stretch/>
        </p:blipFill>
        <p:spPr>
          <a:xfrm>
            <a:off x="415603" y="7343259"/>
            <a:ext cx="2432012" cy="2184723"/>
          </a:xfrm>
          <a:prstGeom prst="rect">
            <a:avLst/>
          </a:prstGeom>
        </p:spPr>
      </p:pic>
      <p:sp>
        <p:nvSpPr>
          <p:cNvPr id="81" name="TextBox 3">
            <a:extLst>
              <a:ext uri="{FF2B5EF4-FFF2-40B4-BE49-F238E27FC236}">
                <a16:creationId xmlns:a16="http://schemas.microsoft.com/office/drawing/2014/main" id="{29EA2F57-C96A-966D-50AE-CA599802F3D7}"/>
              </a:ext>
            </a:extLst>
          </p:cNvPr>
          <p:cNvSpPr txBox="1"/>
          <p:nvPr userDrawn="1"/>
        </p:nvSpPr>
        <p:spPr>
          <a:xfrm>
            <a:off x="2324762" y="8600892"/>
            <a:ext cx="8304245" cy="974498"/>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14944" rtl="0" eaLnBrk="1" fontAlgn="auto" latinLnBrk="0" hangingPunct="1">
              <a:lnSpc>
                <a:spcPct val="100000"/>
              </a:lnSpc>
              <a:spcBef>
                <a:spcPts val="0"/>
              </a:spcBef>
              <a:spcAft>
                <a:spcPts val="0"/>
              </a:spcAft>
              <a:buClrTx/>
              <a:buSzTx/>
              <a:buFontTx/>
              <a:buNone/>
              <a:tabLst/>
              <a:defRPr/>
            </a:pPr>
            <a:r>
              <a:rPr kumimoji="0" lang="en-US" sz="1911"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85240" rtl="0" eaLnBrk="1" fontAlgn="auto" latinLnBrk="0" hangingPunct="1">
              <a:lnSpc>
                <a:spcPct val="100000"/>
              </a:lnSpc>
              <a:spcBef>
                <a:spcPts val="0"/>
              </a:spcBef>
              <a:spcAft>
                <a:spcPts val="0"/>
              </a:spcAft>
              <a:buClrTx/>
              <a:buSzTx/>
              <a:buFontTx/>
              <a:buNone/>
              <a:tabLst/>
              <a:defRPr/>
            </a:pPr>
            <a:r>
              <a:rPr kumimoji="0" lang="en-US" sz="1911"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911"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911"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911"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911"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911"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0">
                  <a:extLst>
                    <a:ext uri="{A12FA001-AC4F-418D-AE19-62706E023703}">
                      <ahyp:hlinkClr xmlns:ahyp="http://schemas.microsoft.com/office/drawing/2018/hyperlinkcolor" xmlns="" val="tx"/>
                    </a:ext>
                  </a:extLst>
                </a:hlinkClick>
              </a:rPr>
              <a:t>MĂNG NON- TÀI LIỆU TIỂU HỌC | Facebook</a:t>
            </a:r>
            <a:endParaRPr kumimoji="0" lang="en-US" sz="1911"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14944" rtl="0" eaLnBrk="1" fontAlgn="auto" latinLnBrk="0" hangingPunct="1">
              <a:lnSpc>
                <a:spcPct val="100000"/>
              </a:lnSpc>
              <a:spcBef>
                <a:spcPts val="0"/>
              </a:spcBef>
              <a:spcAft>
                <a:spcPts val="0"/>
              </a:spcAft>
              <a:buClrTx/>
              <a:buSzTx/>
              <a:buFontTx/>
              <a:buNone/>
              <a:tabLst/>
              <a:defRPr/>
            </a:pPr>
            <a:r>
              <a:rPr kumimoji="0" lang="en-US" sz="1911"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911"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911"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911"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911"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82" name="Title 1">
            <a:extLst>
              <a:ext uri="{FF2B5EF4-FFF2-40B4-BE49-F238E27FC236}">
                <a16:creationId xmlns:a16="http://schemas.microsoft.com/office/drawing/2014/main" id="{839CB496-B064-1976-8A73-F5C96C8179F1}"/>
              </a:ext>
            </a:extLst>
          </p:cNvPr>
          <p:cNvSpPr txBox="1">
            <a:spLocks/>
          </p:cNvSpPr>
          <p:nvPr userDrawn="1"/>
        </p:nvSpPr>
        <p:spPr>
          <a:xfrm>
            <a:off x="-852402" y="-520683"/>
            <a:ext cx="2914996" cy="1049867"/>
          </a:xfrm>
          <a:prstGeom prst="rect">
            <a:avLst/>
          </a:prstGeom>
        </p:spPr>
        <p:txBody>
          <a:bodyPr vert="horz" lIns="97049" tIns="48525" rIns="97049" bIns="48525"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829889" rtl="0" eaLnBrk="1" fontAlgn="auto" latinLnBrk="0" hangingPunct="1">
              <a:lnSpc>
                <a:spcPct val="90000"/>
              </a:lnSpc>
              <a:spcBef>
                <a:spcPct val="0"/>
              </a:spcBef>
              <a:spcAft>
                <a:spcPts val="0"/>
              </a:spcAft>
              <a:buClrTx/>
              <a:buSzTx/>
              <a:buFontTx/>
              <a:buNone/>
              <a:tabLst/>
              <a:defRPr/>
            </a:pPr>
            <a:r>
              <a:rPr kumimoji="0" lang="en-US" sz="2548" b="0" i="0" u="none" strike="noStrike" kern="1200" cap="none" spc="0" normalizeH="0" baseline="0" noProof="0" dirty="0" err="1">
                <a:ln>
                  <a:noFill/>
                </a:ln>
                <a:solidFill>
                  <a:srgbClr val="FFC51C">
                    <a:lumMod val="20000"/>
                    <a:lumOff val="80000"/>
                  </a:srgbClr>
                </a:solidFill>
                <a:effectLst/>
                <a:uLnTx/>
                <a:uFillTx/>
                <a:latin typeface="#9Slide07 HoneyCream" pitchFamily="2" charset="0"/>
                <a:ea typeface="+mj-ea"/>
                <a:cs typeface="+mj-cs"/>
              </a:rPr>
              <a:t>Măng</a:t>
            </a:r>
            <a:r>
              <a:rPr kumimoji="0" lang="en-US" sz="2548"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rPr>
              <a:t> Non</a:t>
            </a:r>
          </a:p>
        </p:txBody>
      </p:sp>
      <p:sp>
        <p:nvSpPr>
          <p:cNvPr id="83" name="Title 1">
            <a:extLst>
              <a:ext uri="{FF2B5EF4-FFF2-40B4-BE49-F238E27FC236}">
                <a16:creationId xmlns:a16="http://schemas.microsoft.com/office/drawing/2014/main" id="{67CE625A-7EB5-37D6-AA98-E6F10E173EFB}"/>
              </a:ext>
            </a:extLst>
          </p:cNvPr>
          <p:cNvSpPr txBox="1">
            <a:spLocks/>
          </p:cNvSpPr>
          <p:nvPr userDrawn="1"/>
        </p:nvSpPr>
        <p:spPr>
          <a:xfrm>
            <a:off x="8381617" y="5716325"/>
            <a:ext cx="2914996" cy="1049867"/>
          </a:xfrm>
          <a:prstGeom prst="rect">
            <a:avLst/>
          </a:prstGeom>
        </p:spPr>
        <p:txBody>
          <a:bodyPr vert="horz" lIns="97049" tIns="48525" rIns="97049" bIns="48525"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829889" rtl="0" eaLnBrk="1" fontAlgn="auto" latinLnBrk="0" hangingPunct="1">
              <a:lnSpc>
                <a:spcPct val="90000"/>
              </a:lnSpc>
              <a:spcBef>
                <a:spcPct val="0"/>
              </a:spcBef>
              <a:spcAft>
                <a:spcPts val="0"/>
              </a:spcAft>
              <a:buClrTx/>
              <a:buSzTx/>
              <a:buFontTx/>
              <a:buNone/>
              <a:tabLst/>
              <a:defRPr/>
            </a:pPr>
            <a:r>
              <a:rPr kumimoji="0" lang="en-US" sz="1911"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rPr>
              <a:t>Măng Non</a:t>
            </a:r>
            <a:endParaRPr kumimoji="0" lang="en-US" sz="1911"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endParaRPr>
          </a:p>
        </p:txBody>
      </p:sp>
      <p:sp>
        <p:nvSpPr>
          <p:cNvPr id="84" name="TextBox 83">
            <a:extLst>
              <a:ext uri="{FF2B5EF4-FFF2-40B4-BE49-F238E27FC236}">
                <a16:creationId xmlns:a16="http://schemas.microsoft.com/office/drawing/2014/main" id="{A9185F81-9F4C-9E1A-DA28-FF4DF54F9336}"/>
              </a:ext>
            </a:extLst>
          </p:cNvPr>
          <p:cNvSpPr txBox="1"/>
          <p:nvPr userDrawn="1"/>
        </p:nvSpPr>
        <p:spPr>
          <a:xfrm>
            <a:off x="-4019179" y="2468441"/>
            <a:ext cx="4434780" cy="582339"/>
          </a:xfrm>
          <a:prstGeom prst="rect">
            <a:avLst/>
          </a:prstGeom>
          <a:noFill/>
        </p:spPr>
        <p:txBody>
          <a:bodyPr wrap="square" rtlCol="0">
            <a:spAutoFit/>
          </a:bodyPr>
          <a:lstStyle/>
          <a:p>
            <a:pPr marL="0" marR="0" lvl="0" indent="0" algn="ctr" defTabSz="829889" rtl="0" eaLnBrk="1" fontAlgn="auto" latinLnBrk="0" hangingPunct="1">
              <a:lnSpc>
                <a:spcPct val="100000"/>
              </a:lnSpc>
              <a:spcBef>
                <a:spcPts val="0"/>
              </a:spcBef>
              <a:spcAft>
                <a:spcPts val="0"/>
              </a:spcAft>
              <a:buClrTx/>
              <a:buSzTx/>
              <a:buFontTx/>
              <a:buNone/>
              <a:tabLst/>
              <a:defRPr/>
            </a:pPr>
            <a:r>
              <a:rPr kumimoji="0" lang="en-US" sz="3184" b="0" i="0" u="none" strike="noStrike" kern="1200" cap="none" spc="0" normalizeH="0" baseline="0" noProof="0" err="1">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rPr>
              <a:t>Măng</a:t>
            </a:r>
            <a:r>
              <a:rPr kumimoji="0" lang="en-US" sz="3184" b="0" i="0" u="none" strike="noStrike" kern="120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rPr>
              <a:t> Non</a:t>
            </a:r>
            <a:endParaRPr kumimoji="0" lang="id-ID" sz="3184" b="0" i="0" u="none" strike="noStrike" kern="120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endParaRPr>
          </a:p>
        </p:txBody>
      </p:sp>
      <p:sp>
        <p:nvSpPr>
          <p:cNvPr id="85" name="TextBox 84">
            <a:extLst>
              <a:ext uri="{FF2B5EF4-FFF2-40B4-BE49-F238E27FC236}">
                <a16:creationId xmlns:a16="http://schemas.microsoft.com/office/drawing/2014/main" id="{6BE93520-6E9F-4C6B-1BDC-F5F4B404C88B}"/>
              </a:ext>
            </a:extLst>
          </p:cNvPr>
          <p:cNvSpPr txBox="1"/>
          <p:nvPr userDrawn="1"/>
        </p:nvSpPr>
        <p:spPr>
          <a:xfrm>
            <a:off x="605096" y="9963314"/>
            <a:ext cx="11725451" cy="533351"/>
          </a:xfrm>
          <a:prstGeom prst="rect">
            <a:avLst/>
          </a:prstGeom>
          <a:noFill/>
        </p:spPr>
        <p:txBody>
          <a:bodyPr wrap="square">
            <a:spAutoFit/>
          </a:bodyPr>
          <a:lstStyle/>
          <a:p>
            <a:pPr marL="0" marR="0" lvl="0" indent="0" algn="ctr" defTabSz="727895" rtl="0" eaLnBrk="1" fontAlgn="auto" latinLnBrk="0" hangingPunct="1">
              <a:lnSpc>
                <a:spcPct val="100000"/>
              </a:lnSpc>
              <a:spcBef>
                <a:spcPts val="0"/>
              </a:spcBef>
              <a:spcAft>
                <a:spcPts val="0"/>
              </a:spcAft>
              <a:buClr>
                <a:srgbClr val="000000"/>
              </a:buClr>
              <a:buSzPts val="1100"/>
              <a:buFont typeface="Arial"/>
              <a:buNone/>
              <a:tabLst/>
              <a:defRPr/>
            </a:pP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Sản</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phẩm</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của</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Măng</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Non –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Tài</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liệu</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Tiểu</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học</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a:t>
            </a:r>
          </a:p>
          <a:p>
            <a:pPr marL="0" marR="0" lvl="0" indent="0" algn="ctr" defTabSz="727895" rtl="0" eaLnBrk="1" fontAlgn="auto" latinLnBrk="0" hangingPunct="1">
              <a:lnSpc>
                <a:spcPct val="100000"/>
              </a:lnSpc>
              <a:spcBef>
                <a:spcPts val="0"/>
              </a:spcBef>
              <a:spcAft>
                <a:spcPts val="0"/>
              </a:spcAft>
              <a:buClr>
                <a:srgbClr val="000000"/>
              </a:buClr>
              <a:buSzPts val="1100"/>
              <a:buFont typeface="Arial"/>
              <a:buNone/>
              <a:tabLst/>
              <a:defRPr/>
            </a:pP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Nghiêm</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cấm</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buôn</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bán</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sao</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chép</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và</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chỉnh</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sửa</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để</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thu</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lợi</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nhuận</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a:t>
            </a:r>
          </a:p>
        </p:txBody>
      </p:sp>
      <p:sp>
        <p:nvSpPr>
          <p:cNvPr id="86" name="Title 1">
            <a:extLst>
              <a:ext uri="{FF2B5EF4-FFF2-40B4-BE49-F238E27FC236}">
                <a16:creationId xmlns:a16="http://schemas.microsoft.com/office/drawing/2014/main" id="{6108D78E-8090-455C-81F2-F57D8860EAC5}"/>
              </a:ext>
            </a:extLst>
          </p:cNvPr>
          <p:cNvSpPr txBox="1">
            <a:spLocks/>
          </p:cNvSpPr>
          <p:nvPr userDrawn="1"/>
        </p:nvSpPr>
        <p:spPr>
          <a:xfrm>
            <a:off x="3454402" y="6426729"/>
            <a:ext cx="4727615"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800" b="0" dirty="0">
                <a:solidFill>
                  <a:schemeClr val="accent6">
                    <a:lumMod val="50000"/>
                  </a:schemeClr>
                </a:solidFill>
                <a:latin typeface="SVN-Appleberry" panose="02040603050506020204" pitchFamily="18" charset="0"/>
              </a:rPr>
              <a:t>By </a:t>
            </a:r>
            <a:r>
              <a:rPr lang="en-US" sz="2800" b="0" dirty="0" err="1">
                <a:solidFill>
                  <a:schemeClr val="accent6">
                    <a:lumMod val="50000"/>
                  </a:schemeClr>
                </a:solidFill>
                <a:latin typeface="SVN-Appleberry" panose="02040603050506020204" pitchFamily="18" charset="0"/>
              </a:rPr>
              <a:t>Phước</a:t>
            </a:r>
            <a:r>
              <a:rPr lang="en-US" sz="2800" b="0" baseline="0" dirty="0">
                <a:solidFill>
                  <a:schemeClr val="accent6">
                    <a:lumMod val="50000"/>
                  </a:schemeClr>
                </a:solidFill>
                <a:latin typeface="SVN-Appleberry" panose="02040603050506020204" pitchFamily="18" charset="0"/>
              </a:rPr>
              <a:t> </a:t>
            </a:r>
            <a:r>
              <a:rPr lang="en-US" sz="2800" b="0" baseline="0" dirty="0" err="1">
                <a:solidFill>
                  <a:schemeClr val="accent6">
                    <a:lumMod val="50000"/>
                  </a:schemeClr>
                </a:solidFill>
                <a:latin typeface="SVN-Appleberry" panose="02040603050506020204" pitchFamily="18" charset="0"/>
              </a:rPr>
              <a:t>Trang</a:t>
            </a:r>
            <a:endParaRPr lang="en-US" sz="2800" b="0" dirty="0">
              <a:solidFill>
                <a:schemeClr val="accent6">
                  <a:lumMod val="50000"/>
                </a:schemeClr>
              </a:solidFill>
              <a:latin typeface="SVN-Appleberry" panose="02040603050506020204" pitchFamily="18" charset="0"/>
            </a:endParaRPr>
          </a:p>
        </p:txBody>
      </p:sp>
    </p:spTree>
    <p:extLst>
      <p:ext uri="{BB962C8B-B14F-4D97-AF65-F5344CB8AC3E}">
        <p14:creationId xmlns:p14="http://schemas.microsoft.com/office/powerpoint/2010/main" val="1939073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84"/>
                                        </p:tgtEl>
                                        <p:attrNameLst>
                                          <p:attrName>style.visibility</p:attrName>
                                        </p:attrNameLst>
                                      </p:cBhvr>
                                      <p:to>
                                        <p:strVal val="visible"/>
                                      </p:to>
                                    </p:set>
                                    <p:anim calcmode="lin" valueType="num">
                                      <p:cBhvr>
                                        <p:cTn id="7" dur="1750" fill="hold"/>
                                        <p:tgtEl>
                                          <p:spTgt spid="84"/>
                                        </p:tgtEl>
                                        <p:attrNameLst>
                                          <p:attrName>ppt_w</p:attrName>
                                        </p:attrNameLst>
                                      </p:cBhvr>
                                      <p:tavLst>
                                        <p:tav tm="0">
                                          <p:val>
                                            <p:fltVal val="0"/>
                                          </p:val>
                                        </p:tav>
                                        <p:tav tm="100000">
                                          <p:val>
                                            <p:strVal val="#ppt_w"/>
                                          </p:val>
                                        </p:tav>
                                      </p:tavLst>
                                    </p:anim>
                                    <p:anim calcmode="lin" valueType="num">
                                      <p:cBhvr>
                                        <p:cTn id="8" dur="1750" fill="hold"/>
                                        <p:tgtEl>
                                          <p:spTgt spid="84"/>
                                        </p:tgtEl>
                                        <p:attrNameLst>
                                          <p:attrName>ppt_h</p:attrName>
                                        </p:attrNameLst>
                                      </p:cBhvr>
                                      <p:tavLst>
                                        <p:tav tm="0">
                                          <p:val>
                                            <p:fltVal val="0"/>
                                          </p:val>
                                        </p:tav>
                                        <p:tav tm="100000">
                                          <p:val>
                                            <p:strVal val="#ppt_h"/>
                                          </p:val>
                                        </p:tav>
                                      </p:tavLst>
                                    </p:anim>
                                    <p:animEffect transition="in" filter="fade">
                                      <p:cBhvr>
                                        <p:cTn id="9" dur="1750"/>
                                        <p:tgtEl>
                                          <p:spTgt spid="84"/>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84"/>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 grpId="0"/>
      <p:bldP spid="84" grpId="1"/>
    </p:bldLst>
  </p:timing>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4_เค้าโครงแบบกำหนดเอง">
    <p:spTree>
      <p:nvGrpSpPr>
        <p:cNvPr id="1" name=""/>
        <p:cNvGrpSpPr/>
        <p:nvPr/>
      </p:nvGrpSpPr>
      <p:grpSpPr>
        <a:xfrm>
          <a:off x="0" y="0"/>
          <a:ext cx="0" cy="0"/>
          <a:chOff x="0" y="0"/>
          <a:chExt cx="0" cy="0"/>
        </a:xfrm>
      </p:grpSpPr>
      <p:grpSp>
        <p:nvGrpSpPr>
          <p:cNvPr id="6" name="กลุ่ม 5"/>
          <p:cNvGrpSpPr/>
          <p:nvPr userDrawn="1"/>
        </p:nvGrpSpPr>
        <p:grpSpPr>
          <a:xfrm>
            <a:off x="335361" y="356660"/>
            <a:ext cx="11425271" cy="6124221"/>
            <a:chOff x="251519" y="267494"/>
            <a:chExt cx="8568953" cy="4593166"/>
          </a:xfrm>
        </p:grpSpPr>
        <p:sp>
          <p:nvSpPr>
            <p:cNvPr id="7" name="สี่เหลี่ยมผืนผ้า 6"/>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8" name="กลุ่ม 7"/>
            <p:cNvGrpSpPr/>
            <p:nvPr userDrawn="1"/>
          </p:nvGrpSpPr>
          <p:grpSpPr>
            <a:xfrm>
              <a:off x="251519" y="267494"/>
              <a:ext cx="8568953" cy="4593166"/>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grpSp>
        <p:nvGrpSpPr>
          <p:cNvPr id="44" name="กลุ่ม 43"/>
          <p:cNvGrpSpPr/>
          <p:nvPr userDrawn="1"/>
        </p:nvGrpSpPr>
        <p:grpSpPr>
          <a:xfrm>
            <a:off x="1295468" y="860649"/>
            <a:ext cx="9957331" cy="4997409"/>
            <a:chOff x="971600" y="645485"/>
            <a:chExt cx="7467998" cy="3748057"/>
          </a:xfrm>
        </p:grpSpPr>
        <p:sp>
          <p:nvSpPr>
            <p:cNvPr id="45" name="บวก 44"/>
            <p:cNvSpPr/>
            <p:nvPr userDrawn="1"/>
          </p:nvSpPr>
          <p:spPr>
            <a:xfrm rot="20706355">
              <a:off x="3438398" y="6454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6" name="บวก 45"/>
            <p:cNvSpPr/>
            <p:nvPr userDrawn="1"/>
          </p:nvSpPr>
          <p:spPr>
            <a:xfrm rot="17093645" flipH="1">
              <a:off x="1006423" y="332607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7" name="บวก 46"/>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8" name="บวก 47"/>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9" name="วงรี 48"/>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0" name="วงรี 49"/>
            <p:cNvSpPr/>
            <p:nvPr userDrawn="1"/>
          </p:nvSpPr>
          <p:spPr>
            <a:xfrm>
              <a:off x="7142612"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1" name="วงรี 50"/>
            <p:cNvSpPr/>
            <p:nvPr userDrawn="1"/>
          </p:nvSpPr>
          <p:spPr>
            <a:xfrm>
              <a:off x="2267744"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2" name="สามเหลี่ยมหน้าจั่ว 51"/>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3" name="สามเหลี่ยมหน้าจั่ว 52"/>
            <p:cNvSpPr/>
            <p:nvPr userDrawn="1"/>
          </p:nvSpPr>
          <p:spPr>
            <a:xfrm rot="1783205">
              <a:off x="4103960" y="428554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4" name="สามเหลี่ยมหน้าจั่ว 53"/>
            <p:cNvSpPr/>
            <p:nvPr userDrawn="1"/>
          </p:nvSpPr>
          <p:spPr>
            <a:xfrm rot="19585674">
              <a:off x="1346802" y="235572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5" name="สามเหลี่ยมหน้าจั่ว 54"/>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6" name="วงรี 55"/>
            <p:cNvSpPr/>
            <p:nvPr userDrawn="1"/>
          </p:nvSpPr>
          <p:spPr>
            <a:xfrm>
              <a:off x="971600" y="183007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3" name="ตัวแทนวันที่ 2"/>
          <p:cNvSpPr>
            <a:spLocks noGrp="1"/>
          </p:cNvSpPr>
          <p:nvPr>
            <p:ph type="dt" sz="half" idx="10"/>
          </p:nvPr>
        </p:nvSpPr>
        <p:spPr>
          <a:xfrm>
            <a:off x="609600" y="6356352"/>
            <a:ext cx="2844800" cy="365125"/>
          </a:xfrm>
          <a:prstGeom prst="rect">
            <a:avLst/>
          </a:prstGeom>
        </p:spPr>
        <p:txBody>
          <a:bodyPr/>
          <a:lstStyle/>
          <a:p>
            <a:pPr defTabSz="1219140">
              <a:defRPr/>
            </a:pPr>
            <a:fld id="{D32242DE-F0EE-4C77-B9C6-2A34B17B2D30}" type="datetimeFigureOut">
              <a:rPr lang="th-TH" smtClean="0">
                <a:solidFill>
                  <a:prstClr val="black">
                    <a:tint val="75000"/>
                  </a:prstClr>
                </a:solidFill>
              </a:rPr>
              <a:pPr defTabSz="1219140">
                <a:defRPr/>
              </a:pPr>
              <a:t>11/03/66</a:t>
            </a:fld>
            <a:endParaRPr lang="th-TH">
              <a:solidFill>
                <a:prstClr val="black">
                  <a:tint val="75000"/>
                </a:prstClr>
              </a:solidFill>
            </a:endParaRPr>
          </a:p>
        </p:txBody>
      </p:sp>
      <p:sp>
        <p:nvSpPr>
          <p:cNvPr id="4" name="ตัวแทนท้ายกระดาษ 3"/>
          <p:cNvSpPr>
            <a:spLocks noGrp="1"/>
          </p:cNvSpPr>
          <p:nvPr>
            <p:ph type="ftr" sz="quarter" idx="11"/>
          </p:nvPr>
        </p:nvSpPr>
        <p:spPr>
          <a:xfrm>
            <a:off x="4165600" y="6356352"/>
            <a:ext cx="3860800" cy="365125"/>
          </a:xfrm>
          <a:prstGeom prst="rect">
            <a:avLst/>
          </a:prstGeom>
        </p:spPr>
        <p:txBody>
          <a:bodyPr/>
          <a:lstStyle/>
          <a:p>
            <a:pPr defTabSz="1219140">
              <a:defRPr/>
            </a:pPr>
            <a:endParaRPr lang="th-TH">
              <a:solidFill>
                <a:prstClr val="black">
                  <a:tint val="75000"/>
                </a:prstClr>
              </a:solidFill>
            </a:endParaRPr>
          </a:p>
        </p:txBody>
      </p:sp>
      <p:sp>
        <p:nvSpPr>
          <p:cNvPr id="5" name="ตัวแทนหมายเลขภาพนิ่ง 4"/>
          <p:cNvSpPr>
            <a:spLocks noGrp="1"/>
          </p:cNvSpPr>
          <p:nvPr>
            <p:ph type="sldNum" sz="quarter" idx="12"/>
          </p:nvPr>
        </p:nvSpPr>
        <p:spPr>
          <a:xfrm>
            <a:off x="8737600" y="6356352"/>
            <a:ext cx="2844800" cy="365125"/>
          </a:xfrm>
          <a:prstGeom prst="rect">
            <a:avLst/>
          </a:prstGeom>
        </p:spPr>
        <p:txBody>
          <a:bodyPr/>
          <a:lstStyle/>
          <a:p>
            <a:pPr defTabSz="1219140">
              <a:defRPr/>
            </a:pPr>
            <a:fld id="{87FAD50B-2507-4EF4-85F2-259190485B3F}" type="slidenum">
              <a:rPr lang="th-TH" smtClean="0">
                <a:solidFill>
                  <a:prstClr val="black">
                    <a:tint val="75000"/>
                  </a:prstClr>
                </a:solidFill>
              </a:rPr>
              <a:pPr defTabSz="1219140">
                <a:defRPr/>
              </a:pPr>
              <a:t>‹#›</a:t>
            </a:fld>
            <a:endParaRPr lang="th-TH">
              <a:solidFill>
                <a:prstClr val="black">
                  <a:tint val="75000"/>
                </a:prstClr>
              </a:solidFill>
            </a:endParaRPr>
          </a:p>
        </p:txBody>
      </p:sp>
      <p:grpSp>
        <p:nvGrpSpPr>
          <p:cNvPr id="57" name="กลุ่ม 56"/>
          <p:cNvGrpSpPr/>
          <p:nvPr userDrawn="1"/>
        </p:nvGrpSpPr>
        <p:grpSpPr>
          <a:xfrm>
            <a:off x="6071241" y="262388"/>
            <a:ext cx="5540073" cy="5515257"/>
            <a:chOff x="4553429" y="196789"/>
            <a:chExt cx="4155055" cy="4136443"/>
          </a:xfrm>
        </p:grpSpPr>
        <p:grpSp>
          <p:nvGrpSpPr>
            <p:cNvPr id="58" name="กลุ่ม 57"/>
            <p:cNvGrpSpPr/>
            <p:nvPr/>
          </p:nvGrpSpPr>
          <p:grpSpPr>
            <a:xfrm>
              <a:off x="4553429" y="1257869"/>
              <a:ext cx="4155055" cy="3075363"/>
              <a:chOff x="4100154" y="1257869"/>
              <a:chExt cx="4155055" cy="3186089"/>
            </a:xfrm>
          </p:grpSpPr>
          <p:sp>
            <p:nvSpPr>
              <p:cNvPr id="60" name="รูปแบบอิสระ 59"/>
              <p:cNvSpPr/>
              <p:nvPr/>
            </p:nvSpPr>
            <p:spPr>
              <a:xfrm>
                <a:off x="4303283" y="1357254"/>
                <a:ext cx="3951926" cy="3086704"/>
              </a:xfrm>
              <a:custGeom>
                <a:avLst/>
                <a:gdLst>
                  <a:gd name="connsiteX0" fmla="*/ 408795 w 1623177"/>
                  <a:gd name="connsiteY0" fmla="*/ 1456766 h 1482940"/>
                  <a:gd name="connsiteX1" fmla="*/ 20868 w 1623177"/>
                  <a:gd name="connsiteY1" fmla="*/ 1041130 h 1482940"/>
                  <a:gd name="connsiteX2" fmla="*/ 131704 w 1623177"/>
                  <a:gd name="connsiteY2" fmla="*/ 265275 h 1482940"/>
                  <a:gd name="connsiteX3" fmla="*/ 796722 w 1623177"/>
                  <a:gd name="connsiteY3" fmla="*/ 2039 h 1482940"/>
                  <a:gd name="connsiteX4" fmla="*/ 1558722 w 1623177"/>
                  <a:gd name="connsiteY4" fmla="*/ 376111 h 1482940"/>
                  <a:gd name="connsiteX5" fmla="*/ 1447886 w 1623177"/>
                  <a:gd name="connsiteY5" fmla="*/ 1318221 h 1482940"/>
                  <a:gd name="connsiteX6" fmla="*/ 408795 w 1623177"/>
                  <a:gd name="connsiteY6" fmla="*/ 1456766 h 1482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23177" h="1482940">
                    <a:moveTo>
                      <a:pt x="408795" y="1456766"/>
                    </a:moveTo>
                    <a:cubicBezTo>
                      <a:pt x="170959" y="1410584"/>
                      <a:pt x="67050" y="1239712"/>
                      <a:pt x="20868" y="1041130"/>
                    </a:cubicBezTo>
                    <a:cubicBezTo>
                      <a:pt x="-25314" y="842548"/>
                      <a:pt x="2395" y="438457"/>
                      <a:pt x="131704" y="265275"/>
                    </a:cubicBezTo>
                    <a:cubicBezTo>
                      <a:pt x="261013" y="92093"/>
                      <a:pt x="558886" y="-16434"/>
                      <a:pt x="796722" y="2039"/>
                    </a:cubicBezTo>
                    <a:cubicBezTo>
                      <a:pt x="1034558" y="20512"/>
                      <a:pt x="1450195" y="156747"/>
                      <a:pt x="1558722" y="376111"/>
                    </a:cubicBezTo>
                    <a:cubicBezTo>
                      <a:pt x="1667249" y="595475"/>
                      <a:pt x="1644159" y="1131185"/>
                      <a:pt x="1447886" y="1318221"/>
                    </a:cubicBezTo>
                    <a:cubicBezTo>
                      <a:pt x="1251613" y="1505257"/>
                      <a:pt x="646631" y="1502948"/>
                      <a:pt x="408795" y="1456766"/>
                    </a:cubicBezTo>
                    <a:close/>
                  </a:path>
                </a:pathLst>
              </a:cu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1" name="รูปแบบอิสระ 60"/>
              <p:cNvSpPr/>
              <p:nvPr/>
            </p:nvSpPr>
            <p:spPr>
              <a:xfrm>
                <a:off x="4100154" y="1257869"/>
                <a:ext cx="4051049" cy="3075362"/>
              </a:xfrm>
              <a:custGeom>
                <a:avLst/>
                <a:gdLst>
                  <a:gd name="connsiteX0" fmla="*/ 408795 w 1623177"/>
                  <a:gd name="connsiteY0" fmla="*/ 1456766 h 1482940"/>
                  <a:gd name="connsiteX1" fmla="*/ 20868 w 1623177"/>
                  <a:gd name="connsiteY1" fmla="*/ 1041130 h 1482940"/>
                  <a:gd name="connsiteX2" fmla="*/ 131704 w 1623177"/>
                  <a:gd name="connsiteY2" fmla="*/ 265275 h 1482940"/>
                  <a:gd name="connsiteX3" fmla="*/ 796722 w 1623177"/>
                  <a:gd name="connsiteY3" fmla="*/ 2039 h 1482940"/>
                  <a:gd name="connsiteX4" fmla="*/ 1558722 w 1623177"/>
                  <a:gd name="connsiteY4" fmla="*/ 376111 h 1482940"/>
                  <a:gd name="connsiteX5" fmla="*/ 1447886 w 1623177"/>
                  <a:gd name="connsiteY5" fmla="*/ 1318221 h 1482940"/>
                  <a:gd name="connsiteX6" fmla="*/ 408795 w 1623177"/>
                  <a:gd name="connsiteY6" fmla="*/ 1456766 h 1482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23177" h="1482940">
                    <a:moveTo>
                      <a:pt x="408795" y="1456766"/>
                    </a:moveTo>
                    <a:cubicBezTo>
                      <a:pt x="170959" y="1410584"/>
                      <a:pt x="67050" y="1239712"/>
                      <a:pt x="20868" y="1041130"/>
                    </a:cubicBezTo>
                    <a:cubicBezTo>
                      <a:pt x="-25314" y="842548"/>
                      <a:pt x="2395" y="438457"/>
                      <a:pt x="131704" y="265275"/>
                    </a:cubicBezTo>
                    <a:cubicBezTo>
                      <a:pt x="261013" y="92093"/>
                      <a:pt x="558886" y="-16434"/>
                      <a:pt x="796722" y="2039"/>
                    </a:cubicBezTo>
                    <a:cubicBezTo>
                      <a:pt x="1034558" y="20512"/>
                      <a:pt x="1450195" y="156747"/>
                      <a:pt x="1558722" y="376111"/>
                    </a:cubicBezTo>
                    <a:cubicBezTo>
                      <a:pt x="1667249" y="595475"/>
                      <a:pt x="1644159" y="1131185"/>
                      <a:pt x="1447886" y="1318221"/>
                    </a:cubicBezTo>
                    <a:cubicBezTo>
                      <a:pt x="1251613" y="1505257"/>
                      <a:pt x="646631" y="1502948"/>
                      <a:pt x="408795" y="1456766"/>
                    </a:cubicBezTo>
                    <a:close/>
                  </a:path>
                </a:pathLst>
              </a:custGeom>
              <a:solidFill>
                <a:srgbClr val="A794BE"/>
              </a:solidFill>
              <a:ln>
                <a:noFill/>
              </a:ln>
              <a:effectLst>
                <a:innerShdw blurRad="63500" dist="177800" dir="12840000">
                  <a:srgbClr val="977994">
                    <a:alpha val="16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pic>
          <p:nvPicPr>
            <p:cNvPr id="59" name="รูปภาพ 5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454021">
              <a:off x="7471741" y="196789"/>
              <a:ext cx="1132861" cy="1598420"/>
            </a:xfrm>
            <a:prstGeom prst="rect">
              <a:avLst/>
            </a:prstGeom>
          </p:spPr>
        </p:pic>
      </p:grpSp>
      <p:grpSp>
        <p:nvGrpSpPr>
          <p:cNvPr id="62" name="กลุ่ม 61"/>
          <p:cNvGrpSpPr/>
          <p:nvPr userDrawn="1"/>
        </p:nvGrpSpPr>
        <p:grpSpPr>
          <a:xfrm>
            <a:off x="8701375" y="6180880"/>
            <a:ext cx="3015709" cy="600000"/>
            <a:chOff x="3289945" y="3405879"/>
            <a:chExt cx="2261782" cy="450000"/>
          </a:xfrm>
        </p:grpSpPr>
        <p:sp>
          <p:nvSpPr>
            <p:cNvPr id="63" name="วงรี 62"/>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4" name="วงรี 63"/>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5" name="วงรี 64"/>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6" name="วงรี 65"/>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67" name="กลุ่ม 66"/>
          <p:cNvGrpSpPr/>
          <p:nvPr userDrawn="1"/>
        </p:nvGrpSpPr>
        <p:grpSpPr>
          <a:xfrm>
            <a:off x="605616" y="1419631"/>
            <a:ext cx="5162501" cy="4985700"/>
            <a:chOff x="454211" y="1064723"/>
            <a:chExt cx="3871876" cy="3739275"/>
          </a:xfrm>
        </p:grpSpPr>
        <p:pic>
          <p:nvPicPr>
            <p:cNvPr id="68" name="รูปภาพ 6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4211" y="1064723"/>
              <a:ext cx="3871876" cy="3739275"/>
            </a:xfrm>
            <a:prstGeom prst="rect">
              <a:avLst/>
            </a:prstGeom>
          </p:spPr>
        </p:pic>
        <p:sp>
          <p:nvSpPr>
            <p:cNvPr id="69" name="วงรี 68"/>
            <p:cNvSpPr/>
            <p:nvPr/>
          </p:nvSpPr>
          <p:spPr>
            <a:xfrm>
              <a:off x="847896" y="1461210"/>
              <a:ext cx="3041368" cy="2902851"/>
            </a:xfrm>
            <a:prstGeom prst="ellipse">
              <a:avLst/>
            </a:prstGeom>
            <a:solidFill>
              <a:schemeClr val="bg1"/>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70" name="กลุ่ม 69"/>
          <p:cNvGrpSpPr/>
          <p:nvPr userDrawn="1"/>
        </p:nvGrpSpPr>
        <p:grpSpPr>
          <a:xfrm>
            <a:off x="-1447992" y="5752524"/>
            <a:ext cx="4005304" cy="2900781"/>
            <a:chOff x="-1085994" y="4314392"/>
            <a:chExt cx="3003978" cy="2175586"/>
          </a:xfrm>
        </p:grpSpPr>
        <p:sp>
          <p:nvSpPr>
            <p:cNvPr id="71" name="เมฆ 70"/>
            <p:cNvSpPr/>
            <p:nvPr/>
          </p:nvSpPr>
          <p:spPr>
            <a:xfrm rot="1140269" flipH="1">
              <a:off x="-1085994" y="4314392"/>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72" name="รูปภาพ 7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26195">
              <a:off x="142099" y="4459669"/>
              <a:ext cx="373985" cy="398113"/>
            </a:xfrm>
            <a:prstGeom prst="rect">
              <a:avLst/>
            </a:prstGeom>
          </p:spPr>
        </p:pic>
        <p:pic>
          <p:nvPicPr>
            <p:cNvPr id="73" name="รูปภาพ 72"/>
            <p:cNvPicPr>
              <a:picLocks noChangeAspect="1"/>
            </p:cNvPicPr>
            <p:nvPr/>
          </p:nvPicPr>
          <p:blipFill rotWithShape="1">
            <a:blip r:embed="rId5" cstate="print">
              <a:extLst>
                <a:ext uri="{BEBA8EAE-BF5A-486C-A8C5-ECC9F3942E4B}">
                  <a14:imgProps xmlns:a14="http://schemas.microsoft.com/office/drawing/2010/main">
                    <a14:imgLayer r:embed="rId6">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766340" y="4856971"/>
              <a:ext cx="202448" cy="225000"/>
            </a:xfrm>
            <a:prstGeom prst="rect">
              <a:avLst/>
            </a:prstGeom>
          </p:spPr>
        </p:pic>
      </p:grpSp>
      <p:grpSp>
        <p:nvGrpSpPr>
          <p:cNvPr id="74" name="กลุ่ม 73"/>
          <p:cNvGrpSpPr/>
          <p:nvPr userDrawn="1"/>
        </p:nvGrpSpPr>
        <p:grpSpPr>
          <a:xfrm>
            <a:off x="-1404669" y="-1777268"/>
            <a:ext cx="3235280" cy="4005304"/>
            <a:chOff x="-1053502" y="-1332951"/>
            <a:chExt cx="2426460" cy="3003978"/>
          </a:xfrm>
        </p:grpSpPr>
        <p:sp>
          <p:nvSpPr>
            <p:cNvPr id="75" name="เมฆ 74"/>
            <p:cNvSpPr/>
            <p:nvPr/>
          </p:nvSpPr>
          <p:spPr>
            <a:xfrm rot="7546496" flipH="1">
              <a:off x="-1467698" y="-918755"/>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76" name="รูปภาพ 7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6200000" flipV="1">
              <a:off x="281473" y="166384"/>
              <a:ext cx="1088830" cy="1094141"/>
            </a:xfrm>
            <a:prstGeom prst="rect">
              <a:avLst/>
            </a:prstGeom>
            <a:effectLst>
              <a:outerShdw blurRad="50800" dist="38100" dir="2700000" algn="tl" rotWithShape="0">
                <a:schemeClr val="accent4">
                  <a:alpha val="40000"/>
                </a:schemeClr>
              </a:outerShdw>
            </a:effectLst>
          </p:spPr>
        </p:pic>
        <p:pic>
          <p:nvPicPr>
            <p:cNvPr id="77" name="รูปภาพ 7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29091" y="34719"/>
              <a:ext cx="344876" cy="370235"/>
            </a:xfrm>
            <a:prstGeom prst="rect">
              <a:avLst/>
            </a:prstGeom>
          </p:spPr>
        </p:pic>
        <p:pic>
          <p:nvPicPr>
            <p:cNvPr id="78" name="รูปภาพ 77"/>
            <p:cNvPicPr>
              <a:picLocks noChangeAspect="1"/>
            </p:cNvPicPr>
            <p:nvPr/>
          </p:nvPicPr>
          <p:blipFill rotWithShape="1">
            <a:blip r:embed="rId9" cstate="print">
              <a:extLst>
                <a:ext uri="{BEBA8EAE-BF5A-486C-A8C5-ECC9F3942E4B}">
                  <a14:imgProps xmlns:a14="http://schemas.microsoft.com/office/drawing/2010/main">
                    <a14:imgLayer r:embed="rId10">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99119" y="704071"/>
              <a:ext cx="152400" cy="169377"/>
            </a:xfrm>
            <a:prstGeom prst="rect">
              <a:avLst/>
            </a:prstGeom>
          </p:spPr>
        </p:pic>
      </p:grpSp>
      <p:sp>
        <p:nvSpPr>
          <p:cNvPr id="2" name="ชื่อเรื่อง 1"/>
          <p:cNvSpPr>
            <a:spLocks noGrp="1"/>
          </p:cNvSpPr>
          <p:nvPr>
            <p:ph type="title"/>
          </p:nvPr>
        </p:nvSpPr>
        <p:spPr>
          <a:xfrm>
            <a:off x="435600" y="399299"/>
            <a:ext cx="10972800" cy="1143000"/>
          </a:xfrm>
          <a:prstGeom prst="rect">
            <a:avLst/>
          </a:prstGeom>
        </p:spPr>
        <p:txBody>
          <a:bodyPr>
            <a:normAutofit/>
          </a:bodyPr>
          <a:lstStyle>
            <a:lvl1pPr>
              <a:defRPr sz="4800">
                <a:solidFill>
                  <a:srgbClr val="FFD757"/>
                </a:solidFill>
              </a:defRPr>
            </a:lvl1pPr>
          </a:lstStyle>
          <a:p>
            <a:r>
              <a:rPr lang="th-TH" dirty="0"/>
              <a:t>คลิกเพื่อแก้ไขลักษณะชื่อเรื่องต้นแบบ</a:t>
            </a:r>
          </a:p>
        </p:txBody>
      </p:sp>
      <p:sp>
        <p:nvSpPr>
          <p:cNvPr id="80" name="ตัวแทนรูปภาพ 79"/>
          <p:cNvSpPr>
            <a:spLocks noGrp="1"/>
          </p:cNvSpPr>
          <p:nvPr>
            <p:ph type="pic" sz="quarter" idx="13"/>
          </p:nvPr>
        </p:nvSpPr>
        <p:spPr>
          <a:xfrm>
            <a:off x="1101184" y="1947333"/>
            <a:ext cx="4084501" cy="3871384"/>
          </a:xfrm>
          <a:prstGeom prst="ellipse">
            <a:avLst/>
          </a:prstGeom>
        </p:spPr>
        <p:txBody>
          <a:bodyPr/>
          <a:lstStyle/>
          <a:p>
            <a:endParaRPr lang="th-TH"/>
          </a:p>
        </p:txBody>
      </p:sp>
      <p:sp>
        <p:nvSpPr>
          <p:cNvPr id="81" name="ตัวแทนข้อความ 3"/>
          <p:cNvSpPr>
            <a:spLocks noGrp="1"/>
          </p:cNvSpPr>
          <p:nvPr>
            <p:ph type="body" sz="half" idx="14"/>
          </p:nvPr>
        </p:nvSpPr>
        <p:spPr>
          <a:xfrm>
            <a:off x="6885743" y="2660915"/>
            <a:ext cx="4300352" cy="553924"/>
          </a:xfrm>
          <a:prstGeom prst="rect">
            <a:avLst/>
          </a:prstGeom>
        </p:spPr>
        <p:txBody>
          <a:bodyPr>
            <a:noAutofit/>
          </a:bodyPr>
          <a:lstStyle>
            <a:lvl1pPr marL="0" indent="0">
              <a:buNone/>
              <a:defRPr sz="2400">
                <a:solidFill>
                  <a:schemeClr val="bg1"/>
                </a:solidFill>
                <a:latin typeface="can_NongAor" pitchFamily="2" charset="0"/>
                <a:cs typeface="can_NongAor" pitchFamily="2" charset="0"/>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a:p>
            <a:pPr lvl="0"/>
            <a:endParaRPr lang="th-TH" dirty="0"/>
          </a:p>
        </p:txBody>
      </p:sp>
    </p:spTree>
    <p:extLst>
      <p:ext uri="{BB962C8B-B14F-4D97-AF65-F5344CB8AC3E}">
        <p14:creationId xmlns:p14="http://schemas.microsoft.com/office/powerpoint/2010/main" val="2198710508"/>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5_เค้าโครงแบบกำหนดเอง">
    <p:spTree>
      <p:nvGrpSpPr>
        <p:cNvPr id="1" name=""/>
        <p:cNvGrpSpPr/>
        <p:nvPr/>
      </p:nvGrpSpPr>
      <p:grpSpPr>
        <a:xfrm>
          <a:off x="0" y="0"/>
          <a:ext cx="0" cy="0"/>
          <a:chOff x="0" y="0"/>
          <a:chExt cx="0" cy="0"/>
        </a:xfrm>
      </p:grpSpPr>
      <p:grpSp>
        <p:nvGrpSpPr>
          <p:cNvPr id="6" name="กลุ่ม 5"/>
          <p:cNvGrpSpPr/>
          <p:nvPr userDrawn="1"/>
        </p:nvGrpSpPr>
        <p:grpSpPr>
          <a:xfrm>
            <a:off x="335361" y="356660"/>
            <a:ext cx="11425271" cy="6124221"/>
            <a:chOff x="251519" y="267494"/>
            <a:chExt cx="8568953" cy="4593166"/>
          </a:xfrm>
        </p:grpSpPr>
        <p:sp>
          <p:nvSpPr>
            <p:cNvPr id="7" name="สี่เหลี่ยมผืนผ้า 6"/>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8" name="กลุ่ม 7"/>
            <p:cNvGrpSpPr/>
            <p:nvPr userDrawn="1"/>
          </p:nvGrpSpPr>
          <p:grpSpPr>
            <a:xfrm>
              <a:off x="251519" y="267494"/>
              <a:ext cx="8568953" cy="4593166"/>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sp>
        <p:nvSpPr>
          <p:cNvPr id="2" name="ชื่อเรื่อง 1"/>
          <p:cNvSpPr>
            <a:spLocks noGrp="1"/>
          </p:cNvSpPr>
          <p:nvPr>
            <p:ph type="title"/>
          </p:nvPr>
        </p:nvSpPr>
        <p:spPr>
          <a:xfrm>
            <a:off x="561595" y="775159"/>
            <a:ext cx="10972800" cy="1143000"/>
          </a:xfrm>
          <a:prstGeom prst="rect">
            <a:avLst/>
          </a:prstGeom>
        </p:spPr>
        <p:txBody>
          <a:bodyPr/>
          <a:lstStyle/>
          <a:p>
            <a:r>
              <a:rPr lang="th-TH"/>
              <a:t>คลิกเพื่อแก้ไขลักษณะชื่อเรื่องต้นแบบ</a:t>
            </a:r>
          </a:p>
        </p:txBody>
      </p:sp>
      <p:sp>
        <p:nvSpPr>
          <p:cNvPr id="3" name="ตัวแทนวันที่ 2"/>
          <p:cNvSpPr>
            <a:spLocks noGrp="1"/>
          </p:cNvSpPr>
          <p:nvPr>
            <p:ph type="dt" sz="half" idx="10"/>
          </p:nvPr>
        </p:nvSpPr>
        <p:spPr>
          <a:xfrm>
            <a:off x="609600" y="6356352"/>
            <a:ext cx="2844800" cy="365125"/>
          </a:xfrm>
          <a:prstGeom prst="rect">
            <a:avLst/>
          </a:prstGeom>
        </p:spPr>
        <p:txBody>
          <a:bodyPr/>
          <a:lstStyle/>
          <a:p>
            <a:pPr defTabSz="1219140">
              <a:defRPr/>
            </a:pPr>
            <a:fld id="{D32242DE-F0EE-4C77-B9C6-2A34B17B2D30}" type="datetimeFigureOut">
              <a:rPr lang="th-TH" smtClean="0">
                <a:solidFill>
                  <a:prstClr val="black">
                    <a:tint val="75000"/>
                  </a:prstClr>
                </a:solidFill>
              </a:rPr>
              <a:pPr defTabSz="1219140">
                <a:defRPr/>
              </a:pPr>
              <a:t>11/03/66</a:t>
            </a:fld>
            <a:endParaRPr lang="th-TH">
              <a:solidFill>
                <a:prstClr val="black">
                  <a:tint val="75000"/>
                </a:prstClr>
              </a:solidFill>
            </a:endParaRPr>
          </a:p>
        </p:txBody>
      </p:sp>
      <p:sp>
        <p:nvSpPr>
          <p:cNvPr id="4" name="ตัวแทนท้ายกระดาษ 3"/>
          <p:cNvSpPr>
            <a:spLocks noGrp="1"/>
          </p:cNvSpPr>
          <p:nvPr>
            <p:ph type="ftr" sz="quarter" idx="11"/>
          </p:nvPr>
        </p:nvSpPr>
        <p:spPr>
          <a:xfrm>
            <a:off x="4165600" y="6356352"/>
            <a:ext cx="3860800" cy="365125"/>
          </a:xfrm>
          <a:prstGeom prst="rect">
            <a:avLst/>
          </a:prstGeom>
        </p:spPr>
        <p:txBody>
          <a:bodyPr/>
          <a:lstStyle/>
          <a:p>
            <a:pPr defTabSz="1219140">
              <a:defRPr/>
            </a:pPr>
            <a:endParaRPr lang="th-TH">
              <a:solidFill>
                <a:prstClr val="black">
                  <a:tint val="75000"/>
                </a:prstClr>
              </a:solidFill>
            </a:endParaRPr>
          </a:p>
        </p:txBody>
      </p:sp>
      <p:sp>
        <p:nvSpPr>
          <p:cNvPr id="5" name="ตัวแทนหมายเลขภาพนิ่ง 4"/>
          <p:cNvSpPr>
            <a:spLocks noGrp="1"/>
          </p:cNvSpPr>
          <p:nvPr>
            <p:ph type="sldNum" sz="quarter" idx="12"/>
          </p:nvPr>
        </p:nvSpPr>
        <p:spPr>
          <a:xfrm>
            <a:off x="8737600" y="6356352"/>
            <a:ext cx="2844800" cy="365125"/>
          </a:xfrm>
          <a:prstGeom prst="rect">
            <a:avLst/>
          </a:prstGeom>
        </p:spPr>
        <p:txBody>
          <a:bodyPr/>
          <a:lstStyle/>
          <a:p>
            <a:pPr defTabSz="1219140">
              <a:defRPr/>
            </a:pPr>
            <a:fld id="{87FAD50B-2507-4EF4-85F2-259190485B3F}" type="slidenum">
              <a:rPr lang="th-TH" smtClean="0">
                <a:solidFill>
                  <a:prstClr val="black">
                    <a:tint val="75000"/>
                  </a:prstClr>
                </a:solidFill>
              </a:rPr>
              <a:pPr defTabSz="1219140">
                <a:defRPr/>
              </a:pPr>
              <a:t>‹#›</a:t>
            </a:fld>
            <a:endParaRPr lang="th-TH">
              <a:solidFill>
                <a:prstClr val="black">
                  <a:tint val="75000"/>
                </a:prstClr>
              </a:solidFill>
            </a:endParaRPr>
          </a:p>
        </p:txBody>
      </p:sp>
      <p:grpSp>
        <p:nvGrpSpPr>
          <p:cNvPr id="57" name="กลุ่ม 56"/>
          <p:cNvGrpSpPr/>
          <p:nvPr userDrawn="1"/>
        </p:nvGrpSpPr>
        <p:grpSpPr>
          <a:xfrm>
            <a:off x="8670247" y="157520"/>
            <a:ext cx="3015709" cy="600000"/>
            <a:chOff x="3289945" y="3405879"/>
            <a:chExt cx="2261782" cy="450000"/>
          </a:xfrm>
        </p:grpSpPr>
        <p:sp>
          <p:nvSpPr>
            <p:cNvPr id="58" name="วงรี 57"/>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9" name="วงรี 58"/>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0" name="วงรี 59"/>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1" name="วงรี 60"/>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62" name="กลุ่ม 61"/>
          <p:cNvGrpSpPr/>
          <p:nvPr userDrawn="1"/>
        </p:nvGrpSpPr>
        <p:grpSpPr>
          <a:xfrm>
            <a:off x="-2161644" y="-1331727"/>
            <a:ext cx="4005304" cy="2900781"/>
            <a:chOff x="-1621233" y="-998795"/>
            <a:chExt cx="3003978" cy="2175586"/>
          </a:xfrm>
        </p:grpSpPr>
        <p:sp>
          <p:nvSpPr>
            <p:cNvPr id="63" name="เมฆ 62"/>
            <p:cNvSpPr/>
            <p:nvPr/>
          </p:nvSpPr>
          <p:spPr>
            <a:xfrm rot="8811681">
              <a:off x="-1621233" y="-998795"/>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64" name="รูปภาพ 6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26195">
              <a:off x="429109" y="112817"/>
              <a:ext cx="340212" cy="362161"/>
            </a:xfrm>
            <a:prstGeom prst="rect">
              <a:avLst/>
            </a:prstGeom>
          </p:spPr>
        </p:pic>
        <p:pic>
          <p:nvPicPr>
            <p:cNvPr id="65" name="รูปภาพ 64"/>
            <p:cNvPicPr>
              <a:picLocks noChangeAspect="1"/>
            </p:cNvPicPr>
            <p:nvPr/>
          </p:nvPicPr>
          <p:blipFill rotWithShape="1">
            <a:blip r:embed="rId3" cstate="print">
              <a:extLst>
                <a:ext uri="{BEBA8EAE-BF5A-486C-A8C5-ECC9F3942E4B}">
                  <a14:imgProps xmlns:a14="http://schemas.microsoft.com/office/drawing/2010/main">
                    <a14:imgLayer r:embed="rId4">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99117" y="581369"/>
              <a:ext cx="224409" cy="249408"/>
            </a:xfrm>
            <a:prstGeom prst="rect">
              <a:avLst/>
            </a:prstGeom>
          </p:spPr>
        </p:pic>
      </p:grpSp>
    </p:spTree>
    <p:extLst>
      <p:ext uri="{BB962C8B-B14F-4D97-AF65-F5344CB8AC3E}">
        <p14:creationId xmlns:p14="http://schemas.microsoft.com/office/powerpoint/2010/main" val="35651786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เนื้อหา 2 ส่วน">
    <p:spTree>
      <p:nvGrpSpPr>
        <p:cNvPr id="1" name=""/>
        <p:cNvGrpSpPr/>
        <p:nvPr/>
      </p:nvGrpSpPr>
      <p:grpSpPr>
        <a:xfrm>
          <a:off x="0" y="0"/>
          <a:ext cx="0" cy="0"/>
          <a:chOff x="0" y="0"/>
          <a:chExt cx="0" cy="0"/>
        </a:xfrm>
      </p:grpSpPr>
      <p:sp>
        <p:nvSpPr>
          <p:cNvPr id="8" name="สี่เหลี่ยมผืนผ้า 7"/>
          <p:cNvSpPr/>
          <p:nvPr userDrawn="1"/>
        </p:nvSpPr>
        <p:spPr>
          <a:xfrm>
            <a:off x="335360" y="356660"/>
            <a:ext cx="11425269" cy="61242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9" name="กลุ่ม 8"/>
          <p:cNvGrpSpPr/>
          <p:nvPr userDrawn="1"/>
        </p:nvGrpSpPr>
        <p:grpSpPr>
          <a:xfrm>
            <a:off x="335361" y="356660"/>
            <a:ext cx="11425271" cy="6124221"/>
            <a:chOff x="-29030" y="17128"/>
            <a:chExt cx="9151241" cy="5109244"/>
          </a:xfrm>
        </p:grpSpPr>
        <p:grpSp>
          <p:nvGrpSpPr>
            <p:cNvPr id="10" name="กลุ่ม 9"/>
            <p:cNvGrpSpPr/>
            <p:nvPr/>
          </p:nvGrpSpPr>
          <p:grpSpPr>
            <a:xfrm>
              <a:off x="187436" y="17128"/>
              <a:ext cx="8652652" cy="5109244"/>
              <a:chOff x="187436" y="17128"/>
              <a:chExt cx="8652652" cy="5109244"/>
            </a:xfrm>
          </p:grpSpPr>
          <p:cxnSp>
            <p:nvCxnSpPr>
              <p:cNvPr id="24"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4"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1" name="กลุ่ม 10"/>
            <p:cNvGrpSpPr/>
            <p:nvPr/>
          </p:nvGrpSpPr>
          <p:grpSpPr>
            <a:xfrm>
              <a:off x="-29030" y="263553"/>
              <a:ext cx="9151241" cy="4703748"/>
              <a:chOff x="-29030" y="263553"/>
              <a:chExt cx="9151241" cy="4703748"/>
            </a:xfrm>
          </p:grpSpPr>
          <p:cxnSp>
            <p:nvCxnSpPr>
              <p:cNvPr id="12"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3"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sp>
        <p:nvSpPr>
          <p:cNvPr id="5" name="ตัวแทนวันที่ 4"/>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11/03/66</a:t>
            </a:fld>
            <a:endParaRPr lang="th-TH">
              <a:solidFill>
                <a:prstClr val="black">
                  <a:tint val="75000"/>
                </a:prstClr>
              </a:solidFill>
            </a:endParaRPr>
          </a:p>
        </p:txBody>
      </p:sp>
      <p:sp>
        <p:nvSpPr>
          <p:cNvPr id="6" name="ตัวแทนท้ายกระดาษ 5"/>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7" name="ตัวแทนหมายเลขภาพนิ่ง 6"/>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grpSp>
        <p:nvGrpSpPr>
          <p:cNvPr id="73" name="กลุ่ม 72"/>
          <p:cNvGrpSpPr/>
          <p:nvPr userDrawn="1"/>
        </p:nvGrpSpPr>
        <p:grpSpPr>
          <a:xfrm>
            <a:off x="8701375" y="6180880"/>
            <a:ext cx="3015709" cy="600000"/>
            <a:chOff x="3289945" y="3405879"/>
            <a:chExt cx="2261782" cy="450000"/>
          </a:xfrm>
        </p:grpSpPr>
        <p:sp>
          <p:nvSpPr>
            <p:cNvPr id="74" name="วงรี 73"/>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5" name="วงรี 74"/>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6" name="วงรี 75"/>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7" name="วงรี 76"/>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78" name="สี่เหลี่ยมผืนผ้า 77"/>
          <p:cNvSpPr/>
          <p:nvPr userDrawn="1"/>
        </p:nvSpPr>
        <p:spPr>
          <a:xfrm>
            <a:off x="6189903" y="631832"/>
            <a:ext cx="5408715" cy="5680421"/>
          </a:xfrm>
          <a:prstGeom prst="rect">
            <a:avLst/>
          </a:prstGeom>
          <a:solidFill>
            <a:schemeClr val="accent4">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79" name="รูปภาพ 78"/>
          <p:cNvPicPr>
            <a:picLocks noChangeAspect="1"/>
          </p:cNvPicPr>
          <p:nvPr userDrawn="1"/>
        </p:nvPicPr>
        <p:blipFill rotWithShape="1">
          <a:blip r:embed="rId2" cstate="print">
            <a:extLst>
              <a:ext uri="{28A0092B-C50C-407E-A947-70E740481C1C}">
                <a14:useLocalDpi xmlns:a14="http://schemas.microsoft.com/office/drawing/2010/main" val="0"/>
              </a:ext>
            </a:extLst>
          </a:blip>
          <a:srcRect l="4032" t="85885" r="69939" b="8280"/>
          <a:stretch/>
        </p:blipFill>
        <p:spPr>
          <a:xfrm>
            <a:off x="7613193" y="367171"/>
            <a:ext cx="2799643" cy="627605"/>
          </a:xfrm>
          <a:prstGeom prst="rect">
            <a:avLst/>
          </a:prstGeom>
        </p:spPr>
      </p:pic>
      <p:sp>
        <p:nvSpPr>
          <p:cNvPr id="80" name="สี่เหลี่ยมผืนผ้า 79"/>
          <p:cNvSpPr/>
          <p:nvPr userDrawn="1"/>
        </p:nvSpPr>
        <p:spPr>
          <a:xfrm>
            <a:off x="512965" y="659384"/>
            <a:ext cx="5450505" cy="5680421"/>
          </a:xfrm>
          <a:prstGeom prst="rect">
            <a:avLst/>
          </a:prstGeom>
          <a:solidFill>
            <a:srgbClr val="E8C6D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81" name="รูปภาพ 80"/>
          <p:cNvPicPr>
            <a:picLocks noChangeAspect="1"/>
          </p:cNvPicPr>
          <p:nvPr userDrawn="1"/>
        </p:nvPicPr>
        <p:blipFill rotWithShape="1">
          <a:blip r:embed="rId2" cstate="print">
            <a:extLst>
              <a:ext uri="{28A0092B-C50C-407E-A947-70E740481C1C}">
                <a14:useLocalDpi xmlns:a14="http://schemas.microsoft.com/office/drawing/2010/main" val="0"/>
              </a:ext>
            </a:extLst>
          </a:blip>
          <a:srcRect l="4946" t="91819" r="69025" b="2346"/>
          <a:stretch/>
        </p:blipFill>
        <p:spPr>
          <a:xfrm>
            <a:off x="1926049" y="385416"/>
            <a:ext cx="2799643" cy="660979"/>
          </a:xfrm>
          <a:prstGeom prst="rect">
            <a:avLst/>
          </a:prstGeom>
        </p:spPr>
      </p:pic>
      <p:grpSp>
        <p:nvGrpSpPr>
          <p:cNvPr id="82" name="กลุ่ม 81"/>
          <p:cNvGrpSpPr/>
          <p:nvPr userDrawn="1"/>
        </p:nvGrpSpPr>
        <p:grpSpPr>
          <a:xfrm>
            <a:off x="-1308672" y="-1758005"/>
            <a:ext cx="2900781" cy="4005304"/>
            <a:chOff x="-981504" y="-1318504"/>
            <a:chExt cx="2175586" cy="3003978"/>
          </a:xfrm>
        </p:grpSpPr>
        <p:sp>
          <p:nvSpPr>
            <p:cNvPr id="83" name="เมฆ 82"/>
            <p:cNvSpPr/>
            <p:nvPr/>
          </p:nvSpPr>
          <p:spPr>
            <a:xfrm rot="18734514" flipH="1">
              <a:off x="-1395700" y="-904308"/>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84" name="รูปภาพ 83"/>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106289" y="517581"/>
              <a:ext cx="290462" cy="322818"/>
            </a:xfrm>
            <a:prstGeom prst="rect">
              <a:avLst/>
            </a:prstGeom>
          </p:spPr>
        </p:pic>
        <p:pic>
          <p:nvPicPr>
            <p:cNvPr id="85" name="รูปภาพ 8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9559" y="107225"/>
              <a:ext cx="439513" cy="471831"/>
            </a:xfrm>
            <a:prstGeom prst="rect">
              <a:avLst/>
            </a:prstGeom>
          </p:spPr>
        </p:pic>
      </p:grpSp>
      <p:pic>
        <p:nvPicPr>
          <p:cNvPr id="86" name="รูปภาพ 85"/>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18683965">
            <a:off x="10901579" y="-163881"/>
            <a:ext cx="2414679" cy="2234960"/>
          </a:xfrm>
          <a:prstGeom prst="rect">
            <a:avLst/>
          </a:prstGeom>
        </p:spPr>
      </p:pic>
      <p:grpSp>
        <p:nvGrpSpPr>
          <p:cNvPr id="45" name="กลุ่ม 44"/>
          <p:cNvGrpSpPr/>
          <p:nvPr userDrawn="1"/>
        </p:nvGrpSpPr>
        <p:grpSpPr>
          <a:xfrm>
            <a:off x="623392" y="525252"/>
            <a:ext cx="10657184" cy="5688059"/>
            <a:chOff x="467544" y="393938"/>
            <a:chExt cx="7992888" cy="4266044"/>
          </a:xfrm>
        </p:grpSpPr>
        <p:sp>
          <p:nvSpPr>
            <p:cNvPr id="46" name="บวก 45"/>
            <p:cNvSpPr/>
            <p:nvPr userDrawn="1"/>
          </p:nvSpPr>
          <p:spPr>
            <a:xfrm rot="20706355">
              <a:off x="3308471" y="39393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7" name="บวก 46"/>
            <p:cNvSpPr/>
            <p:nvPr userDrawn="1"/>
          </p:nvSpPr>
          <p:spPr>
            <a:xfrm rot="17093645" flipH="1">
              <a:off x="766967" y="3196517"/>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8" name="บวก 47"/>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9" name="บวก 48"/>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0" name="วงรี 49"/>
            <p:cNvSpPr/>
            <p:nvPr userDrawn="1"/>
          </p:nvSpPr>
          <p:spPr>
            <a:xfrm>
              <a:off x="7121778" y="4835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1" name="วงรี 50"/>
            <p:cNvSpPr/>
            <p:nvPr userDrawn="1"/>
          </p:nvSpPr>
          <p:spPr>
            <a:xfrm>
              <a:off x="8366748"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2" name="วงรี 51"/>
            <p:cNvSpPr/>
            <p:nvPr userDrawn="1"/>
          </p:nvSpPr>
          <p:spPr>
            <a:xfrm>
              <a:off x="2267744" y="45663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3" name="สามเหลี่ยมหน้าจั่ว 52"/>
            <p:cNvSpPr/>
            <p:nvPr userDrawn="1"/>
          </p:nvSpPr>
          <p:spPr>
            <a:xfrm>
              <a:off x="5076056" y="116760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4" name="สามเหลี่ยมหน้าจั่ว 53"/>
            <p:cNvSpPr/>
            <p:nvPr userDrawn="1"/>
          </p:nvSpPr>
          <p:spPr>
            <a:xfrm rot="1783205">
              <a:off x="4537207" y="4355063"/>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5" name="สามเหลี่ยมหน้าจั่ว 54"/>
            <p:cNvSpPr/>
            <p:nvPr userDrawn="1"/>
          </p:nvSpPr>
          <p:spPr>
            <a:xfrm rot="19585674">
              <a:off x="1179509" y="550137"/>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6" name="สามเหลี่ยมหน้าจั่ว 55"/>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7" name="วงรี 56"/>
            <p:cNvSpPr/>
            <p:nvPr userDrawn="1"/>
          </p:nvSpPr>
          <p:spPr>
            <a:xfrm>
              <a:off x="467544" y="156363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92" name="วงรี 91"/>
          <p:cNvSpPr/>
          <p:nvPr userDrawn="1"/>
        </p:nvSpPr>
        <p:spPr>
          <a:xfrm>
            <a:off x="512964" y="6588533"/>
            <a:ext cx="90283" cy="90283"/>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3" name="วงรี 92"/>
          <p:cNvSpPr/>
          <p:nvPr userDrawn="1"/>
        </p:nvSpPr>
        <p:spPr>
          <a:xfrm>
            <a:off x="662044" y="6104486"/>
            <a:ext cx="135425" cy="135425"/>
          </a:xfrm>
          <a:prstGeom prst="ellipse">
            <a:avLst/>
          </a:prstGeom>
          <a:solidFill>
            <a:schemeClr val="accent4">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4" name="วงรี 93"/>
          <p:cNvSpPr/>
          <p:nvPr userDrawn="1"/>
        </p:nvSpPr>
        <p:spPr>
          <a:xfrm>
            <a:off x="698297" y="6407945"/>
            <a:ext cx="153481" cy="156451"/>
          </a:xfrm>
          <a:prstGeom prst="ellipse">
            <a:avLst/>
          </a:prstGeom>
          <a:solidFill>
            <a:schemeClr val="accent2">
              <a:lumMod val="20000"/>
              <a:lumOff val="8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95" name="กลุ่ม 94"/>
          <p:cNvGrpSpPr/>
          <p:nvPr userDrawn="1"/>
        </p:nvGrpSpPr>
        <p:grpSpPr>
          <a:xfrm>
            <a:off x="463365" y="6281793"/>
            <a:ext cx="135425" cy="135425"/>
            <a:chOff x="8836702" y="4393654"/>
            <a:chExt cx="50304" cy="50304"/>
          </a:xfrm>
        </p:grpSpPr>
        <p:cxnSp>
          <p:nvCxnSpPr>
            <p:cNvPr id="96" name="ตัวเชื่อมต่อตรง 95"/>
            <p:cNvCxnSpPr/>
            <p:nvPr/>
          </p:nvCxnSpPr>
          <p:spPr>
            <a:xfrm>
              <a:off x="8861854" y="4393654"/>
              <a:ext cx="0" cy="50304"/>
            </a:xfrm>
            <a:prstGeom prst="line">
              <a:avLst/>
            </a:prstGeom>
            <a:ln w="19050" cap="rnd">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97" name="ตัวเชื่อมต่อตรง 96"/>
            <p:cNvCxnSpPr/>
            <p:nvPr/>
          </p:nvCxnSpPr>
          <p:spPr>
            <a:xfrm rot="16200000">
              <a:off x="8861854" y="4395241"/>
              <a:ext cx="0" cy="50304"/>
            </a:xfrm>
            <a:prstGeom prst="line">
              <a:avLst/>
            </a:prstGeom>
            <a:ln w="19050" cap="rnd">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98" name="กลุ่ม 97"/>
          <p:cNvGrpSpPr/>
          <p:nvPr userDrawn="1"/>
        </p:nvGrpSpPr>
        <p:grpSpPr>
          <a:xfrm>
            <a:off x="799402" y="5942546"/>
            <a:ext cx="67713" cy="67713"/>
            <a:chOff x="8986192" y="4546054"/>
            <a:chExt cx="50304" cy="50304"/>
          </a:xfrm>
        </p:grpSpPr>
        <p:cxnSp>
          <p:nvCxnSpPr>
            <p:cNvPr id="99" name="ตัวเชื่อมต่อตรง 98"/>
            <p:cNvCxnSpPr/>
            <p:nvPr/>
          </p:nvCxnSpPr>
          <p:spPr>
            <a:xfrm>
              <a:off x="9011344" y="4546054"/>
              <a:ext cx="0" cy="50304"/>
            </a:xfrm>
            <a:prstGeom prst="line">
              <a:avLst/>
            </a:prstGeom>
            <a:ln w="19050" cap="rnd">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00" name="ตัวเชื่อมต่อตรง 99"/>
            <p:cNvCxnSpPr/>
            <p:nvPr/>
          </p:nvCxnSpPr>
          <p:spPr>
            <a:xfrm rot="16200000">
              <a:off x="9011344" y="4547641"/>
              <a:ext cx="0" cy="50304"/>
            </a:xfrm>
            <a:prstGeom prst="line">
              <a:avLst/>
            </a:prstGeom>
            <a:ln w="19050" cap="rnd">
              <a:solidFill>
                <a:schemeClr val="accent4"/>
              </a:solidFill>
            </a:ln>
          </p:spPr>
          <p:style>
            <a:lnRef idx="1">
              <a:schemeClr val="accent1"/>
            </a:lnRef>
            <a:fillRef idx="0">
              <a:schemeClr val="accent1"/>
            </a:fillRef>
            <a:effectRef idx="0">
              <a:schemeClr val="accent1"/>
            </a:effectRef>
            <a:fontRef idx="minor">
              <a:schemeClr val="tx1"/>
            </a:fontRef>
          </p:style>
        </p:cxnSp>
      </p:grpSp>
      <p:grpSp>
        <p:nvGrpSpPr>
          <p:cNvPr id="101" name="กลุ่ม 100"/>
          <p:cNvGrpSpPr/>
          <p:nvPr userDrawn="1"/>
        </p:nvGrpSpPr>
        <p:grpSpPr>
          <a:xfrm>
            <a:off x="-1625461" y="4628228"/>
            <a:ext cx="2900781" cy="4005304"/>
            <a:chOff x="-981504" y="3521205"/>
            <a:chExt cx="2175586" cy="3003978"/>
          </a:xfrm>
          <a:effectLst>
            <a:outerShdw blurRad="50800" dist="38100" dir="2700000" algn="tl" rotWithShape="0">
              <a:schemeClr val="accent4">
                <a:alpha val="40000"/>
              </a:schemeClr>
            </a:outerShdw>
          </a:effectLst>
        </p:grpSpPr>
        <p:sp>
          <p:nvSpPr>
            <p:cNvPr id="102" name="เมฆ 101"/>
            <p:cNvSpPr/>
            <p:nvPr/>
          </p:nvSpPr>
          <p:spPr>
            <a:xfrm rot="2865486">
              <a:off x="-1395700" y="3935401"/>
              <a:ext cx="3003978" cy="2175586"/>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4" name="เมฆ 103"/>
            <p:cNvSpPr/>
            <p:nvPr/>
          </p:nvSpPr>
          <p:spPr>
            <a:xfrm rot="2699824">
              <a:off x="-460706" y="4358235"/>
              <a:ext cx="1613285" cy="853825"/>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pic>
        <p:nvPicPr>
          <p:cNvPr id="105" name="รูปภาพ 104"/>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046230" y="6261268"/>
            <a:ext cx="498647" cy="530817"/>
          </a:xfrm>
          <a:prstGeom prst="rect">
            <a:avLst/>
          </a:prstGeom>
        </p:spPr>
      </p:pic>
    </p:spTree>
    <p:extLst>
      <p:ext uri="{BB962C8B-B14F-4D97-AF65-F5344CB8AC3E}">
        <p14:creationId xmlns:p14="http://schemas.microsoft.com/office/powerpoint/2010/main" val="1423143625"/>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6_เค้าโครงแบบกำหนดเอง">
    <p:spTree>
      <p:nvGrpSpPr>
        <p:cNvPr id="1" name=""/>
        <p:cNvGrpSpPr/>
        <p:nvPr/>
      </p:nvGrpSpPr>
      <p:grpSpPr>
        <a:xfrm>
          <a:off x="0" y="0"/>
          <a:ext cx="0" cy="0"/>
          <a:chOff x="0" y="0"/>
          <a:chExt cx="0" cy="0"/>
        </a:xfrm>
      </p:grpSpPr>
      <p:grpSp>
        <p:nvGrpSpPr>
          <p:cNvPr id="6" name="กลุ่ม 5"/>
          <p:cNvGrpSpPr/>
          <p:nvPr userDrawn="1"/>
        </p:nvGrpSpPr>
        <p:grpSpPr>
          <a:xfrm>
            <a:off x="335361" y="356660"/>
            <a:ext cx="11425271" cy="6124221"/>
            <a:chOff x="251519" y="267494"/>
            <a:chExt cx="8568953" cy="4593166"/>
          </a:xfrm>
        </p:grpSpPr>
        <p:sp>
          <p:nvSpPr>
            <p:cNvPr id="7" name="สี่เหลี่ยมผืนผ้า 6"/>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8" name="กลุ่ม 7"/>
            <p:cNvGrpSpPr/>
            <p:nvPr userDrawn="1"/>
          </p:nvGrpSpPr>
          <p:grpSpPr>
            <a:xfrm>
              <a:off x="251519" y="267494"/>
              <a:ext cx="8568953" cy="4593166"/>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grpSp>
        <p:nvGrpSpPr>
          <p:cNvPr id="44" name="กลุ่ม 43"/>
          <p:cNvGrpSpPr/>
          <p:nvPr userDrawn="1"/>
        </p:nvGrpSpPr>
        <p:grpSpPr>
          <a:xfrm>
            <a:off x="1295468" y="860649"/>
            <a:ext cx="9957331" cy="4997409"/>
            <a:chOff x="971600" y="645485"/>
            <a:chExt cx="7467998" cy="3748057"/>
          </a:xfrm>
        </p:grpSpPr>
        <p:sp>
          <p:nvSpPr>
            <p:cNvPr id="45" name="บวก 44"/>
            <p:cNvSpPr/>
            <p:nvPr userDrawn="1"/>
          </p:nvSpPr>
          <p:spPr>
            <a:xfrm rot="20706355">
              <a:off x="3438398" y="6454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6" name="บวก 45"/>
            <p:cNvSpPr/>
            <p:nvPr userDrawn="1"/>
          </p:nvSpPr>
          <p:spPr>
            <a:xfrm rot="17093645" flipH="1">
              <a:off x="1006423" y="332607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7" name="บวก 46"/>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8" name="บวก 47"/>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9" name="วงรี 48"/>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0" name="วงรี 49"/>
            <p:cNvSpPr/>
            <p:nvPr userDrawn="1"/>
          </p:nvSpPr>
          <p:spPr>
            <a:xfrm>
              <a:off x="7142612"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1" name="วงรี 50"/>
            <p:cNvSpPr/>
            <p:nvPr userDrawn="1"/>
          </p:nvSpPr>
          <p:spPr>
            <a:xfrm>
              <a:off x="2267744"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2" name="สามเหลี่ยมหน้าจั่ว 51"/>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3" name="สามเหลี่ยมหน้าจั่ว 52"/>
            <p:cNvSpPr/>
            <p:nvPr userDrawn="1"/>
          </p:nvSpPr>
          <p:spPr>
            <a:xfrm rot="1783205">
              <a:off x="4103960" y="428554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4" name="สามเหลี่ยมหน้าจั่ว 53"/>
            <p:cNvSpPr/>
            <p:nvPr userDrawn="1"/>
          </p:nvSpPr>
          <p:spPr>
            <a:xfrm rot="19585674">
              <a:off x="1346802" y="235572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5" name="สามเหลี่ยมหน้าจั่ว 54"/>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6" name="วงรี 55"/>
            <p:cNvSpPr/>
            <p:nvPr userDrawn="1"/>
          </p:nvSpPr>
          <p:spPr>
            <a:xfrm>
              <a:off x="971600" y="183007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2" name="ชื่อเรื่อง 1"/>
          <p:cNvSpPr>
            <a:spLocks noGrp="1"/>
          </p:cNvSpPr>
          <p:nvPr>
            <p:ph type="title"/>
          </p:nvPr>
        </p:nvSpPr>
        <p:spPr>
          <a:xfrm>
            <a:off x="520612" y="656659"/>
            <a:ext cx="10145824" cy="1143000"/>
          </a:xfrm>
          <a:prstGeom prst="rect">
            <a:avLst/>
          </a:prstGeom>
        </p:spPr>
        <p:txBody>
          <a:bodyPr/>
          <a:lstStyle>
            <a:lvl1pPr>
              <a:defRPr>
                <a:solidFill>
                  <a:srgbClr val="FFD757"/>
                </a:solidFill>
              </a:defRPr>
            </a:lvl1pPr>
          </a:lstStyle>
          <a:p>
            <a:r>
              <a:rPr lang="th-TH" dirty="0"/>
              <a:t>คลิกเพื่อแก้ไขลักษณะชื่อเรื่องต้นแบบ</a:t>
            </a:r>
          </a:p>
        </p:txBody>
      </p:sp>
      <p:sp>
        <p:nvSpPr>
          <p:cNvPr id="3" name="ตัวแทนวันที่ 2"/>
          <p:cNvSpPr>
            <a:spLocks noGrp="1"/>
          </p:cNvSpPr>
          <p:nvPr>
            <p:ph type="dt" sz="half" idx="10"/>
          </p:nvPr>
        </p:nvSpPr>
        <p:spPr>
          <a:xfrm>
            <a:off x="609600" y="6356352"/>
            <a:ext cx="2844800" cy="365125"/>
          </a:xfrm>
          <a:prstGeom prst="rect">
            <a:avLst/>
          </a:prstGeom>
        </p:spPr>
        <p:txBody>
          <a:bodyPr/>
          <a:lstStyle/>
          <a:p>
            <a:pPr defTabSz="1219140">
              <a:defRPr/>
            </a:pPr>
            <a:fld id="{D32242DE-F0EE-4C77-B9C6-2A34B17B2D30}" type="datetimeFigureOut">
              <a:rPr lang="th-TH" smtClean="0">
                <a:solidFill>
                  <a:prstClr val="black">
                    <a:tint val="75000"/>
                  </a:prstClr>
                </a:solidFill>
              </a:rPr>
              <a:pPr defTabSz="1219140">
                <a:defRPr/>
              </a:pPr>
              <a:t>11/03/66</a:t>
            </a:fld>
            <a:endParaRPr lang="th-TH">
              <a:solidFill>
                <a:prstClr val="black">
                  <a:tint val="75000"/>
                </a:prstClr>
              </a:solidFill>
            </a:endParaRPr>
          </a:p>
        </p:txBody>
      </p:sp>
      <p:sp>
        <p:nvSpPr>
          <p:cNvPr id="4" name="ตัวแทนท้ายกระดาษ 3"/>
          <p:cNvSpPr>
            <a:spLocks noGrp="1"/>
          </p:cNvSpPr>
          <p:nvPr>
            <p:ph type="ftr" sz="quarter" idx="11"/>
          </p:nvPr>
        </p:nvSpPr>
        <p:spPr>
          <a:xfrm>
            <a:off x="4165600" y="6356352"/>
            <a:ext cx="3860800" cy="365125"/>
          </a:xfrm>
          <a:prstGeom prst="rect">
            <a:avLst/>
          </a:prstGeom>
        </p:spPr>
        <p:txBody>
          <a:bodyPr/>
          <a:lstStyle/>
          <a:p>
            <a:pPr defTabSz="1219140">
              <a:defRPr/>
            </a:pPr>
            <a:endParaRPr lang="th-TH">
              <a:solidFill>
                <a:prstClr val="black">
                  <a:tint val="75000"/>
                </a:prstClr>
              </a:solidFill>
            </a:endParaRPr>
          </a:p>
        </p:txBody>
      </p:sp>
      <p:sp>
        <p:nvSpPr>
          <p:cNvPr id="5" name="ตัวแทนหมายเลขภาพนิ่ง 4"/>
          <p:cNvSpPr>
            <a:spLocks noGrp="1"/>
          </p:cNvSpPr>
          <p:nvPr>
            <p:ph type="sldNum" sz="quarter" idx="12"/>
          </p:nvPr>
        </p:nvSpPr>
        <p:spPr>
          <a:xfrm>
            <a:off x="8737600" y="6356352"/>
            <a:ext cx="2844800" cy="365125"/>
          </a:xfrm>
          <a:prstGeom prst="rect">
            <a:avLst/>
          </a:prstGeom>
        </p:spPr>
        <p:txBody>
          <a:bodyPr/>
          <a:lstStyle/>
          <a:p>
            <a:pPr defTabSz="1219140">
              <a:defRPr/>
            </a:pPr>
            <a:fld id="{87FAD50B-2507-4EF4-85F2-259190485B3F}" type="slidenum">
              <a:rPr lang="th-TH" smtClean="0">
                <a:solidFill>
                  <a:prstClr val="black">
                    <a:tint val="75000"/>
                  </a:prstClr>
                </a:solidFill>
              </a:rPr>
              <a:pPr defTabSz="1219140">
                <a:defRPr/>
              </a:pPr>
              <a:t>‹#›</a:t>
            </a:fld>
            <a:endParaRPr lang="th-TH">
              <a:solidFill>
                <a:prstClr val="black">
                  <a:tint val="75000"/>
                </a:prstClr>
              </a:solidFill>
            </a:endParaRPr>
          </a:p>
        </p:txBody>
      </p:sp>
      <p:grpSp>
        <p:nvGrpSpPr>
          <p:cNvPr id="57" name="กลุ่ม 56"/>
          <p:cNvGrpSpPr/>
          <p:nvPr userDrawn="1"/>
        </p:nvGrpSpPr>
        <p:grpSpPr>
          <a:xfrm>
            <a:off x="420328" y="56659"/>
            <a:ext cx="3015709" cy="600000"/>
            <a:chOff x="3289945" y="3405879"/>
            <a:chExt cx="2261782" cy="450000"/>
          </a:xfrm>
        </p:grpSpPr>
        <p:sp>
          <p:nvSpPr>
            <p:cNvPr id="58" name="วงรี 57"/>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9" name="วงรี 58"/>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0" name="วงรี 59"/>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1" name="วงรี 60"/>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62" name="กลุ่ม 61"/>
          <p:cNvGrpSpPr/>
          <p:nvPr userDrawn="1"/>
        </p:nvGrpSpPr>
        <p:grpSpPr>
          <a:xfrm>
            <a:off x="-1643599" y="5619260"/>
            <a:ext cx="4005304" cy="2900781"/>
            <a:chOff x="-1232699" y="4214445"/>
            <a:chExt cx="3003978" cy="2175586"/>
          </a:xfrm>
        </p:grpSpPr>
        <p:sp>
          <p:nvSpPr>
            <p:cNvPr id="63" name="เมฆ 62"/>
            <p:cNvSpPr/>
            <p:nvPr/>
          </p:nvSpPr>
          <p:spPr>
            <a:xfrm rot="1631747" flipH="1">
              <a:off x="-1232699" y="4214445"/>
              <a:ext cx="3003978" cy="2175586"/>
            </a:xfrm>
            <a:prstGeom prst="cloud">
              <a:avLst/>
            </a:prstGeom>
            <a:solidFill>
              <a:schemeClr val="accent4">
                <a:lumMod val="60000"/>
                <a:lumOff val="40000"/>
              </a:schemeClr>
            </a:solidFill>
            <a:ln>
              <a:noFill/>
            </a:ln>
            <a:effectLst>
              <a:outerShdw blurRad="50800" dist="38100" algn="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64" name="รูปภาพ 6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26195">
              <a:off x="267219" y="4426089"/>
              <a:ext cx="373985" cy="398113"/>
            </a:xfrm>
            <a:prstGeom prst="rect">
              <a:avLst/>
            </a:prstGeom>
          </p:spPr>
        </p:pic>
        <p:pic>
          <p:nvPicPr>
            <p:cNvPr id="65" name="รูปภาพ 64"/>
            <p:cNvPicPr>
              <a:picLocks noChangeAspect="1"/>
            </p:cNvPicPr>
            <p:nvPr/>
          </p:nvPicPr>
          <p:blipFill rotWithShape="1">
            <a:blip r:embed="rId3" cstate="print">
              <a:extLst>
                <a:ext uri="{BEBA8EAE-BF5A-486C-A8C5-ECC9F3942E4B}">
                  <a14:imgProps xmlns:a14="http://schemas.microsoft.com/office/drawing/2010/main">
                    <a14:imgLayer r:embed="rId4">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828818" y="4926409"/>
              <a:ext cx="139969" cy="155561"/>
            </a:xfrm>
            <a:prstGeom prst="rect">
              <a:avLst/>
            </a:prstGeom>
          </p:spPr>
        </p:pic>
      </p:grpSp>
      <p:sp>
        <p:nvSpPr>
          <p:cNvPr id="66" name="วงรี 65"/>
          <p:cNvSpPr/>
          <p:nvPr userDrawn="1"/>
        </p:nvSpPr>
        <p:spPr>
          <a:xfrm>
            <a:off x="11525419" y="5339062"/>
            <a:ext cx="139200" cy="139911"/>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7" name="วงรี 66"/>
          <p:cNvSpPr/>
          <p:nvPr userDrawn="1"/>
        </p:nvSpPr>
        <p:spPr>
          <a:xfrm>
            <a:off x="11621429" y="5125173"/>
            <a:ext cx="139200" cy="139911"/>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8" name="วงรี 67"/>
          <p:cNvSpPr/>
          <p:nvPr userDrawn="1"/>
        </p:nvSpPr>
        <p:spPr>
          <a:xfrm>
            <a:off x="11467067" y="4902062"/>
            <a:ext cx="139200" cy="139911"/>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9" name="วงรี 68"/>
          <p:cNvSpPr/>
          <p:nvPr userDrawn="1"/>
        </p:nvSpPr>
        <p:spPr>
          <a:xfrm flipH="1">
            <a:off x="11184565" y="5881379"/>
            <a:ext cx="139200" cy="139911"/>
          </a:xfrm>
          <a:prstGeom prst="ellipse">
            <a:avLst/>
          </a:prstGeom>
          <a:solidFill>
            <a:srgbClr val="FFBD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0" name="วงรี 69"/>
          <p:cNvSpPr/>
          <p:nvPr userDrawn="1"/>
        </p:nvSpPr>
        <p:spPr>
          <a:xfrm flipH="1">
            <a:off x="11088555" y="5667490"/>
            <a:ext cx="139200" cy="139911"/>
          </a:xfrm>
          <a:prstGeom prst="ellipse">
            <a:avLst/>
          </a:prstGeom>
          <a:solidFill>
            <a:srgbClr val="EFD9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1" name="วงรี 70"/>
          <p:cNvSpPr/>
          <p:nvPr userDrawn="1"/>
        </p:nvSpPr>
        <p:spPr>
          <a:xfrm flipH="1">
            <a:off x="11242917" y="5444379"/>
            <a:ext cx="139200" cy="139911"/>
          </a:xfrm>
          <a:prstGeom prst="ellipse">
            <a:avLst/>
          </a:prstGeom>
          <a:solidFill>
            <a:srgbClr val="D597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72" name="กลุ่ม 71"/>
          <p:cNvGrpSpPr/>
          <p:nvPr userDrawn="1"/>
        </p:nvGrpSpPr>
        <p:grpSpPr>
          <a:xfrm>
            <a:off x="10264921" y="5511865"/>
            <a:ext cx="4005304" cy="3101032"/>
            <a:chOff x="7698691" y="4133899"/>
            <a:chExt cx="3003978" cy="2325774"/>
          </a:xfrm>
        </p:grpSpPr>
        <p:sp>
          <p:nvSpPr>
            <p:cNvPr id="73" name="เมฆ 72"/>
            <p:cNvSpPr/>
            <p:nvPr/>
          </p:nvSpPr>
          <p:spPr>
            <a:xfrm rot="19399497" flipH="1">
              <a:off x="7698691" y="4284087"/>
              <a:ext cx="3003978" cy="2175586"/>
            </a:xfrm>
            <a:prstGeom prst="cloud">
              <a:avLst/>
            </a:prstGeom>
            <a:solidFill>
              <a:schemeClr val="accent4">
                <a:lumMod val="60000"/>
                <a:lumOff val="40000"/>
              </a:schemeClr>
            </a:solidFill>
            <a:ln>
              <a:noFill/>
            </a:ln>
            <a:effectLst>
              <a:outerShdw blurRad="50800" dist="38100" dir="10800000" algn="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74" name="รูปภาพ 7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8138774" y="4133899"/>
              <a:ext cx="956993" cy="1030139"/>
            </a:xfrm>
            <a:prstGeom prst="rect">
              <a:avLst/>
            </a:prstGeom>
          </p:spPr>
        </p:pic>
      </p:grpSp>
      <p:grpSp>
        <p:nvGrpSpPr>
          <p:cNvPr id="75" name="กลุ่ม 74"/>
          <p:cNvGrpSpPr/>
          <p:nvPr userDrawn="1"/>
        </p:nvGrpSpPr>
        <p:grpSpPr>
          <a:xfrm>
            <a:off x="10194989" y="-1564486"/>
            <a:ext cx="4005304" cy="3325172"/>
            <a:chOff x="7646242" y="-1173366"/>
            <a:chExt cx="3003978" cy="2493879"/>
          </a:xfrm>
        </p:grpSpPr>
        <p:grpSp>
          <p:nvGrpSpPr>
            <p:cNvPr id="76" name="กลุ่ม 75"/>
            <p:cNvGrpSpPr/>
            <p:nvPr/>
          </p:nvGrpSpPr>
          <p:grpSpPr>
            <a:xfrm>
              <a:off x="7646242" y="-1173366"/>
              <a:ext cx="3003978" cy="2175586"/>
              <a:chOff x="7646242" y="-1173366"/>
              <a:chExt cx="3003978" cy="2175586"/>
            </a:xfrm>
          </p:grpSpPr>
          <p:sp>
            <p:nvSpPr>
              <p:cNvPr id="79" name="เมฆ 78"/>
              <p:cNvSpPr/>
              <p:nvPr/>
            </p:nvSpPr>
            <p:spPr>
              <a:xfrm rot="12665460" flipH="1">
                <a:off x="7646242" y="-1173366"/>
                <a:ext cx="3003978" cy="2175586"/>
              </a:xfrm>
              <a:prstGeom prst="cloud">
                <a:avLst/>
              </a:prstGeom>
              <a:solidFill>
                <a:schemeClr val="accent4">
                  <a:lumMod val="60000"/>
                  <a:lumOff val="40000"/>
                </a:schemeClr>
              </a:solidFill>
              <a:ln>
                <a:noFill/>
              </a:ln>
              <a:effectLst>
                <a:outerShdw blurRad="50800" dist="38100" dir="10800000" algn="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80" name="รูปภาพ 7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9499349">
                <a:off x="8820472" y="66491"/>
                <a:ext cx="229657" cy="246544"/>
              </a:xfrm>
              <a:prstGeom prst="rect">
                <a:avLst/>
              </a:prstGeom>
            </p:spPr>
          </p:pic>
          <p:pic>
            <p:nvPicPr>
              <p:cNvPr id="81" name="รูปภาพ 80"/>
              <p:cNvPicPr>
                <a:picLocks noChangeAspect="1"/>
              </p:cNvPicPr>
              <p:nvPr/>
            </p:nvPicPr>
            <p:blipFill rotWithShape="1">
              <a:blip r:embed="rId7" cstate="print">
                <a:extLst>
                  <a:ext uri="{BEBA8EAE-BF5A-486C-A8C5-ECC9F3942E4B}">
                    <a14:imgProps xmlns:a14="http://schemas.microsoft.com/office/drawing/2010/main">
                      <a14:imgLayer r:embed="rId8">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7669898" y="404338"/>
                <a:ext cx="152400" cy="169377"/>
              </a:xfrm>
              <a:prstGeom prst="rect">
                <a:avLst/>
              </a:prstGeom>
            </p:spPr>
          </p:pic>
        </p:grpSp>
        <p:pic>
          <p:nvPicPr>
            <p:cNvPr id="77" name="รูปภาพ 7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884368" y="130425"/>
              <a:ext cx="1225696" cy="929157"/>
            </a:xfrm>
            <a:prstGeom prst="rect">
              <a:avLst/>
            </a:prstGeom>
            <a:effectLst>
              <a:outerShdw blurRad="50800" dist="25400" dir="8100000" algn="tr" rotWithShape="0">
                <a:schemeClr val="accent4">
                  <a:alpha val="40000"/>
                </a:schemeClr>
              </a:outerShdw>
            </a:effectLst>
          </p:spPr>
        </p:pic>
        <p:pic>
          <p:nvPicPr>
            <p:cNvPr id="78" name="รูปภาพ 7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20950593">
              <a:off x="8676195" y="1028818"/>
              <a:ext cx="274017" cy="291695"/>
            </a:xfrm>
            <a:prstGeom prst="rect">
              <a:avLst/>
            </a:prstGeom>
          </p:spPr>
        </p:pic>
      </p:grpSp>
    </p:spTree>
    <p:extLst>
      <p:ext uri="{BB962C8B-B14F-4D97-AF65-F5344CB8AC3E}">
        <p14:creationId xmlns:p14="http://schemas.microsoft.com/office/powerpoint/2010/main" val="390898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repeatCount="indefinite" fill="hold" grpId="0" nodeType="withEffect">
                                  <p:stCondLst>
                                    <p:cond delay="0"/>
                                  </p:stCondLst>
                                  <p:endCondLst>
                                    <p:cond evt="onNext" delay="0">
                                      <p:tgtEl>
                                        <p:sldTgt/>
                                      </p:tgtEl>
                                    </p:cond>
                                  </p:endCondLst>
                                  <p:childTnLst>
                                    <p:set>
                                      <p:cBhvr>
                                        <p:cTn id="6" dur="1" fill="hold">
                                          <p:stCondLst>
                                            <p:cond delay="0"/>
                                          </p:stCondLst>
                                        </p:cTn>
                                        <p:tgtEl>
                                          <p:spTgt spid="66"/>
                                        </p:tgtEl>
                                        <p:attrNameLst>
                                          <p:attrName>style.visibility</p:attrName>
                                        </p:attrNameLst>
                                      </p:cBhvr>
                                      <p:to>
                                        <p:strVal val="visible"/>
                                      </p:to>
                                    </p:set>
                                    <p:animEffect transition="in" filter="fade">
                                      <p:cBhvr>
                                        <p:cTn id="7" dur="2000"/>
                                        <p:tgtEl>
                                          <p:spTgt spid="66"/>
                                        </p:tgtEl>
                                      </p:cBhvr>
                                    </p:animEffect>
                                    <p:anim calcmode="lin" valueType="num">
                                      <p:cBhvr>
                                        <p:cTn id="8" dur="2000" fill="hold"/>
                                        <p:tgtEl>
                                          <p:spTgt spid="66"/>
                                        </p:tgtEl>
                                        <p:attrNameLst>
                                          <p:attrName>ppt_x</p:attrName>
                                        </p:attrNameLst>
                                      </p:cBhvr>
                                      <p:tavLst>
                                        <p:tav tm="0">
                                          <p:val>
                                            <p:strVal val="#ppt_x"/>
                                          </p:val>
                                        </p:tav>
                                        <p:tav tm="100000">
                                          <p:val>
                                            <p:strVal val="#ppt_x"/>
                                          </p:val>
                                        </p:tav>
                                      </p:tavLst>
                                    </p:anim>
                                    <p:anim calcmode="lin" valueType="num">
                                      <p:cBhvr>
                                        <p:cTn id="9" dur="2000" fill="hold"/>
                                        <p:tgtEl>
                                          <p:spTgt spid="66"/>
                                        </p:tgtEl>
                                        <p:attrNameLst>
                                          <p:attrName>ppt_y</p:attrName>
                                        </p:attrNameLst>
                                      </p:cBhvr>
                                      <p:tavLst>
                                        <p:tav tm="0">
                                          <p:val>
                                            <p:strVal val="#ppt_y+.1"/>
                                          </p:val>
                                        </p:tav>
                                        <p:tav tm="100000">
                                          <p:val>
                                            <p:strVal val="#ppt_y"/>
                                          </p:val>
                                        </p:tav>
                                      </p:tavLst>
                                    </p:anim>
                                  </p:childTnLst>
                                </p:cTn>
                              </p:par>
                              <p:par>
                                <p:cTn id="10" presetID="42" presetClass="entr" presetSubtype="0" repeatCount="indefinite" fill="hold" grpId="0" nodeType="withEffect">
                                  <p:stCondLst>
                                    <p:cond delay="0"/>
                                  </p:stCondLst>
                                  <p:endCondLst>
                                    <p:cond evt="onNext" delay="0">
                                      <p:tgtEl>
                                        <p:sldTgt/>
                                      </p:tgtEl>
                                    </p:cond>
                                  </p:endCondLst>
                                  <p:childTnLst>
                                    <p:set>
                                      <p:cBhvr>
                                        <p:cTn id="11" dur="1" fill="hold">
                                          <p:stCondLst>
                                            <p:cond delay="0"/>
                                          </p:stCondLst>
                                        </p:cTn>
                                        <p:tgtEl>
                                          <p:spTgt spid="67"/>
                                        </p:tgtEl>
                                        <p:attrNameLst>
                                          <p:attrName>style.visibility</p:attrName>
                                        </p:attrNameLst>
                                      </p:cBhvr>
                                      <p:to>
                                        <p:strVal val="visible"/>
                                      </p:to>
                                    </p:set>
                                    <p:animEffect transition="in" filter="fade">
                                      <p:cBhvr>
                                        <p:cTn id="12" dur="2000"/>
                                        <p:tgtEl>
                                          <p:spTgt spid="67"/>
                                        </p:tgtEl>
                                      </p:cBhvr>
                                    </p:animEffect>
                                    <p:anim calcmode="lin" valueType="num">
                                      <p:cBhvr>
                                        <p:cTn id="13" dur="2000" fill="hold"/>
                                        <p:tgtEl>
                                          <p:spTgt spid="67"/>
                                        </p:tgtEl>
                                        <p:attrNameLst>
                                          <p:attrName>ppt_x</p:attrName>
                                        </p:attrNameLst>
                                      </p:cBhvr>
                                      <p:tavLst>
                                        <p:tav tm="0">
                                          <p:val>
                                            <p:strVal val="#ppt_x"/>
                                          </p:val>
                                        </p:tav>
                                        <p:tav tm="100000">
                                          <p:val>
                                            <p:strVal val="#ppt_x"/>
                                          </p:val>
                                        </p:tav>
                                      </p:tavLst>
                                    </p:anim>
                                    <p:anim calcmode="lin" valueType="num">
                                      <p:cBhvr>
                                        <p:cTn id="14" dur="2000" fill="hold"/>
                                        <p:tgtEl>
                                          <p:spTgt spid="67"/>
                                        </p:tgtEl>
                                        <p:attrNameLst>
                                          <p:attrName>ppt_y</p:attrName>
                                        </p:attrNameLst>
                                      </p:cBhvr>
                                      <p:tavLst>
                                        <p:tav tm="0">
                                          <p:val>
                                            <p:strVal val="#ppt_y+.1"/>
                                          </p:val>
                                        </p:tav>
                                        <p:tav tm="100000">
                                          <p:val>
                                            <p:strVal val="#ppt_y"/>
                                          </p:val>
                                        </p:tav>
                                      </p:tavLst>
                                    </p:anim>
                                  </p:childTnLst>
                                </p:cTn>
                              </p:par>
                              <p:par>
                                <p:cTn id="15" presetID="42" presetClass="entr" presetSubtype="0" repeatCount="indefinite" fill="hold" grpId="0" nodeType="withEffect">
                                  <p:stCondLst>
                                    <p:cond delay="0"/>
                                  </p:stCondLst>
                                  <p:endCondLst>
                                    <p:cond evt="onNext" delay="0">
                                      <p:tgtEl>
                                        <p:sldTgt/>
                                      </p:tgtEl>
                                    </p:cond>
                                  </p:endCondLst>
                                  <p:childTnLst>
                                    <p:set>
                                      <p:cBhvr>
                                        <p:cTn id="16" dur="1" fill="hold">
                                          <p:stCondLst>
                                            <p:cond delay="0"/>
                                          </p:stCondLst>
                                        </p:cTn>
                                        <p:tgtEl>
                                          <p:spTgt spid="68"/>
                                        </p:tgtEl>
                                        <p:attrNameLst>
                                          <p:attrName>style.visibility</p:attrName>
                                        </p:attrNameLst>
                                      </p:cBhvr>
                                      <p:to>
                                        <p:strVal val="visible"/>
                                      </p:to>
                                    </p:set>
                                    <p:animEffect transition="in" filter="fade">
                                      <p:cBhvr>
                                        <p:cTn id="17" dur="2000"/>
                                        <p:tgtEl>
                                          <p:spTgt spid="68"/>
                                        </p:tgtEl>
                                      </p:cBhvr>
                                    </p:animEffect>
                                    <p:anim calcmode="lin" valueType="num">
                                      <p:cBhvr>
                                        <p:cTn id="18" dur="2000" fill="hold"/>
                                        <p:tgtEl>
                                          <p:spTgt spid="68"/>
                                        </p:tgtEl>
                                        <p:attrNameLst>
                                          <p:attrName>ppt_x</p:attrName>
                                        </p:attrNameLst>
                                      </p:cBhvr>
                                      <p:tavLst>
                                        <p:tav tm="0">
                                          <p:val>
                                            <p:strVal val="#ppt_x"/>
                                          </p:val>
                                        </p:tav>
                                        <p:tav tm="100000">
                                          <p:val>
                                            <p:strVal val="#ppt_x"/>
                                          </p:val>
                                        </p:tav>
                                      </p:tavLst>
                                    </p:anim>
                                    <p:anim calcmode="lin" valueType="num">
                                      <p:cBhvr>
                                        <p:cTn id="19" dur="2000" fill="hold"/>
                                        <p:tgtEl>
                                          <p:spTgt spid="68"/>
                                        </p:tgtEl>
                                        <p:attrNameLst>
                                          <p:attrName>ppt_y</p:attrName>
                                        </p:attrNameLst>
                                      </p:cBhvr>
                                      <p:tavLst>
                                        <p:tav tm="0">
                                          <p:val>
                                            <p:strVal val="#ppt_y+.1"/>
                                          </p:val>
                                        </p:tav>
                                        <p:tav tm="100000">
                                          <p:val>
                                            <p:strVal val="#ppt_y"/>
                                          </p:val>
                                        </p:tav>
                                      </p:tavLst>
                                    </p:anim>
                                  </p:childTnLst>
                                </p:cTn>
                              </p:par>
                              <p:par>
                                <p:cTn id="20" presetID="42" presetClass="entr" presetSubtype="0" repeatCount="indefinite" fill="hold" grpId="0" nodeType="withEffect">
                                  <p:stCondLst>
                                    <p:cond delay="0"/>
                                  </p:stCondLst>
                                  <p:endCondLst>
                                    <p:cond evt="onNext" delay="0">
                                      <p:tgtEl>
                                        <p:sldTgt/>
                                      </p:tgtEl>
                                    </p:cond>
                                  </p:endCondLst>
                                  <p:childTnLst>
                                    <p:set>
                                      <p:cBhvr>
                                        <p:cTn id="21" dur="1" fill="hold">
                                          <p:stCondLst>
                                            <p:cond delay="0"/>
                                          </p:stCondLst>
                                        </p:cTn>
                                        <p:tgtEl>
                                          <p:spTgt spid="69"/>
                                        </p:tgtEl>
                                        <p:attrNameLst>
                                          <p:attrName>style.visibility</p:attrName>
                                        </p:attrNameLst>
                                      </p:cBhvr>
                                      <p:to>
                                        <p:strVal val="visible"/>
                                      </p:to>
                                    </p:set>
                                    <p:animEffect transition="in" filter="fade">
                                      <p:cBhvr>
                                        <p:cTn id="22" dur="2000"/>
                                        <p:tgtEl>
                                          <p:spTgt spid="69"/>
                                        </p:tgtEl>
                                      </p:cBhvr>
                                    </p:animEffect>
                                    <p:anim calcmode="lin" valueType="num">
                                      <p:cBhvr>
                                        <p:cTn id="23" dur="2000" fill="hold"/>
                                        <p:tgtEl>
                                          <p:spTgt spid="69"/>
                                        </p:tgtEl>
                                        <p:attrNameLst>
                                          <p:attrName>ppt_x</p:attrName>
                                        </p:attrNameLst>
                                      </p:cBhvr>
                                      <p:tavLst>
                                        <p:tav tm="0">
                                          <p:val>
                                            <p:strVal val="#ppt_x"/>
                                          </p:val>
                                        </p:tav>
                                        <p:tav tm="100000">
                                          <p:val>
                                            <p:strVal val="#ppt_x"/>
                                          </p:val>
                                        </p:tav>
                                      </p:tavLst>
                                    </p:anim>
                                    <p:anim calcmode="lin" valueType="num">
                                      <p:cBhvr>
                                        <p:cTn id="24" dur="2000" fill="hold"/>
                                        <p:tgtEl>
                                          <p:spTgt spid="69"/>
                                        </p:tgtEl>
                                        <p:attrNameLst>
                                          <p:attrName>ppt_y</p:attrName>
                                        </p:attrNameLst>
                                      </p:cBhvr>
                                      <p:tavLst>
                                        <p:tav tm="0">
                                          <p:val>
                                            <p:strVal val="#ppt_y+.1"/>
                                          </p:val>
                                        </p:tav>
                                        <p:tav tm="100000">
                                          <p:val>
                                            <p:strVal val="#ppt_y"/>
                                          </p:val>
                                        </p:tav>
                                      </p:tavLst>
                                    </p:anim>
                                  </p:childTnLst>
                                </p:cTn>
                              </p:par>
                              <p:par>
                                <p:cTn id="25" presetID="42" presetClass="entr" presetSubtype="0" repeatCount="indefinite" fill="hold" grpId="0" nodeType="withEffect">
                                  <p:stCondLst>
                                    <p:cond delay="0"/>
                                  </p:stCondLst>
                                  <p:endCondLst>
                                    <p:cond evt="onNext" delay="0">
                                      <p:tgtEl>
                                        <p:sldTgt/>
                                      </p:tgtEl>
                                    </p:cond>
                                  </p:endCondLst>
                                  <p:childTnLst>
                                    <p:set>
                                      <p:cBhvr>
                                        <p:cTn id="26" dur="1" fill="hold">
                                          <p:stCondLst>
                                            <p:cond delay="0"/>
                                          </p:stCondLst>
                                        </p:cTn>
                                        <p:tgtEl>
                                          <p:spTgt spid="70"/>
                                        </p:tgtEl>
                                        <p:attrNameLst>
                                          <p:attrName>style.visibility</p:attrName>
                                        </p:attrNameLst>
                                      </p:cBhvr>
                                      <p:to>
                                        <p:strVal val="visible"/>
                                      </p:to>
                                    </p:set>
                                    <p:animEffect transition="in" filter="fade">
                                      <p:cBhvr>
                                        <p:cTn id="27" dur="2000"/>
                                        <p:tgtEl>
                                          <p:spTgt spid="70"/>
                                        </p:tgtEl>
                                      </p:cBhvr>
                                    </p:animEffect>
                                    <p:anim calcmode="lin" valueType="num">
                                      <p:cBhvr>
                                        <p:cTn id="28" dur="2000" fill="hold"/>
                                        <p:tgtEl>
                                          <p:spTgt spid="70"/>
                                        </p:tgtEl>
                                        <p:attrNameLst>
                                          <p:attrName>ppt_x</p:attrName>
                                        </p:attrNameLst>
                                      </p:cBhvr>
                                      <p:tavLst>
                                        <p:tav tm="0">
                                          <p:val>
                                            <p:strVal val="#ppt_x"/>
                                          </p:val>
                                        </p:tav>
                                        <p:tav tm="100000">
                                          <p:val>
                                            <p:strVal val="#ppt_x"/>
                                          </p:val>
                                        </p:tav>
                                      </p:tavLst>
                                    </p:anim>
                                    <p:anim calcmode="lin" valueType="num">
                                      <p:cBhvr>
                                        <p:cTn id="29" dur="2000" fill="hold"/>
                                        <p:tgtEl>
                                          <p:spTgt spid="70"/>
                                        </p:tgtEl>
                                        <p:attrNameLst>
                                          <p:attrName>ppt_y</p:attrName>
                                        </p:attrNameLst>
                                      </p:cBhvr>
                                      <p:tavLst>
                                        <p:tav tm="0">
                                          <p:val>
                                            <p:strVal val="#ppt_y+.1"/>
                                          </p:val>
                                        </p:tav>
                                        <p:tav tm="100000">
                                          <p:val>
                                            <p:strVal val="#ppt_y"/>
                                          </p:val>
                                        </p:tav>
                                      </p:tavLst>
                                    </p:anim>
                                  </p:childTnLst>
                                </p:cTn>
                              </p:par>
                              <p:par>
                                <p:cTn id="30" presetID="42" presetClass="entr" presetSubtype="0" repeatCount="indefinite" fill="hold" grpId="0" nodeType="withEffect">
                                  <p:stCondLst>
                                    <p:cond delay="0"/>
                                  </p:stCondLst>
                                  <p:endCondLst>
                                    <p:cond evt="onNext" delay="0">
                                      <p:tgtEl>
                                        <p:sldTgt/>
                                      </p:tgtEl>
                                    </p:cond>
                                  </p:endCondLst>
                                  <p:childTnLst>
                                    <p:set>
                                      <p:cBhvr>
                                        <p:cTn id="31" dur="1" fill="hold">
                                          <p:stCondLst>
                                            <p:cond delay="0"/>
                                          </p:stCondLst>
                                        </p:cTn>
                                        <p:tgtEl>
                                          <p:spTgt spid="71"/>
                                        </p:tgtEl>
                                        <p:attrNameLst>
                                          <p:attrName>style.visibility</p:attrName>
                                        </p:attrNameLst>
                                      </p:cBhvr>
                                      <p:to>
                                        <p:strVal val="visible"/>
                                      </p:to>
                                    </p:set>
                                    <p:animEffect transition="in" filter="fade">
                                      <p:cBhvr>
                                        <p:cTn id="32" dur="2000"/>
                                        <p:tgtEl>
                                          <p:spTgt spid="71"/>
                                        </p:tgtEl>
                                      </p:cBhvr>
                                    </p:animEffect>
                                    <p:anim calcmode="lin" valueType="num">
                                      <p:cBhvr>
                                        <p:cTn id="33" dur="2000" fill="hold"/>
                                        <p:tgtEl>
                                          <p:spTgt spid="71"/>
                                        </p:tgtEl>
                                        <p:attrNameLst>
                                          <p:attrName>ppt_x</p:attrName>
                                        </p:attrNameLst>
                                      </p:cBhvr>
                                      <p:tavLst>
                                        <p:tav tm="0">
                                          <p:val>
                                            <p:strVal val="#ppt_x"/>
                                          </p:val>
                                        </p:tav>
                                        <p:tav tm="100000">
                                          <p:val>
                                            <p:strVal val="#ppt_x"/>
                                          </p:val>
                                        </p:tav>
                                      </p:tavLst>
                                    </p:anim>
                                    <p:anim calcmode="lin" valueType="num">
                                      <p:cBhvr>
                                        <p:cTn id="34" dur="2000" fill="hold"/>
                                        <p:tgtEl>
                                          <p:spTgt spid="7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animBg="1"/>
      <p:bldP spid="67" grpId="0" animBg="1"/>
      <p:bldP spid="68" grpId="0" animBg="1"/>
      <p:bldP spid="69" grpId="0" animBg="1"/>
      <p:bldP spid="70" grpId="0" animBg="1"/>
      <p:bldP spid="71" grpId="0" animBg="1"/>
    </p:bldLst>
  </p:timing>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7_เค้าโครงแบบกำหนดเอง">
    <p:spTree>
      <p:nvGrpSpPr>
        <p:cNvPr id="1" name=""/>
        <p:cNvGrpSpPr/>
        <p:nvPr/>
      </p:nvGrpSpPr>
      <p:grpSpPr>
        <a:xfrm>
          <a:off x="0" y="0"/>
          <a:ext cx="0" cy="0"/>
          <a:chOff x="0" y="0"/>
          <a:chExt cx="0" cy="0"/>
        </a:xfrm>
      </p:grpSpPr>
      <p:grpSp>
        <p:nvGrpSpPr>
          <p:cNvPr id="6" name="กลุ่ม 5"/>
          <p:cNvGrpSpPr/>
          <p:nvPr userDrawn="1"/>
        </p:nvGrpSpPr>
        <p:grpSpPr>
          <a:xfrm>
            <a:off x="335361" y="356660"/>
            <a:ext cx="11425271" cy="6124221"/>
            <a:chOff x="251519" y="267494"/>
            <a:chExt cx="8568953" cy="4593166"/>
          </a:xfrm>
        </p:grpSpPr>
        <p:sp>
          <p:nvSpPr>
            <p:cNvPr id="7" name="สี่เหลี่ยมผืนผ้า 6"/>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8" name="กลุ่ม 7"/>
            <p:cNvGrpSpPr/>
            <p:nvPr userDrawn="1"/>
          </p:nvGrpSpPr>
          <p:grpSpPr>
            <a:xfrm>
              <a:off x="251519" y="267494"/>
              <a:ext cx="8568953" cy="4593166"/>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sp>
        <p:nvSpPr>
          <p:cNvPr id="2" name="ชื่อเรื่อง 1"/>
          <p:cNvSpPr>
            <a:spLocks noGrp="1"/>
          </p:cNvSpPr>
          <p:nvPr>
            <p:ph type="title"/>
          </p:nvPr>
        </p:nvSpPr>
        <p:spPr>
          <a:xfrm>
            <a:off x="609600" y="274639"/>
            <a:ext cx="10972800" cy="1143000"/>
          </a:xfrm>
          <a:prstGeom prst="rect">
            <a:avLst/>
          </a:prstGeom>
        </p:spPr>
        <p:txBody>
          <a:bodyPr>
            <a:normAutofit/>
          </a:bodyPr>
          <a:lstStyle>
            <a:lvl1pPr>
              <a:defRPr sz="4800"/>
            </a:lvl1pPr>
          </a:lstStyle>
          <a:p>
            <a:r>
              <a:rPr lang="th-TH"/>
              <a:t>คลิกเพื่อแก้ไขลักษณะชื่อเรื่องต้นแบบ</a:t>
            </a:r>
          </a:p>
        </p:txBody>
      </p:sp>
      <p:sp>
        <p:nvSpPr>
          <p:cNvPr id="3" name="ตัวแทนวันที่ 2"/>
          <p:cNvSpPr>
            <a:spLocks noGrp="1"/>
          </p:cNvSpPr>
          <p:nvPr>
            <p:ph type="dt" sz="half" idx="10"/>
          </p:nvPr>
        </p:nvSpPr>
        <p:spPr>
          <a:xfrm>
            <a:off x="609600" y="6356352"/>
            <a:ext cx="2844800" cy="365125"/>
          </a:xfrm>
          <a:prstGeom prst="rect">
            <a:avLst/>
          </a:prstGeom>
        </p:spPr>
        <p:txBody>
          <a:bodyPr/>
          <a:lstStyle/>
          <a:p>
            <a:pPr defTabSz="1219140">
              <a:defRPr/>
            </a:pPr>
            <a:fld id="{D32242DE-F0EE-4C77-B9C6-2A34B17B2D30}" type="datetimeFigureOut">
              <a:rPr lang="th-TH" smtClean="0">
                <a:solidFill>
                  <a:prstClr val="black">
                    <a:tint val="75000"/>
                  </a:prstClr>
                </a:solidFill>
              </a:rPr>
              <a:pPr defTabSz="1219140">
                <a:defRPr/>
              </a:pPr>
              <a:t>11/03/66</a:t>
            </a:fld>
            <a:endParaRPr lang="th-TH">
              <a:solidFill>
                <a:prstClr val="black">
                  <a:tint val="75000"/>
                </a:prstClr>
              </a:solidFill>
            </a:endParaRPr>
          </a:p>
        </p:txBody>
      </p:sp>
      <p:sp>
        <p:nvSpPr>
          <p:cNvPr id="4" name="ตัวแทนท้ายกระดาษ 3"/>
          <p:cNvSpPr>
            <a:spLocks noGrp="1"/>
          </p:cNvSpPr>
          <p:nvPr>
            <p:ph type="ftr" sz="quarter" idx="11"/>
          </p:nvPr>
        </p:nvSpPr>
        <p:spPr>
          <a:xfrm>
            <a:off x="4165600" y="6356352"/>
            <a:ext cx="3860800" cy="365125"/>
          </a:xfrm>
          <a:prstGeom prst="rect">
            <a:avLst/>
          </a:prstGeom>
        </p:spPr>
        <p:txBody>
          <a:bodyPr/>
          <a:lstStyle/>
          <a:p>
            <a:pPr defTabSz="1219140">
              <a:defRPr/>
            </a:pPr>
            <a:endParaRPr lang="th-TH">
              <a:solidFill>
                <a:prstClr val="black">
                  <a:tint val="75000"/>
                </a:prstClr>
              </a:solidFill>
            </a:endParaRPr>
          </a:p>
        </p:txBody>
      </p:sp>
      <p:sp>
        <p:nvSpPr>
          <p:cNvPr id="5" name="ตัวแทนหมายเลขภาพนิ่ง 4"/>
          <p:cNvSpPr>
            <a:spLocks noGrp="1"/>
          </p:cNvSpPr>
          <p:nvPr>
            <p:ph type="sldNum" sz="quarter" idx="12"/>
          </p:nvPr>
        </p:nvSpPr>
        <p:spPr>
          <a:xfrm>
            <a:off x="8737600" y="6356352"/>
            <a:ext cx="2844800" cy="365125"/>
          </a:xfrm>
          <a:prstGeom prst="rect">
            <a:avLst/>
          </a:prstGeom>
        </p:spPr>
        <p:txBody>
          <a:bodyPr/>
          <a:lstStyle/>
          <a:p>
            <a:pPr defTabSz="1219140">
              <a:defRPr/>
            </a:pPr>
            <a:fld id="{87FAD50B-2507-4EF4-85F2-259190485B3F}" type="slidenum">
              <a:rPr lang="th-TH" smtClean="0">
                <a:solidFill>
                  <a:prstClr val="black">
                    <a:tint val="75000"/>
                  </a:prstClr>
                </a:solidFill>
              </a:rPr>
              <a:pPr defTabSz="1219140">
                <a:defRPr/>
              </a:pPr>
              <a:t>‹#›</a:t>
            </a:fld>
            <a:endParaRPr lang="th-TH">
              <a:solidFill>
                <a:prstClr val="black">
                  <a:tint val="75000"/>
                </a:prstClr>
              </a:solidFill>
            </a:endParaRPr>
          </a:p>
        </p:txBody>
      </p:sp>
      <p:grpSp>
        <p:nvGrpSpPr>
          <p:cNvPr id="57" name="กลุ่ม 56"/>
          <p:cNvGrpSpPr/>
          <p:nvPr userDrawn="1"/>
        </p:nvGrpSpPr>
        <p:grpSpPr>
          <a:xfrm>
            <a:off x="465968" y="6157387"/>
            <a:ext cx="3015709" cy="600000"/>
            <a:chOff x="3289945" y="3405879"/>
            <a:chExt cx="2261782" cy="450000"/>
          </a:xfrm>
        </p:grpSpPr>
        <p:sp>
          <p:nvSpPr>
            <p:cNvPr id="58" name="วงรี 57"/>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9" name="วงรี 58"/>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0" name="วงรี 59"/>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1" name="วงรี 60"/>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62" name="รูปแบบอิสระ 61"/>
          <p:cNvSpPr/>
          <p:nvPr userDrawn="1"/>
        </p:nvSpPr>
        <p:spPr>
          <a:xfrm>
            <a:off x="6370466" y="1776965"/>
            <a:ext cx="4801687" cy="3557176"/>
          </a:xfrm>
          <a:custGeom>
            <a:avLst/>
            <a:gdLst>
              <a:gd name="connsiteX0" fmla="*/ 408795 w 1623177"/>
              <a:gd name="connsiteY0" fmla="*/ 1456766 h 1482940"/>
              <a:gd name="connsiteX1" fmla="*/ 20868 w 1623177"/>
              <a:gd name="connsiteY1" fmla="*/ 1041130 h 1482940"/>
              <a:gd name="connsiteX2" fmla="*/ 131704 w 1623177"/>
              <a:gd name="connsiteY2" fmla="*/ 265275 h 1482940"/>
              <a:gd name="connsiteX3" fmla="*/ 796722 w 1623177"/>
              <a:gd name="connsiteY3" fmla="*/ 2039 h 1482940"/>
              <a:gd name="connsiteX4" fmla="*/ 1558722 w 1623177"/>
              <a:gd name="connsiteY4" fmla="*/ 376111 h 1482940"/>
              <a:gd name="connsiteX5" fmla="*/ 1447886 w 1623177"/>
              <a:gd name="connsiteY5" fmla="*/ 1318221 h 1482940"/>
              <a:gd name="connsiteX6" fmla="*/ 408795 w 1623177"/>
              <a:gd name="connsiteY6" fmla="*/ 1456766 h 1482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23177" h="1482940">
                <a:moveTo>
                  <a:pt x="408795" y="1456766"/>
                </a:moveTo>
                <a:cubicBezTo>
                  <a:pt x="170959" y="1410584"/>
                  <a:pt x="67050" y="1239712"/>
                  <a:pt x="20868" y="1041130"/>
                </a:cubicBezTo>
                <a:cubicBezTo>
                  <a:pt x="-25314" y="842548"/>
                  <a:pt x="2395" y="438457"/>
                  <a:pt x="131704" y="265275"/>
                </a:cubicBezTo>
                <a:cubicBezTo>
                  <a:pt x="261013" y="92093"/>
                  <a:pt x="558886" y="-16434"/>
                  <a:pt x="796722" y="2039"/>
                </a:cubicBezTo>
                <a:cubicBezTo>
                  <a:pt x="1034558" y="20512"/>
                  <a:pt x="1450195" y="156747"/>
                  <a:pt x="1558722" y="376111"/>
                </a:cubicBezTo>
                <a:cubicBezTo>
                  <a:pt x="1667249" y="595475"/>
                  <a:pt x="1644159" y="1131185"/>
                  <a:pt x="1447886" y="1318221"/>
                </a:cubicBezTo>
                <a:cubicBezTo>
                  <a:pt x="1251613" y="1505257"/>
                  <a:pt x="646631" y="1502948"/>
                  <a:pt x="408795" y="1456766"/>
                </a:cubicBezTo>
                <a:close/>
              </a:path>
            </a:pathLst>
          </a:custGeom>
          <a:solidFill>
            <a:srgbClr val="FFDD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63" name="Google Shape;4631;p79"/>
          <p:cNvGrpSpPr/>
          <p:nvPr userDrawn="1"/>
        </p:nvGrpSpPr>
        <p:grpSpPr>
          <a:xfrm>
            <a:off x="1099114" y="1908603"/>
            <a:ext cx="4358524" cy="3458721"/>
            <a:chOff x="4147875" y="986011"/>
            <a:chExt cx="3842140" cy="3019074"/>
          </a:xfrm>
          <a:effectLst>
            <a:outerShdw blurRad="50800" dist="38100" dir="2700000" algn="tl" rotWithShape="0">
              <a:schemeClr val="accent4">
                <a:lumMod val="60000"/>
                <a:lumOff val="40000"/>
                <a:alpha val="40000"/>
              </a:schemeClr>
            </a:outerShdw>
          </a:effectLst>
        </p:grpSpPr>
        <p:sp>
          <p:nvSpPr>
            <p:cNvPr id="64" name="Google Shape;4633;p79"/>
            <p:cNvSpPr/>
            <p:nvPr/>
          </p:nvSpPr>
          <p:spPr>
            <a:xfrm>
              <a:off x="5602961" y="3553821"/>
              <a:ext cx="928770" cy="386339"/>
            </a:xfrm>
            <a:custGeom>
              <a:avLst/>
              <a:gdLst>
                <a:gd name="connsiteX0" fmla="*/ 1507 w 10193"/>
                <a:gd name="connsiteY0" fmla="*/ 0 h 11364"/>
                <a:gd name="connsiteX1" fmla="*/ 0 w 10193"/>
                <a:gd name="connsiteY1" fmla="*/ 11364 h 11364"/>
                <a:gd name="connsiteX2" fmla="*/ 10193 w 10193"/>
                <a:gd name="connsiteY2" fmla="*/ 5622 h 11364"/>
                <a:gd name="connsiteX3" fmla="*/ 9460 w 10193"/>
                <a:gd name="connsiteY3" fmla="*/ 0 h 11364"/>
                <a:gd name="connsiteX4" fmla="*/ 1507 w 10193"/>
                <a:gd name="connsiteY4" fmla="*/ 0 h 11364"/>
                <a:gd name="connsiteX0" fmla="*/ 1507 w 10930"/>
                <a:gd name="connsiteY0" fmla="*/ 0 h 11857"/>
                <a:gd name="connsiteX1" fmla="*/ 0 w 10930"/>
                <a:gd name="connsiteY1" fmla="*/ 11364 h 11857"/>
                <a:gd name="connsiteX2" fmla="*/ 10930 w 10930"/>
                <a:gd name="connsiteY2" fmla="*/ 11466 h 11857"/>
                <a:gd name="connsiteX3" fmla="*/ 9460 w 10930"/>
                <a:gd name="connsiteY3" fmla="*/ 0 h 11857"/>
                <a:gd name="connsiteX4" fmla="*/ 1507 w 10930"/>
                <a:gd name="connsiteY4" fmla="*/ 0 h 11857"/>
                <a:gd name="connsiteX0" fmla="*/ 1507 w 10930"/>
                <a:gd name="connsiteY0" fmla="*/ 0 h 11474"/>
                <a:gd name="connsiteX1" fmla="*/ 0 w 10930"/>
                <a:gd name="connsiteY1" fmla="*/ 11364 h 11474"/>
                <a:gd name="connsiteX2" fmla="*/ 10930 w 10930"/>
                <a:gd name="connsiteY2" fmla="*/ 11466 h 11474"/>
                <a:gd name="connsiteX3" fmla="*/ 9460 w 10930"/>
                <a:gd name="connsiteY3" fmla="*/ 0 h 11474"/>
                <a:gd name="connsiteX4" fmla="*/ 1507 w 10930"/>
                <a:gd name="connsiteY4" fmla="*/ 0 h 11474"/>
                <a:gd name="connsiteX0" fmla="*/ 1507 w 10930"/>
                <a:gd name="connsiteY0" fmla="*/ 0 h 11527"/>
                <a:gd name="connsiteX1" fmla="*/ 0 w 10930"/>
                <a:gd name="connsiteY1" fmla="*/ 11364 h 11527"/>
                <a:gd name="connsiteX2" fmla="*/ 10930 w 10930"/>
                <a:gd name="connsiteY2" fmla="*/ 11466 h 11527"/>
                <a:gd name="connsiteX3" fmla="*/ 9460 w 10930"/>
                <a:gd name="connsiteY3" fmla="*/ 0 h 11527"/>
                <a:gd name="connsiteX4" fmla="*/ 1507 w 10930"/>
                <a:gd name="connsiteY4" fmla="*/ 0 h 115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30" h="11527" extrusionOk="0">
                  <a:moveTo>
                    <a:pt x="1507" y="0"/>
                  </a:moveTo>
                  <a:lnTo>
                    <a:pt x="0" y="11364"/>
                  </a:lnTo>
                  <a:cubicBezTo>
                    <a:pt x="3411" y="11469"/>
                    <a:pt x="7558" y="11611"/>
                    <a:pt x="10930" y="11466"/>
                  </a:cubicBezTo>
                  <a:cubicBezTo>
                    <a:pt x="10686" y="9592"/>
                    <a:pt x="9704" y="1874"/>
                    <a:pt x="9460" y="0"/>
                  </a:cubicBezTo>
                  <a:lnTo>
                    <a:pt x="1507" y="0"/>
                  </a:lnTo>
                  <a:close/>
                </a:path>
              </a:pathLst>
            </a:custGeom>
            <a:solidFill>
              <a:srgbClr val="FFE89F"/>
            </a:solidFill>
            <a:ln w="28575">
              <a:solidFill>
                <a:schemeClr val="tx1"/>
              </a:solid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FC Onigiri Outline"/>
                <a:ea typeface="+mn-ea"/>
                <a:cs typeface="FC Onigiri Outline"/>
              </a:endParaRPr>
            </a:p>
          </p:txBody>
        </p:sp>
        <p:sp>
          <p:nvSpPr>
            <p:cNvPr id="65" name="Google Shape;4634;p79"/>
            <p:cNvSpPr/>
            <p:nvPr/>
          </p:nvSpPr>
          <p:spPr>
            <a:xfrm>
              <a:off x="5520135" y="3939716"/>
              <a:ext cx="1097573" cy="65369"/>
            </a:xfrm>
            <a:custGeom>
              <a:avLst/>
              <a:gdLst/>
              <a:ahLst/>
              <a:cxnLst/>
              <a:rect l="l" t="t" r="r" b="b"/>
              <a:pathLst>
                <a:path w="23375" h="1541" extrusionOk="0">
                  <a:moveTo>
                    <a:pt x="492" y="0"/>
                  </a:moveTo>
                  <a:cubicBezTo>
                    <a:pt x="214" y="0"/>
                    <a:pt x="1" y="230"/>
                    <a:pt x="1" y="492"/>
                  </a:cubicBezTo>
                  <a:lnTo>
                    <a:pt x="1" y="1541"/>
                  </a:lnTo>
                  <a:lnTo>
                    <a:pt x="23375" y="1541"/>
                  </a:lnTo>
                  <a:lnTo>
                    <a:pt x="23375" y="492"/>
                  </a:lnTo>
                  <a:cubicBezTo>
                    <a:pt x="23375" y="213"/>
                    <a:pt x="23145" y="0"/>
                    <a:pt x="22883" y="0"/>
                  </a:cubicBezTo>
                  <a:close/>
                </a:path>
              </a:pathLst>
            </a:custGeom>
            <a:solidFill>
              <a:srgbClr val="B6A0B4"/>
            </a:solidFill>
            <a:ln w="28575">
              <a:solidFill>
                <a:schemeClr val="tx1"/>
              </a:solid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FC Onigiri Outline"/>
                <a:ea typeface="+mn-ea"/>
                <a:cs typeface="FC Onigiri Outline"/>
              </a:endParaRPr>
            </a:p>
          </p:txBody>
        </p:sp>
        <p:sp>
          <p:nvSpPr>
            <p:cNvPr id="66" name="Google Shape;4635;p79"/>
            <p:cNvSpPr/>
            <p:nvPr/>
          </p:nvSpPr>
          <p:spPr>
            <a:xfrm>
              <a:off x="4147875" y="1157727"/>
              <a:ext cx="3842140" cy="2479534"/>
            </a:xfrm>
            <a:custGeom>
              <a:avLst/>
              <a:gdLst/>
              <a:ahLst/>
              <a:cxnLst/>
              <a:rect l="l" t="t" r="r" b="b"/>
              <a:pathLst>
                <a:path w="81826" h="58452" extrusionOk="0">
                  <a:moveTo>
                    <a:pt x="1574" y="1"/>
                  </a:moveTo>
                  <a:cubicBezTo>
                    <a:pt x="705" y="1"/>
                    <a:pt x="0" y="689"/>
                    <a:pt x="0" y="1558"/>
                  </a:cubicBezTo>
                  <a:lnTo>
                    <a:pt x="0" y="56895"/>
                  </a:lnTo>
                  <a:cubicBezTo>
                    <a:pt x="0" y="57764"/>
                    <a:pt x="705" y="58452"/>
                    <a:pt x="1574" y="58452"/>
                  </a:cubicBezTo>
                  <a:lnTo>
                    <a:pt x="80252" y="58452"/>
                  </a:lnTo>
                  <a:cubicBezTo>
                    <a:pt x="81121" y="58452"/>
                    <a:pt x="81826" y="57764"/>
                    <a:pt x="81826" y="56895"/>
                  </a:cubicBezTo>
                  <a:lnTo>
                    <a:pt x="81826" y="1558"/>
                  </a:lnTo>
                  <a:cubicBezTo>
                    <a:pt x="81826" y="689"/>
                    <a:pt x="81121" y="1"/>
                    <a:pt x="80252" y="1"/>
                  </a:cubicBezTo>
                  <a:close/>
                </a:path>
              </a:pathLst>
            </a:custGeom>
            <a:solidFill>
              <a:srgbClr val="B6A0B4"/>
            </a:solidFill>
            <a:ln w="28575">
              <a:solidFill>
                <a:schemeClr val="tx1"/>
              </a:solid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FC Onigiri Outline"/>
                <a:ea typeface="+mn-ea"/>
                <a:cs typeface="FC Onigiri Outline"/>
              </a:endParaRPr>
            </a:p>
          </p:txBody>
        </p:sp>
        <p:sp>
          <p:nvSpPr>
            <p:cNvPr id="67" name="Google Shape;4636;p79"/>
            <p:cNvSpPr/>
            <p:nvPr/>
          </p:nvSpPr>
          <p:spPr>
            <a:xfrm>
              <a:off x="4147875" y="986011"/>
              <a:ext cx="3842140" cy="2359231"/>
            </a:xfrm>
            <a:custGeom>
              <a:avLst/>
              <a:gdLst/>
              <a:ahLst/>
              <a:cxnLst/>
              <a:rect l="l" t="t" r="r" b="b"/>
              <a:pathLst>
                <a:path w="81826" h="55616" extrusionOk="0">
                  <a:moveTo>
                    <a:pt x="2836" y="0"/>
                  </a:moveTo>
                  <a:cubicBezTo>
                    <a:pt x="1279" y="0"/>
                    <a:pt x="0" y="1279"/>
                    <a:pt x="0" y="2836"/>
                  </a:cubicBezTo>
                  <a:lnTo>
                    <a:pt x="0" y="55616"/>
                  </a:lnTo>
                  <a:lnTo>
                    <a:pt x="81826" y="55616"/>
                  </a:lnTo>
                  <a:lnTo>
                    <a:pt x="81826" y="2836"/>
                  </a:lnTo>
                  <a:cubicBezTo>
                    <a:pt x="81826" y="1279"/>
                    <a:pt x="80547" y="0"/>
                    <a:pt x="78973" y="0"/>
                  </a:cubicBezTo>
                  <a:close/>
                </a:path>
              </a:pathLst>
            </a:custGeom>
            <a:solidFill>
              <a:srgbClr val="FFE89F"/>
            </a:solidFill>
            <a:ln w="28575">
              <a:solidFill>
                <a:schemeClr val="tx1"/>
              </a:solid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FC Onigiri Outline"/>
                <a:ea typeface="+mn-ea"/>
                <a:cs typeface="FC Onigiri Outline"/>
              </a:endParaRPr>
            </a:p>
          </p:txBody>
        </p:sp>
        <p:sp>
          <p:nvSpPr>
            <p:cNvPr id="68" name="Google Shape;4637;p79"/>
            <p:cNvSpPr/>
            <p:nvPr/>
          </p:nvSpPr>
          <p:spPr>
            <a:xfrm>
              <a:off x="4351050" y="1150770"/>
              <a:ext cx="3435791" cy="1934437"/>
            </a:xfrm>
            <a:custGeom>
              <a:avLst/>
              <a:gdLst/>
              <a:ahLst/>
              <a:cxnLst/>
              <a:rect l="l" t="t" r="r" b="b"/>
              <a:pathLst>
                <a:path w="73172" h="45602" extrusionOk="0">
                  <a:moveTo>
                    <a:pt x="426" y="1"/>
                  </a:moveTo>
                  <a:cubicBezTo>
                    <a:pt x="197" y="1"/>
                    <a:pt x="0" y="181"/>
                    <a:pt x="0" y="411"/>
                  </a:cubicBezTo>
                  <a:lnTo>
                    <a:pt x="0" y="45175"/>
                  </a:lnTo>
                  <a:cubicBezTo>
                    <a:pt x="0" y="45405"/>
                    <a:pt x="197" y="45601"/>
                    <a:pt x="426" y="45601"/>
                  </a:cubicBezTo>
                  <a:lnTo>
                    <a:pt x="72745" y="45601"/>
                  </a:lnTo>
                  <a:cubicBezTo>
                    <a:pt x="72975" y="45601"/>
                    <a:pt x="73171" y="45405"/>
                    <a:pt x="73171" y="45175"/>
                  </a:cubicBezTo>
                  <a:lnTo>
                    <a:pt x="73171" y="411"/>
                  </a:lnTo>
                  <a:cubicBezTo>
                    <a:pt x="73171" y="181"/>
                    <a:pt x="72975" y="1"/>
                    <a:pt x="72745" y="1"/>
                  </a:cubicBezTo>
                  <a:close/>
                </a:path>
              </a:pathLst>
            </a:custGeom>
            <a:solidFill>
              <a:schemeClr val="bg1"/>
            </a:solidFill>
            <a:ln w="28575">
              <a:solidFill>
                <a:schemeClr val="tx1"/>
              </a:solid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FC Onigiri Outline"/>
                <a:ea typeface="+mn-ea"/>
                <a:cs typeface="FC Onigiri Outline"/>
              </a:endParaRPr>
            </a:p>
          </p:txBody>
        </p:sp>
        <p:sp>
          <p:nvSpPr>
            <p:cNvPr id="69" name="Google Shape;4638;p79"/>
            <p:cNvSpPr/>
            <p:nvPr/>
          </p:nvSpPr>
          <p:spPr>
            <a:xfrm>
              <a:off x="6008800" y="3421088"/>
              <a:ext cx="120300" cy="120300"/>
            </a:xfrm>
            <a:prstGeom prst="ellipse">
              <a:avLst/>
            </a:prstGeom>
            <a:noFill/>
            <a:ln w="28575"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FC Onigiri Outline"/>
                <a:ea typeface="+mn-ea"/>
                <a:cs typeface="FC Onigiri Outline"/>
              </a:endParaRPr>
            </a:p>
          </p:txBody>
        </p:sp>
      </p:grpSp>
      <p:grpSp>
        <p:nvGrpSpPr>
          <p:cNvPr id="84" name="กลุ่ม 83"/>
          <p:cNvGrpSpPr/>
          <p:nvPr userDrawn="1"/>
        </p:nvGrpSpPr>
        <p:grpSpPr>
          <a:xfrm>
            <a:off x="10246641" y="5581368"/>
            <a:ext cx="4005304" cy="2900781"/>
            <a:chOff x="7684981" y="4186025"/>
            <a:chExt cx="3003978" cy="2175586"/>
          </a:xfrm>
        </p:grpSpPr>
        <p:sp>
          <p:nvSpPr>
            <p:cNvPr id="85" name="เมฆ 84"/>
            <p:cNvSpPr/>
            <p:nvPr/>
          </p:nvSpPr>
          <p:spPr>
            <a:xfrm rot="19775399">
              <a:off x="7684981" y="4186025"/>
              <a:ext cx="3003978" cy="2175586"/>
            </a:xfrm>
            <a:prstGeom prst="cloud">
              <a:avLst/>
            </a:prstGeom>
            <a:solidFill>
              <a:schemeClr val="accent4">
                <a:lumMod val="60000"/>
                <a:lumOff val="40000"/>
              </a:schemeClr>
            </a:solidFill>
            <a:ln>
              <a:noFill/>
            </a:ln>
            <a:effectLst>
              <a:outerShdw blurRad="50800" dist="38100" dir="10800000" algn="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86" name="รูปภาพ 8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26195">
              <a:off x="8330722" y="4719203"/>
              <a:ext cx="373985" cy="398113"/>
            </a:xfrm>
            <a:prstGeom prst="rect">
              <a:avLst/>
            </a:prstGeom>
          </p:spPr>
        </p:pic>
        <p:pic>
          <p:nvPicPr>
            <p:cNvPr id="87" name="รูปภาพ 86"/>
            <p:cNvPicPr>
              <a:picLocks noChangeAspect="1"/>
            </p:cNvPicPr>
            <p:nvPr/>
          </p:nvPicPr>
          <p:blipFill rotWithShape="1">
            <a:blip r:embed="rId3" cstate="print">
              <a:extLst>
                <a:ext uri="{BEBA8EAE-BF5A-486C-A8C5-ECC9F3942E4B}">
                  <a14:imgProps xmlns:a14="http://schemas.microsoft.com/office/drawing/2010/main">
                    <a14:imgLayer r:embed="rId4">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8824103" y="4523160"/>
              <a:ext cx="202448" cy="225000"/>
            </a:xfrm>
            <a:prstGeom prst="rect">
              <a:avLst/>
            </a:prstGeom>
          </p:spPr>
        </p:pic>
      </p:grpSp>
      <p:grpSp>
        <p:nvGrpSpPr>
          <p:cNvPr id="88" name="กลุ่ม 87"/>
          <p:cNvGrpSpPr/>
          <p:nvPr userDrawn="1"/>
        </p:nvGrpSpPr>
        <p:grpSpPr>
          <a:xfrm>
            <a:off x="-2002652" y="-1361655"/>
            <a:ext cx="4005304" cy="2900781"/>
            <a:chOff x="-1501989" y="-1021241"/>
            <a:chExt cx="3003978" cy="2175586"/>
          </a:xfrm>
        </p:grpSpPr>
        <p:sp>
          <p:nvSpPr>
            <p:cNvPr id="89" name="เมฆ 88"/>
            <p:cNvSpPr/>
            <p:nvPr/>
          </p:nvSpPr>
          <p:spPr>
            <a:xfrm rot="9058605">
              <a:off x="-1501989" y="-1021241"/>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90" name="รูปภาพ 8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7740" y="50482"/>
              <a:ext cx="344876" cy="370235"/>
            </a:xfrm>
            <a:prstGeom prst="rect">
              <a:avLst/>
            </a:prstGeom>
          </p:spPr>
        </p:pic>
        <p:pic>
          <p:nvPicPr>
            <p:cNvPr id="91" name="รูปภาพ 90"/>
            <p:cNvPicPr>
              <a:picLocks noChangeAspect="1"/>
            </p:cNvPicPr>
            <p:nvPr/>
          </p:nvPicPr>
          <p:blipFill rotWithShape="1">
            <a:blip r:embed="rId6" cstate="print">
              <a:extLst>
                <a:ext uri="{BEBA8EAE-BF5A-486C-A8C5-ECC9F3942E4B}">
                  <a14:imgProps xmlns:a14="http://schemas.microsoft.com/office/drawing/2010/main">
                    <a14:imgLayer r:embed="rId7">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175319" y="704071"/>
              <a:ext cx="152400" cy="169377"/>
            </a:xfrm>
            <a:prstGeom prst="rect">
              <a:avLst/>
            </a:prstGeom>
          </p:spPr>
        </p:pic>
      </p:grpSp>
      <p:grpSp>
        <p:nvGrpSpPr>
          <p:cNvPr id="92" name="กลุ่ม 91"/>
          <p:cNvGrpSpPr/>
          <p:nvPr userDrawn="1"/>
        </p:nvGrpSpPr>
        <p:grpSpPr>
          <a:xfrm>
            <a:off x="9700041" y="-1466565"/>
            <a:ext cx="4005304" cy="3238069"/>
            <a:chOff x="7275031" y="-1099924"/>
            <a:chExt cx="3003978" cy="2428552"/>
          </a:xfrm>
        </p:grpSpPr>
        <p:pic>
          <p:nvPicPr>
            <p:cNvPr id="93" name="รูปภาพ 92"/>
            <p:cNvPicPr>
              <a:picLocks noChangeAspect="1"/>
            </p:cNvPicPr>
            <p:nvPr/>
          </p:nvPicPr>
          <p:blipFill rotWithShape="1">
            <a:blip r:embed="rId6" cstate="print">
              <a:extLst>
                <a:ext uri="{BEBA8EAE-BF5A-486C-A8C5-ECC9F3942E4B}">
                  <a14:imgProps xmlns:a14="http://schemas.microsoft.com/office/drawing/2010/main">
                    <a14:imgLayer r:embed="rId7">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flipH="1">
              <a:off x="8952339" y="625388"/>
              <a:ext cx="152400" cy="169377"/>
            </a:xfrm>
            <a:prstGeom prst="rect">
              <a:avLst/>
            </a:prstGeom>
          </p:spPr>
        </p:pic>
        <p:sp>
          <p:nvSpPr>
            <p:cNvPr id="94" name="เมฆ 93"/>
            <p:cNvSpPr/>
            <p:nvPr/>
          </p:nvSpPr>
          <p:spPr>
            <a:xfrm rot="12541395" flipH="1">
              <a:off x="7275031" y="-1099924"/>
              <a:ext cx="3003978" cy="2175586"/>
            </a:xfrm>
            <a:prstGeom prst="cloud">
              <a:avLst/>
            </a:prstGeom>
            <a:solidFill>
              <a:schemeClr val="accent4">
                <a:lumMod val="60000"/>
                <a:lumOff val="40000"/>
              </a:schemeClr>
            </a:solidFill>
            <a:ln>
              <a:noFill/>
            </a:ln>
            <a:effectLst>
              <a:outerShdw blurRad="50800" dist="38100" dir="10800000" algn="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95" name="รูปภาพ 9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8605979" y="131271"/>
              <a:ext cx="253784" cy="272445"/>
            </a:xfrm>
            <a:prstGeom prst="rect">
              <a:avLst/>
            </a:prstGeom>
          </p:spPr>
        </p:pic>
        <p:pic>
          <p:nvPicPr>
            <p:cNvPr id="96" name="รูปภาพ 9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969508" y="403716"/>
              <a:ext cx="1057043" cy="924912"/>
            </a:xfrm>
            <a:prstGeom prst="rect">
              <a:avLst/>
            </a:prstGeom>
            <a:effectLst>
              <a:outerShdw blurRad="50800" dist="38100" dir="2700000" algn="tl" rotWithShape="0">
                <a:schemeClr val="accent4">
                  <a:alpha val="40000"/>
                </a:schemeClr>
              </a:outerShdw>
            </a:effectLst>
          </p:spPr>
        </p:pic>
      </p:grpSp>
      <p:grpSp>
        <p:nvGrpSpPr>
          <p:cNvPr id="44" name="กลุ่ม 43"/>
          <p:cNvGrpSpPr/>
          <p:nvPr userDrawn="1"/>
        </p:nvGrpSpPr>
        <p:grpSpPr>
          <a:xfrm>
            <a:off x="551316" y="860649"/>
            <a:ext cx="11085525" cy="4997409"/>
            <a:chOff x="413486" y="645485"/>
            <a:chExt cx="8314144" cy="3748057"/>
          </a:xfrm>
        </p:grpSpPr>
        <p:sp>
          <p:nvSpPr>
            <p:cNvPr id="45" name="บวก 44"/>
            <p:cNvSpPr/>
            <p:nvPr userDrawn="1"/>
          </p:nvSpPr>
          <p:spPr>
            <a:xfrm rot="20706355">
              <a:off x="3438398" y="6454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6" name="บวก 45"/>
            <p:cNvSpPr/>
            <p:nvPr userDrawn="1"/>
          </p:nvSpPr>
          <p:spPr>
            <a:xfrm rot="17093645" flipH="1">
              <a:off x="415465" y="2876329"/>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7" name="บวก 46"/>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8" name="บวก 47"/>
            <p:cNvSpPr/>
            <p:nvPr userDrawn="1"/>
          </p:nvSpPr>
          <p:spPr>
            <a:xfrm rot="17093645" flipH="1">
              <a:off x="8207223"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9" name="วงรี 48"/>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0" name="วงรี 49"/>
            <p:cNvSpPr/>
            <p:nvPr userDrawn="1"/>
          </p:nvSpPr>
          <p:spPr>
            <a:xfrm>
              <a:off x="7142612"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1" name="วงรี 50"/>
            <p:cNvSpPr/>
            <p:nvPr userDrawn="1"/>
          </p:nvSpPr>
          <p:spPr>
            <a:xfrm>
              <a:off x="1475656"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2" name="สามเหลี่ยมหน้าจั่ว 51"/>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3" name="สามเหลี่ยมหน้าจั่ว 52"/>
            <p:cNvSpPr/>
            <p:nvPr userDrawn="1"/>
          </p:nvSpPr>
          <p:spPr>
            <a:xfrm rot="1783205">
              <a:off x="4103960" y="428554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4" name="สามเหลี่ยมหน้าจั่ว 53"/>
            <p:cNvSpPr/>
            <p:nvPr userDrawn="1"/>
          </p:nvSpPr>
          <p:spPr>
            <a:xfrm rot="19585674">
              <a:off x="2138890" y="1152444"/>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5" name="สามเหลี่ยมหน้าจั่ว 54"/>
            <p:cNvSpPr/>
            <p:nvPr userDrawn="1"/>
          </p:nvSpPr>
          <p:spPr>
            <a:xfrm rot="19590220">
              <a:off x="8619630" y="3451028"/>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6" name="วงรี 55"/>
            <p:cNvSpPr/>
            <p:nvPr userDrawn="1"/>
          </p:nvSpPr>
          <p:spPr>
            <a:xfrm>
              <a:off x="611560" y="120359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98" name="ตัวแทนรูปภาพ 97"/>
          <p:cNvSpPr>
            <a:spLocks noGrp="1"/>
          </p:cNvSpPr>
          <p:nvPr>
            <p:ph type="pic" sz="quarter" idx="13"/>
          </p:nvPr>
        </p:nvSpPr>
        <p:spPr>
          <a:xfrm>
            <a:off x="1329267" y="2097619"/>
            <a:ext cx="3898900" cy="2216149"/>
          </a:xfrm>
          <a:prstGeom prst="rect">
            <a:avLst/>
          </a:prstGeom>
        </p:spPr>
        <p:txBody>
          <a:bodyPr/>
          <a:lstStyle/>
          <a:p>
            <a:endParaRPr lang="th-TH"/>
          </a:p>
        </p:txBody>
      </p:sp>
      <p:sp>
        <p:nvSpPr>
          <p:cNvPr id="99" name="ตัวแทนข้อความ 3"/>
          <p:cNvSpPr>
            <a:spLocks noGrp="1"/>
          </p:cNvSpPr>
          <p:nvPr>
            <p:ph type="body" sz="half" idx="2"/>
          </p:nvPr>
        </p:nvSpPr>
        <p:spPr>
          <a:xfrm>
            <a:off x="6750128" y="2490165"/>
            <a:ext cx="4363901" cy="804863"/>
          </a:xfrm>
          <a:prstGeom prst="rect">
            <a:avLst/>
          </a:prstGeom>
        </p:spPr>
        <p:txBody>
          <a:bodyPr>
            <a:normAutofit/>
          </a:bodyPr>
          <a:lstStyle>
            <a:lvl1pPr marL="0" indent="0">
              <a:buNone/>
              <a:defRPr sz="4800">
                <a:solidFill>
                  <a:schemeClr val="accent4">
                    <a:lumMod val="75000"/>
                  </a:schemeClr>
                </a:solidFill>
                <a:effectLst>
                  <a:outerShdw blurRad="63500" sx="102000" sy="102000" algn="ctr" rotWithShape="0">
                    <a:schemeClr val="accent4">
                      <a:alpha val="40000"/>
                    </a:schemeClr>
                  </a:outerShdw>
                </a:effectLst>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a:p>
            <a:pPr lvl="0"/>
            <a:endParaRPr lang="th-TH" dirty="0"/>
          </a:p>
        </p:txBody>
      </p:sp>
      <p:sp>
        <p:nvSpPr>
          <p:cNvPr id="100" name="ตัวแทนข้อความ 3"/>
          <p:cNvSpPr>
            <a:spLocks noGrp="1"/>
          </p:cNvSpPr>
          <p:nvPr>
            <p:ph type="body" sz="half" idx="14"/>
          </p:nvPr>
        </p:nvSpPr>
        <p:spPr>
          <a:xfrm>
            <a:off x="6769725" y="3962998"/>
            <a:ext cx="4300352" cy="553924"/>
          </a:xfrm>
          <a:prstGeom prst="rect">
            <a:avLst/>
          </a:prstGeom>
        </p:spPr>
        <p:txBody>
          <a:bodyPr>
            <a:noAutofit/>
          </a:bodyPr>
          <a:lstStyle>
            <a:lvl1pPr marL="0" indent="0">
              <a:buNone/>
              <a:defRPr sz="2400">
                <a:solidFill>
                  <a:schemeClr val="accent4">
                    <a:lumMod val="75000"/>
                  </a:schemeClr>
                </a:solidFill>
                <a:latin typeface="can_NongAor" pitchFamily="2" charset="0"/>
                <a:cs typeface="can_NongAor" pitchFamily="2" charset="0"/>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a:p>
            <a:pPr lvl="0"/>
            <a:endParaRPr lang="th-TH" dirty="0"/>
          </a:p>
        </p:txBody>
      </p:sp>
    </p:spTree>
    <p:extLst>
      <p:ext uri="{BB962C8B-B14F-4D97-AF65-F5344CB8AC3E}">
        <p14:creationId xmlns:p14="http://schemas.microsoft.com/office/powerpoint/2010/main" val="2725849658"/>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8_เค้าโครงแบบกำหนดเอง">
    <p:spTree>
      <p:nvGrpSpPr>
        <p:cNvPr id="1" name=""/>
        <p:cNvGrpSpPr/>
        <p:nvPr/>
      </p:nvGrpSpPr>
      <p:grpSpPr>
        <a:xfrm>
          <a:off x="0" y="0"/>
          <a:ext cx="0" cy="0"/>
          <a:chOff x="0" y="0"/>
          <a:chExt cx="0" cy="0"/>
        </a:xfrm>
      </p:grpSpPr>
      <p:grpSp>
        <p:nvGrpSpPr>
          <p:cNvPr id="6" name="กลุ่ม 5"/>
          <p:cNvGrpSpPr/>
          <p:nvPr userDrawn="1"/>
        </p:nvGrpSpPr>
        <p:grpSpPr>
          <a:xfrm>
            <a:off x="335361" y="356660"/>
            <a:ext cx="11425271" cy="6124221"/>
            <a:chOff x="251519" y="267494"/>
            <a:chExt cx="8568953" cy="4593166"/>
          </a:xfrm>
        </p:grpSpPr>
        <p:sp>
          <p:nvSpPr>
            <p:cNvPr id="7" name="สี่เหลี่ยมผืนผ้า 6"/>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8" name="กลุ่ม 7"/>
            <p:cNvGrpSpPr/>
            <p:nvPr userDrawn="1"/>
          </p:nvGrpSpPr>
          <p:grpSpPr>
            <a:xfrm>
              <a:off x="251519" y="267494"/>
              <a:ext cx="8568953" cy="4593166"/>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sp>
        <p:nvSpPr>
          <p:cNvPr id="2" name="ชื่อเรื่อง 1"/>
          <p:cNvSpPr>
            <a:spLocks noGrp="1"/>
          </p:cNvSpPr>
          <p:nvPr>
            <p:ph type="title"/>
          </p:nvPr>
        </p:nvSpPr>
        <p:spPr>
          <a:xfrm>
            <a:off x="561595" y="534159"/>
            <a:ext cx="10972800" cy="1143000"/>
          </a:xfrm>
          <a:prstGeom prst="rect">
            <a:avLst/>
          </a:prstGeom>
        </p:spPr>
        <p:txBody>
          <a:bodyPr>
            <a:normAutofit/>
          </a:bodyPr>
          <a:lstStyle>
            <a:lvl1pPr>
              <a:defRPr sz="5333">
                <a:solidFill>
                  <a:srgbClr val="FFD757"/>
                </a:solidFill>
              </a:defRPr>
            </a:lvl1pPr>
          </a:lstStyle>
          <a:p>
            <a:r>
              <a:rPr lang="th-TH" dirty="0"/>
              <a:t>คลิกเพื่อแก้ไขลักษณะชื่อเรื่องต้นแบบ</a:t>
            </a:r>
          </a:p>
        </p:txBody>
      </p:sp>
      <p:sp>
        <p:nvSpPr>
          <p:cNvPr id="3" name="ตัวแทนวันที่ 2"/>
          <p:cNvSpPr>
            <a:spLocks noGrp="1"/>
          </p:cNvSpPr>
          <p:nvPr>
            <p:ph type="dt" sz="half" idx="10"/>
          </p:nvPr>
        </p:nvSpPr>
        <p:spPr>
          <a:xfrm>
            <a:off x="609600" y="6356352"/>
            <a:ext cx="2844800" cy="365125"/>
          </a:xfrm>
          <a:prstGeom prst="rect">
            <a:avLst/>
          </a:prstGeom>
        </p:spPr>
        <p:txBody>
          <a:bodyPr/>
          <a:lstStyle/>
          <a:p>
            <a:pPr defTabSz="1219140">
              <a:defRPr/>
            </a:pPr>
            <a:fld id="{D32242DE-F0EE-4C77-B9C6-2A34B17B2D30}" type="datetimeFigureOut">
              <a:rPr lang="th-TH" smtClean="0">
                <a:solidFill>
                  <a:prstClr val="black">
                    <a:tint val="75000"/>
                  </a:prstClr>
                </a:solidFill>
              </a:rPr>
              <a:pPr defTabSz="1219140">
                <a:defRPr/>
              </a:pPr>
              <a:t>11/03/66</a:t>
            </a:fld>
            <a:endParaRPr lang="th-TH">
              <a:solidFill>
                <a:prstClr val="black">
                  <a:tint val="75000"/>
                </a:prstClr>
              </a:solidFill>
            </a:endParaRPr>
          </a:p>
        </p:txBody>
      </p:sp>
      <p:sp>
        <p:nvSpPr>
          <p:cNvPr id="4" name="ตัวแทนท้ายกระดาษ 3"/>
          <p:cNvSpPr>
            <a:spLocks noGrp="1"/>
          </p:cNvSpPr>
          <p:nvPr>
            <p:ph type="ftr" sz="quarter" idx="11"/>
          </p:nvPr>
        </p:nvSpPr>
        <p:spPr>
          <a:xfrm>
            <a:off x="4165600" y="6356352"/>
            <a:ext cx="3860800" cy="365125"/>
          </a:xfrm>
          <a:prstGeom prst="rect">
            <a:avLst/>
          </a:prstGeom>
        </p:spPr>
        <p:txBody>
          <a:bodyPr/>
          <a:lstStyle/>
          <a:p>
            <a:pPr defTabSz="1219140">
              <a:defRPr/>
            </a:pPr>
            <a:endParaRPr lang="th-TH">
              <a:solidFill>
                <a:prstClr val="black">
                  <a:tint val="75000"/>
                </a:prstClr>
              </a:solidFill>
            </a:endParaRPr>
          </a:p>
        </p:txBody>
      </p:sp>
      <p:sp>
        <p:nvSpPr>
          <p:cNvPr id="5" name="ตัวแทนหมายเลขภาพนิ่ง 4"/>
          <p:cNvSpPr>
            <a:spLocks noGrp="1"/>
          </p:cNvSpPr>
          <p:nvPr>
            <p:ph type="sldNum" sz="quarter" idx="12"/>
          </p:nvPr>
        </p:nvSpPr>
        <p:spPr>
          <a:xfrm>
            <a:off x="8737600" y="6356352"/>
            <a:ext cx="2844800" cy="365125"/>
          </a:xfrm>
          <a:prstGeom prst="rect">
            <a:avLst/>
          </a:prstGeom>
        </p:spPr>
        <p:txBody>
          <a:bodyPr/>
          <a:lstStyle/>
          <a:p>
            <a:pPr defTabSz="1219140">
              <a:defRPr/>
            </a:pPr>
            <a:fld id="{87FAD50B-2507-4EF4-85F2-259190485B3F}" type="slidenum">
              <a:rPr lang="th-TH" smtClean="0">
                <a:solidFill>
                  <a:prstClr val="black">
                    <a:tint val="75000"/>
                  </a:prstClr>
                </a:solidFill>
              </a:rPr>
              <a:pPr defTabSz="1219140">
                <a:defRPr/>
              </a:pPr>
              <a:t>‹#›</a:t>
            </a:fld>
            <a:endParaRPr lang="th-TH">
              <a:solidFill>
                <a:prstClr val="black">
                  <a:tint val="75000"/>
                </a:prstClr>
              </a:solidFill>
            </a:endParaRPr>
          </a:p>
        </p:txBody>
      </p:sp>
      <p:grpSp>
        <p:nvGrpSpPr>
          <p:cNvPr id="57" name="กลุ่ม 56"/>
          <p:cNvGrpSpPr/>
          <p:nvPr userDrawn="1"/>
        </p:nvGrpSpPr>
        <p:grpSpPr>
          <a:xfrm>
            <a:off x="8701375" y="6180880"/>
            <a:ext cx="3015709" cy="600000"/>
            <a:chOff x="3289945" y="3405879"/>
            <a:chExt cx="2261782" cy="450000"/>
          </a:xfrm>
        </p:grpSpPr>
        <p:sp>
          <p:nvSpPr>
            <p:cNvPr id="58" name="วงรี 57"/>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9" name="วงรี 58"/>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0" name="วงรี 59"/>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1" name="วงรี 60"/>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62" name="กลุ่ม 61"/>
          <p:cNvGrpSpPr/>
          <p:nvPr userDrawn="1"/>
        </p:nvGrpSpPr>
        <p:grpSpPr>
          <a:xfrm>
            <a:off x="10222468" y="-1406939"/>
            <a:ext cx="4005304" cy="2900781"/>
            <a:chOff x="7666851" y="-1055204"/>
            <a:chExt cx="3003978" cy="2175586"/>
          </a:xfrm>
        </p:grpSpPr>
        <p:sp>
          <p:nvSpPr>
            <p:cNvPr id="63" name="เมฆ 62"/>
            <p:cNvSpPr/>
            <p:nvPr/>
          </p:nvSpPr>
          <p:spPr>
            <a:xfrm rot="12665460" flipH="1">
              <a:off x="7666851" y="-1055204"/>
              <a:ext cx="3003978" cy="2175586"/>
            </a:xfrm>
            <a:prstGeom prst="cloud">
              <a:avLst/>
            </a:prstGeom>
            <a:solidFill>
              <a:schemeClr val="accent4">
                <a:lumMod val="60000"/>
                <a:lumOff val="40000"/>
              </a:schemeClr>
            </a:solidFill>
            <a:ln>
              <a:noFill/>
            </a:ln>
            <a:effectLst>
              <a:outerShdw blurRad="50800" dist="25400" dir="5400000" algn="ct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64" name="รูปภาพ 6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26195">
              <a:off x="8224061" y="91726"/>
              <a:ext cx="373985" cy="398113"/>
            </a:xfrm>
            <a:prstGeom prst="rect">
              <a:avLst/>
            </a:prstGeom>
          </p:spPr>
        </p:pic>
        <p:pic>
          <p:nvPicPr>
            <p:cNvPr id="65" name="รูปภาพ 64"/>
            <p:cNvPicPr>
              <a:picLocks noChangeAspect="1"/>
            </p:cNvPicPr>
            <p:nvPr/>
          </p:nvPicPr>
          <p:blipFill rotWithShape="1">
            <a:blip r:embed="rId3" cstate="print">
              <a:extLst>
                <a:ext uri="{BEBA8EAE-BF5A-486C-A8C5-ECC9F3942E4B}">
                  <a14:imgProps xmlns:a14="http://schemas.microsoft.com/office/drawing/2010/main">
                    <a14:imgLayer r:embed="rId4">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8848302" y="489028"/>
              <a:ext cx="202448" cy="225000"/>
            </a:xfrm>
            <a:prstGeom prst="rect">
              <a:avLst/>
            </a:prstGeom>
          </p:spPr>
        </p:pic>
      </p:grpSp>
      <p:grpSp>
        <p:nvGrpSpPr>
          <p:cNvPr id="66" name="กลุ่ม 65"/>
          <p:cNvGrpSpPr/>
          <p:nvPr userDrawn="1"/>
        </p:nvGrpSpPr>
        <p:grpSpPr>
          <a:xfrm>
            <a:off x="-1862779" y="-1645995"/>
            <a:ext cx="2900781" cy="4005304"/>
            <a:chOff x="-1397084" y="-1234496"/>
            <a:chExt cx="2175586" cy="3003978"/>
          </a:xfrm>
        </p:grpSpPr>
        <p:sp>
          <p:nvSpPr>
            <p:cNvPr id="67" name="เมฆ 66"/>
            <p:cNvSpPr/>
            <p:nvPr/>
          </p:nvSpPr>
          <p:spPr>
            <a:xfrm rot="7772184" flipH="1">
              <a:off x="-1811280" y="-820300"/>
              <a:ext cx="3003978" cy="2175586"/>
            </a:xfrm>
            <a:prstGeom prst="cloud">
              <a:avLst/>
            </a:prstGeom>
            <a:solidFill>
              <a:schemeClr val="accent4">
                <a:lumMod val="60000"/>
                <a:lumOff val="40000"/>
              </a:schemeClr>
            </a:solidFill>
            <a:ln>
              <a:noFill/>
            </a:ln>
            <a:effectLst>
              <a:outerShdw blurRad="50800" dist="25400" dir="5400000" algn="ct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68" name="รูปภาพ 6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9335" y="423066"/>
              <a:ext cx="344876" cy="370235"/>
            </a:xfrm>
            <a:prstGeom prst="rect">
              <a:avLst/>
            </a:prstGeom>
          </p:spPr>
        </p:pic>
        <p:pic>
          <p:nvPicPr>
            <p:cNvPr id="69" name="รูปภาพ 68"/>
            <p:cNvPicPr>
              <a:picLocks noChangeAspect="1"/>
            </p:cNvPicPr>
            <p:nvPr/>
          </p:nvPicPr>
          <p:blipFill rotWithShape="1">
            <a:blip r:embed="rId6" cstate="print">
              <a:extLst>
                <a:ext uri="{BEBA8EAE-BF5A-486C-A8C5-ECC9F3942E4B}">
                  <a14:imgProps xmlns:a14="http://schemas.microsoft.com/office/drawing/2010/main">
                    <a14:imgLayer r:embed="rId7">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524601" y="106867"/>
              <a:ext cx="152400" cy="169377"/>
            </a:xfrm>
            <a:prstGeom prst="rect">
              <a:avLst/>
            </a:prstGeom>
          </p:spPr>
        </p:pic>
      </p:grpSp>
      <p:pic>
        <p:nvPicPr>
          <p:cNvPr id="70" name="รูปภาพ 69"/>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35420" y="5818417"/>
            <a:ext cx="1710760" cy="978935"/>
          </a:xfrm>
          <a:prstGeom prst="rect">
            <a:avLst/>
          </a:prstGeom>
          <a:effectLst>
            <a:outerShdw blurRad="50800" dist="25400" algn="l" rotWithShape="0">
              <a:schemeClr val="accent4">
                <a:alpha val="40000"/>
              </a:schemeClr>
            </a:outerShdw>
          </a:effectLst>
        </p:spPr>
      </p:pic>
      <p:sp>
        <p:nvSpPr>
          <p:cNvPr id="73" name="ตัวแทนเนื้อหา 3"/>
          <p:cNvSpPr>
            <a:spLocks noGrp="1"/>
          </p:cNvSpPr>
          <p:nvPr>
            <p:ph sz="half" idx="13"/>
          </p:nvPr>
        </p:nvSpPr>
        <p:spPr>
          <a:xfrm>
            <a:off x="7960270" y="2276872"/>
            <a:ext cx="3608340" cy="3410541"/>
          </a:xfrm>
          <a:prstGeom prst="rect">
            <a:avLst/>
          </a:prstGeom>
        </p:spPr>
        <p:txBody>
          <a:bodyPr/>
          <a:lstStyle>
            <a:lvl1pPr marL="0" indent="0">
              <a:buNone/>
              <a:defRPr sz="3733"/>
            </a:lvl1pPr>
            <a:lvl2pPr marL="609570" marR="0" indent="0" algn="l" defTabSz="1219140" rtl="0" eaLnBrk="1" fontAlgn="auto" latinLnBrk="0" hangingPunct="1">
              <a:lnSpc>
                <a:spcPct val="100000"/>
              </a:lnSpc>
              <a:spcBef>
                <a:spcPct val="20000"/>
              </a:spcBef>
              <a:spcAft>
                <a:spcPts val="0"/>
              </a:spcAft>
              <a:buClrTx/>
              <a:buSzTx/>
              <a:buFont typeface="Arial" pitchFamily="34" charset="0"/>
              <a:buNone/>
              <a:tabLst/>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th-TH" dirty="0"/>
              <a:t>คลิกเพื่อแก้ไขลักษณะของข้อความต้นแบบ</a:t>
            </a:r>
          </a:p>
          <a:p>
            <a:pPr lvl="1"/>
            <a:r>
              <a:rPr lang="th-TH" dirty="0"/>
              <a:t>คลิกเพื่อแก้ไขลักษณะของข้อความต้นแบบ</a:t>
            </a:r>
          </a:p>
          <a:p>
            <a:pPr marL="609570" marR="0" lvl="1" indent="0" algn="l" defTabSz="1219140" rtl="0" eaLnBrk="1" fontAlgn="auto" latinLnBrk="0" hangingPunct="1">
              <a:lnSpc>
                <a:spcPct val="100000"/>
              </a:lnSpc>
              <a:spcBef>
                <a:spcPct val="20000"/>
              </a:spcBef>
              <a:spcAft>
                <a:spcPts val="0"/>
              </a:spcAft>
              <a:buClrTx/>
              <a:buSzTx/>
              <a:buFont typeface="Arial" pitchFamily="34" charset="0"/>
              <a:buNone/>
              <a:tabLst/>
              <a:defRPr/>
            </a:pPr>
            <a:r>
              <a:rPr lang="th-TH" dirty="0"/>
              <a:t>คลิกเพื่อแก้ไขลักษณะของข้อความต้นแบบ</a:t>
            </a:r>
          </a:p>
        </p:txBody>
      </p:sp>
      <p:sp>
        <p:nvSpPr>
          <p:cNvPr id="74" name="ตัวแทนเนื้อหา 3"/>
          <p:cNvSpPr>
            <a:spLocks noGrp="1"/>
          </p:cNvSpPr>
          <p:nvPr>
            <p:ph sz="half" idx="14"/>
          </p:nvPr>
        </p:nvSpPr>
        <p:spPr>
          <a:xfrm>
            <a:off x="4211099" y="2276872"/>
            <a:ext cx="3608340" cy="3410541"/>
          </a:xfrm>
          <a:prstGeom prst="rect">
            <a:avLst/>
          </a:prstGeom>
        </p:spPr>
        <p:txBody>
          <a:bodyPr/>
          <a:lstStyle>
            <a:lvl1pPr marL="0" indent="0">
              <a:buNone/>
              <a:defRPr sz="3733"/>
            </a:lvl1pPr>
            <a:lvl2pPr marL="609570" marR="0" indent="0" algn="l" defTabSz="1219140" rtl="0" eaLnBrk="1" fontAlgn="auto" latinLnBrk="0" hangingPunct="1">
              <a:lnSpc>
                <a:spcPct val="100000"/>
              </a:lnSpc>
              <a:spcBef>
                <a:spcPct val="20000"/>
              </a:spcBef>
              <a:spcAft>
                <a:spcPts val="0"/>
              </a:spcAft>
              <a:buClrTx/>
              <a:buSzTx/>
              <a:buFont typeface="Arial" pitchFamily="34" charset="0"/>
              <a:buNone/>
              <a:tabLst/>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th-TH" dirty="0"/>
              <a:t>คลิกเพื่อแก้ไขลักษณะของข้อความต้นแบบ</a:t>
            </a:r>
          </a:p>
          <a:p>
            <a:pPr lvl="1"/>
            <a:r>
              <a:rPr lang="th-TH" dirty="0"/>
              <a:t>คลิกเพื่อแก้ไขลักษณะของข้อความต้นแบบ</a:t>
            </a:r>
          </a:p>
          <a:p>
            <a:pPr marL="609570" marR="0" lvl="1" indent="0" algn="l" defTabSz="1219140" rtl="0" eaLnBrk="1" fontAlgn="auto" latinLnBrk="0" hangingPunct="1">
              <a:lnSpc>
                <a:spcPct val="100000"/>
              </a:lnSpc>
              <a:spcBef>
                <a:spcPct val="20000"/>
              </a:spcBef>
              <a:spcAft>
                <a:spcPts val="0"/>
              </a:spcAft>
              <a:buClrTx/>
              <a:buSzTx/>
              <a:buFont typeface="Arial" pitchFamily="34" charset="0"/>
              <a:buNone/>
              <a:tabLst/>
              <a:defRPr/>
            </a:pPr>
            <a:r>
              <a:rPr lang="th-TH" dirty="0"/>
              <a:t>คลิกเพื่อแก้ไขลักษณะของข้อความต้นแบบ</a:t>
            </a:r>
          </a:p>
        </p:txBody>
      </p:sp>
      <p:sp>
        <p:nvSpPr>
          <p:cNvPr id="75" name="ตัวแทนเนื้อหา 3"/>
          <p:cNvSpPr>
            <a:spLocks noGrp="1"/>
          </p:cNvSpPr>
          <p:nvPr>
            <p:ph sz="half" idx="15"/>
          </p:nvPr>
        </p:nvSpPr>
        <p:spPr>
          <a:xfrm>
            <a:off x="461930" y="2276872"/>
            <a:ext cx="3608340" cy="3410541"/>
          </a:xfrm>
          <a:prstGeom prst="rect">
            <a:avLst/>
          </a:prstGeom>
        </p:spPr>
        <p:txBody>
          <a:bodyPr/>
          <a:lstStyle>
            <a:lvl1pPr marL="0" indent="0">
              <a:buNone/>
              <a:defRPr sz="3733"/>
            </a:lvl1pPr>
            <a:lvl2pPr marL="609570" marR="0" indent="0" algn="l" defTabSz="1219140" rtl="0" eaLnBrk="1" fontAlgn="auto" latinLnBrk="0" hangingPunct="1">
              <a:lnSpc>
                <a:spcPct val="100000"/>
              </a:lnSpc>
              <a:spcBef>
                <a:spcPct val="20000"/>
              </a:spcBef>
              <a:spcAft>
                <a:spcPts val="0"/>
              </a:spcAft>
              <a:buClrTx/>
              <a:buSzTx/>
              <a:buFont typeface="Arial" pitchFamily="34" charset="0"/>
              <a:buNone/>
              <a:tabLst/>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th-TH" dirty="0"/>
              <a:t>คลิกเพื่อแก้ไขลักษณะของข้อความต้นแบบ</a:t>
            </a:r>
          </a:p>
          <a:p>
            <a:pPr lvl="1"/>
            <a:r>
              <a:rPr lang="th-TH" dirty="0"/>
              <a:t>คลิกเพื่อแก้ไขลักษณะของข้อความต้นแบบ</a:t>
            </a:r>
          </a:p>
          <a:p>
            <a:pPr marL="609570" marR="0" lvl="1" indent="0" algn="l" defTabSz="1219140" rtl="0" eaLnBrk="1" fontAlgn="auto" latinLnBrk="0" hangingPunct="1">
              <a:lnSpc>
                <a:spcPct val="100000"/>
              </a:lnSpc>
              <a:spcBef>
                <a:spcPct val="20000"/>
              </a:spcBef>
              <a:spcAft>
                <a:spcPts val="0"/>
              </a:spcAft>
              <a:buClrTx/>
              <a:buSzTx/>
              <a:buFont typeface="Arial" pitchFamily="34" charset="0"/>
              <a:buNone/>
              <a:tabLst/>
              <a:defRPr/>
            </a:pPr>
            <a:r>
              <a:rPr lang="th-TH" dirty="0"/>
              <a:t>คลิกเพื่อแก้ไขลักษณะของข้อความต้นแบบ</a:t>
            </a:r>
          </a:p>
        </p:txBody>
      </p:sp>
    </p:spTree>
    <p:extLst>
      <p:ext uri="{BB962C8B-B14F-4D97-AF65-F5344CB8AC3E}">
        <p14:creationId xmlns:p14="http://schemas.microsoft.com/office/powerpoint/2010/main" val="4143636720"/>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9_เค้าโครงแบบกำหนดเอง">
    <p:spTree>
      <p:nvGrpSpPr>
        <p:cNvPr id="1" name=""/>
        <p:cNvGrpSpPr/>
        <p:nvPr/>
      </p:nvGrpSpPr>
      <p:grpSpPr>
        <a:xfrm>
          <a:off x="0" y="0"/>
          <a:ext cx="0" cy="0"/>
          <a:chOff x="0" y="0"/>
          <a:chExt cx="0" cy="0"/>
        </a:xfrm>
      </p:grpSpPr>
      <p:grpSp>
        <p:nvGrpSpPr>
          <p:cNvPr id="6" name="กลุ่ม 5"/>
          <p:cNvGrpSpPr/>
          <p:nvPr userDrawn="1"/>
        </p:nvGrpSpPr>
        <p:grpSpPr>
          <a:xfrm>
            <a:off x="335361" y="356660"/>
            <a:ext cx="11425271" cy="6124221"/>
            <a:chOff x="251519" y="267494"/>
            <a:chExt cx="8568953" cy="4593166"/>
          </a:xfrm>
        </p:grpSpPr>
        <p:sp>
          <p:nvSpPr>
            <p:cNvPr id="7" name="สี่เหลี่ยมผืนผ้า 6"/>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8" name="กลุ่ม 7"/>
            <p:cNvGrpSpPr/>
            <p:nvPr userDrawn="1"/>
          </p:nvGrpSpPr>
          <p:grpSpPr>
            <a:xfrm>
              <a:off x="251519" y="267494"/>
              <a:ext cx="8568953" cy="4593166"/>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sp>
        <p:nvSpPr>
          <p:cNvPr id="2" name="ชื่อเรื่อง 1"/>
          <p:cNvSpPr>
            <a:spLocks noGrp="1"/>
          </p:cNvSpPr>
          <p:nvPr>
            <p:ph type="title"/>
          </p:nvPr>
        </p:nvSpPr>
        <p:spPr>
          <a:xfrm>
            <a:off x="605615" y="735491"/>
            <a:ext cx="10972800" cy="1143000"/>
          </a:xfrm>
          <a:prstGeom prst="rect">
            <a:avLst/>
          </a:prstGeom>
        </p:spPr>
        <p:txBody>
          <a:bodyPr>
            <a:normAutofit/>
          </a:bodyPr>
          <a:lstStyle>
            <a:lvl1pPr>
              <a:defRPr sz="4800"/>
            </a:lvl1pPr>
          </a:lstStyle>
          <a:p>
            <a:r>
              <a:rPr lang="th-TH" dirty="0"/>
              <a:t>คลิกเพื่อแก้ไขลักษณะชื่อเรื่องต้นแบบ</a:t>
            </a:r>
          </a:p>
        </p:txBody>
      </p:sp>
      <p:sp>
        <p:nvSpPr>
          <p:cNvPr id="3" name="ตัวแทนวันที่ 2"/>
          <p:cNvSpPr>
            <a:spLocks noGrp="1"/>
          </p:cNvSpPr>
          <p:nvPr>
            <p:ph type="dt" sz="half" idx="10"/>
          </p:nvPr>
        </p:nvSpPr>
        <p:spPr>
          <a:xfrm>
            <a:off x="609600" y="6356352"/>
            <a:ext cx="2844800" cy="365125"/>
          </a:xfrm>
          <a:prstGeom prst="rect">
            <a:avLst/>
          </a:prstGeom>
        </p:spPr>
        <p:txBody>
          <a:bodyPr/>
          <a:lstStyle/>
          <a:p>
            <a:pPr defTabSz="1219140">
              <a:defRPr/>
            </a:pPr>
            <a:fld id="{D32242DE-F0EE-4C77-B9C6-2A34B17B2D30}" type="datetimeFigureOut">
              <a:rPr lang="th-TH" smtClean="0">
                <a:solidFill>
                  <a:prstClr val="black">
                    <a:tint val="75000"/>
                  </a:prstClr>
                </a:solidFill>
              </a:rPr>
              <a:pPr defTabSz="1219140">
                <a:defRPr/>
              </a:pPr>
              <a:t>11/03/66</a:t>
            </a:fld>
            <a:endParaRPr lang="th-TH">
              <a:solidFill>
                <a:prstClr val="black">
                  <a:tint val="75000"/>
                </a:prstClr>
              </a:solidFill>
            </a:endParaRPr>
          </a:p>
        </p:txBody>
      </p:sp>
      <p:sp>
        <p:nvSpPr>
          <p:cNvPr id="4" name="ตัวแทนท้ายกระดาษ 3"/>
          <p:cNvSpPr>
            <a:spLocks noGrp="1"/>
          </p:cNvSpPr>
          <p:nvPr>
            <p:ph type="ftr" sz="quarter" idx="11"/>
          </p:nvPr>
        </p:nvSpPr>
        <p:spPr>
          <a:xfrm>
            <a:off x="4165600" y="6356352"/>
            <a:ext cx="3860800" cy="365125"/>
          </a:xfrm>
          <a:prstGeom prst="rect">
            <a:avLst/>
          </a:prstGeom>
        </p:spPr>
        <p:txBody>
          <a:bodyPr/>
          <a:lstStyle/>
          <a:p>
            <a:pPr defTabSz="1219140">
              <a:defRPr/>
            </a:pPr>
            <a:endParaRPr lang="th-TH">
              <a:solidFill>
                <a:prstClr val="black">
                  <a:tint val="75000"/>
                </a:prstClr>
              </a:solidFill>
            </a:endParaRPr>
          </a:p>
        </p:txBody>
      </p:sp>
      <p:sp>
        <p:nvSpPr>
          <p:cNvPr id="5" name="ตัวแทนหมายเลขภาพนิ่ง 4"/>
          <p:cNvSpPr>
            <a:spLocks noGrp="1"/>
          </p:cNvSpPr>
          <p:nvPr>
            <p:ph type="sldNum" sz="quarter" idx="12"/>
          </p:nvPr>
        </p:nvSpPr>
        <p:spPr>
          <a:xfrm>
            <a:off x="8737600" y="6356352"/>
            <a:ext cx="2844800" cy="365125"/>
          </a:xfrm>
          <a:prstGeom prst="rect">
            <a:avLst/>
          </a:prstGeom>
        </p:spPr>
        <p:txBody>
          <a:bodyPr/>
          <a:lstStyle/>
          <a:p>
            <a:pPr defTabSz="1219140">
              <a:defRPr/>
            </a:pPr>
            <a:fld id="{87FAD50B-2507-4EF4-85F2-259190485B3F}" type="slidenum">
              <a:rPr lang="th-TH" smtClean="0">
                <a:solidFill>
                  <a:prstClr val="black">
                    <a:tint val="75000"/>
                  </a:prstClr>
                </a:solidFill>
              </a:rPr>
              <a:pPr defTabSz="1219140">
                <a:defRPr/>
              </a:pPr>
              <a:t>‹#›</a:t>
            </a:fld>
            <a:endParaRPr lang="th-TH">
              <a:solidFill>
                <a:prstClr val="black">
                  <a:tint val="75000"/>
                </a:prstClr>
              </a:solidFill>
            </a:endParaRPr>
          </a:p>
        </p:txBody>
      </p:sp>
      <p:grpSp>
        <p:nvGrpSpPr>
          <p:cNvPr id="57" name="กลุ่ม 56"/>
          <p:cNvGrpSpPr/>
          <p:nvPr userDrawn="1"/>
        </p:nvGrpSpPr>
        <p:grpSpPr>
          <a:xfrm>
            <a:off x="8618771" y="78329"/>
            <a:ext cx="3015709" cy="600000"/>
            <a:chOff x="3289945" y="3405879"/>
            <a:chExt cx="2261782" cy="450000"/>
          </a:xfrm>
        </p:grpSpPr>
        <p:sp>
          <p:nvSpPr>
            <p:cNvPr id="58" name="วงรี 57"/>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9" name="วงรี 58"/>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0" name="วงรี 59"/>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1" name="วงรี 60"/>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62" name="กลุ่ม 61"/>
          <p:cNvGrpSpPr/>
          <p:nvPr userDrawn="1"/>
        </p:nvGrpSpPr>
        <p:grpSpPr>
          <a:xfrm>
            <a:off x="-1447992" y="5752524"/>
            <a:ext cx="4005304" cy="2900781"/>
            <a:chOff x="-1085994" y="4314392"/>
            <a:chExt cx="3003978" cy="2175586"/>
          </a:xfrm>
        </p:grpSpPr>
        <p:sp>
          <p:nvSpPr>
            <p:cNvPr id="63" name="เมฆ 62"/>
            <p:cNvSpPr/>
            <p:nvPr/>
          </p:nvSpPr>
          <p:spPr>
            <a:xfrm rot="1140269" flipH="1">
              <a:off x="-1085994" y="4314392"/>
              <a:ext cx="3003978" cy="2175586"/>
            </a:xfrm>
            <a:prstGeom prst="cloud">
              <a:avLst/>
            </a:prstGeom>
            <a:solidFill>
              <a:schemeClr val="accent4">
                <a:lumMod val="60000"/>
                <a:lumOff val="40000"/>
              </a:schemeClr>
            </a:solidFill>
            <a:ln>
              <a:noFill/>
            </a:ln>
            <a:effectLst>
              <a:outerShdw blurRad="50800" dist="25400" algn="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64" name="รูปภาพ 6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26195">
              <a:off x="142099" y="4459669"/>
              <a:ext cx="373985" cy="398113"/>
            </a:xfrm>
            <a:prstGeom prst="rect">
              <a:avLst/>
            </a:prstGeom>
          </p:spPr>
        </p:pic>
        <p:pic>
          <p:nvPicPr>
            <p:cNvPr id="65" name="รูปภาพ 64"/>
            <p:cNvPicPr>
              <a:picLocks noChangeAspect="1"/>
            </p:cNvPicPr>
            <p:nvPr/>
          </p:nvPicPr>
          <p:blipFill rotWithShape="1">
            <a:blip r:embed="rId3" cstate="print">
              <a:extLst>
                <a:ext uri="{BEBA8EAE-BF5A-486C-A8C5-ECC9F3942E4B}">
                  <a14:imgProps xmlns:a14="http://schemas.microsoft.com/office/drawing/2010/main">
                    <a14:imgLayer r:embed="rId4">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766340" y="4856971"/>
              <a:ext cx="202448" cy="225000"/>
            </a:xfrm>
            <a:prstGeom prst="rect">
              <a:avLst/>
            </a:prstGeom>
          </p:spPr>
        </p:pic>
      </p:grpSp>
      <p:grpSp>
        <p:nvGrpSpPr>
          <p:cNvPr id="66" name="กลุ่ม 65"/>
          <p:cNvGrpSpPr/>
          <p:nvPr userDrawn="1"/>
        </p:nvGrpSpPr>
        <p:grpSpPr>
          <a:xfrm>
            <a:off x="-1723468" y="-1726009"/>
            <a:ext cx="4005304" cy="3202933"/>
            <a:chOff x="-1292601" y="-1294507"/>
            <a:chExt cx="3003978" cy="2402200"/>
          </a:xfrm>
        </p:grpSpPr>
        <p:sp>
          <p:nvSpPr>
            <p:cNvPr id="67" name="เมฆ 66"/>
            <p:cNvSpPr/>
            <p:nvPr/>
          </p:nvSpPr>
          <p:spPr>
            <a:xfrm rot="8398626" flipH="1">
              <a:off x="-1292601" y="-1294507"/>
              <a:ext cx="3003978" cy="2175586"/>
            </a:xfrm>
            <a:prstGeom prst="cloud">
              <a:avLst/>
            </a:prstGeom>
            <a:solidFill>
              <a:schemeClr val="accent4">
                <a:lumMod val="60000"/>
                <a:lumOff val="40000"/>
              </a:schemeClr>
            </a:solidFill>
            <a:ln>
              <a:noFill/>
            </a:ln>
            <a:effectLst>
              <a:outerShdw blurRad="50800" dist="25400" algn="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68" name="รูปภาพ 6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796950" flipH="1" flipV="1">
              <a:off x="175863" y="13552"/>
              <a:ext cx="1088830" cy="1094141"/>
            </a:xfrm>
            <a:prstGeom prst="rect">
              <a:avLst/>
            </a:prstGeom>
            <a:effectLst>
              <a:outerShdw blurRad="50800" dist="38100" dir="2700000" algn="tl" rotWithShape="0">
                <a:schemeClr val="accent4">
                  <a:alpha val="40000"/>
                </a:schemeClr>
              </a:outerShdw>
            </a:effectLst>
          </p:spPr>
        </p:pic>
        <p:pic>
          <p:nvPicPr>
            <p:cNvPr id="69" name="รูปภาพ 6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4568" y="79692"/>
              <a:ext cx="249423" cy="267763"/>
            </a:xfrm>
            <a:prstGeom prst="rect">
              <a:avLst/>
            </a:prstGeom>
          </p:spPr>
        </p:pic>
      </p:grpSp>
      <p:pic>
        <p:nvPicPr>
          <p:cNvPr id="70" name="รูปภาพ 69"/>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0425196" y="5863402"/>
            <a:ext cx="1710760" cy="978935"/>
          </a:xfrm>
          <a:prstGeom prst="rect">
            <a:avLst/>
          </a:prstGeom>
          <a:effectLst>
            <a:outerShdw blurRad="50800" dist="25400" algn="l" rotWithShape="0">
              <a:schemeClr val="accent4">
                <a:alpha val="40000"/>
              </a:schemeClr>
            </a:outerShdw>
          </a:effectLst>
        </p:spPr>
      </p:pic>
      <p:pic>
        <p:nvPicPr>
          <p:cNvPr id="71" name="รูปภาพ 70"/>
          <p:cNvPicPr>
            <a:picLocks noChangeAspect="1"/>
          </p:cNvPicPr>
          <p:nvPr userDrawn="1"/>
        </p:nvPicPr>
        <p:blipFill rotWithShape="1">
          <a:blip r:embed="rId3" cstate="print">
            <a:extLst>
              <a:ext uri="{BEBA8EAE-BF5A-486C-A8C5-ECC9F3942E4B}">
                <a14:imgProps xmlns:a14="http://schemas.microsoft.com/office/drawing/2010/main">
                  <a14:imgLayer r:embed="rId4">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11795725" y="5602920"/>
            <a:ext cx="269931" cy="300000"/>
          </a:xfrm>
          <a:prstGeom prst="rect">
            <a:avLst/>
          </a:prstGeom>
        </p:spPr>
      </p:pic>
    </p:spTree>
    <p:extLst>
      <p:ext uri="{BB962C8B-B14F-4D97-AF65-F5344CB8AC3E}">
        <p14:creationId xmlns:p14="http://schemas.microsoft.com/office/powerpoint/2010/main" val="1447616597"/>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10_เค้าโครงแบบกำหนดเอง">
    <p:spTree>
      <p:nvGrpSpPr>
        <p:cNvPr id="1" name=""/>
        <p:cNvGrpSpPr/>
        <p:nvPr/>
      </p:nvGrpSpPr>
      <p:grpSpPr>
        <a:xfrm>
          <a:off x="0" y="0"/>
          <a:ext cx="0" cy="0"/>
          <a:chOff x="0" y="0"/>
          <a:chExt cx="0" cy="0"/>
        </a:xfrm>
      </p:grpSpPr>
      <p:sp>
        <p:nvSpPr>
          <p:cNvPr id="57" name="สี่เหลี่ยมผืนผ้า 56"/>
          <p:cNvSpPr/>
          <p:nvPr userDrawn="1"/>
        </p:nvSpPr>
        <p:spPr>
          <a:xfrm>
            <a:off x="335360" y="356660"/>
            <a:ext cx="11425269" cy="61242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dirty="0">
              <a:ln>
                <a:noFill/>
              </a:ln>
              <a:solidFill>
                <a:prstClr val="white"/>
              </a:solidFill>
              <a:effectLst/>
              <a:uLnTx/>
              <a:uFillTx/>
              <a:latin typeface="FC Onigiri Outline"/>
              <a:ea typeface="+mn-ea"/>
              <a:cs typeface="FC Onigiri Outline"/>
            </a:endParaRPr>
          </a:p>
        </p:txBody>
      </p:sp>
      <p:grpSp>
        <p:nvGrpSpPr>
          <p:cNvPr id="58" name="กลุ่ม 57"/>
          <p:cNvGrpSpPr/>
          <p:nvPr userDrawn="1"/>
        </p:nvGrpSpPr>
        <p:grpSpPr>
          <a:xfrm>
            <a:off x="335361" y="356660"/>
            <a:ext cx="11425271" cy="6124221"/>
            <a:chOff x="-29030" y="17128"/>
            <a:chExt cx="9151241" cy="5109244"/>
          </a:xfrm>
        </p:grpSpPr>
        <p:grpSp>
          <p:nvGrpSpPr>
            <p:cNvPr id="59" name="กลุ่ม 58"/>
            <p:cNvGrpSpPr/>
            <p:nvPr/>
          </p:nvGrpSpPr>
          <p:grpSpPr>
            <a:xfrm>
              <a:off x="187436" y="17128"/>
              <a:ext cx="8652652" cy="5109244"/>
              <a:chOff x="187436" y="17128"/>
              <a:chExt cx="8652652" cy="5109244"/>
            </a:xfrm>
          </p:grpSpPr>
          <p:cxnSp>
            <p:nvCxnSpPr>
              <p:cNvPr id="7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9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9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9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9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60" name="กลุ่ม 59"/>
            <p:cNvGrpSpPr/>
            <p:nvPr/>
          </p:nvGrpSpPr>
          <p:grpSpPr>
            <a:xfrm>
              <a:off x="-29030" y="263553"/>
              <a:ext cx="9151241" cy="4703748"/>
              <a:chOff x="-29030" y="263553"/>
              <a:chExt cx="9151241" cy="4703748"/>
            </a:xfrm>
          </p:grpSpPr>
          <p:cxnSp>
            <p:nvCxnSpPr>
              <p:cNvPr id="6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nvGrpSpPr>
          <p:cNvPr id="94" name="กลุ่ม 93"/>
          <p:cNvGrpSpPr/>
          <p:nvPr userDrawn="1"/>
        </p:nvGrpSpPr>
        <p:grpSpPr>
          <a:xfrm>
            <a:off x="3525912" y="1875263"/>
            <a:ext cx="5140179" cy="2252071"/>
            <a:chOff x="2205592" y="313868"/>
            <a:chExt cx="4637366" cy="1229602"/>
          </a:xfrm>
        </p:grpSpPr>
        <p:sp>
          <p:nvSpPr>
            <p:cNvPr id="95" name="TextBox 94"/>
            <p:cNvSpPr txBox="1"/>
            <p:nvPr/>
          </p:nvSpPr>
          <p:spPr>
            <a:xfrm>
              <a:off x="2205592" y="343141"/>
              <a:ext cx="4599337" cy="1200329"/>
            </a:xfrm>
            <a:prstGeom prst="rect">
              <a:avLst/>
            </a:prstGeom>
            <a:noFill/>
          </p:spPr>
          <p:txBody>
            <a:bodyPr wrap="none" rtlCol="0">
              <a:prstTxWarp prst="textArchUp">
                <a:avLst/>
              </a:prstTxWarp>
              <a:spAutoFit/>
            </a:bodyPr>
            <a:lstStyle/>
            <a:p>
              <a:pPr marL="0" marR="0" lvl="0" indent="0" algn="ctr" defTabSz="121914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0" normalizeH="0" baseline="0" noProof="0" dirty="0">
                  <a:ln>
                    <a:noFill/>
                  </a:ln>
                  <a:solidFill>
                    <a:srgbClr val="8F77AD"/>
                  </a:solidFill>
                  <a:effectLst/>
                  <a:uLnTx/>
                  <a:uFillTx/>
                  <a:latin typeface="milk tea Med" pitchFamily="2" charset="-34"/>
                  <a:ea typeface="+mn-ea"/>
                  <a:cs typeface="milk tea Med" pitchFamily="2" charset="-34"/>
                </a:rPr>
                <a:t>THANK YOU</a:t>
              </a:r>
            </a:p>
          </p:txBody>
        </p:sp>
        <p:sp>
          <p:nvSpPr>
            <p:cNvPr id="96" name="TextBox 95"/>
            <p:cNvSpPr txBox="1"/>
            <p:nvPr/>
          </p:nvSpPr>
          <p:spPr>
            <a:xfrm>
              <a:off x="2243621" y="313868"/>
              <a:ext cx="4599337" cy="1200329"/>
            </a:xfrm>
            <a:prstGeom prst="rect">
              <a:avLst/>
            </a:prstGeom>
            <a:noFill/>
          </p:spPr>
          <p:txBody>
            <a:bodyPr wrap="none" rtlCol="0">
              <a:prstTxWarp prst="textArchUp">
                <a:avLst/>
              </a:prstTxWarp>
              <a:spAutoFit/>
            </a:bodyPr>
            <a:lstStyle/>
            <a:p>
              <a:pPr marL="0" marR="0" lvl="0" indent="0" algn="ctr" defTabSz="121914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0" normalizeH="0" baseline="0" noProof="0" dirty="0">
                  <a:ln>
                    <a:noFill/>
                  </a:ln>
                  <a:solidFill>
                    <a:srgbClr val="FFD44B"/>
                  </a:solidFill>
                  <a:effectLst/>
                  <a:uLnTx/>
                  <a:uFillTx/>
                  <a:latin typeface="milk tea Med" pitchFamily="2" charset="-34"/>
                  <a:ea typeface="+mn-ea"/>
                  <a:cs typeface="milk tea Med" pitchFamily="2" charset="-34"/>
                </a:rPr>
                <a:t>THANK YOU</a:t>
              </a:r>
            </a:p>
          </p:txBody>
        </p:sp>
      </p:grpSp>
      <p:grpSp>
        <p:nvGrpSpPr>
          <p:cNvPr id="97" name="กลุ่ม 96"/>
          <p:cNvGrpSpPr/>
          <p:nvPr userDrawn="1"/>
        </p:nvGrpSpPr>
        <p:grpSpPr>
          <a:xfrm>
            <a:off x="8366604" y="-4045709"/>
            <a:ext cx="1139859" cy="3468232"/>
            <a:chOff x="7440136" y="733697"/>
            <a:chExt cx="854894" cy="2601174"/>
          </a:xfrm>
        </p:grpSpPr>
        <p:sp>
          <p:nvSpPr>
            <p:cNvPr id="98" name="รูปแบบอิสระ 97"/>
            <p:cNvSpPr/>
            <p:nvPr/>
          </p:nvSpPr>
          <p:spPr>
            <a:xfrm>
              <a:off x="7799259" y="1667435"/>
              <a:ext cx="215253" cy="1667436"/>
            </a:xfrm>
            <a:custGeom>
              <a:avLst/>
              <a:gdLst>
                <a:gd name="connsiteX0" fmla="*/ 71753 w 215253"/>
                <a:gd name="connsiteY0" fmla="*/ 0 h 1667436"/>
                <a:gd name="connsiteX1" fmla="*/ 197259 w 215253"/>
                <a:gd name="connsiteY1" fmla="*/ 376518 h 1667436"/>
                <a:gd name="connsiteX2" fmla="*/ 35 w 215253"/>
                <a:gd name="connsiteY2" fmla="*/ 824753 h 1667436"/>
                <a:gd name="connsiteX3" fmla="*/ 215188 w 215253"/>
                <a:gd name="connsiteY3" fmla="*/ 1344706 h 1667436"/>
                <a:gd name="connsiteX4" fmla="*/ 17965 w 215253"/>
                <a:gd name="connsiteY4" fmla="*/ 1667436 h 16674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253" h="1667436">
                  <a:moveTo>
                    <a:pt x="71753" y="0"/>
                  </a:moveTo>
                  <a:cubicBezTo>
                    <a:pt x="140482" y="119529"/>
                    <a:pt x="209212" y="239059"/>
                    <a:pt x="197259" y="376518"/>
                  </a:cubicBezTo>
                  <a:cubicBezTo>
                    <a:pt x="185306" y="513977"/>
                    <a:pt x="-2953" y="663388"/>
                    <a:pt x="35" y="824753"/>
                  </a:cubicBezTo>
                  <a:cubicBezTo>
                    <a:pt x="3023" y="986118"/>
                    <a:pt x="212200" y="1204259"/>
                    <a:pt x="215188" y="1344706"/>
                  </a:cubicBezTo>
                  <a:cubicBezTo>
                    <a:pt x="218176" y="1485153"/>
                    <a:pt x="118070" y="1576294"/>
                    <a:pt x="17965" y="1667436"/>
                  </a:cubicBezTo>
                </a:path>
              </a:pathLst>
            </a:custGeom>
            <a:ln>
              <a:solidFill>
                <a:schemeClr val="accent2">
                  <a:lumMod val="40000"/>
                  <a:lumOff val="6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black"/>
                </a:solidFill>
                <a:effectLst/>
                <a:uLnTx/>
                <a:uFillTx/>
                <a:latin typeface="FC Onigiri Outline"/>
                <a:ea typeface="+mn-ea"/>
                <a:cs typeface="FC Onigiri Outline"/>
              </a:endParaRPr>
            </a:p>
          </p:txBody>
        </p:sp>
        <p:grpSp>
          <p:nvGrpSpPr>
            <p:cNvPr id="99" name="กลุ่ม 98"/>
            <p:cNvGrpSpPr/>
            <p:nvPr/>
          </p:nvGrpSpPr>
          <p:grpSpPr>
            <a:xfrm>
              <a:off x="7440136" y="733697"/>
              <a:ext cx="854894" cy="956811"/>
              <a:chOff x="7340993" y="492494"/>
              <a:chExt cx="1113723" cy="1253001"/>
            </a:xfrm>
          </p:grpSpPr>
          <p:sp>
            <p:nvSpPr>
              <p:cNvPr id="100" name="หัวใจ 99"/>
              <p:cNvSpPr/>
              <p:nvPr/>
            </p:nvSpPr>
            <p:spPr>
              <a:xfrm rot="10800000">
                <a:off x="7812360" y="1601479"/>
                <a:ext cx="144016" cy="144016"/>
              </a:xfrm>
              <a:prstGeom prst="heart">
                <a:avLst/>
              </a:prstGeom>
              <a:solidFill>
                <a:srgbClr val="FFBD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1" name="วงรี 100"/>
              <p:cNvSpPr/>
              <p:nvPr/>
            </p:nvSpPr>
            <p:spPr>
              <a:xfrm>
                <a:off x="7340993" y="492494"/>
                <a:ext cx="1113723" cy="1149794"/>
              </a:xfrm>
              <a:prstGeom prst="ellipse">
                <a:avLst/>
              </a:prstGeom>
              <a:solidFill>
                <a:srgbClr val="FFE5E5"/>
              </a:solidFill>
              <a:ln>
                <a:noFill/>
              </a:ln>
              <a:effectLst>
                <a:innerShdw blurRad="63500" dist="190500" dir="2700000">
                  <a:srgbClr val="FFBDBD">
                    <a:alpha val="49804"/>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2" name="หัวใจ 101"/>
              <p:cNvSpPr/>
              <p:nvPr/>
            </p:nvSpPr>
            <p:spPr>
              <a:xfrm>
                <a:off x="7543546" y="788684"/>
                <a:ext cx="202552" cy="169528"/>
              </a:xfrm>
              <a:prstGeom prst="hear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3" name="วงรี 102"/>
              <p:cNvSpPr/>
              <p:nvPr/>
            </p:nvSpPr>
            <p:spPr>
              <a:xfrm>
                <a:off x="7599822" y="1040630"/>
                <a:ext cx="90000" cy="9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grpSp>
        <p:nvGrpSpPr>
          <p:cNvPr id="104" name="กลุ่ม 103"/>
          <p:cNvGrpSpPr/>
          <p:nvPr userDrawn="1"/>
        </p:nvGrpSpPr>
        <p:grpSpPr>
          <a:xfrm>
            <a:off x="1826809" y="-4536476"/>
            <a:ext cx="1139859" cy="3729271"/>
            <a:chOff x="7440136" y="733697"/>
            <a:chExt cx="854894" cy="2601174"/>
          </a:xfrm>
        </p:grpSpPr>
        <p:sp>
          <p:nvSpPr>
            <p:cNvPr id="105" name="รูปแบบอิสระ 104"/>
            <p:cNvSpPr/>
            <p:nvPr/>
          </p:nvSpPr>
          <p:spPr>
            <a:xfrm>
              <a:off x="7799259" y="1667435"/>
              <a:ext cx="215253" cy="1667436"/>
            </a:xfrm>
            <a:custGeom>
              <a:avLst/>
              <a:gdLst>
                <a:gd name="connsiteX0" fmla="*/ 71753 w 215253"/>
                <a:gd name="connsiteY0" fmla="*/ 0 h 1667436"/>
                <a:gd name="connsiteX1" fmla="*/ 197259 w 215253"/>
                <a:gd name="connsiteY1" fmla="*/ 376518 h 1667436"/>
                <a:gd name="connsiteX2" fmla="*/ 35 w 215253"/>
                <a:gd name="connsiteY2" fmla="*/ 824753 h 1667436"/>
                <a:gd name="connsiteX3" fmla="*/ 215188 w 215253"/>
                <a:gd name="connsiteY3" fmla="*/ 1344706 h 1667436"/>
                <a:gd name="connsiteX4" fmla="*/ 17965 w 215253"/>
                <a:gd name="connsiteY4" fmla="*/ 1667436 h 16674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253" h="1667436">
                  <a:moveTo>
                    <a:pt x="71753" y="0"/>
                  </a:moveTo>
                  <a:cubicBezTo>
                    <a:pt x="140482" y="119529"/>
                    <a:pt x="209212" y="239059"/>
                    <a:pt x="197259" y="376518"/>
                  </a:cubicBezTo>
                  <a:cubicBezTo>
                    <a:pt x="185306" y="513977"/>
                    <a:pt x="-2953" y="663388"/>
                    <a:pt x="35" y="824753"/>
                  </a:cubicBezTo>
                  <a:cubicBezTo>
                    <a:pt x="3023" y="986118"/>
                    <a:pt x="212200" y="1204259"/>
                    <a:pt x="215188" y="1344706"/>
                  </a:cubicBezTo>
                  <a:cubicBezTo>
                    <a:pt x="218176" y="1485153"/>
                    <a:pt x="118070" y="1576294"/>
                    <a:pt x="17965" y="1667436"/>
                  </a:cubicBezTo>
                </a:path>
              </a:pathLst>
            </a:custGeom>
            <a:ln>
              <a:solidFill>
                <a:srgbClr val="A8C7CC"/>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black"/>
                </a:solidFill>
                <a:effectLst/>
                <a:uLnTx/>
                <a:uFillTx/>
                <a:latin typeface="FC Onigiri Outline"/>
                <a:ea typeface="+mn-ea"/>
                <a:cs typeface="FC Onigiri Outline"/>
              </a:endParaRPr>
            </a:p>
          </p:txBody>
        </p:sp>
        <p:grpSp>
          <p:nvGrpSpPr>
            <p:cNvPr id="106" name="กลุ่ม 105"/>
            <p:cNvGrpSpPr/>
            <p:nvPr/>
          </p:nvGrpSpPr>
          <p:grpSpPr>
            <a:xfrm>
              <a:off x="7440136" y="733697"/>
              <a:ext cx="854894" cy="956811"/>
              <a:chOff x="7340993" y="492494"/>
              <a:chExt cx="1113723" cy="1253001"/>
            </a:xfrm>
          </p:grpSpPr>
          <p:sp>
            <p:nvSpPr>
              <p:cNvPr id="107" name="หัวใจ 106"/>
              <p:cNvSpPr/>
              <p:nvPr/>
            </p:nvSpPr>
            <p:spPr>
              <a:xfrm rot="10800000">
                <a:off x="7812360" y="1601479"/>
                <a:ext cx="144016" cy="144016"/>
              </a:xfrm>
              <a:prstGeom prst="heart">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8" name="วงรี 107"/>
              <p:cNvSpPr/>
              <p:nvPr/>
            </p:nvSpPr>
            <p:spPr>
              <a:xfrm>
                <a:off x="7340993" y="492494"/>
                <a:ext cx="1113723" cy="1149794"/>
              </a:xfrm>
              <a:prstGeom prst="ellipse">
                <a:avLst/>
              </a:prstGeom>
              <a:solidFill>
                <a:srgbClr val="B8D2D6"/>
              </a:solidFill>
              <a:ln>
                <a:noFill/>
              </a:ln>
              <a:effectLst>
                <a:innerShdw blurRad="63500" dist="190500" dir="2700000">
                  <a:schemeClr val="accent5">
                    <a:lumMod val="60000"/>
                    <a:lumOff val="40000"/>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9" name="หัวใจ 108"/>
              <p:cNvSpPr/>
              <p:nvPr/>
            </p:nvSpPr>
            <p:spPr>
              <a:xfrm>
                <a:off x="7543546" y="788684"/>
                <a:ext cx="202552" cy="169528"/>
              </a:xfrm>
              <a:prstGeom prst="hear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10" name="วงรี 109"/>
              <p:cNvSpPr/>
              <p:nvPr/>
            </p:nvSpPr>
            <p:spPr>
              <a:xfrm>
                <a:off x="7599822" y="1040630"/>
                <a:ext cx="90000" cy="9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grpSp>
        <p:nvGrpSpPr>
          <p:cNvPr id="111" name="กลุ่ม 110"/>
          <p:cNvGrpSpPr/>
          <p:nvPr userDrawn="1"/>
        </p:nvGrpSpPr>
        <p:grpSpPr>
          <a:xfrm>
            <a:off x="405609" y="56659"/>
            <a:ext cx="3015709" cy="600000"/>
            <a:chOff x="3289945" y="3405879"/>
            <a:chExt cx="2261782" cy="450000"/>
          </a:xfrm>
        </p:grpSpPr>
        <p:sp>
          <p:nvSpPr>
            <p:cNvPr id="112" name="วงรี 111"/>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13" name="วงรี 112"/>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14" name="วงรี 113"/>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15" name="วงรี 114"/>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pic>
        <p:nvPicPr>
          <p:cNvPr id="116" name="รูปภาพ 11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039138" y="2400698"/>
            <a:ext cx="1757561" cy="3889513"/>
          </a:xfrm>
          <a:prstGeom prst="rect">
            <a:avLst/>
          </a:prstGeom>
        </p:spPr>
      </p:pic>
      <p:pic>
        <p:nvPicPr>
          <p:cNvPr id="117" name="รูปภาพ 11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2486614" flipH="1">
            <a:off x="10260988" y="5090977"/>
            <a:ext cx="2023933" cy="2033807"/>
          </a:xfrm>
          <a:prstGeom prst="rect">
            <a:avLst/>
          </a:prstGeom>
          <a:effectLst>
            <a:outerShdw blurRad="50800" dist="38100" dir="2700000" algn="tl" rotWithShape="0">
              <a:schemeClr val="accent4">
                <a:alpha val="40000"/>
              </a:schemeClr>
            </a:outerShdw>
          </a:effectLst>
        </p:spPr>
      </p:pic>
      <p:sp>
        <p:nvSpPr>
          <p:cNvPr id="118" name="คำบรรยายภาพแบบเมฆ 1"/>
          <p:cNvSpPr/>
          <p:nvPr userDrawn="1"/>
        </p:nvSpPr>
        <p:spPr>
          <a:xfrm>
            <a:off x="2258500" y="3268809"/>
            <a:ext cx="3015937" cy="1399976"/>
          </a:xfrm>
          <a:custGeom>
            <a:avLst/>
            <a:gdLst>
              <a:gd name="connsiteX0" fmla="*/ 3900 w 43200"/>
              <a:gd name="connsiteY0" fmla="*/ 14370 h 43200"/>
              <a:gd name="connsiteX1" fmla="*/ 5623 w 43200"/>
              <a:gd name="connsiteY1" fmla="*/ 6907 h 43200"/>
              <a:gd name="connsiteX2" fmla="*/ 14005 w 43200"/>
              <a:gd name="connsiteY2" fmla="*/ 5202 h 43200"/>
              <a:gd name="connsiteX3" fmla="*/ 22456 w 43200"/>
              <a:gd name="connsiteY3" fmla="*/ 3432 h 43200"/>
              <a:gd name="connsiteX4" fmla="*/ 25749 w 43200"/>
              <a:gd name="connsiteY4" fmla="*/ 200 h 43200"/>
              <a:gd name="connsiteX5" fmla="*/ 29833 w 43200"/>
              <a:gd name="connsiteY5" fmla="*/ 2481 h 43200"/>
              <a:gd name="connsiteX6" fmla="*/ 35463 w 43200"/>
              <a:gd name="connsiteY6" fmla="*/ 690 h 43200"/>
              <a:gd name="connsiteX7" fmla="*/ 38318 w 43200"/>
              <a:gd name="connsiteY7" fmla="*/ 5576 h 43200"/>
              <a:gd name="connsiteX8" fmla="*/ 41982 w 43200"/>
              <a:gd name="connsiteY8" fmla="*/ 10318 h 43200"/>
              <a:gd name="connsiteX9" fmla="*/ 41818 w 43200"/>
              <a:gd name="connsiteY9" fmla="*/ 15460 h 43200"/>
              <a:gd name="connsiteX10" fmla="*/ 43016 w 43200"/>
              <a:gd name="connsiteY10" fmla="*/ 23322 h 43200"/>
              <a:gd name="connsiteX11" fmla="*/ 37404 w 43200"/>
              <a:gd name="connsiteY11" fmla="*/ 30204 h 43200"/>
              <a:gd name="connsiteX12" fmla="*/ 35395 w 43200"/>
              <a:gd name="connsiteY12" fmla="*/ 36101 h 43200"/>
              <a:gd name="connsiteX13" fmla="*/ 28555 w 43200"/>
              <a:gd name="connsiteY13" fmla="*/ 36815 h 43200"/>
              <a:gd name="connsiteX14" fmla="*/ 23667 w 43200"/>
              <a:gd name="connsiteY14" fmla="*/ 43106 h 43200"/>
              <a:gd name="connsiteX15" fmla="*/ 16480 w 43200"/>
              <a:gd name="connsiteY15" fmla="*/ 39266 h 43200"/>
              <a:gd name="connsiteX16" fmla="*/ 5804 w 43200"/>
              <a:gd name="connsiteY16" fmla="*/ 35472 h 43200"/>
              <a:gd name="connsiteX17" fmla="*/ 1110 w 43200"/>
              <a:gd name="connsiteY17" fmla="*/ 31250 h 43200"/>
              <a:gd name="connsiteX18" fmla="*/ 2113 w 43200"/>
              <a:gd name="connsiteY18" fmla="*/ 25551 h 43200"/>
              <a:gd name="connsiteX19" fmla="*/ -5 w 43200"/>
              <a:gd name="connsiteY19" fmla="*/ 19704 h 43200"/>
              <a:gd name="connsiteX20" fmla="*/ 3863 w 43200"/>
              <a:gd name="connsiteY20" fmla="*/ 14507 h 43200"/>
              <a:gd name="connsiteX21" fmla="*/ 3900 w 43200"/>
              <a:gd name="connsiteY21" fmla="*/ 14370 h 43200"/>
              <a:gd name="connsiteX0" fmla="*/ 2260371 w 1897956"/>
              <a:gd name="connsiteY0" fmla="*/ 1025461 h 1000313"/>
              <a:gd name="connsiteX1" fmla="*/ 2232585 w 1897956"/>
              <a:gd name="connsiteY1" fmla="*/ 1053247 h 1000313"/>
              <a:gd name="connsiteX2" fmla="*/ 2204799 w 1897956"/>
              <a:gd name="connsiteY2" fmla="*/ 1025461 h 1000313"/>
              <a:gd name="connsiteX3" fmla="*/ 2232585 w 1897956"/>
              <a:gd name="connsiteY3" fmla="*/ 997675 h 1000313"/>
              <a:gd name="connsiteX4" fmla="*/ 2260371 w 1897956"/>
              <a:gd name="connsiteY4" fmla="*/ 1025461 h 1000313"/>
              <a:gd name="connsiteX0" fmla="*/ 2127283 w 1897956"/>
              <a:gd name="connsiteY0" fmla="*/ 959624 h 1000313"/>
              <a:gd name="connsiteX1" fmla="*/ 2071710 w 1897956"/>
              <a:gd name="connsiteY1" fmla="*/ 1015197 h 1000313"/>
              <a:gd name="connsiteX2" fmla="*/ 2016137 w 1897956"/>
              <a:gd name="connsiteY2" fmla="*/ 959624 h 1000313"/>
              <a:gd name="connsiteX3" fmla="*/ 2071710 w 1897956"/>
              <a:gd name="connsiteY3" fmla="*/ 904051 h 1000313"/>
              <a:gd name="connsiteX4" fmla="*/ 2127283 w 1897956"/>
              <a:gd name="connsiteY4" fmla="*/ 959624 h 1000313"/>
              <a:gd name="connsiteX0" fmla="*/ 1942762 w 1897956"/>
              <a:gd name="connsiteY0" fmla="*/ 872739 h 1000313"/>
              <a:gd name="connsiteX1" fmla="*/ 1859403 w 1897956"/>
              <a:gd name="connsiteY1" fmla="*/ 956098 h 1000313"/>
              <a:gd name="connsiteX2" fmla="*/ 1776044 w 1897956"/>
              <a:gd name="connsiteY2" fmla="*/ 872739 h 1000313"/>
              <a:gd name="connsiteX3" fmla="*/ 1859403 w 1897956"/>
              <a:gd name="connsiteY3" fmla="*/ 789380 h 1000313"/>
              <a:gd name="connsiteX4" fmla="*/ 1942762 w 1897956"/>
              <a:gd name="connsiteY4" fmla="*/ 872739 h 1000313"/>
              <a:gd name="connsiteX0" fmla="*/ 4693 w 43200"/>
              <a:gd name="connsiteY0" fmla="*/ 26177 h 43200"/>
              <a:gd name="connsiteX1" fmla="*/ 2160 w 43200"/>
              <a:gd name="connsiteY1" fmla="*/ 25380 h 43200"/>
              <a:gd name="connsiteX2" fmla="*/ 6928 w 43200"/>
              <a:gd name="connsiteY2" fmla="*/ 34899 h 43200"/>
              <a:gd name="connsiteX3" fmla="*/ 5820 w 43200"/>
              <a:gd name="connsiteY3" fmla="*/ 35280 h 43200"/>
              <a:gd name="connsiteX4" fmla="*/ 16478 w 43200"/>
              <a:gd name="connsiteY4" fmla="*/ 39090 h 43200"/>
              <a:gd name="connsiteX5" fmla="*/ 15810 w 43200"/>
              <a:gd name="connsiteY5" fmla="*/ 37350 h 43200"/>
              <a:gd name="connsiteX6" fmla="*/ 28827 w 43200"/>
              <a:gd name="connsiteY6" fmla="*/ 34751 h 43200"/>
              <a:gd name="connsiteX7" fmla="*/ 28560 w 43200"/>
              <a:gd name="connsiteY7" fmla="*/ 36660 h 43200"/>
              <a:gd name="connsiteX8" fmla="*/ 34129 w 43200"/>
              <a:gd name="connsiteY8" fmla="*/ 22954 h 43200"/>
              <a:gd name="connsiteX9" fmla="*/ 37380 w 43200"/>
              <a:gd name="connsiteY9" fmla="*/ 30090 h 43200"/>
              <a:gd name="connsiteX10" fmla="*/ 41798 w 43200"/>
              <a:gd name="connsiteY10" fmla="*/ 15354 h 43200"/>
              <a:gd name="connsiteX11" fmla="*/ 40350 w 43200"/>
              <a:gd name="connsiteY11" fmla="*/ 18030 h 43200"/>
              <a:gd name="connsiteX12" fmla="*/ 38324 w 43200"/>
              <a:gd name="connsiteY12" fmla="*/ 5426 h 43200"/>
              <a:gd name="connsiteX13" fmla="*/ 38400 w 43200"/>
              <a:gd name="connsiteY13" fmla="*/ 6690 h 43200"/>
              <a:gd name="connsiteX14" fmla="*/ 29078 w 43200"/>
              <a:gd name="connsiteY14" fmla="*/ 3952 h 43200"/>
              <a:gd name="connsiteX15" fmla="*/ 29820 w 43200"/>
              <a:gd name="connsiteY15" fmla="*/ 2340 h 43200"/>
              <a:gd name="connsiteX16" fmla="*/ 22141 w 43200"/>
              <a:gd name="connsiteY16" fmla="*/ 4720 h 43200"/>
              <a:gd name="connsiteX17" fmla="*/ 22500 w 43200"/>
              <a:gd name="connsiteY17" fmla="*/ 3330 h 43200"/>
              <a:gd name="connsiteX18" fmla="*/ 14000 w 43200"/>
              <a:gd name="connsiteY18" fmla="*/ 5192 h 43200"/>
              <a:gd name="connsiteX19" fmla="*/ 15300 w 43200"/>
              <a:gd name="connsiteY19" fmla="*/ 6540 h 43200"/>
              <a:gd name="connsiteX20" fmla="*/ 4127 w 43200"/>
              <a:gd name="connsiteY20" fmla="*/ 15789 h 43200"/>
              <a:gd name="connsiteX21" fmla="*/ 3900 w 43200"/>
              <a:gd name="connsiteY21" fmla="*/ 14370 h 43200"/>
              <a:gd name="connsiteX0" fmla="*/ 3936 w 51485"/>
              <a:gd name="connsiteY0" fmla="*/ 14229 h 45345"/>
              <a:gd name="connsiteX1" fmla="*/ 5659 w 51485"/>
              <a:gd name="connsiteY1" fmla="*/ 6766 h 45345"/>
              <a:gd name="connsiteX2" fmla="*/ 14041 w 51485"/>
              <a:gd name="connsiteY2" fmla="*/ 5061 h 45345"/>
              <a:gd name="connsiteX3" fmla="*/ 22492 w 51485"/>
              <a:gd name="connsiteY3" fmla="*/ 3291 h 45345"/>
              <a:gd name="connsiteX4" fmla="*/ 25785 w 51485"/>
              <a:gd name="connsiteY4" fmla="*/ 59 h 45345"/>
              <a:gd name="connsiteX5" fmla="*/ 29869 w 51485"/>
              <a:gd name="connsiteY5" fmla="*/ 2340 h 45345"/>
              <a:gd name="connsiteX6" fmla="*/ 35499 w 51485"/>
              <a:gd name="connsiteY6" fmla="*/ 549 h 45345"/>
              <a:gd name="connsiteX7" fmla="*/ 38354 w 51485"/>
              <a:gd name="connsiteY7" fmla="*/ 5435 h 45345"/>
              <a:gd name="connsiteX8" fmla="*/ 42018 w 51485"/>
              <a:gd name="connsiteY8" fmla="*/ 10177 h 45345"/>
              <a:gd name="connsiteX9" fmla="*/ 41854 w 51485"/>
              <a:gd name="connsiteY9" fmla="*/ 15319 h 45345"/>
              <a:gd name="connsiteX10" fmla="*/ 43052 w 51485"/>
              <a:gd name="connsiteY10" fmla="*/ 23181 h 45345"/>
              <a:gd name="connsiteX11" fmla="*/ 37440 w 51485"/>
              <a:gd name="connsiteY11" fmla="*/ 30063 h 45345"/>
              <a:gd name="connsiteX12" fmla="*/ 35431 w 51485"/>
              <a:gd name="connsiteY12" fmla="*/ 35960 h 45345"/>
              <a:gd name="connsiteX13" fmla="*/ 28591 w 51485"/>
              <a:gd name="connsiteY13" fmla="*/ 36674 h 45345"/>
              <a:gd name="connsiteX14" fmla="*/ 23703 w 51485"/>
              <a:gd name="connsiteY14" fmla="*/ 42965 h 45345"/>
              <a:gd name="connsiteX15" fmla="*/ 16516 w 51485"/>
              <a:gd name="connsiteY15" fmla="*/ 39125 h 45345"/>
              <a:gd name="connsiteX16" fmla="*/ 5840 w 51485"/>
              <a:gd name="connsiteY16" fmla="*/ 35331 h 45345"/>
              <a:gd name="connsiteX17" fmla="*/ 1146 w 51485"/>
              <a:gd name="connsiteY17" fmla="*/ 31109 h 45345"/>
              <a:gd name="connsiteX18" fmla="*/ 2149 w 51485"/>
              <a:gd name="connsiteY18" fmla="*/ 25410 h 45345"/>
              <a:gd name="connsiteX19" fmla="*/ 31 w 51485"/>
              <a:gd name="connsiteY19" fmla="*/ 19563 h 45345"/>
              <a:gd name="connsiteX20" fmla="*/ 3899 w 51485"/>
              <a:gd name="connsiteY20" fmla="*/ 14366 h 45345"/>
              <a:gd name="connsiteX21" fmla="*/ 3936 w 51485"/>
              <a:gd name="connsiteY21" fmla="*/ 14229 h 45345"/>
              <a:gd name="connsiteX0" fmla="*/ 2261953 w 2261953"/>
              <a:gd name="connsiteY0" fmla="*/ 1022196 h 1049982"/>
              <a:gd name="connsiteX1" fmla="*/ 2234167 w 2261953"/>
              <a:gd name="connsiteY1" fmla="*/ 1049982 h 1049982"/>
              <a:gd name="connsiteX2" fmla="*/ 2206381 w 2261953"/>
              <a:gd name="connsiteY2" fmla="*/ 1022196 h 1049982"/>
              <a:gd name="connsiteX3" fmla="*/ 2234167 w 2261953"/>
              <a:gd name="connsiteY3" fmla="*/ 994410 h 1049982"/>
              <a:gd name="connsiteX4" fmla="*/ 2261953 w 2261953"/>
              <a:gd name="connsiteY4" fmla="*/ 1022196 h 1049982"/>
              <a:gd name="connsiteX0" fmla="*/ 2128865 w 2261953"/>
              <a:gd name="connsiteY0" fmla="*/ 956359 h 1049982"/>
              <a:gd name="connsiteX1" fmla="*/ 2073292 w 2261953"/>
              <a:gd name="connsiteY1" fmla="*/ 1011932 h 1049982"/>
              <a:gd name="connsiteX2" fmla="*/ 2017719 w 2261953"/>
              <a:gd name="connsiteY2" fmla="*/ 956359 h 1049982"/>
              <a:gd name="connsiteX3" fmla="*/ 2073292 w 2261953"/>
              <a:gd name="connsiteY3" fmla="*/ 900786 h 1049982"/>
              <a:gd name="connsiteX4" fmla="*/ 2128865 w 2261953"/>
              <a:gd name="connsiteY4" fmla="*/ 956359 h 1049982"/>
              <a:gd name="connsiteX0" fmla="*/ 1944344 w 2261953"/>
              <a:gd name="connsiteY0" fmla="*/ 869474 h 1049982"/>
              <a:gd name="connsiteX1" fmla="*/ 1860985 w 2261953"/>
              <a:gd name="connsiteY1" fmla="*/ 952833 h 1049982"/>
              <a:gd name="connsiteX2" fmla="*/ 1777626 w 2261953"/>
              <a:gd name="connsiteY2" fmla="*/ 869474 h 1049982"/>
              <a:gd name="connsiteX3" fmla="*/ 1860985 w 2261953"/>
              <a:gd name="connsiteY3" fmla="*/ 786115 h 1049982"/>
              <a:gd name="connsiteX4" fmla="*/ 1944344 w 2261953"/>
              <a:gd name="connsiteY4" fmla="*/ 869474 h 1049982"/>
              <a:gd name="connsiteX0" fmla="*/ 4729 w 51485"/>
              <a:gd name="connsiteY0" fmla="*/ 26036 h 45345"/>
              <a:gd name="connsiteX1" fmla="*/ 2196 w 51485"/>
              <a:gd name="connsiteY1" fmla="*/ 25239 h 45345"/>
              <a:gd name="connsiteX2" fmla="*/ 6964 w 51485"/>
              <a:gd name="connsiteY2" fmla="*/ 34758 h 45345"/>
              <a:gd name="connsiteX3" fmla="*/ 5856 w 51485"/>
              <a:gd name="connsiteY3" fmla="*/ 35139 h 45345"/>
              <a:gd name="connsiteX4" fmla="*/ 16514 w 51485"/>
              <a:gd name="connsiteY4" fmla="*/ 38949 h 45345"/>
              <a:gd name="connsiteX5" fmla="*/ 15846 w 51485"/>
              <a:gd name="connsiteY5" fmla="*/ 37209 h 45345"/>
              <a:gd name="connsiteX6" fmla="*/ 28863 w 51485"/>
              <a:gd name="connsiteY6" fmla="*/ 34610 h 45345"/>
              <a:gd name="connsiteX7" fmla="*/ 28596 w 51485"/>
              <a:gd name="connsiteY7" fmla="*/ 36519 h 45345"/>
              <a:gd name="connsiteX8" fmla="*/ 41834 w 51485"/>
              <a:gd name="connsiteY8" fmla="*/ 15213 h 45345"/>
              <a:gd name="connsiteX9" fmla="*/ 40386 w 51485"/>
              <a:gd name="connsiteY9" fmla="*/ 17889 h 45345"/>
              <a:gd name="connsiteX10" fmla="*/ 38360 w 51485"/>
              <a:gd name="connsiteY10" fmla="*/ 5285 h 45345"/>
              <a:gd name="connsiteX11" fmla="*/ 38436 w 51485"/>
              <a:gd name="connsiteY11" fmla="*/ 6549 h 45345"/>
              <a:gd name="connsiteX12" fmla="*/ 29114 w 51485"/>
              <a:gd name="connsiteY12" fmla="*/ 3811 h 45345"/>
              <a:gd name="connsiteX13" fmla="*/ 29856 w 51485"/>
              <a:gd name="connsiteY13" fmla="*/ 2199 h 45345"/>
              <a:gd name="connsiteX14" fmla="*/ 22177 w 51485"/>
              <a:gd name="connsiteY14" fmla="*/ 4579 h 45345"/>
              <a:gd name="connsiteX15" fmla="*/ 22536 w 51485"/>
              <a:gd name="connsiteY15" fmla="*/ 3189 h 45345"/>
              <a:gd name="connsiteX16" fmla="*/ 14036 w 51485"/>
              <a:gd name="connsiteY16" fmla="*/ 5051 h 45345"/>
              <a:gd name="connsiteX17" fmla="*/ 15336 w 51485"/>
              <a:gd name="connsiteY17" fmla="*/ 6399 h 45345"/>
              <a:gd name="connsiteX18" fmla="*/ 4163 w 51485"/>
              <a:gd name="connsiteY18" fmla="*/ 15648 h 45345"/>
              <a:gd name="connsiteX19" fmla="*/ 3936 w 51485"/>
              <a:gd name="connsiteY19" fmla="*/ 14229 h 45345"/>
              <a:gd name="connsiteX0" fmla="*/ 3936 w 51485"/>
              <a:gd name="connsiteY0" fmla="*/ 14229 h 45345"/>
              <a:gd name="connsiteX1" fmla="*/ 5659 w 51485"/>
              <a:gd name="connsiteY1" fmla="*/ 6766 h 45345"/>
              <a:gd name="connsiteX2" fmla="*/ 14041 w 51485"/>
              <a:gd name="connsiteY2" fmla="*/ 5061 h 45345"/>
              <a:gd name="connsiteX3" fmla="*/ 22492 w 51485"/>
              <a:gd name="connsiteY3" fmla="*/ 3291 h 45345"/>
              <a:gd name="connsiteX4" fmla="*/ 25785 w 51485"/>
              <a:gd name="connsiteY4" fmla="*/ 59 h 45345"/>
              <a:gd name="connsiteX5" fmla="*/ 29869 w 51485"/>
              <a:gd name="connsiteY5" fmla="*/ 2340 h 45345"/>
              <a:gd name="connsiteX6" fmla="*/ 35499 w 51485"/>
              <a:gd name="connsiteY6" fmla="*/ 549 h 45345"/>
              <a:gd name="connsiteX7" fmla="*/ 38354 w 51485"/>
              <a:gd name="connsiteY7" fmla="*/ 5435 h 45345"/>
              <a:gd name="connsiteX8" fmla="*/ 42018 w 51485"/>
              <a:gd name="connsiteY8" fmla="*/ 10177 h 45345"/>
              <a:gd name="connsiteX9" fmla="*/ 41854 w 51485"/>
              <a:gd name="connsiteY9" fmla="*/ 15319 h 45345"/>
              <a:gd name="connsiteX10" fmla="*/ 43052 w 51485"/>
              <a:gd name="connsiteY10" fmla="*/ 23181 h 45345"/>
              <a:gd name="connsiteX11" fmla="*/ 37440 w 51485"/>
              <a:gd name="connsiteY11" fmla="*/ 30063 h 45345"/>
              <a:gd name="connsiteX12" fmla="*/ 35431 w 51485"/>
              <a:gd name="connsiteY12" fmla="*/ 35960 h 45345"/>
              <a:gd name="connsiteX13" fmla="*/ 28591 w 51485"/>
              <a:gd name="connsiteY13" fmla="*/ 36674 h 45345"/>
              <a:gd name="connsiteX14" fmla="*/ 23703 w 51485"/>
              <a:gd name="connsiteY14" fmla="*/ 42965 h 45345"/>
              <a:gd name="connsiteX15" fmla="*/ 16516 w 51485"/>
              <a:gd name="connsiteY15" fmla="*/ 39125 h 45345"/>
              <a:gd name="connsiteX16" fmla="*/ 5840 w 51485"/>
              <a:gd name="connsiteY16" fmla="*/ 35331 h 45345"/>
              <a:gd name="connsiteX17" fmla="*/ 1146 w 51485"/>
              <a:gd name="connsiteY17" fmla="*/ 31109 h 45345"/>
              <a:gd name="connsiteX18" fmla="*/ 2149 w 51485"/>
              <a:gd name="connsiteY18" fmla="*/ 25410 h 45345"/>
              <a:gd name="connsiteX19" fmla="*/ 31 w 51485"/>
              <a:gd name="connsiteY19" fmla="*/ 19563 h 45345"/>
              <a:gd name="connsiteX20" fmla="*/ 3899 w 51485"/>
              <a:gd name="connsiteY20" fmla="*/ 14366 h 45345"/>
              <a:gd name="connsiteX21" fmla="*/ 3936 w 51485"/>
              <a:gd name="connsiteY21" fmla="*/ 14229 h 45345"/>
              <a:gd name="connsiteX0" fmla="*/ 2261953 w 2261953"/>
              <a:gd name="connsiteY0" fmla="*/ 1022196 h 1049982"/>
              <a:gd name="connsiteX1" fmla="*/ 2234167 w 2261953"/>
              <a:gd name="connsiteY1" fmla="*/ 1049982 h 1049982"/>
              <a:gd name="connsiteX2" fmla="*/ 2206381 w 2261953"/>
              <a:gd name="connsiteY2" fmla="*/ 1022196 h 1049982"/>
              <a:gd name="connsiteX3" fmla="*/ 2234167 w 2261953"/>
              <a:gd name="connsiteY3" fmla="*/ 994410 h 1049982"/>
              <a:gd name="connsiteX4" fmla="*/ 2261953 w 2261953"/>
              <a:gd name="connsiteY4" fmla="*/ 1022196 h 1049982"/>
              <a:gd name="connsiteX0" fmla="*/ 2128865 w 2261953"/>
              <a:gd name="connsiteY0" fmla="*/ 956359 h 1049982"/>
              <a:gd name="connsiteX1" fmla="*/ 2073292 w 2261953"/>
              <a:gd name="connsiteY1" fmla="*/ 1011932 h 1049982"/>
              <a:gd name="connsiteX2" fmla="*/ 2017719 w 2261953"/>
              <a:gd name="connsiteY2" fmla="*/ 956359 h 1049982"/>
              <a:gd name="connsiteX3" fmla="*/ 2073292 w 2261953"/>
              <a:gd name="connsiteY3" fmla="*/ 900786 h 1049982"/>
              <a:gd name="connsiteX4" fmla="*/ 2128865 w 2261953"/>
              <a:gd name="connsiteY4" fmla="*/ 956359 h 1049982"/>
              <a:gd name="connsiteX0" fmla="*/ 1944344 w 2261953"/>
              <a:gd name="connsiteY0" fmla="*/ 869474 h 1049982"/>
              <a:gd name="connsiteX1" fmla="*/ 1860985 w 2261953"/>
              <a:gd name="connsiteY1" fmla="*/ 952833 h 1049982"/>
              <a:gd name="connsiteX2" fmla="*/ 1777626 w 2261953"/>
              <a:gd name="connsiteY2" fmla="*/ 869474 h 1049982"/>
              <a:gd name="connsiteX3" fmla="*/ 1860985 w 2261953"/>
              <a:gd name="connsiteY3" fmla="*/ 786115 h 1049982"/>
              <a:gd name="connsiteX4" fmla="*/ 1944344 w 2261953"/>
              <a:gd name="connsiteY4" fmla="*/ 869474 h 1049982"/>
              <a:gd name="connsiteX0" fmla="*/ 6964 w 51485"/>
              <a:gd name="connsiteY0" fmla="*/ 34758 h 45345"/>
              <a:gd name="connsiteX1" fmla="*/ 5856 w 51485"/>
              <a:gd name="connsiteY1" fmla="*/ 35139 h 45345"/>
              <a:gd name="connsiteX2" fmla="*/ 16514 w 51485"/>
              <a:gd name="connsiteY2" fmla="*/ 38949 h 45345"/>
              <a:gd name="connsiteX3" fmla="*/ 15846 w 51485"/>
              <a:gd name="connsiteY3" fmla="*/ 37209 h 45345"/>
              <a:gd name="connsiteX4" fmla="*/ 28863 w 51485"/>
              <a:gd name="connsiteY4" fmla="*/ 34610 h 45345"/>
              <a:gd name="connsiteX5" fmla="*/ 28596 w 51485"/>
              <a:gd name="connsiteY5" fmla="*/ 36519 h 45345"/>
              <a:gd name="connsiteX6" fmla="*/ 41834 w 51485"/>
              <a:gd name="connsiteY6" fmla="*/ 15213 h 45345"/>
              <a:gd name="connsiteX7" fmla="*/ 40386 w 51485"/>
              <a:gd name="connsiteY7" fmla="*/ 17889 h 45345"/>
              <a:gd name="connsiteX8" fmla="*/ 38360 w 51485"/>
              <a:gd name="connsiteY8" fmla="*/ 5285 h 45345"/>
              <a:gd name="connsiteX9" fmla="*/ 38436 w 51485"/>
              <a:gd name="connsiteY9" fmla="*/ 6549 h 45345"/>
              <a:gd name="connsiteX10" fmla="*/ 29114 w 51485"/>
              <a:gd name="connsiteY10" fmla="*/ 3811 h 45345"/>
              <a:gd name="connsiteX11" fmla="*/ 29856 w 51485"/>
              <a:gd name="connsiteY11" fmla="*/ 2199 h 45345"/>
              <a:gd name="connsiteX12" fmla="*/ 22177 w 51485"/>
              <a:gd name="connsiteY12" fmla="*/ 4579 h 45345"/>
              <a:gd name="connsiteX13" fmla="*/ 22536 w 51485"/>
              <a:gd name="connsiteY13" fmla="*/ 3189 h 45345"/>
              <a:gd name="connsiteX14" fmla="*/ 14036 w 51485"/>
              <a:gd name="connsiteY14" fmla="*/ 5051 h 45345"/>
              <a:gd name="connsiteX15" fmla="*/ 15336 w 51485"/>
              <a:gd name="connsiteY15" fmla="*/ 6399 h 45345"/>
              <a:gd name="connsiteX16" fmla="*/ 4163 w 51485"/>
              <a:gd name="connsiteY16" fmla="*/ 15648 h 45345"/>
              <a:gd name="connsiteX17" fmla="*/ 3936 w 51485"/>
              <a:gd name="connsiteY17" fmla="*/ 14229 h 45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1485" h="45345">
                <a:moveTo>
                  <a:pt x="3936" y="14229"/>
                </a:moveTo>
                <a:cubicBezTo>
                  <a:pt x="3665" y="11516"/>
                  <a:pt x="4297" y="8780"/>
                  <a:pt x="5659" y="6766"/>
                </a:cubicBezTo>
                <a:cubicBezTo>
                  <a:pt x="7811" y="3585"/>
                  <a:pt x="11300" y="2876"/>
                  <a:pt x="14041" y="5061"/>
                </a:cubicBezTo>
                <a:cubicBezTo>
                  <a:pt x="15714" y="768"/>
                  <a:pt x="19950" y="-119"/>
                  <a:pt x="22492" y="3291"/>
                </a:cubicBezTo>
                <a:cubicBezTo>
                  <a:pt x="23133" y="1542"/>
                  <a:pt x="24364" y="333"/>
                  <a:pt x="25785" y="59"/>
                </a:cubicBezTo>
                <a:cubicBezTo>
                  <a:pt x="27349" y="-243"/>
                  <a:pt x="28911" y="629"/>
                  <a:pt x="29869" y="2340"/>
                </a:cubicBezTo>
                <a:cubicBezTo>
                  <a:pt x="31251" y="126"/>
                  <a:pt x="33537" y="-601"/>
                  <a:pt x="35499" y="549"/>
                </a:cubicBezTo>
                <a:cubicBezTo>
                  <a:pt x="36994" y="1425"/>
                  <a:pt x="38066" y="3259"/>
                  <a:pt x="38354" y="5435"/>
                </a:cubicBezTo>
                <a:cubicBezTo>
                  <a:pt x="40082" y="6077"/>
                  <a:pt x="41458" y="7857"/>
                  <a:pt x="42018" y="10177"/>
                </a:cubicBezTo>
                <a:cubicBezTo>
                  <a:pt x="42425" y="11861"/>
                  <a:pt x="42367" y="13690"/>
                  <a:pt x="41854" y="15319"/>
                </a:cubicBezTo>
                <a:cubicBezTo>
                  <a:pt x="43115" y="17553"/>
                  <a:pt x="43556" y="20449"/>
                  <a:pt x="43052" y="23181"/>
                </a:cubicBezTo>
                <a:cubicBezTo>
                  <a:pt x="42382" y="26813"/>
                  <a:pt x="40164" y="29533"/>
                  <a:pt x="37440" y="30063"/>
                </a:cubicBezTo>
                <a:cubicBezTo>
                  <a:pt x="37427" y="32330"/>
                  <a:pt x="36694" y="34480"/>
                  <a:pt x="35431" y="35960"/>
                </a:cubicBezTo>
                <a:cubicBezTo>
                  <a:pt x="33512" y="38209"/>
                  <a:pt x="30740" y="38498"/>
                  <a:pt x="28591" y="36674"/>
                </a:cubicBezTo>
                <a:cubicBezTo>
                  <a:pt x="27896" y="39807"/>
                  <a:pt x="26035" y="42202"/>
                  <a:pt x="23703" y="42965"/>
                </a:cubicBezTo>
                <a:cubicBezTo>
                  <a:pt x="20955" y="43864"/>
                  <a:pt x="18087" y="42332"/>
                  <a:pt x="16516" y="39125"/>
                </a:cubicBezTo>
                <a:cubicBezTo>
                  <a:pt x="12808" y="42169"/>
                  <a:pt x="7992" y="40458"/>
                  <a:pt x="5840" y="35331"/>
                </a:cubicBezTo>
                <a:cubicBezTo>
                  <a:pt x="3726" y="35668"/>
                  <a:pt x="1741" y="33883"/>
                  <a:pt x="1146" y="31109"/>
                </a:cubicBezTo>
                <a:cubicBezTo>
                  <a:pt x="715" y="29102"/>
                  <a:pt x="1096" y="26936"/>
                  <a:pt x="2149" y="25410"/>
                </a:cubicBezTo>
                <a:cubicBezTo>
                  <a:pt x="655" y="24213"/>
                  <a:pt x="-177" y="21916"/>
                  <a:pt x="31" y="19563"/>
                </a:cubicBezTo>
                <a:cubicBezTo>
                  <a:pt x="275" y="16808"/>
                  <a:pt x="1881" y="14650"/>
                  <a:pt x="3899" y="14366"/>
                </a:cubicBezTo>
                <a:cubicBezTo>
                  <a:pt x="3911" y="14320"/>
                  <a:pt x="3924" y="14275"/>
                  <a:pt x="3936" y="14229"/>
                </a:cubicBezTo>
                <a:close/>
              </a:path>
              <a:path w="2261953" h="1049982">
                <a:moveTo>
                  <a:pt x="2261953" y="1022196"/>
                </a:moveTo>
                <a:cubicBezTo>
                  <a:pt x="2261953" y="1037542"/>
                  <a:pt x="2249513" y="1049982"/>
                  <a:pt x="2234167" y="1049982"/>
                </a:cubicBezTo>
                <a:cubicBezTo>
                  <a:pt x="2218821" y="1049982"/>
                  <a:pt x="2206381" y="1037542"/>
                  <a:pt x="2206381" y="1022196"/>
                </a:cubicBezTo>
                <a:cubicBezTo>
                  <a:pt x="2206381" y="1006850"/>
                  <a:pt x="2218821" y="994410"/>
                  <a:pt x="2234167" y="994410"/>
                </a:cubicBezTo>
                <a:cubicBezTo>
                  <a:pt x="2249513" y="994410"/>
                  <a:pt x="2261953" y="1006850"/>
                  <a:pt x="2261953" y="1022196"/>
                </a:cubicBezTo>
                <a:close/>
              </a:path>
              <a:path w="2261953" h="1049982">
                <a:moveTo>
                  <a:pt x="2128865" y="956359"/>
                </a:moveTo>
                <a:cubicBezTo>
                  <a:pt x="2128865" y="987051"/>
                  <a:pt x="2103984" y="1011932"/>
                  <a:pt x="2073292" y="1011932"/>
                </a:cubicBezTo>
                <a:cubicBezTo>
                  <a:pt x="2042600" y="1011932"/>
                  <a:pt x="2017719" y="987051"/>
                  <a:pt x="2017719" y="956359"/>
                </a:cubicBezTo>
                <a:cubicBezTo>
                  <a:pt x="2017719" y="925667"/>
                  <a:pt x="2042600" y="900786"/>
                  <a:pt x="2073292" y="900786"/>
                </a:cubicBezTo>
                <a:cubicBezTo>
                  <a:pt x="2103984" y="900786"/>
                  <a:pt x="2128865" y="925667"/>
                  <a:pt x="2128865" y="956359"/>
                </a:cubicBezTo>
                <a:close/>
              </a:path>
              <a:path w="2261953" h="1049982">
                <a:moveTo>
                  <a:pt x="1944344" y="869474"/>
                </a:moveTo>
                <a:cubicBezTo>
                  <a:pt x="1944344" y="915512"/>
                  <a:pt x="1907023" y="952833"/>
                  <a:pt x="1860985" y="952833"/>
                </a:cubicBezTo>
                <a:cubicBezTo>
                  <a:pt x="1814947" y="952833"/>
                  <a:pt x="1777626" y="915512"/>
                  <a:pt x="1777626" y="869474"/>
                </a:cubicBezTo>
                <a:cubicBezTo>
                  <a:pt x="1777626" y="823436"/>
                  <a:pt x="1814947" y="786115"/>
                  <a:pt x="1860985" y="786115"/>
                </a:cubicBezTo>
                <a:cubicBezTo>
                  <a:pt x="1907023" y="786115"/>
                  <a:pt x="1944344" y="823436"/>
                  <a:pt x="1944344" y="869474"/>
                </a:cubicBezTo>
                <a:close/>
              </a:path>
              <a:path w="51485" h="45345" fill="none" extrusionOk="0">
                <a:moveTo>
                  <a:pt x="6964" y="34758"/>
                </a:moveTo>
                <a:cubicBezTo>
                  <a:pt x="6609" y="34951"/>
                  <a:pt x="6236" y="35079"/>
                  <a:pt x="5856" y="35139"/>
                </a:cubicBezTo>
                <a:moveTo>
                  <a:pt x="16514" y="38949"/>
                </a:moveTo>
                <a:cubicBezTo>
                  <a:pt x="16247" y="38403"/>
                  <a:pt x="16023" y="37820"/>
                  <a:pt x="15846" y="37209"/>
                </a:cubicBezTo>
                <a:moveTo>
                  <a:pt x="28863" y="34610"/>
                </a:moveTo>
                <a:cubicBezTo>
                  <a:pt x="28824" y="35257"/>
                  <a:pt x="28734" y="35897"/>
                  <a:pt x="28596" y="36519"/>
                </a:cubicBezTo>
                <a:moveTo>
                  <a:pt x="41834" y="15213"/>
                </a:moveTo>
                <a:cubicBezTo>
                  <a:pt x="41509" y="16245"/>
                  <a:pt x="41014" y="17161"/>
                  <a:pt x="40386" y="17889"/>
                </a:cubicBezTo>
                <a:moveTo>
                  <a:pt x="38360" y="5285"/>
                </a:moveTo>
                <a:cubicBezTo>
                  <a:pt x="38415" y="5702"/>
                  <a:pt x="38441" y="6125"/>
                  <a:pt x="38436" y="6549"/>
                </a:cubicBezTo>
                <a:moveTo>
                  <a:pt x="29114" y="3811"/>
                </a:moveTo>
                <a:cubicBezTo>
                  <a:pt x="29303" y="3228"/>
                  <a:pt x="29552" y="2685"/>
                  <a:pt x="29856" y="2199"/>
                </a:cubicBezTo>
                <a:moveTo>
                  <a:pt x="22177" y="4579"/>
                </a:moveTo>
                <a:cubicBezTo>
                  <a:pt x="22254" y="4097"/>
                  <a:pt x="22375" y="3630"/>
                  <a:pt x="22536" y="3189"/>
                </a:cubicBezTo>
                <a:moveTo>
                  <a:pt x="14036" y="5051"/>
                </a:moveTo>
                <a:cubicBezTo>
                  <a:pt x="14508" y="5427"/>
                  <a:pt x="14944" y="5880"/>
                  <a:pt x="15336" y="6399"/>
                </a:cubicBezTo>
                <a:moveTo>
                  <a:pt x="4163" y="15648"/>
                </a:moveTo>
                <a:cubicBezTo>
                  <a:pt x="4060" y="15184"/>
                  <a:pt x="3984" y="14710"/>
                  <a:pt x="3936" y="14229"/>
                </a:cubicBezTo>
              </a:path>
            </a:pathLst>
          </a:custGeom>
          <a:solidFill>
            <a:schemeClr val="accent5">
              <a:lumMod val="20000"/>
              <a:lumOff val="80000"/>
            </a:schemeClr>
          </a:solidFill>
          <a:ln w="38100" cap="rnd">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120" name="กลุ่ม 119"/>
          <p:cNvGrpSpPr/>
          <p:nvPr userDrawn="1"/>
        </p:nvGrpSpPr>
        <p:grpSpPr>
          <a:xfrm>
            <a:off x="10528709" y="-3936385"/>
            <a:ext cx="1139859" cy="3468232"/>
            <a:chOff x="7440136" y="733697"/>
            <a:chExt cx="854894" cy="2601174"/>
          </a:xfrm>
        </p:grpSpPr>
        <p:sp>
          <p:nvSpPr>
            <p:cNvPr id="121" name="รูปแบบอิสระ 120"/>
            <p:cNvSpPr/>
            <p:nvPr/>
          </p:nvSpPr>
          <p:spPr>
            <a:xfrm>
              <a:off x="7799259" y="1667435"/>
              <a:ext cx="215253" cy="1667436"/>
            </a:xfrm>
            <a:custGeom>
              <a:avLst/>
              <a:gdLst>
                <a:gd name="connsiteX0" fmla="*/ 71753 w 215253"/>
                <a:gd name="connsiteY0" fmla="*/ 0 h 1667436"/>
                <a:gd name="connsiteX1" fmla="*/ 197259 w 215253"/>
                <a:gd name="connsiteY1" fmla="*/ 376518 h 1667436"/>
                <a:gd name="connsiteX2" fmla="*/ 35 w 215253"/>
                <a:gd name="connsiteY2" fmla="*/ 824753 h 1667436"/>
                <a:gd name="connsiteX3" fmla="*/ 215188 w 215253"/>
                <a:gd name="connsiteY3" fmla="*/ 1344706 h 1667436"/>
                <a:gd name="connsiteX4" fmla="*/ 17965 w 215253"/>
                <a:gd name="connsiteY4" fmla="*/ 1667436 h 16674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253" h="1667436">
                  <a:moveTo>
                    <a:pt x="71753" y="0"/>
                  </a:moveTo>
                  <a:cubicBezTo>
                    <a:pt x="140482" y="119529"/>
                    <a:pt x="209212" y="239059"/>
                    <a:pt x="197259" y="376518"/>
                  </a:cubicBezTo>
                  <a:cubicBezTo>
                    <a:pt x="185306" y="513977"/>
                    <a:pt x="-2953" y="663388"/>
                    <a:pt x="35" y="824753"/>
                  </a:cubicBezTo>
                  <a:cubicBezTo>
                    <a:pt x="3023" y="986118"/>
                    <a:pt x="212200" y="1204259"/>
                    <a:pt x="215188" y="1344706"/>
                  </a:cubicBezTo>
                  <a:cubicBezTo>
                    <a:pt x="218176" y="1485153"/>
                    <a:pt x="118070" y="1576294"/>
                    <a:pt x="17965" y="1667436"/>
                  </a:cubicBezTo>
                </a:path>
              </a:pathLst>
            </a:custGeom>
            <a:ln>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black"/>
                </a:solidFill>
                <a:effectLst/>
                <a:uLnTx/>
                <a:uFillTx/>
                <a:latin typeface="FC Onigiri Outline"/>
                <a:ea typeface="+mn-ea"/>
                <a:cs typeface="FC Onigiri Outline"/>
              </a:endParaRPr>
            </a:p>
          </p:txBody>
        </p:sp>
        <p:grpSp>
          <p:nvGrpSpPr>
            <p:cNvPr id="122" name="กลุ่ม 121"/>
            <p:cNvGrpSpPr/>
            <p:nvPr/>
          </p:nvGrpSpPr>
          <p:grpSpPr>
            <a:xfrm>
              <a:off x="7440136" y="733697"/>
              <a:ext cx="854894" cy="956811"/>
              <a:chOff x="7340993" y="492494"/>
              <a:chExt cx="1113723" cy="1253001"/>
            </a:xfrm>
          </p:grpSpPr>
          <p:sp>
            <p:nvSpPr>
              <p:cNvPr id="123" name="หัวใจ 122"/>
              <p:cNvSpPr/>
              <p:nvPr/>
            </p:nvSpPr>
            <p:spPr>
              <a:xfrm rot="10800000">
                <a:off x="7812360" y="1601479"/>
                <a:ext cx="144016" cy="144016"/>
              </a:xfrm>
              <a:prstGeom prst="hear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24" name="วงรี 123"/>
              <p:cNvSpPr/>
              <p:nvPr/>
            </p:nvSpPr>
            <p:spPr>
              <a:xfrm>
                <a:off x="7340993" y="492494"/>
                <a:ext cx="1113723" cy="1149794"/>
              </a:xfrm>
              <a:prstGeom prst="ellipse">
                <a:avLst/>
              </a:prstGeom>
              <a:solidFill>
                <a:schemeClr val="accent4">
                  <a:lumMod val="40000"/>
                  <a:lumOff val="60000"/>
                </a:schemeClr>
              </a:solidFill>
              <a:ln>
                <a:noFill/>
              </a:ln>
              <a:effectLst>
                <a:innerShdw blurRad="63500" dist="190500" dir="2700000">
                  <a:schemeClr val="accent4">
                    <a:lumMod val="60000"/>
                    <a:lumOff val="40000"/>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25" name="หัวใจ 124"/>
              <p:cNvSpPr/>
              <p:nvPr/>
            </p:nvSpPr>
            <p:spPr>
              <a:xfrm>
                <a:off x="7543546" y="788684"/>
                <a:ext cx="202552" cy="169528"/>
              </a:xfrm>
              <a:prstGeom prst="hear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26" name="วงรี 125"/>
              <p:cNvSpPr/>
              <p:nvPr/>
            </p:nvSpPr>
            <p:spPr>
              <a:xfrm>
                <a:off x="7599822" y="1040630"/>
                <a:ext cx="90000" cy="9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grpSp>
        <p:nvGrpSpPr>
          <p:cNvPr id="127" name="กลุ่ม 126"/>
          <p:cNvGrpSpPr/>
          <p:nvPr userDrawn="1"/>
        </p:nvGrpSpPr>
        <p:grpSpPr>
          <a:xfrm>
            <a:off x="945921" y="-3916825"/>
            <a:ext cx="1139859" cy="3468232"/>
            <a:chOff x="7440136" y="733697"/>
            <a:chExt cx="854894" cy="2601174"/>
          </a:xfrm>
        </p:grpSpPr>
        <p:sp>
          <p:nvSpPr>
            <p:cNvPr id="128" name="รูปแบบอิสระ 127"/>
            <p:cNvSpPr/>
            <p:nvPr/>
          </p:nvSpPr>
          <p:spPr>
            <a:xfrm>
              <a:off x="7799259" y="1667435"/>
              <a:ext cx="215253" cy="1667436"/>
            </a:xfrm>
            <a:custGeom>
              <a:avLst/>
              <a:gdLst>
                <a:gd name="connsiteX0" fmla="*/ 71753 w 215253"/>
                <a:gd name="connsiteY0" fmla="*/ 0 h 1667436"/>
                <a:gd name="connsiteX1" fmla="*/ 197259 w 215253"/>
                <a:gd name="connsiteY1" fmla="*/ 376518 h 1667436"/>
                <a:gd name="connsiteX2" fmla="*/ 35 w 215253"/>
                <a:gd name="connsiteY2" fmla="*/ 824753 h 1667436"/>
                <a:gd name="connsiteX3" fmla="*/ 215188 w 215253"/>
                <a:gd name="connsiteY3" fmla="*/ 1344706 h 1667436"/>
                <a:gd name="connsiteX4" fmla="*/ 17965 w 215253"/>
                <a:gd name="connsiteY4" fmla="*/ 1667436 h 16674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253" h="1667436">
                  <a:moveTo>
                    <a:pt x="71753" y="0"/>
                  </a:moveTo>
                  <a:cubicBezTo>
                    <a:pt x="140482" y="119529"/>
                    <a:pt x="209212" y="239059"/>
                    <a:pt x="197259" y="376518"/>
                  </a:cubicBezTo>
                  <a:cubicBezTo>
                    <a:pt x="185306" y="513977"/>
                    <a:pt x="-2953" y="663388"/>
                    <a:pt x="35" y="824753"/>
                  </a:cubicBezTo>
                  <a:cubicBezTo>
                    <a:pt x="3023" y="986118"/>
                    <a:pt x="212200" y="1204259"/>
                    <a:pt x="215188" y="1344706"/>
                  </a:cubicBezTo>
                  <a:cubicBezTo>
                    <a:pt x="218176" y="1485153"/>
                    <a:pt x="118070" y="1576294"/>
                    <a:pt x="17965" y="1667436"/>
                  </a:cubicBezTo>
                </a:path>
              </a:pathLst>
            </a:custGeom>
            <a:ln>
              <a:solidFill>
                <a:srgbClr val="DFB3C4"/>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black"/>
                </a:solidFill>
                <a:effectLst/>
                <a:uLnTx/>
                <a:uFillTx/>
                <a:latin typeface="FC Onigiri Outline"/>
                <a:ea typeface="+mn-ea"/>
                <a:cs typeface="FC Onigiri Outline"/>
              </a:endParaRPr>
            </a:p>
          </p:txBody>
        </p:sp>
        <p:grpSp>
          <p:nvGrpSpPr>
            <p:cNvPr id="129" name="กลุ่ม 128"/>
            <p:cNvGrpSpPr/>
            <p:nvPr/>
          </p:nvGrpSpPr>
          <p:grpSpPr>
            <a:xfrm>
              <a:off x="7440136" y="733697"/>
              <a:ext cx="854894" cy="956811"/>
              <a:chOff x="7340993" y="492494"/>
              <a:chExt cx="1113723" cy="1253001"/>
            </a:xfrm>
          </p:grpSpPr>
          <p:sp>
            <p:nvSpPr>
              <p:cNvPr id="130" name="หัวใจ 129"/>
              <p:cNvSpPr/>
              <p:nvPr/>
            </p:nvSpPr>
            <p:spPr>
              <a:xfrm rot="10800000">
                <a:off x="7812360" y="1601479"/>
                <a:ext cx="144016" cy="144016"/>
              </a:xfrm>
              <a:prstGeom prst="heart">
                <a:avLst/>
              </a:prstGeom>
              <a:solidFill>
                <a:srgbClr val="DFB3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31" name="วงรี 130"/>
              <p:cNvSpPr/>
              <p:nvPr/>
            </p:nvSpPr>
            <p:spPr>
              <a:xfrm>
                <a:off x="7340993" y="492494"/>
                <a:ext cx="1113723" cy="1149794"/>
              </a:xfrm>
              <a:prstGeom prst="ellipse">
                <a:avLst/>
              </a:prstGeom>
              <a:solidFill>
                <a:srgbClr val="E8C6D2"/>
              </a:solidFill>
              <a:ln>
                <a:noFill/>
              </a:ln>
              <a:effectLst>
                <a:innerShdw blurRad="63500" dist="190500" dir="2700000">
                  <a:srgbClr val="DFB3C4">
                    <a:alpha val="5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32" name="หัวใจ 131"/>
              <p:cNvSpPr/>
              <p:nvPr/>
            </p:nvSpPr>
            <p:spPr>
              <a:xfrm>
                <a:off x="7543546" y="788684"/>
                <a:ext cx="202552" cy="169528"/>
              </a:xfrm>
              <a:prstGeom prst="hear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33" name="วงรี 132"/>
              <p:cNvSpPr/>
              <p:nvPr/>
            </p:nvSpPr>
            <p:spPr>
              <a:xfrm>
                <a:off x="7599822" y="1040630"/>
                <a:ext cx="90000" cy="9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sp>
        <p:nvSpPr>
          <p:cNvPr id="134" name="TextBox 133"/>
          <p:cNvSpPr txBox="1"/>
          <p:nvPr userDrawn="1"/>
        </p:nvSpPr>
        <p:spPr>
          <a:xfrm rot="1351072">
            <a:off x="4588571" y="1103723"/>
            <a:ext cx="423514" cy="666786"/>
          </a:xfrm>
          <a:prstGeom prst="rect">
            <a:avLst/>
          </a:prstGeom>
          <a:noFill/>
        </p:spPr>
        <p:txBody>
          <a:bodyPr wrap="non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3733" b="0" i="0" u="none" strike="noStrike" kern="1200" cap="none" spc="0" normalizeH="0" baseline="0" noProof="0" dirty="0">
                <a:ln>
                  <a:noFill/>
                </a:ln>
                <a:solidFill>
                  <a:srgbClr val="C0504D">
                    <a:lumMod val="60000"/>
                    <a:lumOff val="40000"/>
                  </a:srgbClr>
                </a:solidFill>
                <a:effectLst/>
                <a:uLnTx/>
                <a:uFillTx/>
                <a:latin typeface="Calibri" pitchFamily="34" charset="0"/>
                <a:ea typeface="+mn-ea"/>
                <a:cs typeface="FC Onigiri Outline"/>
              </a:rPr>
              <a:t>+</a:t>
            </a:r>
            <a:endParaRPr kumimoji="0" lang="th-TH" sz="3733" b="0" i="0" u="none" strike="noStrike" kern="1200" cap="none" spc="0" normalizeH="0" baseline="0" noProof="0" dirty="0">
              <a:ln>
                <a:noFill/>
              </a:ln>
              <a:solidFill>
                <a:srgbClr val="C0504D">
                  <a:lumMod val="60000"/>
                  <a:lumOff val="40000"/>
                </a:srgbClr>
              </a:solidFill>
              <a:effectLst/>
              <a:uLnTx/>
              <a:uFillTx/>
              <a:latin typeface="Calibri" pitchFamily="34" charset="0"/>
              <a:ea typeface="+mn-ea"/>
              <a:cs typeface="FC Onigiri Outline"/>
            </a:endParaRPr>
          </a:p>
        </p:txBody>
      </p:sp>
      <p:sp>
        <p:nvSpPr>
          <p:cNvPr id="135" name="TextBox 134"/>
          <p:cNvSpPr txBox="1"/>
          <p:nvPr userDrawn="1"/>
        </p:nvSpPr>
        <p:spPr>
          <a:xfrm rot="21389866">
            <a:off x="7102452" y="2106016"/>
            <a:ext cx="423514" cy="666786"/>
          </a:xfrm>
          <a:prstGeom prst="rect">
            <a:avLst/>
          </a:prstGeom>
          <a:noFill/>
        </p:spPr>
        <p:txBody>
          <a:bodyPr wrap="non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3733" b="0" i="0" u="none" strike="noStrike" kern="1200" cap="none" spc="0" normalizeH="0" baseline="0" noProof="0" dirty="0">
                <a:ln>
                  <a:noFill/>
                </a:ln>
                <a:solidFill>
                  <a:srgbClr val="C0504D">
                    <a:lumMod val="60000"/>
                    <a:lumOff val="40000"/>
                  </a:srgbClr>
                </a:solidFill>
                <a:effectLst/>
                <a:uLnTx/>
                <a:uFillTx/>
                <a:latin typeface="Calibri" pitchFamily="34" charset="0"/>
                <a:ea typeface="+mn-ea"/>
                <a:cs typeface="FC Onigiri Outline"/>
              </a:rPr>
              <a:t>+</a:t>
            </a:r>
            <a:endParaRPr kumimoji="0" lang="th-TH" sz="3733" b="0" i="0" u="none" strike="noStrike" kern="1200" cap="none" spc="0" normalizeH="0" baseline="0" noProof="0" dirty="0">
              <a:ln>
                <a:noFill/>
              </a:ln>
              <a:solidFill>
                <a:srgbClr val="C0504D">
                  <a:lumMod val="60000"/>
                  <a:lumOff val="40000"/>
                </a:srgbClr>
              </a:solidFill>
              <a:effectLst/>
              <a:uLnTx/>
              <a:uFillTx/>
              <a:latin typeface="Calibri" pitchFamily="34" charset="0"/>
              <a:ea typeface="+mn-ea"/>
              <a:cs typeface="FC Onigiri Outline"/>
            </a:endParaRPr>
          </a:p>
        </p:txBody>
      </p:sp>
      <p:sp>
        <p:nvSpPr>
          <p:cNvPr id="136" name="สามเหลี่ยมหน้าจั่ว 135"/>
          <p:cNvSpPr/>
          <p:nvPr userDrawn="1"/>
        </p:nvSpPr>
        <p:spPr>
          <a:xfrm rot="20089558">
            <a:off x="7250928" y="868370"/>
            <a:ext cx="316405" cy="240348"/>
          </a:xfrm>
          <a:prstGeom prst="triangle">
            <a:avLst/>
          </a:prstGeom>
          <a:solidFill>
            <a:schemeClr val="bg1"/>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37" name="สามเหลี่ยมหน้าจั่ว 136"/>
          <p:cNvSpPr/>
          <p:nvPr userDrawn="1"/>
        </p:nvSpPr>
        <p:spPr>
          <a:xfrm rot="1772264">
            <a:off x="4733536" y="2390365"/>
            <a:ext cx="230683" cy="190347"/>
          </a:xfrm>
          <a:prstGeom prst="triangl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38" name="วงรี 137"/>
          <p:cNvSpPr/>
          <p:nvPr userDrawn="1"/>
        </p:nvSpPr>
        <p:spPr>
          <a:xfrm>
            <a:off x="3413891" y="1473543"/>
            <a:ext cx="173807" cy="176056"/>
          </a:xfrm>
          <a:prstGeom prst="ellipse">
            <a:avLst/>
          </a:prstGeom>
          <a:solidFill>
            <a:schemeClr val="bg1"/>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39" name="วงรี 138"/>
          <p:cNvSpPr/>
          <p:nvPr userDrawn="1"/>
        </p:nvSpPr>
        <p:spPr>
          <a:xfrm>
            <a:off x="5664234" y="964828"/>
            <a:ext cx="173807" cy="176056"/>
          </a:xfrm>
          <a:prstGeom prst="ellipse">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40" name="วงรี 139"/>
          <p:cNvSpPr/>
          <p:nvPr userDrawn="1"/>
        </p:nvSpPr>
        <p:spPr>
          <a:xfrm>
            <a:off x="7659958" y="2586297"/>
            <a:ext cx="173807" cy="176056"/>
          </a:xfrm>
          <a:prstGeom prst="ellipse">
            <a:avLst/>
          </a:prstGeom>
          <a:solidFill>
            <a:schemeClr val="bg1"/>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41" name="วงรี 140"/>
          <p:cNvSpPr/>
          <p:nvPr userDrawn="1"/>
        </p:nvSpPr>
        <p:spPr>
          <a:xfrm>
            <a:off x="8902033" y="1504412"/>
            <a:ext cx="173807" cy="176056"/>
          </a:xfrm>
          <a:prstGeom prst="ellipse">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42" name="TextBox 141"/>
          <p:cNvSpPr txBox="1"/>
          <p:nvPr userDrawn="1"/>
        </p:nvSpPr>
        <p:spPr>
          <a:xfrm rot="21389866">
            <a:off x="9479913" y="2891508"/>
            <a:ext cx="423514" cy="666786"/>
          </a:xfrm>
          <a:prstGeom prst="rect">
            <a:avLst/>
          </a:prstGeom>
          <a:noFill/>
        </p:spPr>
        <p:txBody>
          <a:bodyPr wrap="non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3733" b="0" i="0" u="none" strike="noStrike" kern="1200" cap="none" spc="0" normalizeH="0" baseline="0" noProof="0" dirty="0">
                <a:ln>
                  <a:noFill/>
                </a:ln>
                <a:solidFill>
                  <a:srgbClr val="C0504D">
                    <a:lumMod val="60000"/>
                    <a:lumOff val="40000"/>
                  </a:srgbClr>
                </a:solidFill>
                <a:effectLst/>
                <a:uLnTx/>
                <a:uFillTx/>
                <a:latin typeface="Calibri" pitchFamily="34" charset="0"/>
                <a:ea typeface="+mn-ea"/>
                <a:cs typeface="FC Onigiri Outline"/>
              </a:rPr>
              <a:t>+</a:t>
            </a:r>
            <a:endParaRPr kumimoji="0" lang="th-TH" sz="3733" b="0" i="0" u="none" strike="noStrike" kern="1200" cap="none" spc="0" normalizeH="0" baseline="0" noProof="0" dirty="0">
              <a:ln>
                <a:noFill/>
              </a:ln>
              <a:solidFill>
                <a:srgbClr val="C0504D">
                  <a:lumMod val="60000"/>
                  <a:lumOff val="40000"/>
                </a:srgbClr>
              </a:solidFill>
              <a:effectLst/>
              <a:uLnTx/>
              <a:uFillTx/>
              <a:latin typeface="Calibri" pitchFamily="34" charset="0"/>
              <a:ea typeface="+mn-ea"/>
              <a:cs typeface="FC Onigiri Outline"/>
            </a:endParaRPr>
          </a:p>
        </p:txBody>
      </p:sp>
      <p:grpSp>
        <p:nvGrpSpPr>
          <p:cNvPr id="143" name="กลุ่ม 142"/>
          <p:cNvGrpSpPr/>
          <p:nvPr userDrawn="1"/>
        </p:nvGrpSpPr>
        <p:grpSpPr>
          <a:xfrm>
            <a:off x="-1447992" y="5752524"/>
            <a:ext cx="4005304" cy="2900781"/>
            <a:chOff x="-1085994" y="4314392"/>
            <a:chExt cx="3003978" cy="2175586"/>
          </a:xfrm>
        </p:grpSpPr>
        <p:sp>
          <p:nvSpPr>
            <p:cNvPr id="144" name="เมฆ 143"/>
            <p:cNvSpPr/>
            <p:nvPr/>
          </p:nvSpPr>
          <p:spPr>
            <a:xfrm rot="1140269" flipH="1">
              <a:off x="-1085994" y="4314392"/>
              <a:ext cx="3003978" cy="2175586"/>
            </a:xfrm>
            <a:prstGeom prst="cloud">
              <a:avLst/>
            </a:prstGeom>
            <a:solidFill>
              <a:schemeClr val="accent4">
                <a:lumMod val="60000"/>
                <a:lumOff val="40000"/>
              </a:schemeClr>
            </a:solidFill>
            <a:ln>
              <a:noFill/>
            </a:ln>
            <a:effectLst>
              <a:outerShdw blurRad="50800" dist="25400" algn="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145" name="รูปภาพ 14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26195">
              <a:off x="142099" y="4459669"/>
              <a:ext cx="373985" cy="398113"/>
            </a:xfrm>
            <a:prstGeom prst="rect">
              <a:avLst/>
            </a:prstGeom>
          </p:spPr>
        </p:pic>
        <p:pic>
          <p:nvPicPr>
            <p:cNvPr id="146" name="รูปภาพ 145"/>
            <p:cNvPicPr>
              <a:picLocks noChangeAspect="1"/>
            </p:cNvPicPr>
            <p:nvPr/>
          </p:nvPicPr>
          <p:blipFill rotWithShape="1">
            <a:blip r:embed="rId5" cstate="print">
              <a:extLst>
                <a:ext uri="{BEBA8EAE-BF5A-486C-A8C5-ECC9F3942E4B}">
                  <a14:imgProps xmlns:a14="http://schemas.microsoft.com/office/drawing/2010/main">
                    <a14:imgLayer r:embed="rId6">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766340" y="4856971"/>
              <a:ext cx="202448" cy="225000"/>
            </a:xfrm>
            <a:prstGeom prst="rect">
              <a:avLst/>
            </a:prstGeom>
          </p:spPr>
        </p:pic>
      </p:grpSp>
      <p:grpSp>
        <p:nvGrpSpPr>
          <p:cNvPr id="147" name="กลุ่ม 146"/>
          <p:cNvGrpSpPr/>
          <p:nvPr userDrawn="1"/>
        </p:nvGrpSpPr>
        <p:grpSpPr>
          <a:xfrm>
            <a:off x="10194989" y="-1564488"/>
            <a:ext cx="4005304" cy="2900781"/>
            <a:chOff x="7646242" y="-1173366"/>
            <a:chExt cx="3003978" cy="2175586"/>
          </a:xfrm>
        </p:grpSpPr>
        <p:sp>
          <p:nvSpPr>
            <p:cNvPr id="148" name="เมฆ 147"/>
            <p:cNvSpPr/>
            <p:nvPr/>
          </p:nvSpPr>
          <p:spPr>
            <a:xfrm rot="12665460" flipH="1">
              <a:off x="7646242" y="-1173366"/>
              <a:ext cx="3003978" cy="2175586"/>
            </a:xfrm>
            <a:prstGeom prst="cloud">
              <a:avLst/>
            </a:prstGeom>
            <a:solidFill>
              <a:schemeClr val="accent4">
                <a:lumMod val="60000"/>
                <a:lumOff val="40000"/>
              </a:schemeClr>
            </a:solidFill>
            <a:ln>
              <a:noFill/>
            </a:ln>
            <a:effectLst>
              <a:outerShdw blurRad="50800" dist="25400" dir="8100000" algn="t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149" name="รูปภาพ 14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323979" y="42494"/>
              <a:ext cx="344876" cy="370235"/>
            </a:xfrm>
            <a:prstGeom prst="rect">
              <a:avLst/>
            </a:prstGeom>
          </p:spPr>
        </p:pic>
        <p:pic>
          <p:nvPicPr>
            <p:cNvPr id="150" name="รูปภาพ 149"/>
            <p:cNvPicPr>
              <a:picLocks noChangeAspect="1"/>
            </p:cNvPicPr>
            <p:nvPr/>
          </p:nvPicPr>
          <p:blipFill rotWithShape="1">
            <a:blip r:embed="rId8" cstate="print">
              <a:extLst>
                <a:ext uri="{BEBA8EAE-BF5A-486C-A8C5-ECC9F3942E4B}">
                  <a14:imgProps xmlns:a14="http://schemas.microsoft.com/office/drawing/2010/main">
                    <a14:imgLayer r:embed="rId9">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8884096" y="555526"/>
              <a:ext cx="152400" cy="169377"/>
            </a:xfrm>
            <a:prstGeom prst="rect">
              <a:avLst/>
            </a:prstGeom>
          </p:spPr>
        </p:pic>
      </p:grpSp>
      <p:sp>
        <p:nvSpPr>
          <p:cNvPr id="3" name="ตัวแทนวันที่ 2"/>
          <p:cNvSpPr>
            <a:spLocks noGrp="1"/>
          </p:cNvSpPr>
          <p:nvPr>
            <p:ph type="dt" sz="half" idx="10"/>
          </p:nvPr>
        </p:nvSpPr>
        <p:spPr>
          <a:xfrm>
            <a:off x="609600" y="6356352"/>
            <a:ext cx="2844800" cy="365125"/>
          </a:xfrm>
          <a:prstGeom prst="rect">
            <a:avLst/>
          </a:prstGeom>
        </p:spPr>
        <p:txBody>
          <a:bodyPr/>
          <a:lstStyle/>
          <a:p>
            <a:pPr defTabSz="1219140">
              <a:defRPr/>
            </a:pPr>
            <a:fld id="{D32242DE-F0EE-4C77-B9C6-2A34B17B2D30}" type="datetimeFigureOut">
              <a:rPr lang="th-TH" smtClean="0">
                <a:solidFill>
                  <a:prstClr val="black">
                    <a:tint val="75000"/>
                  </a:prstClr>
                </a:solidFill>
              </a:rPr>
              <a:pPr defTabSz="1219140">
                <a:defRPr/>
              </a:pPr>
              <a:t>11/03/66</a:t>
            </a:fld>
            <a:endParaRPr lang="th-TH">
              <a:solidFill>
                <a:prstClr val="black">
                  <a:tint val="75000"/>
                </a:prstClr>
              </a:solidFill>
            </a:endParaRPr>
          </a:p>
        </p:txBody>
      </p:sp>
      <p:sp>
        <p:nvSpPr>
          <p:cNvPr id="4" name="ตัวแทนท้ายกระดาษ 3"/>
          <p:cNvSpPr>
            <a:spLocks noGrp="1"/>
          </p:cNvSpPr>
          <p:nvPr>
            <p:ph type="ftr" sz="quarter" idx="11"/>
          </p:nvPr>
        </p:nvSpPr>
        <p:spPr>
          <a:xfrm>
            <a:off x="4165600" y="6356352"/>
            <a:ext cx="3860800" cy="365125"/>
          </a:xfrm>
          <a:prstGeom prst="rect">
            <a:avLst/>
          </a:prstGeom>
        </p:spPr>
        <p:txBody>
          <a:bodyPr/>
          <a:lstStyle/>
          <a:p>
            <a:pPr defTabSz="1219140">
              <a:defRPr/>
            </a:pPr>
            <a:endParaRPr lang="th-TH">
              <a:solidFill>
                <a:prstClr val="black">
                  <a:tint val="75000"/>
                </a:prstClr>
              </a:solidFill>
            </a:endParaRPr>
          </a:p>
        </p:txBody>
      </p:sp>
      <p:sp>
        <p:nvSpPr>
          <p:cNvPr id="5" name="ตัวแทนหมายเลขภาพนิ่ง 4"/>
          <p:cNvSpPr>
            <a:spLocks noGrp="1"/>
          </p:cNvSpPr>
          <p:nvPr>
            <p:ph type="sldNum" sz="quarter" idx="12"/>
          </p:nvPr>
        </p:nvSpPr>
        <p:spPr>
          <a:xfrm>
            <a:off x="8737600" y="6356352"/>
            <a:ext cx="2844800" cy="365125"/>
          </a:xfrm>
          <a:prstGeom prst="rect">
            <a:avLst/>
          </a:prstGeom>
        </p:spPr>
        <p:txBody>
          <a:bodyPr/>
          <a:lstStyle/>
          <a:p>
            <a:pPr defTabSz="1219140">
              <a:defRPr/>
            </a:pPr>
            <a:fld id="{87FAD50B-2507-4EF4-85F2-259190485B3F}" type="slidenum">
              <a:rPr lang="th-TH" smtClean="0">
                <a:solidFill>
                  <a:prstClr val="black">
                    <a:tint val="75000"/>
                  </a:prstClr>
                </a:solidFill>
              </a:rPr>
              <a:pPr defTabSz="1219140">
                <a:defRPr/>
              </a:pPr>
              <a:t>‹#›</a:t>
            </a:fld>
            <a:endParaRPr lang="th-TH">
              <a:solidFill>
                <a:prstClr val="black">
                  <a:tint val="75000"/>
                </a:prstClr>
              </a:solidFill>
            </a:endParaRPr>
          </a:p>
        </p:txBody>
      </p:sp>
      <p:sp>
        <p:nvSpPr>
          <p:cNvPr id="151" name="ตัวแทนข้อความ 3"/>
          <p:cNvSpPr>
            <a:spLocks noGrp="1"/>
          </p:cNvSpPr>
          <p:nvPr>
            <p:ph type="body" sz="half" idx="2"/>
          </p:nvPr>
        </p:nvSpPr>
        <p:spPr>
          <a:xfrm>
            <a:off x="2449140" y="3540591"/>
            <a:ext cx="2252464" cy="804863"/>
          </a:xfrm>
          <a:prstGeom prst="rect">
            <a:avLst/>
          </a:prstGeom>
        </p:spPr>
        <p:txBody>
          <a:bodyPr>
            <a:normAutofit/>
          </a:bodyPr>
          <a:lstStyle>
            <a:lvl1pPr marL="0" indent="0">
              <a:buNone/>
              <a:defRPr sz="2133">
                <a:solidFill>
                  <a:schemeClr val="accent5"/>
                </a:solidFill>
                <a:effectLst/>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a:p>
            <a:pPr lvl="0"/>
            <a:endParaRPr lang="th-TH" dirty="0"/>
          </a:p>
        </p:txBody>
      </p:sp>
      <p:pic>
        <p:nvPicPr>
          <p:cNvPr id="119" name="Picture 118">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10" cstate="hqprint">
            <a:extLst>
              <a:ext uri="{28A0092B-C50C-407E-A947-70E740481C1C}">
                <a14:useLocalDpi xmlns:a14="http://schemas.microsoft.com/office/drawing/2010/main" val="0"/>
              </a:ext>
            </a:extLst>
          </a:blip>
          <a:srcRect t="37667"/>
          <a:stretch/>
        </p:blipFill>
        <p:spPr>
          <a:xfrm>
            <a:off x="-3086811" y="-151489"/>
            <a:ext cx="2914996" cy="2586929"/>
          </a:xfrm>
          <a:prstGeom prst="rect">
            <a:avLst/>
          </a:prstGeom>
        </p:spPr>
      </p:pic>
      <p:pic>
        <p:nvPicPr>
          <p:cNvPr id="152" name="Picture 151">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11" cstate="print">
            <a:extLst>
              <a:ext uri="{28A0092B-C50C-407E-A947-70E740481C1C}">
                <a14:useLocalDpi xmlns:a14="http://schemas.microsoft.com/office/drawing/2010/main" val="0"/>
              </a:ext>
            </a:extLst>
          </a:blip>
          <a:srcRect t="38142"/>
          <a:stretch/>
        </p:blipFill>
        <p:spPr>
          <a:xfrm>
            <a:off x="415603" y="7343259"/>
            <a:ext cx="2432012" cy="2184723"/>
          </a:xfrm>
          <a:prstGeom prst="rect">
            <a:avLst/>
          </a:prstGeom>
        </p:spPr>
      </p:pic>
      <p:sp>
        <p:nvSpPr>
          <p:cNvPr id="153" name="TextBox 3">
            <a:extLst>
              <a:ext uri="{FF2B5EF4-FFF2-40B4-BE49-F238E27FC236}">
                <a16:creationId xmlns:a16="http://schemas.microsoft.com/office/drawing/2014/main" id="{29EA2F57-C96A-966D-50AE-CA599802F3D7}"/>
              </a:ext>
            </a:extLst>
          </p:cNvPr>
          <p:cNvSpPr txBox="1"/>
          <p:nvPr userDrawn="1"/>
        </p:nvSpPr>
        <p:spPr>
          <a:xfrm>
            <a:off x="2324762" y="8600892"/>
            <a:ext cx="8304245" cy="974498"/>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14944" rtl="0" eaLnBrk="1" fontAlgn="auto" latinLnBrk="0" hangingPunct="1">
              <a:lnSpc>
                <a:spcPct val="100000"/>
              </a:lnSpc>
              <a:spcBef>
                <a:spcPts val="0"/>
              </a:spcBef>
              <a:spcAft>
                <a:spcPts val="0"/>
              </a:spcAft>
              <a:buClrTx/>
              <a:buSzTx/>
              <a:buFontTx/>
              <a:buNone/>
              <a:tabLst/>
              <a:defRPr/>
            </a:pPr>
            <a:r>
              <a:rPr kumimoji="0" lang="en-US" sz="1911"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85240" rtl="0" eaLnBrk="1" fontAlgn="auto" latinLnBrk="0" hangingPunct="1">
              <a:lnSpc>
                <a:spcPct val="100000"/>
              </a:lnSpc>
              <a:spcBef>
                <a:spcPts val="0"/>
              </a:spcBef>
              <a:spcAft>
                <a:spcPts val="0"/>
              </a:spcAft>
              <a:buClrTx/>
              <a:buSzTx/>
              <a:buFontTx/>
              <a:buNone/>
              <a:tabLst/>
              <a:defRPr/>
            </a:pPr>
            <a:r>
              <a:rPr kumimoji="0" lang="en-US" sz="1911"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911"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911"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911"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911"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911"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2">
                  <a:extLst>
                    <a:ext uri="{A12FA001-AC4F-418D-AE19-62706E023703}">
                      <ahyp:hlinkClr xmlns:ahyp="http://schemas.microsoft.com/office/drawing/2018/hyperlinkcolor" xmlns="" val="tx"/>
                    </a:ext>
                  </a:extLst>
                </a:hlinkClick>
              </a:rPr>
              <a:t>MĂNG NON- TÀI LIỆU TIỂU HỌC | Facebook</a:t>
            </a:r>
            <a:endParaRPr kumimoji="0" lang="en-US" sz="1911"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14944" rtl="0" eaLnBrk="1" fontAlgn="auto" latinLnBrk="0" hangingPunct="1">
              <a:lnSpc>
                <a:spcPct val="100000"/>
              </a:lnSpc>
              <a:spcBef>
                <a:spcPts val="0"/>
              </a:spcBef>
              <a:spcAft>
                <a:spcPts val="0"/>
              </a:spcAft>
              <a:buClrTx/>
              <a:buSzTx/>
              <a:buFontTx/>
              <a:buNone/>
              <a:tabLst/>
              <a:defRPr/>
            </a:pPr>
            <a:r>
              <a:rPr kumimoji="0" lang="en-US" sz="1911"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911"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911"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911"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911"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54" name="Title 1">
            <a:extLst>
              <a:ext uri="{FF2B5EF4-FFF2-40B4-BE49-F238E27FC236}">
                <a16:creationId xmlns:a16="http://schemas.microsoft.com/office/drawing/2014/main" id="{839CB496-B064-1976-8A73-F5C96C8179F1}"/>
              </a:ext>
            </a:extLst>
          </p:cNvPr>
          <p:cNvSpPr txBox="1">
            <a:spLocks/>
          </p:cNvSpPr>
          <p:nvPr userDrawn="1"/>
        </p:nvSpPr>
        <p:spPr>
          <a:xfrm>
            <a:off x="-852402" y="-520683"/>
            <a:ext cx="2914996" cy="1049867"/>
          </a:xfrm>
          <a:prstGeom prst="rect">
            <a:avLst/>
          </a:prstGeom>
        </p:spPr>
        <p:txBody>
          <a:bodyPr vert="horz" lIns="97049" tIns="48525" rIns="97049" bIns="48525"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829889" rtl="0" eaLnBrk="1" fontAlgn="auto" latinLnBrk="0" hangingPunct="1">
              <a:lnSpc>
                <a:spcPct val="90000"/>
              </a:lnSpc>
              <a:spcBef>
                <a:spcPct val="0"/>
              </a:spcBef>
              <a:spcAft>
                <a:spcPts val="0"/>
              </a:spcAft>
              <a:buClrTx/>
              <a:buSzTx/>
              <a:buFontTx/>
              <a:buNone/>
              <a:tabLst/>
              <a:defRPr/>
            </a:pPr>
            <a:r>
              <a:rPr kumimoji="0" lang="en-US" sz="2548" b="0" i="0" u="none" strike="noStrike" kern="1200" cap="none" spc="0" normalizeH="0" baseline="0" noProof="0" dirty="0" err="1">
                <a:ln>
                  <a:noFill/>
                </a:ln>
                <a:solidFill>
                  <a:srgbClr val="FFC51C">
                    <a:lumMod val="20000"/>
                    <a:lumOff val="80000"/>
                  </a:srgbClr>
                </a:solidFill>
                <a:effectLst/>
                <a:uLnTx/>
                <a:uFillTx/>
                <a:latin typeface="#9Slide07 HoneyCream" pitchFamily="2" charset="0"/>
                <a:ea typeface="+mj-ea"/>
                <a:cs typeface="+mj-cs"/>
              </a:rPr>
              <a:t>Măng</a:t>
            </a:r>
            <a:r>
              <a:rPr kumimoji="0" lang="en-US" sz="2548"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rPr>
              <a:t> Non</a:t>
            </a:r>
          </a:p>
        </p:txBody>
      </p:sp>
      <p:sp>
        <p:nvSpPr>
          <p:cNvPr id="155" name="Title 1">
            <a:extLst>
              <a:ext uri="{FF2B5EF4-FFF2-40B4-BE49-F238E27FC236}">
                <a16:creationId xmlns:a16="http://schemas.microsoft.com/office/drawing/2014/main" id="{67CE625A-7EB5-37D6-AA98-E6F10E173EFB}"/>
              </a:ext>
            </a:extLst>
          </p:cNvPr>
          <p:cNvSpPr txBox="1">
            <a:spLocks/>
          </p:cNvSpPr>
          <p:nvPr userDrawn="1"/>
        </p:nvSpPr>
        <p:spPr>
          <a:xfrm>
            <a:off x="8381617" y="5716325"/>
            <a:ext cx="2914996" cy="1049867"/>
          </a:xfrm>
          <a:prstGeom prst="rect">
            <a:avLst/>
          </a:prstGeom>
        </p:spPr>
        <p:txBody>
          <a:bodyPr vert="horz" lIns="97049" tIns="48525" rIns="97049" bIns="48525"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829889" rtl="0" eaLnBrk="1" fontAlgn="auto" latinLnBrk="0" hangingPunct="1">
              <a:lnSpc>
                <a:spcPct val="90000"/>
              </a:lnSpc>
              <a:spcBef>
                <a:spcPct val="0"/>
              </a:spcBef>
              <a:spcAft>
                <a:spcPts val="0"/>
              </a:spcAft>
              <a:buClrTx/>
              <a:buSzTx/>
              <a:buFontTx/>
              <a:buNone/>
              <a:tabLst/>
              <a:defRPr/>
            </a:pPr>
            <a:r>
              <a:rPr kumimoji="0" lang="en-US" sz="1911"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rPr>
              <a:t>Măng Non</a:t>
            </a:r>
            <a:endParaRPr kumimoji="0" lang="en-US" sz="1911"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endParaRPr>
          </a:p>
        </p:txBody>
      </p:sp>
      <p:sp>
        <p:nvSpPr>
          <p:cNvPr id="156" name="TextBox 155">
            <a:extLst>
              <a:ext uri="{FF2B5EF4-FFF2-40B4-BE49-F238E27FC236}">
                <a16:creationId xmlns:a16="http://schemas.microsoft.com/office/drawing/2014/main" id="{A9185F81-9F4C-9E1A-DA28-FF4DF54F9336}"/>
              </a:ext>
            </a:extLst>
          </p:cNvPr>
          <p:cNvSpPr txBox="1"/>
          <p:nvPr userDrawn="1"/>
        </p:nvSpPr>
        <p:spPr>
          <a:xfrm>
            <a:off x="-4019179" y="2468441"/>
            <a:ext cx="4434780" cy="582339"/>
          </a:xfrm>
          <a:prstGeom prst="rect">
            <a:avLst/>
          </a:prstGeom>
          <a:noFill/>
        </p:spPr>
        <p:txBody>
          <a:bodyPr wrap="square" rtlCol="0">
            <a:spAutoFit/>
          </a:bodyPr>
          <a:lstStyle/>
          <a:p>
            <a:pPr marL="0" marR="0" lvl="0" indent="0" algn="ctr" defTabSz="829889" rtl="0" eaLnBrk="1" fontAlgn="auto" latinLnBrk="0" hangingPunct="1">
              <a:lnSpc>
                <a:spcPct val="100000"/>
              </a:lnSpc>
              <a:spcBef>
                <a:spcPts val="0"/>
              </a:spcBef>
              <a:spcAft>
                <a:spcPts val="0"/>
              </a:spcAft>
              <a:buClrTx/>
              <a:buSzTx/>
              <a:buFontTx/>
              <a:buNone/>
              <a:tabLst/>
              <a:defRPr/>
            </a:pPr>
            <a:r>
              <a:rPr kumimoji="0" lang="en-US" sz="3184" b="0" i="0" u="none" strike="noStrike" kern="1200" cap="none" spc="0" normalizeH="0" baseline="0" noProof="0" err="1">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rPr>
              <a:t>Măng</a:t>
            </a:r>
            <a:r>
              <a:rPr kumimoji="0" lang="en-US" sz="3184" b="0" i="0" u="none" strike="noStrike" kern="120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rPr>
              <a:t> Non</a:t>
            </a:r>
            <a:endParaRPr kumimoji="0" lang="id-ID" sz="3184" b="0" i="0" u="none" strike="noStrike" kern="120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endParaRPr>
          </a:p>
        </p:txBody>
      </p:sp>
      <p:sp>
        <p:nvSpPr>
          <p:cNvPr id="157" name="TextBox 156">
            <a:extLst>
              <a:ext uri="{FF2B5EF4-FFF2-40B4-BE49-F238E27FC236}">
                <a16:creationId xmlns:a16="http://schemas.microsoft.com/office/drawing/2014/main" id="{6BE93520-6E9F-4C6B-1BDC-F5F4B404C88B}"/>
              </a:ext>
            </a:extLst>
          </p:cNvPr>
          <p:cNvSpPr txBox="1"/>
          <p:nvPr userDrawn="1"/>
        </p:nvSpPr>
        <p:spPr>
          <a:xfrm>
            <a:off x="605096" y="9963314"/>
            <a:ext cx="11725451" cy="533351"/>
          </a:xfrm>
          <a:prstGeom prst="rect">
            <a:avLst/>
          </a:prstGeom>
          <a:noFill/>
        </p:spPr>
        <p:txBody>
          <a:bodyPr wrap="square">
            <a:spAutoFit/>
          </a:bodyPr>
          <a:lstStyle/>
          <a:p>
            <a:pPr marL="0" marR="0" lvl="0" indent="0" algn="ctr" defTabSz="727895" rtl="0" eaLnBrk="1" fontAlgn="auto" latinLnBrk="0" hangingPunct="1">
              <a:lnSpc>
                <a:spcPct val="100000"/>
              </a:lnSpc>
              <a:spcBef>
                <a:spcPts val="0"/>
              </a:spcBef>
              <a:spcAft>
                <a:spcPts val="0"/>
              </a:spcAft>
              <a:buClr>
                <a:srgbClr val="000000"/>
              </a:buClr>
              <a:buSzPts val="1100"/>
              <a:buFont typeface="Arial"/>
              <a:buNone/>
              <a:tabLst/>
              <a:defRPr/>
            </a:pP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Sản</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phẩm</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của</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Măng</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Non –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Tài</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liệu</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Tiểu</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học</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a:t>
            </a:r>
          </a:p>
          <a:p>
            <a:pPr marL="0" marR="0" lvl="0" indent="0" algn="ctr" defTabSz="727895" rtl="0" eaLnBrk="1" fontAlgn="auto" latinLnBrk="0" hangingPunct="1">
              <a:lnSpc>
                <a:spcPct val="100000"/>
              </a:lnSpc>
              <a:spcBef>
                <a:spcPts val="0"/>
              </a:spcBef>
              <a:spcAft>
                <a:spcPts val="0"/>
              </a:spcAft>
              <a:buClr>
                <a:srgbClr val="000000"/>
              </a:buClr>
              <a:buSzPts val="1100"/>
              <a:buFont typeface="Arial"/>
              <a:buNone/>
              <a:tabLst/>
              <a:defRPr/>
            </a:pP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Nghiêm</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cấm</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buôn</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bán</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sao</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chép</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và</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chỉnh</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sửa</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để</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thu</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lợi</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nhuận</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a:t>
            </a:r>
          </a:p>
        </p:txBody>
      </p:sp>
      <p:sp>
        <p:nvSpPr>
          <p:cNvPr id="158" name="Title 1">
            <a:extLst>
              <a:ext uri="{FF2B5EF4-FFF2-40B4-BE49-F238E27FC236}">
                <a16:creationId xmlns:a16="http://schemas.microsoft.com/office/drawing/2014/main" id="{6108D78E-8090-455C-81F2-F57D8860EAC5}"/>
              </a:ext>
            </a:extLst>
          </p:cNvPr>
          <p:cNvSpPr txBox="1">
            <a:spLocks/>
          </p:cNvSpPr>
          <p:nvPr userDrawn="1"/>
        </p:nvSpPr>
        <p:spPr>
          <a:xfrm>
            <a:off x="3454402" y="6426729"/>
            <a:ext cx="4727615"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800" b="0" dirty="0">
                <a:solidFill>
                  <a:schemeClr val="accent6">
                    <a:lumMod val="50000"/>
                  </a:schemeClr>
                </a:solidFill>
                <a:latin typeface="SVN-Appleberry" panose="02040603050506020204" pitchFamily="18" charset="0"/>
              </a:rPr>
              <a:t>By </a:t>
            </a:r>
            <a:r>
              <a:rPr lang="en-US" sz="2800" b="0" dirty="0" err="1">
                <a:solidFill>
                  <a:schemeClr val="accent6">
                    <a:lumMod val="50000"/>
                  </a:schemeClr>
                </a:solidFill>
                <a:latin typeface="SVN-Appleberry" panose="02040603050506020204" pitchFamily="18" charset="0"/>
              </a:rPr>
              <a:t>Phước</a:t>
            </a:r>
            <a:r>
              <a:rPr lang="en-US" sz="2800" b="0" baseline="0" dirty="0">
                <a:solidFill>
                  <a:schemeClr val="accent6">
                    <a:lumMod val="50000"/>
                  </a:schemeClr>
                </a:solidFill>
                <a:latin typeface="SVN-Appleberry" panose="02040603050506020204" pitchFamily="18" charset="0"/>
              </a:rPr>
              <a:t> </a:t>
            </a:r>
            <a:r>
              <a:rPr lang="en-US" sz="2800" b="0" baseline="0" dirty="0" err="1">
                <a:solidFill>
                  <a:schemeClr val="accent6">
                    <a:lumMod val="50000"/>
                  </a:schemeClr>
                </a:solidFill>
                <a:latin typeface="SVN-Appleberry" panose="02040603050506020204" pitchFamily="18" charset="0"/>
              </a:rPr>
              <a:t>Trang</a:t>
            </a:r>
            <a:endParaRPr lang="en-US" sz="2800" b="0" dirty="0">
              <a:solidFill>
                <a:schemeClr val="accent6">
                  <a:lumMod val="50000"/>
                </a:schemeClr>
              </a:solidFill>
              <a:latin typeface="SVN-Appleberry" panose="02040603050506020204" pitchFamily="18" charset="0"/>
            </a:endParaRPr>
          </a:p>
        </p:txBody>
      </p:sp>
    </p:spTree>
    <p:extLst>
      <p:ext uri="{BB962C8B-B14F-4D97-AF65-F5344CB8AC3E}">
        <p14:creationId xmlns:p14="http://schemas.microsoft.com/office/powerpoint/2010/main" val="1060776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94"/>
                                        </p:tgtEl>
                                        <p:attrNameLst>
                                          <p:attrName>style.visibility</p:attrName>
                                        </p:attrNameLst>
                                      </p:cBhvr>
                                      <p:to>
                                        <p:strVal val="visible"/>
                                      </p:to>
                                    </p:set>
                                    <p:animEffect transition="in" filter="wipe(left)">
                                      <p:cBhvr>
                                        <p:cTn id="7" dur="1000"/>
                                        <p:tgtEl>
                                          <p:spTgt spid="94"/>
                                        </p:tgtEl>
                                      </p:cBhvr>
                                    </p:animEffect>
                                  </p:childTnLst>
                                </p:cTn>
                              </p:par>
                              <p:par>
                                <p:cTn id="8" presetID="1" presetClass="entr" presetSubtype="0" fill="hold" grpId="0" nodeType="withEffect">
                                  <p:stCondLst>
                                    <p:cond delay="200"/>
                                  </p:stCondLst>
                                  <p:childTnLst>
                                    <p:set>
                                      <p:cBhvr>
                                        <p:cTn id="9" dur="1" fill="hold">
                                          <p:stCondLst>
                                            <p:cond delay="0"/>
                                          </p:stCondLst>
                                        </p:cTn>
                                        <p:tgtEl>
                                          <p:spTgt spid="134"/>
                                        </p:tgtEl>
                                        <p:attrNameLst>
                                          <p:attrName>style.visibility</p:attrName>
                                        </p:attrNameLst>
                                      </p:cBhvr>
                                      <p:to>
                                        <p:strVal val="visible"/>
                                      </p:to>
                                    </p:set>
                                  </p:childTnLst>
                                </p:cTn>
                              </p:par>
                              <p:par>
                                <p:cTn id="10" presetID="1" presetClass="entr" presetSubtype="0" fill="hold" grpId="0" nodeType="withEffect">
                                  <p:stCondLst>
                                    <p:cond delay="400"/>
                                  </p:stCondLst>
                                  <p:childTnLst>
                                    <p:set>
                                      <p:cBhvr>
                                        <p:cTn id="11" dur="1" fill="hold">
                                          <p:stCondLst>
                                            <p:cond delay="0"/>
                                          </p:stCondLst>
                                        </p:cTn>
                                        <p:tgtEl>
                                          <p:spTgt spid="135"/>
                                        </p:tgtEl>
                                        <p:attrNameLst>
                                          <p:attrName>style.visibility</p:attrName>
                                        </p:attrNameLst>
                                      </p:cBhvr>
                                      <p:to>
                                        <p:strVal val="visible"/>
                                      </p:to>
                                    </p:set>
                                  </p:childTnLst>
                                </p:cTn>
                              </p:par>
                              <p:par>
                                <p:cTn id="12" presetID="1" presetClass="entr" presetSubtype="0" fill="hold" grpId="0" nodeType="withEffect">
                                  <p:stCondLst>
                                    <p:cond delay="600"/>
                                  </p:stCondLst>
                                  <p:childTnLst>
                                    <p:set>
                                      <p:cBhvr>
                                        <p:cTn id="13" dur="1" fill="hold">
                                          <p:stCondLst>
                                            <p:cond delay="0"/>
                                          </p:stCondLst>
                                        </p:cTn>
                                        <p:tgtEl>
                                          <p:spTgt spid="136"/>
                                        </p:tgtEl>
                                        <p:attrNameLst>
                                          <p:attrName>style.visibility</p:attrName>
                                        </p:attrNameLst>
                                      </p:cBhvr>
                                      <p:to>
                                        <p:strVal val="visible"/>
                                      </p:to>
                                    </p:set>
                                  </p:childTnLst>
                                </p:cTn>
                              </p:par>
                              <p:par>
                                <p:cTn id="14" presetID="1" presetClass="entr" presetSubtype="0" fill="hold" grpId="0" nodeType="withEffect">
                                  <p:stCondLst>
                                    <p:cond delay="800"/>
                                  </p:stCondLst>
                                  <p:childTnLst>
                                    <p:set>
                                      <p:cBhvr>
                                        <p:cTn id="15" dur="1" fill="hold">
                                          <p:stCondLst>
                                            <p:cond delay="0"/>
                                          </p:stCondLst>
                                        </p:cTn>
                                        <p:tgtEl>
                                          <p:spTgt spid="137"/>
                                        </p:tgtEl>
                                        <p:attrNameLst>
                                          <p:attrName>style.visibility</p:attrName>
                                        </p:attrNameLst>
                                      </p:cBhvr>
                                      <p:to>
                                        <p:strVal val="visible"/>
                                      </p:to>
                                    </p:set>
                                  </p:childTnLst>
                                </p:cTn>
                              </p:par>
                              <p:par>
                                <p:cTn id="16" presetID="1" presetClass="entr" presetSubtype="0" fill="hold" grpId="0" nodeType="withEffect">
                                  <p:stCondLst>
                                    <p:cond delay="1000"/>
                                  </p:stCondLst>
                                  <p:childTnLst>
                                    <p:set>
                                      <p:cBhvr>
                                        <p:cTn id="17" dur="1" fill="hold">
                                          <p:stCondLst>
                                            <p:cond delay="0"/>
                                          </p:stCondLst>
                                        </p:cTn>
                                        <p:tgtEl>
                                          <p:spTgt spid="138"/>
                                        </p:tgtEl>
                                        <p:attrNameLst>
                                          <p:attrName>style.visibility</p:attrName>
                                        </p:attrNameLst>
                                      </p:cBhvr>
                                      <p:to>
                                        <p:strVal val="visible"/>
                                      </p:to>
                                    </p:set>
                                  </p:childTnLst>
                                </p:cTn>
                              </p:par>
                              <p:par>
                                <p:cTn id="18" presetID="1" presetClass="entr" presetSubtype="0" fill="hold" grpId="0" nodeType="withEffect">
                                  <p:stCondLst>
                                    <p:cond delay="1200"/>
                                  </p:stCondLst>
                                  <p:childTnLst>
                                    <p:set>
                                      <p:cBhvr>
                                        <p:cTn id="19" dur="1" fill="hold">
                                          <p:stCondLst>
                                            <p:cond delay="0"/>
                                          </p:stCondLst>
                                        </p:cTn>
                                        <p:tgtEl>
                                          <p:spTgt spid="139"/>
                                        </p:tgtEl>
                                        <p:attrNameLst>
                                          <p:attrName>style.visibility</p:attrName>
                                        </p:attrNameLst>
                                      </p:cBhvr>
                                      <p:to>
                                        <p:strVal val="visible"/>
                                      </p:to>
                                    </p:set>
                                  </p:childTnLst>
                                </p:cTn>
                              </p:par>
                              <p:par>
                                <p:cTn id="20" presetID="1" presetClass="entr" presetSubtype="0" fill="hold" grpId="0" nodeType="withEffect">
                                  <p:stCondLst>
                                    <p:cond delay="1400"/>
                                  </p:stCondLst>
                                  <p:childTnLst>
                                    <p:set>
                                      <p:cBhvr>
                                        <p:cTn id="21" dur="1" fill="hold">
                                          <p:stCondLst>
                                            <p:cond delay="0"/>
                                          </p:stCondLst>
                                        </p:cTn>
                                        <p:tgtEl>
                                          <p:spTgt spid="140"/>
                                        </p:tgtEl>
                                        <p:attrNameLst>
                                          <p:attrName>style.visibility</p:attrName>
                                        </p:attrNameLst>
                                      </p:cBhvr>
                                      <p:to>
                                        <p:strVal val="visible"/>
                                      </p:to>
                                    </p:set>
                                  </p:childTnLst>
                                </p:cTn>
                              </p:par>
                              <p:par>
                                <p:cTn id="22" presetID="1" presetClass="entr" presetSubtype="0" fill="hold" grpId="0" nodeType="withEffect">
                                  <p:stCondLst>
                                    <p:cond delay="1600"/>
                                  </p:stCondLst>
                                  <p:childTnLst>
                                    <p:set>
                                      <p:cBhvr>
                                        <p:cTn id="23" dur="1" fill="hold">
                                          <p:stCondLst>
                                            <p:cond delay="0"/>
                                          </p:stCondLst>
                                        </p:cTn>
                                        <p:tgtEl>
                                          <p:spTgt spid="141"/>
                                        </p:tgtEl>
                                        <p:attrNameLst>
                                          <p:attrName>style.visibility</p:attrName>
                                        </p:attrNameLst>
                                      </p:cBhvr>
                                      <p:to>
                                        <p:strVal val="visible"/>
                                      </p:to>
                                    </p:set>
                                  </p:childTnLst>
                                </p:cTn>
                              </p:par>
                              <p:par>
                                <p:cTn id="24" presetID="1" presetClass="entr" presetSubtype="0" fill="hold" grpId="0" nodeType="withEffect">
                                  <p:stCondLst>
                                    <p:cond delay="1800"/>
                                  </p:stCondLst>
                                  <p:childTnLst>
                                    <p:set>
                                      <p:cBhvr>
                                        <p:cTn id="25" dur="1" fill="hold">
                                          <p:stCondLst>
                                            <p:cond delay="0"/>
                                          </p:stCondLst>
                                        </p:cTn>
                                        <p:tgtEl>
                                          <p:spTgt spid="142"/>
                                        </p:tgtEl>
                                        <p:attrNameLst>
                                          <p:attrName>style.visibility</p:attrName>
                                        </p:attrNameLst>
                                      </p:cBhvr>
                                      <p:to>
                                        <p:strVal val="visible"/>
                                      </p:to>
                                    </p:set>
                                  </p:childTnLst>
                                </p:cTn>
                              </p:par>
                              <p:par>
                                <p:cTn id="26" presetID="42" presetClass="path" presetSubtype="0" accel="50000" decel="50000" fill="hold" nodeType="withEffect">
                                  <p:stCondLst>
                                    <p:cond delay="0"/>
                                  </p:stCondLst>
                                  <p:childTnLst>
                                    <p:animMotion origin="layout" path="M 0 0 L 0 0.25 E" pathEditMode="relative" ptsTypes="">
                                      <p:cBhvr>
                                        <p:cTn id="27" dur="2000" fill="hold"/>
                                        <p:tgtEl>
                                          <p:spTgt spid="117"/>
                                        </p:tgtEl>
                                        <p:attrNameLst>
                                          <p:attrName>ppt_x</p:attrName>
                                          <p:attrName>ppt_y</p:attrName>
                                        </p:attrNameLst>
                                      </p:cBhvr>
                                    </p:animMotion>
                                  </p:childTnLst>
                                </p:cTn>
                              </p:par>
                            </p:childTnLst>
                          </p:cTn>
                        </p:par>
                        <p:par>
                          <p:cTn id="28" fill="hold">
                            <p:stCondLst>
                              <p:cond delay="2000"/>
                            </p:stCondLst>
                            <p:childTnLst>
                              <p:par>
                                <p:cTn id="29" presetID="64" presetClass="path" presetSubtype="0" accel="50000" decel="50000" fill="hold" nodeType="afterEffect">
                                  <p:stCondLst>
                                    <p:cond delay="0"/>
                                  </p:stCondLst>
                                  <p:childTnLst>
                                    <p:animMotion origin="layout" path="M -2.77778E-6 0.19765 L -0.00052 -1.27084 " pathEditMode="relative" rAng="0" ptsTypes="AA">
                                      <p:cBhvr>
                                        <p:cTn id="30" dur="2000" fill="hold"/>
                                        <p:tgtEl>
                                          <p:spTgt spid="117"/>
                                        </p:tgtEl>
                                        <p:attrNameLst>
                                          <p:attrName>ppt_x</p:attrName>
                                          <p:attrName>ppt_y</p:attrName>
                                        </p:attrNameLst>
                                      </p:cBhvr>
                                      <p:rCtr x="-35" y="-73440"/>
                                    </p:animMotion>
                                  </p:childTnLst>
                                </p:cTn>
                              </p:par>
                            </p:childTnLst>
                          </p:cTn>
                        </p:par>
                        <p:par>
                          <p:cTn id="31" fill="hold">
                            <p:stCondLst>
                              <p:cond delay="4000"/>
                            </p:stCondLst>
                            <p:childTnLst>
                              <p:par>
                                <p:cTn id="32" presetID="59" presetClass="path" presetSubtype="0" accel="50000" decel="50000" fill="hold" nodeType="afterEffect">
                                  <p:stCondLst>
                                    <p:cond delay="0"/>
                                  </p:stCondLst>
                                  <p:childTnLst>
                                    <p:animMotion origin="layout" path="M -5.55556E-7 3.74961E-6 C 0.01962 0.00246 0.03108 0.09528 0.02708 0.20166 C 0.02222 0.31452 0.00365 0.40086 -0.01615 0.39839 C -0.03576 0.39593 -0.05451 0.48381 -0.05885 0.59512 C -0.06302 0.70428 -0.05191 0.79648 -0.03212 0.79895 " pathEditMode="relative" rAng="5644820" ptsTypes="fffff">
                                      <p:cBhvr>
                                        <p:cTn id="33" dur="3000" fill="hold"/>
                                        <p:tgtEl>
                                          <p:spTgt spid="120"/>
                                        </p:tgtEl>
                                        <p:attrNameLst>
                                          <p:attrName>ppt_x</p:attrName>
                                          <p:attrName>ppt_y</p:attrName>
                                        </p:attrNameLst>
                                      </p:cBhvr>
                                      <p:rCtr x="-1597" y="39963"/>
                                    </p:animMotion>
                                  </p:childTnLst>
                                </p:cTn>
                              </p:par>
                              <p:par>
                                <p:cTn id="34" presetID="39" presetClass="path" presetSubtype="0" accel="50000" decel="50000" fill="hold" nodeType="withEffect">
                                  <p:stCondLst>
                                    <p:cond delay="500"/>
                                  </p:stCondLst>
                                  <p:childTnLst>
                                    <p:animMotion origin="layout" path="M 4.44444E-6 -0.60988 C -0.0198 -0.60988 -0.0349 -0.43549 -0.0349 -0.22377 C -0.0349 -0.00617 -0.0198 0.1679 4.44444E-6 0.1679 C 0.01979 0.1679 0.03489 0.34444 0.03489 0.55957 C 0.03489 0.7713 0.01979 0.94568 4.44444E-6 0.94568 " pathEditMode="relative" rAng="5400000" ptsTypes="fffff">
                                      <p:cBhvr>
                                        <p:cTn id="35" dur="3000" fill="hold"/>
                                        <p:tgtEl>
                                          <p:spTgt spid="127"/>
                                        </p:tgtEl>
                                        <p:attrNameLst>
                                          <p:attrName>ppt_x</p:attrName>
                                          <p:attrName>ppt_y</p:attrName>
                                        </p:attrNameLst>
                                      </p:cBhvr>
                                      <p:rCtr x="0" y="77778"/>
                                    </p:animMotion>
                                  </p:childTnLst>
                                </p:cTn>
                              </p:par>
                              <p:par>
                                <p:cTn id="36" presetID="59" presetClass="path" presetSubtype="0" accel="50000" decel="50000" fill="hold" nodeType="withEffect">
                                  <p:stCondLst>
                                    <p:cond delay="2200"/>
                                  </p:stCondLst>
                                  <p:childTnLst>
                                    <p:animMotion origin="layout" path="M 2.22222E-6 -0.50926 C 0.01962 -0.50926 0.03472 -0.36234 0.03507 -0.18827 C 0.03472 -0.00493 0.01962 0.1392 -0.00018 0.1392 C -0.01997 0.1392 -0.03507 0.28488 -0.0349 0.46389 C -0.03472 0.64352 -0.01997 0.78951 -0.00018 0.78951 " pathEditMode="relative" rAng="5400000" ptsTypes="fffff">
                                      <p:cBhvr>
                                        <p:cTn id="37" dur="3000" fill="hold"/>
                                        <p:tgtEl>
                                          <p:spTgt spid="104"/>
                                        </p:tgtEl>
                                        <p:attrNameLst>
                                          <p:attrName>ppt_x</p:attrName>
                                          <p:attrName>ppt_y</p:attrName>
                                        </p:attrNameLst>
                                      </p:cBhvr>
                                      <p:rCtr x="0" y="64938"/>
                                    </p:animMotion>
                                  </p:childTnLst>
                                </p:cTn>
                              </p:par>
                              <p:par>
                                <p:cTn id="38" presetID="39" presetClass="path" presetSubtype="0" accel="50000" decel="50000" fill="hold" nodeType="withEffect">
                                  <p:stCondLst>
                                    <p:cond delay="1200"/>
                                  </p:stCondLst>
                                  <p:childTnLst>
                                    <p:animMotion origin="layout" path="M 0.01458 -0.54702 C -0.01493 -0.54702 -0.03646 -0.35985 -0.03646 -0.13351 C -0.03646 0.09868 -0.01493 0.28431 0.01458 0.28431 C 0.04357 0.28431 0.06632 0.4721 0.06632 0.70244 C 0.06632 0.92877 0.04357 1.11595 0.01458 1.11595 " pathEditMode="relative" rAng="5400000" ptsTypes="fffff">
                                      <p:cBhvr>
                                        <p:cTn id="39" dur="3000" fill="hold"/>
                                        <p:tgtEl>
                                          <p:spTgt spid="97"/>
                                        </p:tgtEl>
                                        <p:attrNameLst>
                                          <p:attrName>ppt_x</p:attrName>
                                          <p:attrName>ppt_y</p:attrName>
                                        </p:attrNameLst>
                                      </p:cBhvr>
                                      <p:rCtr x="35" y="83164"/>
                                    </p:animMotion>
                                  </p:childTnLst>
                                </p:cTn>
                              </p:par>
                              <p:par>
                                <p:cTn id="40" presetID="53" presetClass="entr" presetSubtype="16" fill="hold" grpId="1" nodeType="withEffect">
                                  <p:stCondLst>
                                    <p:cond delay="0"/>
                                  </p:stCondLst>
                                  <p:childTnLst>
                                    <p:set>
                                      <p:cBhvr>
                                        <p:cTn id="41" dur="1" fill="hold">
                                          <p:stCondLst>
                                            <p:cond delay="0"/>
                                          </p:stCondLst>
                                        </p:cTn>
                                        <p:tgtEl>
                                          <p:spTgt spid="156"/>
                                        </p:tgtEl>
                                        <p:attrNameLst>
                                          <p:attrName>style.visibility</p:attrName>
                                        </p:attrNameLst>
                                      </p:cBhvr>
                                      <p:to>
                                        <p:strVal val="visible"/>
                                      </p:to>
                                    </p:set>
                                    <p:anim calcmode="lin" valueType="num">
                                      <p:cBhvr>
                                        <p:cTn id="42" dur="1750" fill="hold"/>
                                        <p:tgtEl>
                                          <p:spTgt spid="156"/>
                                        </p:tgtEl>
                                        <p:attrNameLst>
                                          <p:attrName>ppt_w</p:attrName>
                                        </p:attrNameLst>
                                      </p:cBhvr>
                                      <p:tavLst>
                                        <p:tav tm="0">
                                          <p:val>
                                            <p:fltVal val="0"/>
                                          </p:val>
                                        </p:tav>
                                        <p:tav tm="100000">
                                          <p:val>
                                            <p:strVal val="#ppt_w"/>
                                          </p:val>
                                        </p:tav>
                                      </p:tavLst>
                                    </p:anim>
                                    <p:anim calcmode="lin" valueType="num">
                                      <p:cBhvr>
                                        <p:cTn id="43" dur="1750" fill="hold"/>
                                        <p:tgtEl>
                                          <p:spTgt spid="156"/>
                                        </p:tgtEl>
                                        <p:attrNameLst>
                                          <p:attrName>ppt_h</p:attrName>
                                        </p:attrNameLst>
                                      </p:cBhvr>
                                      <p:tavLst>
                                        <p:tav tm="0">
                                          <p:val>
                                            <p:fltVal val="0"/>
                                          </p:val>
                                        </p:tav>
                                        <p:tav tm="100000">
                                          <p:val>
                                            <p:strVal val="#ppt_h"/>
                                          </p:val>
                                        </p:tav>
                                      </p:tavLst>
                                    </p:anim>
                                    <p:animEffect transition="in" filter="fade">
                                      <p:cBhvr>
                                        <p:cTn id="44" dur="1750"/>
                                        <p:tgtEl>
                                          <p:spTgt spid="156"/>
                                        </p:tgtEl>
                                      </p:cBhvr>
                                    </p:animEffect>
                                  </p:childTnLst>
                                </p:cTn>
                              </p:par>
                              <p:par>
                                <p:cTn id="45" presetID="6" presetClass="emph" presetSubtype="0" repeatCount="indefinite" accel="7000" decel="14000" autoRev="1" fill="hold" grpId="0" nodeType="withEffect">
                                  <p:stCondLst>
                                    <p:cond delay="0"/>
                                  </p:stCondLst>
                                  <p:childTnLst>
                                    <p:animScale>
                                      <p:cBhvr>
                                        <p:cTn id="46" dur="1050" fill="hold"/>
                                        <p:tgtEl>
                                          <p:spTgt spid="156"/>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4" grpId="0"/>
      <p:bldP spid="135" grpId="0"/>
      <p:bldP spid="136" grpId="0" animBg="1"/>
      <p:bldP spid="137" grpId="0" animBg="1"/>
      <p:bldP spid="138" grpId="0" animBg="1"/>
      <p:bldP spid="139" grpId="0" animBg="1"/>
      <p:bldP spid="140" grpId="0" animBg="1"/>
      <p:bldP spid="141" grpId="0" animBg="1"/>
      <p:bldP spid="142" grpId="0"/>
      <p:bldP spid="156" grpId="0"/>
      <p:bldP spid="156" grpId="1"/>
    </p:bldLst>
  </p:timing>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11_เค้าโครงแบบกำหนดเอง">
    <p:spTree>
      <p:nvGrpSpPr>
        <p:cNvPr id="1" name=""/>
        <p:cNvGrpSpPr/>
        <p:nvPr/>
      </p:nvGrpSpPr>
      <p:grpSpPr>
        <a:xfrm>
          <a:off x="0" y="0"/>
          <a:ext cx="0" cy="0"/>
          <a:chOff x="0" y="0"/>
          <a:chExt cx="0" cy="0"/>
        </a:xfrm>
      </p:grpSpPr>
      <p:grpSp>
        <p:nvGrpSpPr>
          <p:cNvPr id="6" name="กลุ่ม 5"/>
          <p:cNvGrpSpPr/>
          <p:nvPr userDrawn="1"/>
        </p:nvGrpSpPr>
        <p:grpSpPr>
          <a:xfrm>
            <a:off x="335361" y="356660"/>
            <a:ext cx="11425271" cy="6124221"/>
            <a:chOff x="251519" y="267494"/>
            <a:chExt cx="8568953" cy="4593166"/>
          </a:xfrm>
        </p:grpSpPr>
        <p:sp>
          <p:nvSpPr>
            <p:cNvPr id="7" name="สี่เหลี่ยมผืนผ้า 6"/>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8" name="กลุ่ม 7"/>
            <p:cNvGrpSpPr/>
            <p:nvPr userDrawn="1"/>
          </p:nvGrpSpPr>
          <p:grpSpPr>
            <a:xfrm>
              <a:off x="251519" y="267494"/>
              <a:ext cx="8568953" cy="4593166"/>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grpSp>
        <p:nvGrpSpPr>
          <p:cNvPr id="44" name="กลุ่ม 43"/>
          <p:cNvGrpSpPr/>
          <p:nvPr userDrawn="1"/>
        </p:nvGrpSpPr>
        <p:grpSpPr>
          <a:xfrm>
            <a:off x="1295468" y="860649"/>
            <a:ext cx="9957331" cy="4997409"/>
            <a:chOff x="971600" y="645485"/>
            <a:chExt cx="7467998" cy="3748057"/>
          </a:xfrm>
        </p:grpSpPr>
        <p:sp>
          <p:nvSpPr>
            <p:cNvPr id="45" name="บวก 44"/>
            <p:cNvSpPr/>
            <p:nvPr userDrawn="1"/>
          </p:nvSpPr>
          <p:spPr>
            <a:xfrm rot="20706355">
              <a:off x="3438398" y="6454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6" name="บวก 45"/>
            <p:cNvSpPr/>
            <p:nvPr userDrawn="1"/>
          </p:nvSpPr>
          <p:spPr>
            <a:xfrm rot="17093645" flipH="1">
              <a:off x="1006423" y="332607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7" name="บวก 46"/>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8" name="บวก 47"/>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9" name="วงรี 48"/>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0" name="วงรี 49"/>
            <p:cNvSpPr/>
            <p:nvPr userDrawn="1"/>
          </p:nvSpPr>
          <p:spPr>
            <a:xfrm>
              <a:off x="7142612"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1" name="วงรี 50"/>
            <p:cNvSpPr/>
            <p:nvPr userDrawn="1"/>
          </p:nvSpPr>
          <p:spPr>
            <a:xfrm>
              <a:off x="2267744"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2" name="สามเหลี่ยมหน้าจั่ว 51"/>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3" name="สามเหลี่ยมหน้าจั่ว 52"/>
            <p:cNvSpPr/>
            <p:nvPr userDrawn="1"/>
          </p:nvSpPr>
          <p:spPr>
            <a:xfrm rot="1783205">
              <a:off x="4103960" y="428554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4" name="สามเหลี่ยมหน้าจั่ว 53"/>
            <p:cNvSpPr/>
            <p:nvPr userDrawn="1"/>
          </p:nvSpPr>
          <p:spPr>
            <a:xfrm rot="19585674">
              <a:off x="1346802" y="235572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5" name="สามเหลี่ยมหน้าจั่ว 54"/>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6" name="วงรี 55"/>
            <p:cNvSpPr/>
            <p:nvPr userDrawn="1"/>
          </p:nvSpPr>
          <p:spPr>
            <a:xfrm>
              <a:off x="971600" y="183007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2" name="ชื่อเรื่อง 1"/>
          <p:cNvSpPr>
            <a:spLocks noGrp="1"/>
          </p:cNvSpPr>
          <p:nvPr>
            <p:ph type="title"/>
          </p:nvPr>
        </p:nvSpPr>
        <p:spPr>
          <a:xfrm>
            <a:off x="609600" y="513697"/>
            <a:ext cx="10972800" cy="1143000"/>
          </a:xfrm>
          <a:prstGeom prst="rect">
            <a:avLst/>
          </a:prstGeom>
        </p:spPr>
        <p:txBody>
          <a:bodyPr/>
          <a:lstStyle/>
          <a:p>
            <a:r>
              <a:rPr lang="th-TH"/>
              <a:t>คลิกเพื่อแก้ไขลักษณะชื่อเรื่องต้นแบบ</a:t>
            </a:r>
          </a:p>
        </p:txBody>
      </p:sp>
      <p:sp>
        <p:nvSpPr>
          <p:cNvPr id="3" name="ตัวแทนวันที่ 2"/>
          <p:cNvSpPr>
            <a:spLocks noGrp="1"/>
          </p:cNvSpPr>
          <p:nvPr>
            <p:ph type="dt" sz="half" idx="10"/>
          </p:nvPr>
        </p:nvSpPr>
        <p:spPr>
          <a:xfrm>
            <a:off x="609600" y="6356352"/>
            <a:ext cx="2844800" cy="365125"/>
          </a:xfrm>
          <a:prstGeom prst="rect">
            <a:avLst/>
          </a:prstGeom>
        </p:spPr>
        <p:txBody>
          <a:bodyPr/>
          <a:lstStyle/>
          <a:p>
            <a:pPr defTabSz="1219140">
              <a:defRPr/>
            </a:pPr>
            <a:fld id="{D32242DE-F0EE-4C77-B9C6-2A34B17B2D30}" type="datetimeFigureOut">
              <a:rPr lang="th-TH" smtClean="0">
                <a:solidFill>
                  <a:prstClr val="black">
                    <a:tint val="75000"/>
                  </a:prstClr>
                </a:solidFill>
              </a:rPr>
              <a:pPr defTabSz="1219140">
                <a:defRPr/>
              </a:pPr>
              <a:t>11/03/66</a:t>
            </a:fld>
            <a:endParaRPr lang="th-TH">
              <a:solidFill>
                <a:prstClr val="black">
                  <a:tint val="75000"/>
                </a:prstClr>
              </a:solidFill>
            </a:endParaRPr>
          </a:p>
        </p:txBody>
      </p:sp>
      <p:sp>
        <p:nvSpPr>
          <p:cNvPr id="4" name="ตัวแทนท้ายกระดาษ 3"/>
          <p:cNvSpPr>
            <a:spLocks noGrp="1"/>
          </p:cNvSpPr>
          <p:nvPr>
            <p:ph type="ftr" sz="quarter" idx="11"/>
          </p:nvPr>
        </p:nvSpPr>
        <p:spPr>
          <a:xfrm>
            <a:off x="4165600" y="6356352"/>
            <a:ext cx="3860800" cy="365125"/>
          </a:xfrm>
          <a:prstGeom prst="rect">
            <a:avLst/>
          </a:prstGeom>
        </p:spPr>
        <p:txBody>
          <a:bodyPr/>
          <a:lstStyle/>
          <a:p>
            <a:pPr defTabSz="1219140">
              <a:defRPr/>
            </a:pPr>
            <a:endParaRPr lang="th-TH">
              <a:solidFill>
                <a:prstClr val="black">
                  <a:tint val="75000"/>
                </a:prstClr>
              </a:solidFill>
            </a:endParaRPr>
          </a:p>
        </p:txBody>
      </p:sp>
      <p:sp>
        <p:nvSpPr>
          <p:cNvPr id="5" name="ตัวแทนหมายเลขภาพนิ่ง 4"/>
          <p:cNvSpPr>
            <a:spLocks noGrp="1"/>
          </p:cNvSpPr>
          <p:nvPr>
            <p:ph type="sldNum" sz="quarter" idx="12"/>
          </p:nvPr>
        </p:nvSpPr>
        <p:spPr>
          <a:xfrm>
            <a:off x="8737600" y="6356352"/>
            <a:ext cx="2844800" cy="365125"/>
          </a:xfrm>
          <a:prstGeom prst="rect">
            <a:avLst/>
          </a:prstGeom>
        </p:spPr>
        <p:txBody>
          <a:bodyPr/>
          <a:lstStyle/>
          <a:p>
            <a:pPr defTabSz="1219140">
              <a:defRPr/>
            </a:pPr>
            <a:fld id="{87FAD50B-2507-4EF4-85F2-259190485B3F}" type="slidenum">
              <a:rPr lang="th-TH" smtClean="0">
                <a:solidFill>
                  <a:prstClr val="black">
                    <a:tint val="75000"/>
                  </a:prstClr>
                </a:solidFill>
              </a:rPr>
              <a:pPr defTabSz="1219140">
                <a:defRPr/>
              </a:pPr>
              <a:t>‹#›</a:t>
            </a:fld>
            <a:endParaRPr lang="th-TH">
              <a:solidFill>
                <a:prstClr val="black">
                  <a:tint val="75000"/>
                </a:prstClr>
              </a:solidFill>
            </a:endParaRPr>
          </a:p>
        </p:txBody>
      </p:sp>
      <p:grpSp>
        <p:nvGrpSpPr>
          <p:cNvPr id="57" name="กลุ่ม 56"/>
          <p:cNvGrpSpPr/>
          <p:nvPr userDrawn="1"/>
        </p:nvGrpSpPr>
        <p:grpSpPr>
          <a:xfrm>
            <a:off x="8701375" y="6180880"/>
            <a:ext cx="3015709" cy="600000"/>
            <a:chOff x="3289945" y="3405879"/>
            <a:chExt cx="2261782" cy="450000"/>
          </a:xfrm>
        </p:grpSpPr>
        <p:sp>
          <p:nvSpPr>
            <p:cNvPr id="58" name="วงรี 57"/>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9" name="วงรี 58"/>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0" name="วงรี 59"/>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1" name="วงรี 60"/>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Tree>
    <p:extLst>
      <p:ext uri="{BB962C8B-B14F-4D97-AF65-F5344CB8AC3E}">
        <p14:creationId xmlns:p14="http://schemas.microsoft.com/office/powerpoint/2010/main" val="1855928344"/>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12_เค้าโครงแบบกำหนดเอง">
    <p:spTree>
      <p:nvGrpSpPr>
        <p:cNvPr id="1" name=""/>
        <p:cNvGrpSpPr/>
        <p:nvPr/>
      </p:nvGrpSpPr>
      <p:grpSpPr>
        <a:xfrm>
          <a:off x="0" y="0"/>
          <a:ext cx="0" cy="0"/>
          <a:chOff x="0" y="0"/>
          <a:chExt cx="0" cy="0"/>
        </a:xfrm>
      </p:grpSpPr>
      <p:grpSp>
        <p:nvGrpSpPr>
          <p:cNvPr id="6" name="กลุ่ม 5"/>
          <p:cNvGrpSpPr/>
          <p:nvPr userDrawn="1"/>
        </p:nvGrpSpPr>
        <p:grpSpPr>
          <a:xfrm>
            <a:off x="335361" y="356660"/>
            <a:ext cx="11425271" cy="6124221"/>
            <a:chOff x="251519" y="267494"/>
            <a:chExt cx="8568953" cy="4593166"/>
          </a:xfrm>
        </p:grpSpPr>
        <p:sp>
          <p:nvSpPr>
            <p:cNvPr id="7" name="สี่เหลี่ยมผืนผ้า 6"/>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8" name="กลุ่ม 7"/>
            <p:cNvGrpSpPr/>
            <p:nvPr userDrawn="1"/>
          </p:nvGrpSpPr>
          <p:grpSpPr>
            <a:xfrm>
              <a:off x="251519" y="267494"/>
              <a:ext cx="8568953" cy="4593166"/>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grpSp>
        <p:nvGrpSpPr>
          <p:cNvPr id="44" name="กลุ่ม 43"/>
          <p:cNvGrpSpPr/>
          <p:nvPr userDrawn="1"/>
        </p:nvGrpSpPr>
        <p:grpSpPr>
          <a:xfrm>
            <a:off x="1295468" y="860649"/>
            <a:ext cx="9957331" cy="4997409"/>
            <a:chOff x="971600" y="645485"/>
            <a:chExt cx="7467998" cy="3748057"/>
          </a:xfrm>
        </p:grpSpPr>
        <p:sp>
          <p:nvSpPr>
            <p:cNvPr id="45" name="บวก 44"/>
            <p:cNvSpPr/>
            <p:nvPr userDrawn="1"/>
          </p:nvSpPr>
          <p:spPr>
            <a:xfrm rot="20706355">
              <a:off x="3438398" y="6454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6" name="บวก 45"/>
            <p:cNvSpPr/>
            <p:nvPr userDrawn="1"/>
          </p:nvSpPr>
          <p:spPr>
            <a:xfrm rot="17093645" flipH="1">
              <a:off x="1006423" y="332607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7" name="บวก 46"/>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8" name="บวก 47"/>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9" name="วงรี 48"/>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0" name="วงรี 49"/>
            <p:cNvSpPr/>
            <p:nvPr userDrawn="1"/>
          </p:nvSpPr>
          <p:spPr>
            <a:xfrm>
              <a:off x="7142612"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1" name="วงรี 50"/>
            <p:cNvSpPr/>
            <p:nvPr userDrawn="1"/>
          </p:nvSpPr>
          <p:spPr>
            <a:xfrm>
              <a:off x="2267744"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2" name="สามเหลี่ยมหน้าจั่ว 51"/>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3" name="สามเหลี่ยมหน้าจั่ว 52"/>
            <p:cNvSpPr/>
            <p:nvPr userDrawn="1"/>
          </p:nvSpPr>
          <p:spPr>
            <a:xfrm rot="1783205">
              <a:off x="4103960" y="428554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4" name="สามเหลี่ยมหน้าจั่ว 53"/>
            <p:cNvSpPr/>
            <p:nvPr userDrawn="1"/>
          </p:nvSpPr>
          <p:spPr>
            <a:xfrm rot="19585674">
              <a:off x="1346802" y="235572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5" name="สามเหลี่ยมหน้าจั่ว 54"/>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6" name="วงรี 55"/>
            <p:cNvSpPr/>
            <p:nvPr userDrawn="1"/>
          </p:nvSpPr>
          <p:spPr>
            <a:xfrm>
              <a:off x="971600" y="183007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2" name="ชื่อเรื่อง 1"/>
          <p:cNvSpPr>
            <a:spLocks noGrp="1"/>
          </p:cNvSpPr>
          <p:nvPr>
            <p:ph type="title"/>
          </p:nvPr>
        </p:nvSpPr>
        <p:spPr>
          <a:xfrm>
            <a:off x="609600" y="274639"/>
            <a:ext cx="10972800" cy="1143000"/>
          </a:xfrm>
          <a:prstGeom prst="rect">
            <a:avLst/>
          </a:prstGeom>
        </p:spPr>
        <p:txBody>
          <a:bodyPr/>
          <a:lstStyle/>
          <a:p>
            <a:r>
              <a:rPr lang="th-TH"/>
              <a:t>คลิกเพื่อแก้ไขลักษณะชื่อเรื่องต้นแบบ</a:t>
            </a:r>
          </a:p>
        </p:txBody>
      </p:sp>
      <p:sp>
        <p:nvSpPr>
          <p:cNvPr id="3" name="ตัวแทนวันที่ 2"/>
          <p:cNvSpPr>
            <a:spLocks noGrp="1"/>
          </p:cNvSpPr>
          <p:nvPr>
            <p:ph type="dt" sz="half" idx="10"/>
          </p:nvPr>
        </p:nvSpPr>
        <p:spPr>
          <a:xfrm>
            <a:off x="609600" y="6356352"/>
            <a:ext cx="2844800" cy="365125"/>
          </a:xfrm>
          <a:prstGeom prst="rect">
            <a:avLst/>
          </a:prstGeom>
        </p:spPr>
        <p:txBody>
          <a:bodyPr/>
          <a:lstStyle/>
          <a:p>
            <a:pPr defTabSz="1219140">
              <a:defRPr/>
            </a:pPr>
            <a:fld id="{D32242DE-F0EE-4C77-B9C6-2A34B17B2D30}" type="datetimeFigureOut">
              <a:rPr lang="th-TH" smtClean="0">
                <a:solidFill>
                  <a:prstClr val="black">
                    <a:tint val="75000"/>
                  </a:prstClr>
                </a:solidFill>
              </a:rPr>
              <a:pPr defTabSz="1219140">
                <a:defRPr/>
              </a:pPr>
              <a:t>11/03/66</a:t>
            </a:fld>
            <a:endParaRPr lang="th-TH">
              <a:solidFill>
                <a:prstClr val="black">
                  <a:tint val="75000"/>
                </a:prstClr>
              </a:solidFill>
            </a:endParaRPr>
          </a:p>
        </p:txBody>
      </p:sp>
      <p:sp>
        <p:nvSpPr>
          <p:cNvPr id="4" name="ตัวแทนท้ายกระดาษ 3"/>
          <p:cNvSpPr>
            <a:spLocks noGrp="1"/>
          </p:cNvSpPr>
          <p:nvPr>
            <p:ph type="ftr" sz="quarter" idx="11"/>
          </p:nvPr>
        </p:nvSpPr>
        <p:spPr>
          <a:xfrm>
            <a:off x="4165600" y="6356352"/>
            <a:ext cx="3860800" cy="365125"/>
          </a:xfrm>
          <a:prstGeom prst="rect">
            <a:avLst/>
          </a:prstGeom>
        </p:spPr>
        <p:txBody>
          <a:bodyPr/>
          <a:lstStyle/>
          <a:p>
            <a:pPr defTabSz="1219140">
              <a:defRPr/>
            </a:pPr>
            <a:endParaRPr lang="th-TH">
              <a:solidFill>
                <a:prstClr val="black">
                  <a:tint val="75000"/>
                </a:prstClr>
              </a:solidFill>
            </a:endParaRPr>
          </a:p>
        </p:txBody>
      </p:sp>
      <p:sp>
        <p:nvSpPr>
          <p:cNvPr id="5" name="ตัวแทนหมายเลขภาพนิ่ง 4"/>
          <p:cNvSpPr>
            <a:spLocks noGrp="1"/>
          </p:cNvSpPr>
          <p:nvPr>
            <p:ph type="sldNum" sz="quarter" idx="12"/>
          </p:nvPr>
        </p:nvSpPr>
        <p:spPr>
          <a:xfrm>
            <a:off x="8737600" y="6356352"/>
            <a:ext cx="2844800" cy="365125"/>
          </a:xfrm>
          <a:prstGeom prst="rect">
            <a:avLst/>
          </a:prstGeom>
        </p:spPr>
        <p:txBody>
          <a:bodyPr/>
          <a:lstStyle/>
          <a:p>
            <a:pPr defTabSz="1219140">
              <a:defRPr/>
            </a:pPr>
            <a:fld id="{87FAD50B-2507-4EF4-85F2-259190485B3F}" type="slidenum">
              <a:rPr lang="th-TH" smtClean="0">
                <a:solidFill>
                  <a:prstClr val="black">
                    <a:tint val="75000"/>
                  </a:prstClr>
                </a:solidFill>
              </a:rPr>
              <a:pPr defTabSz="1219140">
                <a:defRPr/>
              </a:pPr>
              <a:t>‹#›</a:t>
            </a:fld>
            <a:endParaRPr lang="th-TH">
              <a:solidFill>
                <a:prstClr val="black">
                  <a:tint val="75000"/>
                </a:prstClr>
              </a:solidFill>
            </a:endParaRPr>
          </a:p>
        </p:txBody>
      </p:sp>
      <p:pic>
        <p:nvPicPr>
          <p:cNvPr id="57" name="Picture 56">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37667"/>
          <a:stretch/>
        </p:blipFill>
        <p:spPr>
          <a:xfrm>
            <a:off x="-3086811" y="-151489"/>
            <a:ext cx="2914996" cy="2586929"/>
          </a:xfrm>
          <a:prstGeom prst="rect">
            <a:avLst/>
          </a:prstGeom>
        </p:spPr>
      </p:pic>
      <p:pic>
        <p:nvPicPr>
          <p:cNvPr id="58" name="Picture 57">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415603" y="7343259"/>
            <a:ext cx="2432012" cy="2184723"/>
          </a:xfrm>
          <a:prstGeom prst="rect">
            <a:avLst/>
          </a:prstGeom>
        </p:spPr>
      </p:pic>
      <p:sp>
        <p:nvSpPr>
          <p:cNvPr id="59" name="TextBox 3">
            <a:extLst>
              <a:ext uri="{FF2B5EF4-FFF2-40B4-BE49-F238E27FC236}">
                <a16:creationId xmlns:a16="http://schemas.microsoft.com/office/drawing/2014/main" id="{29EA2F57-C96A-966D-50AE-CA599802F3D7}"/>
              </a:ext>
            </a:extLst>
          </p:cNvPr>
          <p:cNvSpPr txBox="1"/>
          <p:nvPr userDrawn="1"/>
        </p:nvSpPr>
        <p:spPr>
          <a:xfrm>
            <a:off x="2324762" y="8600892"/>
            <a:ext cx="8304245" cy="974498"/>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14944" rtl="0" eaLnBrk="1" fontAlgn="auto" latinLnBrk="0" hangingPunct="1">
              <a:lnSpc>
                <a:spcPct val="100000"/>
              </a:lnSpc>
              <a:spcBef>
                <a:spcPts val="0"/>
              </a:spcBef>
              <a:spcAft>
                <a:spcPts val="0"/>
              </a:spcAft>
              <a:buClrTx/>
              <a:buSzTx/>
              <a:buFontTx/>
              <a:buNone/>
              <a:tabLst/>
              <a:defRPr/>
            </a:pPr>
            <a:r>
              <a:rPr kumimoji="0" lang="en-US" sz="1911"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85240" rtl="0" eaLnBrk="1" fontAlgn="auto" latinLnBrk="0" hangingPunct="1">
              <a:lnSpc>
                <a:spcPct val="100000"/>
              </a:lnSpc>
              <a:spcBef>
                <a:spcPts val="0"/>
              </a:spcBef>
              <a:spcAft>
                <a:spcPts val="0"/>
              </a:spcAft>
              <a:buClrTx/>
              <a:buSzTx/>
              <a:buFontTx/>
              <a:buNone/>
              <a:tabLst/>
              <a:defRPr/>
            </a:pPr>
            <a:r>
              <a:rPr kumimoji="0" lang="en-US" sz="1911"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911"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911"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911"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911"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911"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4">
                  <a:extLst>
                    <a:ext uri="{A12FA001-AC4F-418D-AE19-62706E023703}">
                      <ahyp:hlinkClr xmlns:ahyp="http://schemas.microsoft.com/office/drawing/2018/hyperlinkcolor" xmlns="" val="tx"/>
                    </a:ext>
                  </a:extLst>
                </a:hlinkClick>
              </a:rPr>
              <a:t>MĂNG NON- TÀI LIỆU TIỂU HỌC | Facebook</a:t>
            </a:r>
            <a:endParaRPr kumimoji="0" lang="en-US" sz="1911"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14944" rtl="0" eaLnBrk="1" fontAlgn="auto" latinLnBrk="0" hangingPunct="1">
              <a:lnSpc>
                <a:spcPct val="100000"/>
              </a:lnSpc>
              <a:spcBef>
                <a:spcPts val="0"/>
              </a:spcBef>
              <a:spcAft>
                <a:spcPts val="0"/>
              </a:spcAft>
              <a:buClrTx/>
              <a:buSzTx/>
              <a:buFontTx/>
              <a:buNone/>
              <a:tabLst/>
              <a:defRPr/>
            </a:pPr>
            <a:r>
              <a:rPr kumimoji="0" lang="en-US" sz="1911"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911"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911"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911"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911"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60" name="Title 1">
            <a:extLst>
              <a:ext uri="{FF2B5EF4-FFF2-40B4-BE49-F238E27FC236}">
                <a16:creationId xmlns:a16="http://schemas.microsoft.com/office/drawing/2014/main" id="{839CB496-B064-1976-8A73-F5C96C8179F1}"/>
              </a:ext>
            </a:extLst>
          </p:cNvPr>
          <p:cNvSpPr txBox="1">
            <a:spLocks/>
          </p:cNvSpPr>
          <p:nvPr userDrawn="1"/>
        </p:nvSpPr>
        <p:spPr>
          <a:xfrm>
            <a:off x="-852402" y="-520683"/>
            <a:ext cx="2914996" cy="1049867"/>
          </a:xfrm>
          <a:prstGeom prst="rect">
            <a:avLst/>
          </a:prstGeom>
        </p:spPr>
        <p:txBody>
          <a:bodyPr vert="horz" lIns="97049" tIns="48525" rIns="97049" bIns="48525"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829889" rtl="0" eaLnBrk="1" fontAlgn="auto" latinLnBrk="0" hangingPunct="1">
              <a:lnSpc>
                <a:spcPct val="90000"/>
              </a:lnSpc>
              <a:spcBef>
                <a:spcPct val="0"/>
              </a:spcBef>
              <a:spcAft>
                <a:spcPts val="0"/>
              </a:spcAft>
              <a:buClrTx/>
              <a:buSzTx/>
              <a:buFontTx/>
              <a:buNone/>
              <a:tabLst/>
              <a:defRPr/>
            </a:pPr>
            <a:r>
              <a:rPr kumimoji="0" lang="en-US" sz="2548" b="0" i="0" u="none" strike="noStrike" kern="1200" cap="none" spc="0" normalizeH="0" baseline="0" noProof="0" dirty="0" err="1">
                <a:ln>
                  <a:noFill/>
                </a:ln>
                <a:solidFill>
                  <a:srgbClr val="FFC51C">
                    <a:lumMod val="20000"/>
                    <a:lumOff val="80000"/>
                  </a:srgbClr>
                </a:solidFill>
                <a:effectLst/>
                <a:uLnTx/>
                <a:uFillTx/>
                <a:latin typeface="#9Slide07 HoneyCream" pitchFamily="2" charset="0"/>
                <a:ea typeface="+mj-ea"/>
                <a:cs typeface="+mj-cs"/>
              </a:rPr>
              <a:t>Măng</a:t>
            </a:r>
            <a:r>
              <a:rPr kumimoji="0" lang="en-US" sz="2548"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rPr>
              <a:t> Non</a:t>
            </a:r>
          </a:p>
        </p:txBody>
      </p:sp>
      <p:sp>
        <p:nvSpPr>
          <p:cNvPr id="61" name="Title 1">
            <a:extLst>
              <a:ext uri="{FF2B5EF4-FFF2-40B4-BE49-F238E27FC236}">
                <a16:creationId xmlns:a16="http://schemas.microsoft.com/office/drawing/2014/main" id="{67CE625A-7EB5-37D6-AA98-E6F10E173EFB}"/>
              </a:ext>
            </a:extLst>
          </p:cNvPr>
          <p:cNvSpPr txBox="1">
            <a:spLocks/>
          </p:cNvSpPr>
          <p:nvPr userDrawn="1"/>
        </p:nvSpPr>
        <p:spPr>
          <a:xfrm>
            <a:off x="8381617" y="5716325"/>
            <a:ext cx="2914996" cy="1049867"/>
          </a:xfrm>
          <a:prstGeom prst="rect">
            <a:avLst/>
          </a:prstGeom>
        </p:spPr>
        <p:txBody>
          <a:bodyPr vert="horz" lIns="97049" tIns="48525" rIns="97049" bIns="48525"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829889" rtl="0" eaLnBrk="1" fontAlgn="auto" latinLnBrk="0" hangingPunct="1">
              <a:lnSpc>
                <a:spcPct val="90000"/>
              </a:lnSpc>
              <a:spcBef>
                <a:spcPct val="0"/>
              </a:spcBef>
              <a:spcAft>
                <a:spcPts val="0"/>
              </a:spcAft>
              <a:buClrTx/>
              <a:buSzTx/>
              <a:buFontTx/>
              <a:buNone/>
              <a:tabLst/>
              <a:defRPr/>
            </a:pPr>
            <a:r>
              <a:rPr kumimoji="0" lang="en-US" sz="1911"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rPr>
              <a:t>Măng Non</a:t>
            </a:r>
            <a:endParaRPr kumimoji="0" lang="en-US" sz="1911"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endParaRPr>
          </a:p>
        </p:txBody>
      </p:sp>
      <p:sp>
        <p:nvSpPr>
          <p:cNvPr id="62" name="TextBox 61">
            <a:extLst>
              <a:ext uri="{FF2B5EF4-FFF2-40B4-BE49-F238E27FC236}">
                <a16:creationId xmlns:a16="http://schemas.microsoft.com/office/drawing/2014/main" id="{A9185F81-9F4C-9E1A-DA28-FF4DF54F9336}"/>
              </a:ext>
            </a:extLst>
          </p:cNvPr>
          <p:cNvSpPr txBox="1"/>
          <p:nvPr userDrawn="1"/>
        </p:nvSpPr>
        <p:spPr>
          <a:xfrm>
            <a:off x="-4019179" y="2468441"/>
            <a:ext cx="4434780" cy="582339"/>
          </a:xfrm>
          <a:prstGeom prst="rect">
            <a:avLst/>
          </a:prstGeom>
          <a:noFill/>
        </p:spPr>
        <p:txBody>
          <a:bodyPr wrap="square" rtlCol="0">
            <a:spAutoFit/>
          </a:bodyPr>
          <a:lstStyle/>
          <a:p>
            <a:pPr marL="0" marR="0" lvl="0" indent="0" algn="ctr" defTabSz="829889" rtl="0" eaLnBrk="1" fontAlgn="auto" latinLnBrk="0" hangingPunct="1">
              <a:lnSpc>
                <a:spcPct val="100000"/>
              </a:lnSpc>
              <a:spcBef>
                <a:spcPts val="0"/>
              </a:spcBef>
              <a:spcAft>
                <a:spcPts val="0"/>
              </a:spcAft>
              <a:buClrTx/>
              <a:buSzTx/>
              <a:buFontTx/>
              <a:buNone/>
              <a:tabLst/>
              <a:defRPr/>
            </a:pPr>
            <a:r>
              <a:rPr kumimoji="0" lang="en-US" sz="3184" b="0" i="0" u="none" strike="noStrike" kern="1200" cap="none" spc="0" normalizeH="0" baseline="0" noProof="0" err="1">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rPr>
              <a:t>Măng</a:t>
            </a:r>
            <a:r>
              <a:rPr kumimoji="0" lang="en-US" sz="3184" b="0" i="0" u="none" strike="noStrike" kern="120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rPr>
              <a:t> Non</a:t>
            </a:r>
            <a:endParaRPr kumimoji="0" lang="id-ID" sz="3184" b="0" i="0" u="none" strike="noStrike" kern="120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endParaRPr>
          </a:p>
        </p:txBody>
      </p:sp>
      <p:sp>
        <p:nvSpPr>
          <p:cNvPr id="63" name="TextBox 62">
            <a:extLst>
              <a:ext uri="{FF2B5EF4-FFF2-40B4-BE49-F238E27FC236}">
                <a16:creationId xmlns:a16="http://schemas.microsoft.com/office/drawing/2014/main" id="{6BE93520-6E9F-4C6B-1BDC-F5F4B404C88B}"/>
              </a:ext>
            </a:extLst>
          </p:cNvPr>
          <p:cNvSpPr txBox="1"/>
          <p:nvPr userDrawn="1"/>
        </p:nvSpPr>
        <p:spPr>
          <a:xfrm>
            <a:off x="605096" y="9963314"/>
            <a:ext cx="11725451" cy="533351"/>
          </a:xfrm>
          <a:prstGeom prst="rect">
            <a:avLst/>
          </a:prstGeom>
          <a:noFill/>
        </p:spPr>
        <p:txBody>
          <a:bodyPr wrap="square">
            <a:spAutoFit/>
          </a:bodyPr>
          <a:lstStyle/>
          <a:p>
            <a:pPr marL="0" marR="0" lvl="0" indent="0" algn="ctr" defTabSz="727895" rtl="0" eaLnBrk="1" fontAlgn="auto" latinLnBrk="0" hangingPunct="1">
              <a:lnSpc>
                <a:spcPct val="100000"/>
              </a:lnSpc>
              <a:spcBef>
                <a:spcPts val="0"/>
              </a:spcBef>
              <a:spcAft>
                <a:spcPts val="0"/>
              </a:spcAft>
              <a:buClr>
                <a:srgbClr val="000000"/>
              </a:buClr>
              <a:buSzPts val="1100"/>
              <a:buFont typeface="Arial"/>
              <a:buNone/>
              <a:tabLst/>
              <a:defRPr/>
            </a:pP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Sản</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phẩm</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của</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Măng</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Non –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Tài</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liệu</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Tiểu</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học</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a:t>
            </a:r>
          </a:p>
          <a:p>
            <a:pPr marL="0" marR="0" lvl="0" indent="0" algn="ctr" defTabSz="727895" rtl="0" eaLnBrk="1" fontAlgn="auto" latinLnBrk="0" hangingPunct="1">
              <a:lnSpc>
                <a:spcPct val="100000"/>
              </a:lnSpc>
              <a:spcBef>
                <a:spcPts val="0"/>
              </a:spcBef>
              <a:spcAft>
                <a:spcPts val="0"/>
              </a:spcAft>
              <a:buClr>
                <a:srgbClr val="000000"/>
              </a:buClr>
              <a:buSzPts val="1100"/>
              <a:buFont typeface="Arial"/>
              <a:buNone/>
              <a:tabLst/>
              <a:defRPr/>
            </a:pP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Nghiêm</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cấm</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buôn</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bán</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sao</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chép</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và</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chỉnh</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sửa</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để</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thu</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lợi</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nhuận</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a:t>
            </a:r>
          </a:p>
        </p:txBody>
      </p:sp>
      <p:sp>
        <p:nvSpPr>
          <p:cNvPr id="64" name="Title 1">
            <a:extLst>
              <a:ext uri="{FF2B5EF4-FFF2-40B4-BE49-F238E27FC236}">
                <a16:creationId xmlns:a16="http://schemas.microsoft.com/office/drawing/2014/main" id="{6108D78E-8090-455C-81F2-F57D8860EAC5}"/>
              </a:ext>
            </a:extLst>
          </p:cNvPr>
          <p:cNvSpPr txBox="1">
            <a:spLocks/>
          </p:cNvSpPr>
          <p:nvPr userDrawn="1"/>
        </p:nvSpPr>
        <p:spPr>
          <a:xfrm>
            <a:off x="3454402" y="6426729"/>
            <a:ext cx="4727615"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800" b="0" dirty="0">
                <a:solidFill>
                  <a:schemeClr val="accent6">
                    <a:lumMod val="50000"/>
                  </a:schemeClr>
                </a:solidFill>
                <a:latin typeface="SVN-Appleberry" panose="02040603050506020204" pitchFamily="18" charset="0"/>
              </a:rPr>
              <a:t>By </a:t>
            </a:r>
            <a:r>
              <a:rPr lang="en-US" sz="2800" b="0" dirty="0" err="1">
                <a:solidFill>
                  <a:schemeClr val="accent6">
                    <a:lumMod val="50000"/>
                  </a:schemeClr>
                </a:solidFill>
                <a:latin typeface="SVN-Appleberry" panose="02040603050506020204" pitchFamily="18" charset="0"/>
              </a:rPr>
              <a:t>Phước</a:t>
            </a:r>
            <a:r>
              <a:rPr lang="en-US" sz="2800" b="0" baseline="0" dirty="0">
                <a:solidFill>
                  <a:schemeClr val="accent6">
                    <a:lumMod val="50000"/>
                  </a:schemeClr>
                </a:solidFill>
                <a:latin typeface="SVN-Appleberry" panose="02040603050506020204" pitchFamily="18" charset="0"/>
              </a:rPr>
              <a:t> </a:t>
            </a:r>
            <a:r>
              <a:rPr lang="en-US" sz="2800" b="0" baseline="0" dirty="0" err="1">
                <a:solidFill>
                  <a:schemeClr val="accent6">
                    <a:lumMod val="50000"/>
                  </a:schemeClr>
                </a:solidFill>
                <a:latin typeface="SVN-Appleberry" panose="02040603050506020204" pitchFamily="18" charset="0"/>
              </a:rPr>
              <a:t>Trang</a:t>
            </a:r>
            <a:endParaRPr lang="en-US" sz="2800" b="0" dirty="0">
              <a:solidFill>
                <a:schemeClr val="accent6">
                  <a:lumMod val="50000"/>
                </a:schemeClr>
              </a:solidFill>
              <a:latin typeface="SVN-Appleberry" panose="02040603050506020204" pitchFamily="18" charset="0"/>
            </a:endParaRPr>
          </a:p>
        </p:txBody>
      </p:sp>
    </p:spTree>
    <p:extLst>
      <p:ext uri="{BB962C8B-B14F-4D97-AF65-F5344CB8AC3E}">
        <p14:creationId xmlns:p14="http://schemas.microsoft.com/office/powerpoint/2010/main" val="2506285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62"/>
                                        </p:tgtEl>
                                        <p:attrNameLst>
                                          <p:attrName>style.visibility</p:attrName>
                                        </p:attrNameLst>
                                      </p:cBhvr>
                                      <p:to>
                                        <p:strVal val="visible"/>
                                      </p:to>
                                    </p:set>
                                    <p:anim calcmode="lin" valueType="num">
                                      <p:cBhvr>
                                        <p:cTn id="7" dur="1750" fill="hold"/>
                                        <p:tgtEl>
                                          <p:spTgt spid="62"/>
                                        </p:tgtEl>
                                        <p:attrNameLst>
                                          <p:attrName>ppt_w</p:attrName>
                                        </p:attrNameLst>
                                      </p:cBhvr>
                                      <p:tavLst>
                                        <p:tav tm="0">
                                          <p:val>
                                            <p:fltVal val="0"/>
                                          </p:val>
                                        </p:tav>
                                        <p:tav tm="100000">
                                          <p:val>
                                            <p:strVal val="#ppt_w"/>
                                          </p:val>
                                        </p:tav>
                                      </p:tavLst>
                                    </p:anim>
                                    <p:anim calcmode="lin" valueType="num">
                                      <p:cBhvr>
                                        <p:cTn id="8" dur="1750" fill="hold"/>
                                        <p:tgtEl>
                                          <p:spTgt spid="62"/>
                                        </p:tgtEl>
                                        <p:attrNameLst>
                                          <p:attrName>ppt_h</p:attrName>
                                        </p:attrNameLst>
                                      </p:cBhvr>
                                      <p:tavLst>
                                        <p:tav tm="0">
                                          <p:val>
                                            <p:fltVal val="0"/>
                                          </p:val>
                                        </p:tav>
                                        <p:tav tm="100000">
                                          <p:val>
                                            <p:strVal val="#ppt_h"/>
                                          </p:val>
                                        </p:tav>
                                      </p:tavLst>
                                    </p:anim>
                                    <p:animEffect transition="in" filter="fade">
                                      <p:cBhvr>
                                        <p:cTn id="9" dur="1750"/>
                                        <p:tgtEl>
                                          <p:spTgt spid="62"/>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62"/>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p:bldP spid="62" grpId="1"/>
    </p:bldLst>
  </p:timing>
</p:sldLayout>
</file>

<file path=ppt/slideLayouts/slideLayout12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
        <p:cNvGrpSpPr/>
        <p:nvPr/>
      </p:nvGrpSpPr>
      <p:grpSpPr>
        <a:xfrm>
          <a:off x="0" y="0"/>
          <a:ext cx="0" cy="0"/>
          <a:chOff x="0" y="0"/>
          <a:chExt cx="0" cy="0"/>
        </a:xfrm>
      </p:grpSpPr>
      <p:sp>
        <p:nvSpPr>
          <p:cNvPr id="12" name="Google Shape;12;p32"/>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 name="Google Shape;13;p32"/>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 name="Google Shape;14;p32"/>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8667935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 preserve="1">
  <p:cSld name="ภาพนิ่งชื่อเรื่อง">
    <p:spTree>
      <p:nvGrpSpPr>
        <p:cNvPr id="1" name=""/>
        <p:cNvGrpSpPr/>
        <p:nvPr/>
      </p:nvGrpSpPr>
      <p:grpSpPr>
        <a:xfrm>
          <a:off x="0" y="0"/>
          <a:ext cx="0" cy="0"/>
          <a:chOff x="0" y="0"/>
          <a:chExt cx="0" cy="0"/>
        </a:xfrm>
      </p:grpSpPr>
      <p:sp>
        <p:nvSpPr>
          <p:cNvPr id="7" name="สี่เหลี่ยมผืนผ้า 6"/>
          <p:cNvSpPr/>
          <p:nvPr userDrawn="1"/>
        </p:nvSpPr>
        <p:spPr>
          <a:xfrm>
            <a:off x="335360" y="356660"/>
            <a:ext cx="11425269" cy="61242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8" name="กลุ่ม 7"/>
          <p:cNvGrpSpPr/>
          <p:nvPr userDrawn="1"/>
        </p:nvGrpSpPr>
        <p:grpSpPr>
          <a:xfrm>
            <a:off x="335361" y="356660"/>
            <a:ext cx="11425271" cy="6124221"/>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sp>
        <p:nvSpPr>
          <p:cNvPr id="4" name="ตัวแทนวันที่ 3"/>
          <p:cNvSpPr>
            <a:spLocks noGrp="1"/>
          </p:cNvSpPr>
          <p:nvPr>
            <p:ph type="dt" sz="half" idx="10"/>
          </p:nvPr>
        </p:nvSpPr>
        <p:spPr>
          <a:xfrm>
            <a:off x="609600" y="6356352"/>
            <a:ext cx="2844800" cy="365125"/>
          </a:xfrm>
          <a:prstGeom prst="rect">
            <a:avLst/>
          </a:prstGeom>
        </p:spPr>
        <p:txBody>
          <a:bodyPr/>
          <a:lstStyle/>
          <a:p>
            <a:pPr defTabSz="1219140">
              <a:defRPr/>
            </a:pPr>
            <a:fld id="{D32242DE-F0EE-4C77-B9C6-2A34B17B2D30}" type="datetimeFigureOut">
              <a:rPr lang="th-TH" smtClean="0">
                <a:solidFill>
                  <a:prstClr val="black">
                    <a:tint val="75000"/>
                  </a:prstClr>
                </a:solidFill>
              </a:rPr>
              <a:pPr defTabSz="1219140">
                <a:defRPr/>
              </a:pPr>
              <a:t>11/03/66</a:t>
            </a:fld>
            <a:endParaRPr lang="th-TH">
              <a:solidFill>
                <a:prstClr val="black">
                  <a:tint val="75000"/>
                </a:prstClr>
              </a:solidFill>
            </a:endParaRPr>
          </a:p>
        </p:txBody>
      </p:sp>
      <p:sp>
        <p:nvSpPr>
          <p:cNvPr id="5" name="ตัวแทนท้ายกระดาษ 4"/>
          <p:cNvSpPr>
            <a:spLocks noGrp="1"/>
          </p:cNvSpPr>
          <p:nvPr>
            <p:ph type="ftr" sz="quarter" idx="11"/>
          </p:nvPr>
        </p:nvSpPr>
        <p:spPr>
          <a:xfrm>
            <a:off x="4165600" y="6356352"/>
            <a:ext cx="3860800" cy="365125"/>
          </a:xfrm>
          <a:prstGeom prst="rect">
            <a:avLst/>
          </a:prstGeom>
        </p:spPr>
        <p:txBody>
          <a:bodyPr/>
          <a:lstStyle/>
          <a:p>
            <a:pPr defTabSz="1219140">
              <a:defRPr/>
            </a:pPr>
            <a:endParaRPr lang="th-TH">
              <a:solidFill>
                <a:prstClr val="black">
                  <a:tint val="75000"/>
                </a:prstClr>
              </a:solidFill>
            </a:endParaRPr>
          </a:p>
        </p:txBody>
      </p:sp>
      <p:sp>
        <p:nvSpPr>
          <p:cNvPr id="6" name="ตัวแทนหมายเลขภาพนิ่ง 5"/>
          <p:cNvSpPr>
            <a:spLocks noGrp="1"/>
          </p:cNvSpPr>
          <p:nvPr>
            <p:ph type="sldNum" sz="quarter" idx="12"/>
          </p:nvPr>
        </p:nvSpPr>
        <p:spPr>
          <a:xfrm>
            <a:off x="8737600" y="6356352"/>
            <a:ext cx="2844800" cy="365125"/>
          </a:xfrm>
          <a:prstGeom prst="rect">
            <a:avLst/>
          </a:prstGeom>
        </p:spPr>
        <p:txBody>
          <a:bodyPr/>
          <a:lstStyle/>
          <a:p>
            <a:pPr defTabSz="1219140">
              <a:defRPr/>
            </a:pPr>
            <a:fld id="{87FAD50B-2507-4EF4-85F2-259190485B3F}" type="slidenum">
              <a:rPr lang="th-TH" smtClean="0">
                <a:solidFill>
                  <a:prstClr val="black">
                    <a:tint val="75000"/>
                  </a:prstClr>
                </a:solidFill>
              </a:rPr>
              <a:pPr defTabSz="1219140">
                <a:defRPr/>
              </a:pPr>
              <a:t>‹#›</a:t>
            </a:fld>
            <a:endParaRPr lang="th-TH">
              <a:solidFill>
                <a:prstClr val="black">
                  <a:tint val="75000"/>
                </a:prstClr>
              </a:solidFill>
            </a:endParaRPr>
          </a:p>
        </p:txBody>
      </p:sp>
      <p:grpSp>
        <p:nvGrpSpPr>
          <p:cNvPr id="44" name="กลุ่ม 43"/>
          <p:cNvGrpSpPr/>
          <p:nvPr userDrawn="1"/>
        </p:nvGrpSpPr>
        <p:grpSpPr>
          <a:xfrm>
            <a:off x="4588147" y="5253203"/>
            <a:ext cx="3015709" cy="600000"/>
            <a:chOff x="3289945" y="3405879"/>
            <a:chExt cx="2261782" cy="450000"/>
          </a:xfrm>
        </p:grpSpPr>
        <p:sp>
          <p:nvSpPr>
            <p:cNvPr id="45" name="วงรี 44"/>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6" name="วงรี 45"/>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7" name="วงรี 46"/>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8" name="วงรี 47"/>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49" name="กลุ่ม 48"/>
          <p:cNvGrpSpPr/>
          <p:nvPr userDrawn="1"/>
        </p:nvGrpSpPr>
        <p:grpSpPr>
          <a:xfrm>
            <a:off x="9859752" y="-1319217"/>
            <a:ext cx="4005304" cy="3066631"/>
            <a:chOff x="7394814" y="-989414"/>
            <a:chExt cx="3003978" cy="2299973"/>
          </a:xfrm>
        </p:grpSpPr>
        <p:sp>
          <p:nvSpPr>
            <p:cNvPr id="50" name="เมฆ 49"/>
            <p:cNvSpPr/>
            <p:nvPr/>
          </p:nvSpPr>
          <p:spPr>
            <a:xfrm rot="1140269" flipH="1">
              <a:off x="7394814" y="-989414"/>
              <a:ext cx="3003978" cy="2175586"/>
            </a:xfrm>
            <a:prstGeom prst="cloud">
              <a:avLst/>
            </a:prstGeom>
            <a:solidFill>
              <a:schemeClr val="accent4">
                <a:lumMod val="60000"/>
                <a:lumOff val="40000"/>
              </a:schemeClr>
            </a:solidFill>
            <a:ln>
              <a:noFill/>
            </a:ln>
            <a:effectLst>
              <a:outerShdw blurRad="50800" dist="38100" dir="8100000" algn="t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51" name="รูปภาพ 5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0814334" flipH="1">
              <a:off x="7753789" y="133389"/>
              <a:ext cx="1171456" cy="1177170"/>
            </a:xfrm>
            <a:prstGeom prst="rect">
              <a:avLst/>
            </a:prstGeom>
            <a:effectLst>
              <a:outerShdw blurRad="50800" dist="38100" algn="l" rotWithShape="0">
                <a:schemeClr val="accent4">
                  <a:alpha val="40000"/>
                </a:schemeClr>
              </a:outerShdw>
            </a:effectLst>
          </p:spPr>
        </p:pic>
        <p:pic>
          <p:nvPicPr>
            <p:cNvPr id="52" name="รูปภาพ 5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74933" y="84415"/>
              <a:ext cx="380089" cy="404611"/>
            </a:xfrm>
            <a:prstGeom prst="rect">
              <a:avLst/>
            </a:prstGeom>
          </p:spPr>
        </p:pic>
        <p:pic>
          <p:nvPicPr>
            <p:cNvPr id="53" name="รูปภาพ 5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14072" y="27653"/>
              <a:ext cx="250890" cy="269338"/>
            </a:xfrm>
            <a:prstGeom prst="rect">
              <a:avLst/>
            </a:prstGeom>
          </p:spPr>
        </p:pic>
      </p:grpSp>
      <p:grpSp>
        <p:nvGrpSpPr>
          <p:cNvPr id="54" name="กลุ่ม 53"/>
          <p:cNvGrpSpPr/>
          <p:nvPr userDrawn="1"/>
        </p:nvGrpSpPr>
        <p:grpSpPr>
          <a:xfrm>
            <a:off x="-1667292" y="-1319217"/>
            <a:ext cx="4324119" cy="3201304"/>
            <a:chOff x="-1250470" y="-989413"/>
            <a:chExt cx="3243089" cy="2400978"/>
          </a:xfrm>
        </p:grpSpPr>
        <p:sp>
          <p:nvSpPr>
            <p:cNvPr id="55" name="เมฆ 54"/>
            <p:cNvSpPr/>
            <p:nvPr/>
          </p:nvSpPr>
          <p:spPr>
            <a:xfrm rot="20459731">
              <a:off x="-1250470" y="-989413"/>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56" name="รูปภาพ 5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6075" y="640864"/>
              <a:ext cx="250890" cy="269338"/>
            </a:xfrm>
            <a:prstGeom prst="rect">
              <a:avLst/>
            </a:prstGeom>
          </p:spPr>
        </p:pic>
        <p:pic>
          <p:nvPicPr>
            <p:cNvPr id="57" name="รูปภาพ 5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8796" y="187489"/>
              <a:ext cx="250890" cy="269338"/>
            </a:xfrm>
            <a:prstGeom prst="rect">
              <a:avLst/>
            </a:prstGeom>
          </p:spPr>
        </p:pic>
        <p:pic>
          <p:nvPicPr>
            <p:cNvPr id="58" name="รูปภาพ 57"/>
            <p:cNvPicPr>
              <a:picLocks noChangeAspect="1"/>
            </p:cNvPicPr>
            <p:nvPr/>
          </p:nvPicPr>
          <p:blipFill rotWithShape="1">
            <a:blip r:embed="rId5">
              <a:extLst>
                <a:ext uri="{BEBA8EAE-BF5A-486C-A8C5-ECC9F3942E4B}">
                  <a14:imgProps xmlns:a14="http://schemas.microsoft.com/office/drawing/2010/main">
                    <a14:imgLayer r:embed="rId6">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661444" y="-18497"/>
              <a:ext cx="325391" cy="361638"/>
            </a:xfrm>
            <a:prstGeom prst="rect">
              <a:avLst/>
            </a:prstGeom>
          </p:spPr>
        </p:pic>
        <p:pic>
          <p:nvPicPr>
            <p:cNvPr id="59" name="รูปภาพ 5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0553" y="536861"/>
              <a:ext cx="999662" cy="874704"/>
            </a:xfrm>
            <a:prstGeom prst="rect">
              <a:avLst/>
            </a:prstGeom>
            <a:effectLst>
              <a:outerShdw blurRad="50800" dist="38100" dir="2700000" algn="tl" rotWithShape="0">
                <a:schemeClr val="accent4">
                  <a:alpha val="40000"/>
                </a:schemeClr>
              </a:outerShdw>
            </a:effectLst>
          </p:spPr>
        </p:pic>
        <p:pic>
          <p:nvPicPr>
            <p:cNvPr id="60" name="รูปภาพ 5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09931" y="98380"/>
              <a:ext cx="1082688" cy="820747"/>
            </a:xfrm>
            <a:prstGeom prst="rect">
              <a:avLst/>
            </a:prstGeom>
            <a:effectLst>
              <a:outerShdw blurRad="50800" dist="38100" dir="2700000" algn="tl" rotWithShape="0">
                <a:schemeClr val="accent4">
                  <a:alpha val="40000"/>
                </a:schemeClr>
              </a:outerShdw>
            </a:effectLst>
          </p:spPr>
        </p:pic>
      </p:grpSp>
      <p:grpSp>
        <p:nvGrpSpPr>
          <p:cNvPr id="61" name="กลุ่ม 60"/>
          <p:cNvGrpSpPr/>
          <p:nvPr userDrawn="1"/>
        </p:nvGrpSpPr>
        <p:grpSpPr>
          <a:xfrm flipH="1">
            <a:off x="10200148" y="5712788"/>
            <a:ext cx="4005304" cy="2900781"/>
            <a:chOff x="-1567217" y="4100635"/>
            <a:chExt cx="3003978" cy="2175586"/>
          </a:xfrm>
        </p:grpSpPr>
        <p:grpSp>
          <p:nvGrpSpPr>
            <p:cNvPr id="62" name="กลุ่ม 61"/>
            <p:cNvGrpSpPr/>
            <p:nvPr/>
          </p:nvGrpSpPr>
          <p:grpSpPr>
            <a:xfrm rot="11186523" flipV="1">
              <a:off x="-1567217" y="4100635"/>
              <a:ext cx="3003978" cy="2175586"/>
              <a:chOff x="-1250470" y="-989413"/>
              <a:chExt cx="3003978" cy="2175586"/>
            </a:xfrm>
          </p:grpSpPr>
          <p:sp>
            <p:nvSpPr>
              <p:cNvPr id="64" name="เมฆ 63"/>
              <p:cNvSpPr/>
              <p:nvPr/>
            </p:nvSpPr>
            <p:spPr>
              <a:xfrm rot="20459731">
                <a:off x="-1250470" y="-989413"/>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65" name="รูปภาพ 64"/>
              <p:cNvPicPr>
                <a:picLocks noChangeAspect="1"/>
              </p:cNvPicPr>
              <p:nvPr/>
            </p:nvPicPr>
            <p:blipFill rotWithShape="1">
              <a:blip r:embed="rId5">
                <a:extLst>
                  <a:ext uri="{BEBA8EAE-BF5A-486C-A8C5-ECC9F3942E4B}">
                    <a14:imgProps xmlns:a14="http://schemas.microsoft.com/office/drawing/2010/main">
                      <a14:imgLayer r:embed="rId6">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68709" y="-704637"/>
                <a:ext cx="325391" cy="361638"/>
              </a:xfrm>
              <a:prstGeom prst="rect">
                <a:avLst/>
              </a:prstGeom>
            </p:spPr>
          </p:pic>
        </p:grpSp>
        <p:pic>
          <p:nvPicPr>
            <p:cNvPr id="63" name="รูปภาพ 62"/>
            <p:cNvPicPr>
              <a:picLocks noChangeAspect="1"/>
            </p:cNvPicPr>
            <p:nvPr/>
          </p:nvPicPr>
          <p:blipFill>
            <a:blip r:embed="rId3"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369712" y="4767083"/>
              <a:ext cx="380089" cy="404611"/>
            </a:xfrm>
            <a:prstGeom prst="rect">
              <a:avLst/>
            </a:prstGeom>
          </p:spPr>
        </p:pic>
      </p:grpSp>
      <p:grpSp>
        <p:nvGrpSpPr>
          <p:cNvPr id="66" name="กลุ่ม 65"/>
          <p:cNvGrpSpPr/>
          <p:nvPr userDrawn="1"/>
        </p:nvGrpSpPr>
        <p:grpSpPr>
          <a:xfrm flipH="1">
            <a:off x="118861" y="3371797"/>
            <a:ext cx="3027911" cy="3512665"/>
            <a:chOff x="6841863" y="2422121"/>
            <a:chExt cx="2198329" cy="2735611"/>
          </a:xfrm>
          <a:effectLst>
            <a:outerShdw blurRad="50800" dist="38100" dir="2700000" algn="tl" rotWithShape="0">
              <a:schemeClr val="accent4">
                <a:alpha val="40000"/>
              </a:schemeClr>
            </a:outerShdw>
          </a:effectLst>
        </p:grpSpPr>
        <p:pic>
          <p:nvPicPr>
            <p:cNvPr id="67" name="รูปภาพ 6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935888" y="2422121"/>
              <a:ext cx="2055692" cy="2735611"/>
            </a:xfrm>
            <a:prstGeom prst="rect">
              <a:avLst/>
            </a:prstGeom>
          </p:spPr>
        </p:pic>
        <p:grpSp>
          <p:nvGrpSpPr>
            <p:cNvPr id="68" name="กลุ่ม 67"/>
            <p:cNvGrpSpPr/>
            <p:nvPr/>
          </p:nvGrpSpPr>
          <p:grpSpPr>
            <a:xfrm>
              <a:off x="8836702" y="4322954"/>
              <a:ext cx="203490" cy="277100"/>
              <a:chOff x="8836702" y="4322954"/>
              <a:chExt cx="203490" cy="277100"/>
            </a:xfrm>
          </p:grpSpPr>
          <p:sp>
            <p:nvSpPr>
              <p:cNvPr id="79" name="วงรี 78"/>
              <p:cNvSpPr/>
              <p:nvPr/>
            </p:nvSpPr>
            <p:spPr>
              <a:xfrm>
                <a:off x="8856480" y="4515966"/>
                <a:ext cx="36000" cy="36000"/>
              </a:xfrm>
              <a:prstGeom prst="ellipse">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0" name="วงรี 79"/>
              <p:cNvSpPr/>
              <p:nvPr/>
            </p:nvSpPr>
            <p:spPr>
              <a:xfrm>
                <a:off x="8915924" y="4322954"/>
                <a:ext cx="54000" cy="54000"/>
              </a:xfrm>
              <a:prstGeom prst="ellipse">
                <a:avLst/>
              </a:prstGeom>
              <a:solidFill>
                <a:schemeClr val="accent2">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1" name="วงรี 80"/>
              <p:cNvSpPr/>
              <p:nvPr/>
            </p:nvSpPr>
            <p:spPr>
              <a:xfrm>
                <a:off x="8930380" y="4443958"/>
                <a:ext cx="61200" cy="62384"/>
              </a:xfrm>
              <a:prstGeom prst="ellipse">
                <a:avLst/>
              </a:prstGeom>
              <a:solidFill>
                <a:schemeClr val="accent2">
                  <a:lumMod val="20000"/>
                  <a:lumOff val="8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82" name="กลุ่ม 81"/>
              <p:cNvGrpSpPr/>
              <p:nvPr/>
            </p:nvGrpSpPr>
            <p:grpSpPr>
              <a:xfrm>
                <a:off x="8836702" y="4393654"/>
                <a:ext cx="54000" cy="54000"/>
                <a:chOff x="8836702" y="4393654"/>
                <a:chExt cx="50304" cy="50304"/>
              </a:xfrm>
            </p:grpSpPr>
            <p:cxnSp>
              <p:nvCxnSpPr>
                <p:cNvPr id="86" name="ตัวเชื่อมต่อตรง 85"/>
                <p:cNvCxnSpPr/>
                <p:nvPr/>
              </p:nvCxnSpPr>
              <p:spPr>
                <a:xfrm>
                  <a:off x="8861854" y="4393654"/>
                  <a:ext cx="0" cy="50304"/>
                </a:xfrm>
                <a:prstGeom prst="line">
                  <a:avLst/>
                </a:prstGeom>
                <a:ln w="19050" cap="rnd">
                  <a:solidFill>
                    <a:schemeClr val="accent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87" name="ตัวเชื่อมต่อตรง 86"/>
                <p:cNvCxnSpPr/>
                <p:nvPr/>
              </p:nvCxnSpPr>
              <p:spPr>
                <a:xfrm rot="16200000">
                  <a:off x="8861854" y="4395241"/>
                  <a:ext cx="0" cy="50304"/>
                </a:xfrm>
                <a:prstGeom prst="line">
                  <a:avLst/>
                </a:prstGeom>
                <a:ln w="19050" cap="rnd">
                  <a:solidFill>
                    <a:schemeClr val="accent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nvGrpSpPr>
              <p:cNvPr id="83" name="กลุ่ม 82"/>
              <p:cNvGrpSpPr/>
              <p:nvPr/>
            </p:nvGrpSpPr>
            <p:grpSpPr>
              <a:xfrm>
                <a:off x="8986192" y="4546054"/>
                <a:ext cx="54000" cy="54000"/>
                <a:chOff x="8986192" y="4546054"/>
                <a:chExt cx="50304" cy="50304"/>
              </a:xfrm>
            </p:grpSpPr>
            <p:cxnSp>
              <p:nvCxnSpPr>
                <p:cNvPr id="84" name="ตัวเชื่อมต่อตรง 83"/>
                <p:cNvCxnSpPr/>
                <p:nvPr/>
              </p:nvCxnSpPr>
              <p:spPr>
                <a:xfrm>
                  <a:off x="9011344" y="4546054"/>
                  <a:ext cx="0" cy="50304"/>
                </a:xfrm>
                <a:prstGeom prst="line">
                  <a:avLst/>
                </a:prstGeom>
                <a:ln w="19050" cap="rnd">
                  <a:solidFill>
                    <a:schemeClr val="accent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85" name="ตัวเชื่อมต่อตรง 84"/>
                <p:cNvCxnSpPr/>
                <p:nvPr/>
              </p:nvCxnSpPr>
              <p:spPr>
                <a:xfrm rot="16200000">
                  <a:off x="9011344" y="4547641"/>
                  <a:ext cx="0" cy="50304"/>
                </a:xfrm>
                <a:prstGeom prst="line">
                  <a:avLst/>
                </a:prstGeom>
                <a:ln w="19050" cap="rnd">
                  <a:solidFill>
                    <a:schemeClr val="accent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grpSp>
          <p:nvGrpSpPr>
            <p:cNvPr id="69" name="กลุ่ม 68"/>
            <p:cNvGrpSpPr/>
            <p:nvPr/>
          </p:nvGrpSpPr>
          <p:grpSpPr>
            <a:xfrm>
              <a:off x="6841863" y="4218195"/>
              <a:ext cx="448433" cy="588259"/>
              <a:chOff x="6841863" y="4218195"/>
              <a:chExt cx="448433" cy="588259"/>
            </a:xfrm>
          </p:grpSpPr>
          <p:grpSp>
            <p:nvGrpSpPr>
              <p:cNvPr id="70" name="กลุ่ม 69"/>
              <p:cNvGrpSpPr/>
              <p:nvPr/>
            </p:nvGrpSpPr>
            <p:grpSpPr>
              <a:xfrm>
                <a:off x="6876256" y="4698454"/>
                <a:ext cx="54000" cy="54000"/>
                <a:chOff x="6876256" y="4698454"/>
                <a:chExt cx="50304" cy="50304"/>
              </a:xfrm>
            </p:grpSpPr>
            <p:cxnSp>
              <p:nvCxnSpPr>
                <p:cNvPr id="77" name="ตัวเชื่อมต่อตรง 76"/>
                <p:cNvCxnSpPr/>
                <p:nvPr/>
              </p:nvCxnSpPr>
              <p:spPr>
                <a:xfrm>
                  <a:off x="6901408" y="4698454"/>
                  <a:ext cx="0" cy="50304"/>
                </a:xfrm>
                <a:prstGeom prst="line">
                  <a:avLst/>
                </a:prstGeom>
                <a:ln w="22225" cap="rnd">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78" name="ตัวเชื่อมต่อตรง 77"/>
                <p:cNvCxnSpPr/>
                <p:nvPr/>
              </p:nvCxnSpPr>
              <p:spPr>
                <a:xfrm rot="16200000">
                  <a:off x="6901408" y="4700041"/>
                  <a:ext cx="0" cy="50304"/>
                </a:xfrm>
                <a:prstGeom prst="line">
                  <a:avLst/>
                </a:prstGeom>
                <a:ln w="22225" cap="rnd">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71" name="กลุ่ม 70"/>
              <p:cNvGrpSpPr/>
              <p:nvPr/>
            </p:nvGrpSpPr>
            <p:grpSpPr>
              <a:xfrm>
                <a:off x="7236296" y="4239039"/>
                <a:ext cx="54000" cy="54000"/>
                <a:chOff x="6876256" y="4698454"/>
                <a:chExt cx="50304" cy="50304"/>
              </a:xfrm>
            </p:grpSpPr>
            <p:cxnSp>
              <p:nvCxnSpPr>
                <p:cNvPr id="75" name="ตัวเชื่อมต่อตรง 74"/>
                <p:cNvCxnSpPr/>
                <p:nvPr/>
              </p:nvCxnSpPr>
              <p:spPr>
                <a:xfrm>
                  <a:off x="6901408" y="4698454"/>
                  <a:ext cx="0" cy="50304"/>
                </a:xfrm>
                <a:prstGeom prst="line">
                  <a:avLst/>
                </a:prstGeom>
                <a:ln w="22225" cap="rnd">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76" name="ตัวเชื่อมต่อตรง 75"/>
                <p:cNvCxnSpPr/>
                <p:nvPr/>
              </p:nvCxnSpPr>
              <p:spPr>
                <a:xfrm rot="16200000">
                  <a:off x="6901408" y="4700041"/>
                  <a:ext cx="0" cy="50304"/>
                </a:xfrm>
                <a:prstGeom prst="line">
                  <a:avLst/>
                </a:prstGeom>
                <a:ln w="22225" cap="rnd">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grpSp>
          <p:sp>
            <p:nvSpPr>
              <p:cNvPr id="72" name="วงรี 71"/>
              <p:cNvSpPr/>
              <p:nvPr/>
            </p:nvSpPr>
            <p:spPr>
              <a:xfrm>
                <a:off x="7020272" y="4218195"/>
                <a:ext cx="54000" cy="54000"/>
              </a:xfrm>
              <a:prstGeom prst="ellipse">
                <a:avLst/>
              </a:prstGeom>
              <a:solidFill>
                <a:schemeClr val="accent5">
                  <a:lumMod val="20000"/>
                  <a:lumOff val="8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3" name="วงรี 72"/>
              <p:cNvSpPr/>
              <p:nvPr/>
            </p:nvSpPr>
            <p:spPr>
              <a:xfrm>
                <a:off x="7118672" y="4752454"/>
                <a:ext cx="54000" cy="54000"/>
              </a:xfrm>
              <a:prstGeom prst="ellipse">
                <a:avLst/>
              </a:prstGeom>
              <a:solidFill>
                <a:schemeClr val="accent5">
                  <a:lumMod val="20000"/>
                  <a:lumOff val="80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4" name="วงรี 73"/>
              <p:cNvSpPr/>
              <p:nvPr/>
            </p:nvSpPr>
            <p:spPr>
              <a:xfrm>
                <a:off x="6841863" y="4479966"/>
                <a:ext cx="36000" cy="36000"/>
              </a:xfrm>
              <a:prstGeom prst="ellipse">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grpSp>
        <p:nvGrpSpPr>
          <p:cNvPr id="88" name="กลุ่ม 87"/>
          <p:cNvGrpSpPr/>
          <p:nvPr userDrawn="1"/>
        </p:nvGrpSpPr>
        <p:grpSpPr>
          <a:xfrm>
            <a:off x="1295468" y="860649"/>
            <a:ext cx="9957331" cy="4997409"/>
            <a:chOff x="971600" y="645485"/>
            <a:chExt cx="7467998" cy="3748057"/>
          </a:xfrm>
        </p:grpSpPr>
        <p:sp>
          <p:nvSpPr>
            <p:cNvPr id="89" name="บวก 88"/>
            <p:cNvSpPr/>
            <p:nvPr userDrawn="1"/>
          </p:nvSpPr>
          <p:spPr>
            <a:xfrm rot="20706355">
              <a:off x="3438398" y="6454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0" name="บวก 89"/>
            <p:cNvSpPr/>
            <p:nvPr userDrawn="1"/>
          </p:nvSpPr>
          <p:spPr>
            <a:xfrm rot="17093645" flipH="1">
              <a:off x="1006423" y="332607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1" name="บวก 90"/>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2" name="บวก 91"/>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3" name="วงรี 92"/>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4" name="วงรี 93"/>
            <p:cNvSpPr/>
            <p:nvPr userDrawn="1"/>
          </p:nvSpPr>
          <p:spPr>
            <a:xfrm>
              <a:off x="7142612"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5" name="วงรี 94"/>
            <p:cNvSpPr/>
            <p:nvPr userDrawn="1"/>
          </p:nvSpPr>
          <p:spPr>
            <a:xfrm>
              <a:off x="2267744"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6" name="สามเหลี่ยมหน้าจั่ว 95"/>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7" name="สามเหลี่ยมหน้าจั่ว 96"/>
            <p:cNvSpPr/>
            <p:nvPr userDrawn="1"/>
          </p:nvSpPr>
          <p:spPr>
            <a:xfrm rot="1783205">
              <a:off x="4103960" y="428554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8" name="สามเหลี่ยมหน้าจั่ว 97"/>
            <p:cNvSpPr/>
            <p:nvPr userDrawn="1"/>
          </p:nvSpPr>
          <p:spPr>
            <a:xfrm rot="19585674">
              <a:off x="1346802" y="235572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9" name="สามเหลี่ยมหน้าจั่ว 98"/>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0" name="วงรี 99"/>
            <p:cNvSpPr/>
            <p:nvPr userDrawn="1"/>
          </p:nvSpPr>
          <p:spPr>
            <a:xfrm>
              <a:off x="971600" y="183007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2" name="ชื่อเรื่อง 1"/>
          <p:cNvSpPr>
            <a:spLocks noGrp="1"/>
          </p:cNvSpPr>
          <p:nvPr>
            <p:ph type="ctrTitle"/>
          </p:nvPr>
        </p:nvSpPr>
        <p:spPr>
          <a:xfrm>
            <a:off x="914400" y="2130428"/>
            <a:ext cx="10363200" cy="1470025"/>
          </a:xfrm>
          <a:prstGeom prst="rect">
            <a:avLst/>
          </a:prstGeom>
        </p:spPr>
        <p:txBody>
          <a:bodyPr/>
          <a:lstStyle>
            <a:lvl1pPr>
              <a:defRPr>
                <a:solidFill>
                  <a:schemeClr val="accent4"/>
                </a:solidFill>
              </a:defRPr>
            </a:lvl1pPr>
          </a:lstStyle>
          <a:p>
            <a:r>
              <a:rPr lang="th-TH" dirty="0"/>
              <a:t>คลิกเพื่อแก้ไขลักษณะชื่อเรื่องต้นแบบ</a:t>
            </a:r>
          </a:p>
        </p:txBody>
      </p:sp>
      <p:sp>
        <p:nvSpPr>
          <p:cNvPr id="3" name="ชื่อเรื่องรอง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609570" indent="0" algn="ctr">
              <a:buNone/>
              <a:defRPr>
                <a:solidFill>
                  <a:schemeClr val="tx1">
                    <a:tint val="75000"/>
                  </a:schemeClr>
                </a:solidFill>
              </a:defRPr>
            </a:lvl2pPr>
            <a:lvl3pPr marL="1219140" indent="0" algn="ctr">
              <a:buNone/>
              <a:defRPr>
                <a:solidFill>
                  <a:schemeClr val="tx1">
                    <a:tint val="75000"/>
                  </a:schemeClr>
                </a:solidFill>
              </a:defRPr>
            </a:lvl3pPr>
            <a:lvl4pPr marL="1828709" indent="0" algn="ctr">
              <a:buNone/>
              <a:defRPr>
                <a:solidFill>
                  <a:schemeClr val="tx1">
                    <a:tint val="75000"/>
                  </a:schemeClr>
                </a:solidFill>
              </a:defRPr>
            </a:lvl4pPr>
            <a:lvl5pPr marL="2438278" indent="0" algn="ctr">
              <a:buNone/>
              <a:defRPr>
                <a:solidFill>
                  <a:schemeClr val="tx1">
                    <a:tint val="75000"/>
                  </a:schemeClr>
                </a:solidFill>
              </a:defRPr>
            </a:lvl5pPr>
            <a:lvl6pPr marL="3047848" indent="0" algn="ctr">
              <a:buNone/>
              <a:defRPr>
                <a:solidFill>
                  <a:schemeClr val="tx1">
                    <a:tint val="75000"/>
                  </a:schemeClr>
                </a:solidFill>
              </a:defRPr>
            </a:lvl6pPr>
            <a:lvl7pPr marL="3657418" indent="0" algn="ctr">
              <a:buNone/>
              <a:defRPr>
                <a:solidFill>
                  <a:schemeClr val="tx1">
                    <a:tint val="75000"/>
                  </a:schemeClr>
                </a:solidFill>
              </a:defRPr>
            </a:lvl7pPr>
            <a:lvl8pPr marL="4266987" indent="0" algn="ctr">
              <a:buNone/>
              <a:defRPr>
                <a:solidFill>
                  <a:schemeClr val="tx1">
                    <a:tint val="75000"/>
                  </a:schemeClr>
                </a:solidFill>
              </a:defRPr>
            </a:lvl8pPr>
            <a:lvl9pPr marL="4876557" indent="0" algn="ctr">
              <a:buNone/>
              <a:defRPr>
                <a:solidFill>
                  <a:schemeClr val="tx1">
                    <a:tint val="75000"/>
                  </a:schemeClr>
                </a:solidFill>
              </a:defRPr>
            </a:lvl9pPr>
          </a:lstStyle>
          <a:p>
            <a:r>
              <a:rPr lang="th-TH" dirty="0"/>
              <a:t>คลิกเพื่อแก้ไขลักษณะชื่อเรื่องรองต้นแบบ</a:t>
            </a:r>
          </a:p>
        </p:txBody>
      </p:sp>
    </p:spTree>
    <p:extLst>
      <p:ext uri="{BB962C8B-B14F-4D97-AF65-F5344CB8AC3E}">
        <p14:creationId xmlns:p14="http://schemas.microsoft.com/office/powerpoint/2010/main" val="2722757501"/>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 preserve="1">
  <p:cSld name="ชื่อเรื่องและเนื้อหา">
    <p:spTree>
      <p:nvGrpSpPr>
        <p:cNvPr id="1" name=""/>
        <p:cNvGrpSpPr/>
        <p:nvPr/>
      </p:nvGrpSpPr>
      <p:grpSpPr>
        <a:xfrm>
          <a:off x="0" y="0"/>
          <a:ext cx="0" cy="0"/>
          <a:chOff x="0" y="0"/>
          <a:chExt cx="0" cy="0"/>
        </a:xfrm>
      </p:grpSpPr>
      <p:grpSp>
        <p:nvGrpSpPr>
          <p:cNvPr id="44" name="กลุ่ม 43"/>
          <p:cNvGrpSpPr/>
          <p:nvPr userDrawn="1"/>
        </p:nvGrpSpPr>
        <p:grpSpPr>
          <a:xfrm>
            <a:off x="335361" y="356660"/>
            <a:ext cx="11425271" cy="6124221"/>
            <a:chOff x="251519" y="267494"/>
            <a:chExt cx="8568953" cy="4593166"/>
          </a:xfrm>
        </p:grpSpPr>
        <p:sp>
          <p:nvSpPr>
            <p:cNvPr id="7" name="สี่เหลี่ยมผืนผ้า 6"/>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8" name="กลุ่ม 7"/>
            <p:cNvGrpSpPr/>
            <p:nvPr userDrawn="1"/>
          </p:nvGrpSpPr>
          <p:grpSpPr>
            <a:xfrm>
              <a:off x="251519" y="267494"/>
              <a:ext cx="8568953" cy="4593166"/>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grpSp>
        <p:nvGrpSpPr>
          <p:cNvPr id="69" name="กลุ่ม 68"/>
          <p:cNvGrpSpPr/>
          <p:nvPr userDrawn="1"/>
        </p:nvGrpSpPr>
        <p:grpSpPr>
          <a:xfrm>
            <a:off x="1295468" y="860649"/>
            <a:ext cx="9957331" cy="4997409"/>
            <a:chOff x="971600" y="645485"/>
            <a:chExt cx="7467998" cy="3748057"/>
          </a:xfrm>
        </p:grpSpPr>
        <p:sp>
          <p:nvSpPr>
            <p:cNvPr id="70" name="บวก 69"/>
            <p:cNvSpPr/>
            <p:nvPr userDrawn="1"/>
          </p:nvSpPr>
          <p:spPr>
            <a:xfrm rot="20706355">
              <a:off x="3438398" y="6454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1" name="บวก 70"/>
            <p:cNvSpPr/>
            <p:nvPr userDrawn="1"/>
          </p:nvSpPr>
          <p:spPr>
            <a:xfrm rot="17093645" flipH="1">
              <a:off x="1006423" y="332607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2" name="บวก 71"/>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3" name="บวก 72"/>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4" name="วงรี 73"/>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5" name="วงรี 74"/>
            <p:cNvSpPr/>
            <p:nvPr userDrawn="1"/>
          </p:nvSpPr>
          <p:spPr>
            <a:xfrm>
              <a:off x="7142612"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6" name="วงรี 75"/>
            <p:cNvSpPr/>
            <p:nvPr userDrawn="1"/>
          </p:nvSpPr>
          <p:spPr>
            <a:xfrm>
              <a:off x="2267744"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7" name="สามเหลี่ยมหน้าจั่ว 76"/>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8" name="สามเหลี่ยมหน้าจั่ว 77"/>
            <p:cNvSpPr/>
            <p:nvPr userDrawn="1"/>
          </p:nvSpPr>
          <p:spPr>
            <a:xfrm rot="1783205">
              <a:off x="4103960" y="428554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9" name="สามเหลี่ยมหน้าจั่ว 78"/>
            <p:cNvSpPr/>
            <p:nvPr userDrawn="1"/>
          </p:nvSpPr>
          <p:spPr>
            <a:xfrm rot="19585674">
              <a:off x="1346802" y="235572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0" name="สามเหลี่ยมหน้าจั่ว 79"/>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1" name="วงรี 80"/>
            <p:cNvSpPr/>
            <p:nvPr userDrawn="1"/>
          </p:nvSpPr>
          <p:spPr>
            <a:xfrm>
              <a:off x="971600" y="183007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4" name="ตัวแทนวันที่ 3"/>
          <p:cNvSpPr>
            <a:spLocks noGrp="1"/>
          </p:cNvSpPr>
          <p:nvPr>
            <p:ph type="dt" sz="half" idx="10"/>
          </p:nvPr>
        </p:nvSpPr>
        <p:spPr>
          <a:xfrm>
            <a:off x="609600" y="6356352"/>
            <a:ext cx="2844800" cy="365125"/>
          </a:xfrm>
          <a:prstGeom prst="rect">
            <a:avLst/>
          </a:prstGeom>
        </p:spPr>
        <p:txBody>
          <a:bodyPr/>
          <a:lstStyle/>
          <a:p>
            <a:pPr defTabSz="1219140">
              <a:defRPr/>
            </a:pPr>
            <a:fld id="{D32242DE-F0EE-4C77-B9C6-2A34B17B2D30}" type="datetimeFigureOut">
              <a:rPr lang="th-TH" smtClean="0">
                <a:solidFill>
                  <a:prstClr val="black">
                    <a:tint val="75000"/>
                  </a:prstClr>
                </a:solidFill>
              </a:rPr>
              <a:pPr defTabSz="1219140">
                <a:defRPr/>
              </a:pPr>
              <a:t>11/03/66</a:t>
            </a:fld>
            <a:endParaRPr lang="th-TH">
              <a:solidFill>
                <a:prstClr val="black">
                  <a:tint val="75000"/>
                </a:prstClr>
              </a:solidFill>
            </a:endParaRPr>
          </a:p>
        </p:txBody>
      </p:sp>
      <p:sp>
        <p:nvSpPr>
          <p:cNvPr id="5" name="ตัวแทนท้ายกระดาษ 4"/>
          <p:cNvSpPr>
            <a:spLocks noGrp="1"/>
          </p:cNvSpPr>
          <p:nvPr>
            <p:ph type="ftr" sz="quarter" idx="11"/>
          </p:nvPr>
        </p:nvSpPr>
        <p:spPr>
          <a:xfrm>
            <a:off x="4165600" y="6356352"/>
            <a:ext cx="3860800" cy="365125"/>
          </a:xfrm>
          <a:prstGeom prst="rect">
            <a:avLst/>
          </a:prstGeom>
        </p:spPr>
        <p:txBody>
          <a:bodyPr/>
          <a:lstStyle/>
          <a:p>
            <a:pPr defTabSz="1219140">
              <a:defRPr/>
            </a:pPr>
            <a:endParaRPr lang="th-TH">
              <a:solidFill>
                <a:prstClr val="black">
                  <a:tint val="75000"/>
                </a:prstClr>
              </a:solidFill>
            </a:endParaRPr>
          </a:p>
        </p:txBody>
      </p:sp>
      <p:sp>
        <p:nvSpPr>
          <p:cNvPr id="6" name="ตัวแทนหมายเลขภาพนิ่ง 5"/>
          <p:cNvSpPr>
            <a:spLocks noGrp="1"/>
          </p:cNvSpPr>
          <p:nvPr>
            <p:ph type="sldNum" sz="quarter" idx="12"/>
          </p:nvPr>
        </p:nvSpPr>
        <p:spPr>
          <a:xfrm>
            <a:off x="8737600" y="6356352"/>
            <a:ext cx="2844800" cy="365125"/>
          </a:xfrm>
          <a:prstGeom prst="rect">
            <a:avLst/>
          </a:prstGeom>
        </p:spPr>
        <p:txBody>
          <a:bodyPr/>
          <a:lstStyle/>
          <a:p>
            <a:pPr defTabSz="1219140">
              <a:defRPr/>
            </a:pPr>
            <a:fld id="{87FAD50B-2507-4EF4-85F2-259190485B3F}" type="slidenum">
              <a:rPr lang="th-TH" smtClean="0">
                <a:solidFill>
                  <a:prstClr val="black">
                    <a:tint val="75000"/>
                  </a:prstClr>
                </a:solidFill>
              </a:rPr>
              <a:pPr defTabSz="1219140">
                <a:defRPr/>
              </a:pPr>
              <a:t>‹#›</a:t>
            </a:fld>
            <a:endParaRPr lang="th-TH">
              <a:solidFill>
                <a:prstClr val="black">
                  <a:tint val="75000"/>
                </a:prstClr>
              </a:solidFill>
            </a:endParaRPr>
          </a:p>
        </p:txBody>
      </p:sp>
      <p:sp>
        <p:nvSpPr>
          <p:cNvPr id="45" name="เมฆ 44"/>
          <p:cNvSpPr/>
          <p:nvPr userDrawn="1"/>
        </p:nvSpPr>
        <p:spPr>
          <a:xfrm rot="18751988" flipV="1">
            <a:off x="-1765219" y="-1450392"/>
            <a:ext cx="4005304" cy="2900781"/>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6" name="รูปแบบอิสระ 45"/>
          <p:cNvSpPr/>
          <p:nvPr userDrawn="1"/>
        </p:nvSpPr>
        <p:spPr>
          <a:xfrm>
            <a:off x="2858944" y="790535"/>
            <a:ext cx="8549459" cy="5127152"/>
          </a:xfrm>
          <a:custGeom>
            <a:avLst/>
            <a:gdLst>
              <a:gd name="connsiteX0" fmla="*/ 807590 w 5016959"/>
              <a:gd name="connsiteY0" fmla="*/ 21546 h 3837683"/>
              <a:gd name="connsiteX1" fmla="*/ 215919 w 5016959"/>
              <a:gd name="connsiteY1" fmla="*/ 473367 h 3837683"/>
              <a:gd name="connsiteX2" fmla="*/ 162131 w 5016959"/>
              <a:gd name="connsiteY2" fmla="*/ 1258675 h 3837683"/>
              <a:gd name="connsiteX3" fmla="*/ 766 w 5016959"/>
              <a:gd name="connsiteY3" fmla="*/ 1882619 h 3837683"/>
              <a:gd name="connsiteX4" fmla="*/ 108343 w 5016959"/>
              <a:gd name="connsiteY4" fmla="*/ 2560350 h 3837683"/>
              <a:gd name="connsiteX5" fmla="*/ 269707 w 5016959"/>
              <a:gd name="connsiteY5" fmla="*/ 3431720 h 3837683"/>
              <a:gd name="connsiteX6" fmla="*/ 764559 w 5016959"/>
              <a:gd name="connsiteY6" fmla="*/ 3765207 h 3837683"/>
              <a:gd name="connsiteX7" fmla="*/ 1141077 w 5016959"/>
              <a:gd name="connsiteY7" fmla="*/ 3689903 h 3837683"/>
              <a:gd name="connsiteX8" fmla="*/ 1388503 w 5016959"/>
              <a:gd name="connsiteY8" fmla="*/ 3829753 h 3837683"/>
              <a:gd name="connsiteX9" fmla="*/ 1711232 w 5016959"/>
              <a:gd name="connsiteY9" fmla="*/ 3818995 h 3837683"/>
              <a:gd name="connsiteX10" fmla="*/ 1894112 w 5016959"/>
              <a:gd name="connsiteY10" fmla="*/ 3808237 h 3837683"/>
              <a:gd name="connsiteX11" fmla="*/ 2001689 w 5016959"/>
              <a:gd name="connsiteY11" fmla="*/ 3743692 h 3837683"/>
              <a:gd name="connsiteX12" fmla="*/ 2808512 w 5016959"/>
              <a:gd name="connsiteY12" fmla="*/ 3808237 h 3837683"/>
              <a:gd name="connsiteX13" fmla="*/ 3400183 w 5016959"/>
              <a:gd name="connsiteY13" fmla="*/ 3668388 h 3837683"/>
              <a:gd name="connsiteX14" fmla="*/ 4260794 w 5016959"/>
              <a:gd name="connsiteY14" fmla="*/ 3689903 h 3837683"/>
              <a:gd name="connsiteX15" fmla="*/ 4852465 w 5016959"/>
              <a:gd name="connsiteY15" fmla="*/ 3281113 h 3837683"/>
              <a:gd name="connsiteX16" fmla="*/ 4927769 w 5016959"/>
              <a:gd name="connsiteY16" fmla="*/ 2194590 h 3837683"/>
              <a:gd name="connsiteX17" fmla="*/ 5013830 w 5016959"/>
              <a:gd name="connsiteY17" fmla="*/ 1140341 h 3837683"/>
              <a:gd name="connsiteX18" fmla="*/ 4809434 w 5016959"/>
              <a:gd name="connsiteY18" fmla="*/ 548670 h 3837683"/>
              <a:gd name="connsiteX19" fmla="*/ 4174733 w 5016959"/>
              <a:gd name="connsiteY19" fmla="*/ 118364 h 3837683"/>
              <a:gd name="connsiteX20" fmla="*/ 3948823 w 5016959"/>
              <a:gd name="connsiteY20" fmla="*/ 96849 h 3837683"/>
              <a:gd name="connsiteX21" fmla="*/ 3733670 w 5016959"/>
              <a:gd name="connsiteY21" fmla="*/ 30 h 3837683"/>
              <a:gd name="connsiteX22" fmla="*/ 3055938 w 5016959"/>
              <a:gd name="connsiteY22" fmla="*/ 107607 h 3837683"/>
              <a:gd name="connsiteX23" fmla="*/ 2507298 w 5016959"/>
              <a:gd name="connsiteY23" fmla="*/ 30 h 3837683"/>
              <a:gd name="connsiteX24" fmla="*/ 2507298 w 5016959"/>
              <a:gd name="connsiteY24" fmla="*/ 30 h 3837683"/>
              <a:gd name="connsiteX25" fmla="*/ 2087750 w 5016959"/>
              <a:gd name="connsiteY25" fmla="*/ 53819 h 3837683"/>
              <a:gd name="connsiteX26" fmla="*/ 807590 w 5016959"/>
              <a:gd name="connsiteY26" fmla="*/ 21546 h 3837683"/>
              <a:gd name="connsiteX0" fmla="*/ 807590 w 5016959"/>
              <a:gd name="connsiteY0" fmla="*/ 21546 h 3839713"/>
              <a:gd name="connsiteX1" fmla="*/ 215919 w 5016959"/>
              <a:gd name="connsiteY1" fmla="*/ 473367 h 3839713"/>
              <a:gd name="connsiteX2" fmla="*/ 162131 w 5016959"/>
              <a:gd name="connsiteY2" fmla="*/ 1258675 h 3839713"/>
              <a:gd name="connsiteX3" fmla="*/ 766 w 5016959"/>
              <a:gd name="connsiteY3" fmla="*/ 1882619 h 3839713"/>
              <a:gd name="connsiteX4" fmla="*/ 108343 w 5016959"/>
              <a:gd name="connsiteY4" fmla="*/ 2560350 h 3839713"/>
              <a:gd name="connsiteX5" fmla="*/ 269707 w 5016959"/>
              <a:gd name="connsiteY5" fmla="*/ 3431720 h 3839713"/>
              <a:gd name="connsiteX6" fmla="*/ 764559 w 5016959"/>
              <a:gd name="connsiteY6" fmla="*/ 3765207 h 3839713"/>
              <a:gd name="connsiteX7" fmla="*/ 1141077 w 5016959"/>
              <a:gd name="connsiteY7" fmla="*/ 3689903 h 3839713"/>
              <a:gd name="connsiteX8" fmla="*/ 1388503 w 5016959"/>
              <a:gd name="connsiteY8" fmla="*/ 3829753 h 3839713"/>
              <a:gd name="connsiteX9" fmla="*/ 1711232 w 5016959"/>
              <a:gd name="connsiteY9" fmla="*/ 3818995 h 3839713"/>
              <a:gd name="connsiteX10" fmla="*/ 2001689 w 5016959"/>
              <a:gd name="connsiteY10" fmla="*/ 3743692 h 3839713"/>
              <a:gd name="connsiteX11" fmla="*/ 2808512 w 5016959"/>
              <a:gd name="connsiteY11" fmla="*/ 3808237 h 3839713"/>
              <a:gd name="connsiteX12" fmla="*/ 3400183 w 5016959"/>
              <a:gd name="connsiteY12" fmla="*/ 3668388 h 3839713"/>
              <a:gd name="connsiteX13" fmla="*/ 4260794 w 5016959"/>
              <a:gd name="connsiteY13" fmla="*/ 3689903 h 3839713"/>
              <a:gd name="connsiteX14" fmla="*/ 4852465 w 5016959"/>
              <a:gd name="connsiteY14" fmla="*/ 3281113 h 3839713"/>
              <a:gd name="connsiteX15" fmla="*/ 4927769 w 5016959"/>
              <a:gd name="connsiteY15" fmla="*/ 2194590 h 3839713"/>
              <a:gd name="connsiteX16" fmla="*/ 5013830 w 5016959"/>
              <a:gd name="connsiteY16" fmla="*/ 1140341 h 3839713"/>
              <a:gd name="connsiteX17" fmla="*/ 4809434 w 5016959"/>
              <a:gd name="connsiteY17" fmla="*/ 548670 h 3839713"/>
              <a:gd name="connsiteX18" fmla="*/ 4174733 w 5016959"/>
              <a:gd name="connsiteY18" fmla="*/ 118364 h 3839713"/>
              <a:gd name="connsiteX19" fmla="*/ 3948823 w 5016959"/>
              <a:gd name="connsiteY19" fmla="*/ 96849 h 3839713"/>
              <a:gd name="connsiteX20" fmla="*/ 3733670 w 5016959"/>
              <a:gd name="connsiteY20" fmla="*/ 30 h 3839713"/>
              <a:gd name="connsiteX21" fmla="*/ 3055938 w 5016959"/>
              <a:gd name="connsiteY21" fmla="*/ 107607 h 3839713"/>
              <a:gd name="connsiteX22" fmla="*/ 2507298 w 5016959"/>
              <a:gd name="connsiteY22" fmla="*/ 30 h 3839713"/>
              <a:gd name="connsiteX23" fmla="*/ 2507298 w 5016959"/>
              <a:gd name="connsiteY23" fmla="*/ 30 h 3839713"/>
              <a:gd name="connsiteX24" fmla="*/ 2087750 w 5016959"/>
              <a:gd name="connsiteY24" fmla="*/ 53819 h 3839713"/>
              <a:gd name="connsiteX25" fmla="*/ 807590 w 5016959"/>
              <a:gd name="connsiteY25" fmla="*/ 21546 h 3839713"/>
              <a:gd name="connsiteX0" fmla="*/ 807590 w 5016959"/>
              <a:gd name="connsiteY0" fmla="*/ 21546 h 3830371"/>
              <a:gd name="connsiteX1" fmla="*/ 215919 w 5016959"/>
              <a:gd name="connsiteY1" fmla="*/ 473367 h 3830371"/>
              <a:gd name="connsiteX2" fmla="*/ 162131 w 5016959"/>
              <a:gd name="connsiteY2" fmla="*/ 1258675 h 3830371"/>
              <a:gd name="connsiteX3" fmla="*/ 766 w 5016959"/>
              <a:gd name="connsiteY3" fmla="*/ 1882619 h 3830371"/>
              <a:gd name="connsiteX4" fmla="*/ 108343 w 5016959"/>
              <a:gd name="connsiteY4" fmla="*/ 2560350 h 3830371"/>
              <a:gd name="connsiteX5" fmla="*/ 269707 w 5016959"/>
              <a:gd name="connsiteY5" fmla="*/ 3431720 h 3830371"/>
              <a:gd name="connsiteX6" fmla="*/ 764559 w 5016959"/>
              <a:gd name="connsiteY6" fmla="*/ 3765207 h 3830371"/>
              <a:gd name="connsiteX7" fmla="*/ 1141077 w 5016959"/>
              <a:gd name="connsiteY7" fmla="*/ 3689903 h 3830371"/>
              <a:gd name="connsiteX8" fmla="*/ 1388503 w 5016959"/>
              <a:gd name="connsiteY8" fmla="*/ 3829753 h 3830371"/>
              <a:gd name="connsiteX9" fmla="*/ 2001689 w 5016959"/>
              <a:gd name="connsiteY9" fmla="*/ 3743692 h 3830371"/>
              <a:gd name="connsiteX10" fmla="*/ 2808512 w 5016959"/>
              <a:gd name="connsiteY10" fmla="*/ 3808237 h 3830371"/>
              <a:gd name="connsiteX11" fmla="*/ 3400183 w 5016959"/>
              <a:gd name="connsiteY11" fmla="*/ 3668388 h 3830371"/>
              <a:gd name="connsiteX12" fmla="*/ 4260794 w 5016959"/>
              <a:gd name="connsiteY12" fmla="*/ 3689903 h 3830371"/>
              <a:gd name="connsiteX13" fmla="*/ 4852465 w 5016959"/>
              <a:gd name="connsiteY13" fmla="*/ 3281113 h 3830371"/>
              <a:gd name="connsiteX14" fmla="*/ 4927769 w 5016959"/>
              <a:gd name="connsiteY14" fmla="*/ 2194590 h 3830371"/>
              <a:gd name="connsiteX15" fmla="*/ 5013830 w 5016959"/>
              <a:gd name="connsiteY15" fmla="*/ 1140341 h 3830371"/>
              <a:gd name="connsiteX16" fmla="*/ 4809434 w 5016959"/>
              <a:gd name="connsiteY16" fmla="*/ 548670 h 3830371"/>
              <a:gd name="connsiteX17" fmla="*/ 4174733 w 5016959"/>
              <a:gd name="connsiteY17" fmla="*/ 118364 h 3830371"/>
              <a:gd name="connsiteX18" fmla="*/ 3948823 w 5016959"/>
              <a:gd name="connsiteY18" fmla="*/ 96849 h 3830371"/>
              <a:gd name="connsiteX19" fmla="*/ 3733670 w 5016959"/>
              <a:gd name="connsiteY19" fmla="*/ 30 h 3830371"/>
              <a:gd name="connsiteX20" fmla="*/ 3055938 w 5016959"/>
              <a:gd name="connsiteY20" fmla="*/ 107607 h 3830371"/>
              <a:gd name="connsiteX21" fmla="*/ 2507298 w 5016959"/>
              <a:gd name="connsiteY21" fmla="*/ 30 h 3830371"/>
              <a:gd name="connsiteX22" fmla="*/ 2507298 w 5016959"/>
              <a:gd name="connsiteY22" fmla="*/ 30 h 3830371"/>
              <a:gd name="connsiteX23" fmla="*/ 2087750 w 5016959"/>
              <a:gd name="connsiteY23" fmla="*/ 53819 h 3830371"/>
              <a:gd name="connsiteX24" fmla="*/ 807590 w 5016959"/>
              <a:gd name="connsiteY24" fmla="*/ 21546 h 3830371"/>
              <a:gd name="connsiteX0" fmla="*/ 807590 w 5016959"/>
              <a:gd name="connsiteY0" fmla="*/ 21546 h 3839292"/>
              <a:gd name="connsiteX1" fmla="*/ 215919 w 5016959"/>
              <a:gd name="connsiteY1" fmla="*/ 473367 h 3839292"/>
              <a:gd name="connsiteX2" fmla="*/ 162131 w 5016959"/>
              <a:gd name="connsiteY2" fmla="*/ 1258675 h 3839292"/>
              <a:gd name="connsiteX3" fmla="*/ 766 w 5016959"/>
              <a:gd name="connsiteY3" fmla="*/ 1882619 h 3839292"/>
              <a:gd name="connsiteX4" fmla="*/ 108343 w 5016959"/>
              <a:gd name="connsiteY4" fmla="*/ 2560350 h 3839292"/>
              <a:gd name="connsiteX5" fmla="*/ 269707 w 5016959"/>
              <a:gd name="connsiteY5" fmla="*/ 3431720 h 3839292"/>
              <a:gd name="connsiteX6" fmla="*/ 764559 w 5016959"/>
              <a:gd name="connsiteY6" fmla="*/ 3765207 h 3839292"/>
              <a:gd name="connsiteX7" fmla="*/ 1141077 w 5016959"/>
              <a:gd name="connsiteY7" fmla="*/ 3689903 h 3839292"/>
              <a:gd name="connsiteX8" fmla="*/ 1540903 w 5016959"/>
              <a:gd name="connsiteY8" fmla="*/ 3838718 h 3839292"/>
              <a:gd name="connsiteX9" fmla="*/ 2001689 w 5016959"/>
              <a:gd name="connsiteY9" fmla="*/ 3743692 h 3839292"/>
              <a:gd name="connsiteX10" fmla="*/ 2808512 w 5016959"/>
              <a:gd name="connsiteY10" fmla="*/ 3808237 h 3839292"/>
              <a:gd name="connsiteX11" fmla="*/ 3400183 w 5016959"/>
              <a:gd name="connsiteY11" fmla="*/ 3668388 h 3839292"/>
              <a:gd name="connsiteX12" fmla="*/ 4260794 w 5016959"/>
              <a:gd name="connsiteY12" fmla="*/ 3689903 h 3839292"/>
              <a:gd name="connsiteX13" fmla="*/ 4852465 w 5016959"/>
              <a:gd name="connsiteY13" fmla="*/ 3281113 h 3839292"/>
              <a:gd name="connsiteX14" fmla="*/ 4927769 w 5016959"/>
              <a:gd name="connsiteY14" fmla="*/ 2194590 h 3839292"/>
              <a:gd name="connsiteX15" fmla="*/ 5013830 w 5016959"/>
              <a:gd name="connsiteY15" fmla="*/ 1140341 h 3839292"/>
              <a:gd name="connsiteX16" fmla="*/ 4809434 w 5016959"/>
              <a:gd name="connsiteY16" fmla="*/ 548670 h 3839292"/>
              <a:gd name="connsiteX17" fmla="*/ 4174733 w 5016959"/>
              <a:gd name="connsiteY17" fmla="*/ 118364 h 3839292"/>
              <a:gd name="connsiteX18" fmla="*/ 3948823 w 5016959"/>
              <a:gd name="connsiteY18" fmla="*/ 96849 h 3839292"/>
              <a:gd name="connsiteX19" fmla="*/ 3733670 w 5016959"/>
              <a:gd name="connsiteY19" fmla="*/ 30 h 3839292"/>
              <a:gd name="connsiteX20" fmla="*/ 3055938 w 5016959"/>
              <a:gd name="connsiteY20" fmla="*/ 107607 h 3839292"/>
              <a:gd name="connsiteX21" fmla="*/ 2507298 w 5016959"/>
              <a:gd name="connsiteY21" fmla="*/ 30 h 3839292"/>
              <a:gd name="connsiteX22" fmla="*/ 2507298 w 5016959"/>
              <a:gd name="connsiteY22" fmla="*/ 30 h 3839292"/>
              <a:gd name="connsiteX23" fmla="*/ 2087750 w 5016959"/>
              <a:gd name="connsiteY23" fmla="*/ 53819 h 3839292"/>
              <a:gd name="connsiteX24" fmla="*/ 807590 w 5016959"/>
              <a:gd name="connsiteY24" fmla="*/ 21546 h 3839292"/>
              <a:gd name="connsiteX0" fmla="*/ 807590 w 5016959"/>
              <a:gd name="connsiteY0" fmla="*/ 21546 h 3839292"/>
              <a:gd name="connsiteX1" fmla="*/ 215919 w 5016959"/>
              <a:gd name="connsiteY1" fmla="*/ 473367 h 3839292"/>
              <a:gd name="connsiteX2" fmla="*/ 162131 w 5016959"/>
              <a:gd name="connsiteY2" fmla="*/ 1258675 h 3839292"/>
              <a:gd name="connsiteX3" fmla="*/ 766 w 5016959"/>
              <a:gd name="connsiteY3" fmla="*/ 1882619 h 3839292"/>
              <a:gd name="connsiteX4" fmla="*/ 108343 w 5016959"/>
              <a:gd name="connsiteY4" fmla="*/ 2560350 h 3839292"/>
              <a:gd name="connsiteX5" fmla="*/ 269707 w 5016959"/>
              <a:gd name="connsiteY5" fmla="*/ 3431720 h 3839292"/>
              <a:gd name="connsiteX6" fmla="*/ 585265 w 5016959"/>
              <a:gd name="connsiteY6" fmla="*/ 3729349 h 3839292"/>
              <a:gd name="connsiteX7" fmla="*/ 1141077 w 5016959"/>
              <a:gd name="connsiteY7" fmla="*/ 3689903 h 3839292"/>
              <a:gd name="connsiteX8" fmla="*/ 1540903 w 5016959"/>
              <a:gd name="connsiteY8" fmla="*/ 3838718 h 3839292"/>
              <a:gd name="connsiteX9" fmla="*/ 2001689 w 5016959"/>
              <a:gd name="connsiteY9" fmla="*/ 3743692 h 3839292"/>
              <a:gd name="connsiteX10" fmla="*/ 2808512 w 5016959"/>
              <a:gd name="connsiteY10" fmla="*/ 3808237 h 3839292"/>
              <a:gd name="connsiteX11" fmla="*/ 3400183 w 5016959"/>
              <a:gd name="connsiteY11" fmla="*/ 3668388 h 3839292"/>
              <a:gd name="connsiteX12" fmla="*/ 4260794 w 5016959"/>
              <a:gd name="connsiteY12" fmla="*/ 3689903 h 3839292"/>
              <a:gd name="connsiteX13" fmla="*/ 4852465 w 5016959"/>
              <a:gd name="connsiteY13" fmla="*/ 3281113 h 3839292"/>
              <a:gd name="connsiteX14" fmla="*/ 4927769 w 5016959"/>
              <a:gd name="connsiteY14" fmla="*/ 2194590 h 3839292"/>
              <a:gd name="connsiteX15" fmla="*/ 5013830 w 5016959"/>
              <a:gd name="connsiteY15" fmla="*/ 1140341 h 3839292"/>
              <a:gd name="connsiteX16" fmla="*/ 4809434 w 5016959"/>
              <a:gd name="connsiteY16" fmla="*/ 548670 h 3839292"/>
              <a:gd name="connsiteX17" fmla="*/ 4174733 w 5016959"/>
              <a:gd name="connsiteY17" fmla="*/ 118364 h 3839292"/>
              <a:gd name="connsiteX18" fmla="*/ 3948823 w 5016959"/>
              <a:gd name="connsiteY18" fmla="*/ 96849 h 3839292"/>
              <a:gd name="connsiteX19" fmla="*/ 3733670 w 5016959"/>
              <a:gd name="connsiteY19" fmla="*/ 30 h 3839292"/>
              <a:gd name="connsiteX20" fmla="*/ 3055938 w 5016959"/>
              <a:gd name="connsiteY20" fmla="*/ 107607 h 3839292"/>
              <a:gd name="connsiteX21" fmla="*/ 2507298 w 5016959"/>
              <a:gd name="connsiteY21" fmla="*/ 30 h 3839292"/>
              <a:gd name="connsiteX22" fmla="*/ 2507298 w 5016959"/>
              <a:gd name="connsiteY22" fmla="*/ 30 h 3839292"/>
              <a:gd name="connsiteX23" fmla="*/ 2087750 w 5016959"/>
              <a:gd name="connsiteY23" fmla="*/ 53819 h 3839292"/>
              <a:gd name="connsiteX24" fmla="*/ 807590 w 5016959"/>
              <a:gd name="connsiteY24" fmla="*/ 21546 h 3839292"/>
              <a:gd name="connsiteX0" fmla="*/ 807590 w 5016959"/>
              <a:gd name="connsiteY0" fmla="*/ 21546 h 3839292"/>
              <a:gd name="connsiteX1" fmla="*/ 215919 w 5016959"/>
              <a:gd name="connsiteY1" fmla="*/ 473367 h 3839292"/>
              <a:gd name="connsiteX2" fmla="*/ 162131 w 5016959"/>
              <a:gd name="connsiteY2" fmla="*/ 1258675 h 3839292"/>
              <a:gd name="connsiteX3" fmla="*/ 766 w 5016959"/>
              <a:gd name="connsiteY3" fmla="*/ 1882619 h 3839292"/>
              <a:gd name="connsiteX4" fmla="*/ 108343 w 5016959"/>
              <a:gd name="connsiteY4" fmla="*/ 2560350 h 3839292"/>
              <a:gd name="connsiteX5" fmla="*/ 269707 w 5016959"/>
              <a:gd name="connsiteY5" fmla="*/ 3431720 h 3839292"/>
              <a:gd name="connsiteX6" fmla="*/ 585265 w 5016959"/>
              <a:gd name="connsiteY6" fmla="*/ 3729349 h 3839292"/>
              <a:gd name="connsiteX7" fmla="*/ 1141077 w 5016959"/>
              <a:gd name="connsiteY7" fmla="*/ 3689903 h 3839292"/>
              <a:gd name="connsiteX8" fmla="*/ 1540903 w 5016959"/>
              <a:gd name="connsiteY8" fmla="*/ 3838718 h 3839292"/>
              <a:gd name="connsiteX9" fmla="*/ 2001689 w 5016959"/>
              <a:gd name="connsiteY9" fmla="*/ 3743692 h 3839292"/>
              <a:gd name="connsiteX10" fmla="*/ 2808512 w 5016959"/>
              <a:gd name="connsiteY10" fmla="*/ 3808237 h 3839292"/>
              <a:gd name="connsiteX11" fmla="*/ 3400183 w 5016959"/>
              <a:gd name="connsiteY11" fmla="*/ 3668388 h 3839292"/>
              <a:gd name="connsiteX12" fmla="*/ 4260794 w 5016959"/>
              <a:gd name="connsiteY12" fmla="*/ 3689903 h 3839292"/>
              <a:gd name="connsiteX13" fmla="*/ 4852465 w 5016959"/>
              <a:gd name="connsiteY13" fmla="*/ 3281113 h 3839292"/>
              <a:gd name="connsiteX14" fmla="*/ 4927769 w 5016959"/>
              <a:gd name="connsiteY14" fmla="*/ 2194590 h 3839292"/>
              <a:gd name="connsiteX15" fmla="*/ 5013830 w 5016959"/>
              <a:gd name="connsiteY15" fmla="*/ 1140341 h 3839292"/>
              <a:gd name="connsiteX16" fmla="*/ 4809434 w 5016959"/>
              <a:gd name="connsiteY16" fmla="*/ 548670 h 3839292"/>
              <a:gd name="connsiteX17" fmla="*/ 4174733 w 5016959"/>
              <a:gd name="connsiteY17" fmla="*/ 118364 h 3839292"/>
              <a:gd name="connsiteX18" fmla="*/ 3948823 w 5016959"/>
              <a:gd name="connsiteY18" fmla="*/ 96849 h 3839292"/>
              <a:gd name="connsiteX19" fmla="*/ 3733670 w 5016959"/>
              <a:gd name="connsiteY19" fmla="*/ 30 h 3839292"/>
              <a:gd name="connsiteX20" fmla="*/ 3055938 w 5016959"/>
              <a:gd name="connsiteY20" fmla="*/ 107607 h 3839292"/>
              <a:gd name="connsiteX21" fmla="*/ 2507298 w 5016959"/>
              <a:gd name="connsiteY21" fmla="*/ 30 h 3839292"/>
              <a:gd name="connsiteX22" fmla="*/ 2507298 w 5016959"/>
              <a:gd name="connsiteY22" fmla="*/ 30 h 3839292"/>
              <a:gd name="connsiteX23" fmla="*/ 2087750 w 5016959"/>
              <a:gd name="connsiteY23" fmla="*/ 53819 h 3839292"/>
              <a:gd name="connsiteX24" fmla="*/ 807590 w 5016959"/>
              <a:gd name="connsiteY24" fmla="*/ 21546 h 3839292"/>
              <a:gd name="connsiteX0" fmla="*/ 807590 w 5016959"/>
              <a:gd name="connsiteY0" fmla="*/ 21546 h 3839292"/>
              <a:gd name="connsiteX1" fmla="*/ 215919 w 5016959"/>
              <a:gd name="connsiteY1" fmla="*/ 473367 h 3839292"/>
              <a:gd name="connsiteX2" fmla="*/ 162131 w 5016959"/>
              <a:gd name="connsiteY2" fmla="*/ 1258675 h 3839292"/>
              <a:gd name="connsiteX3" fmla="*/ 766 w 5016959"/>
              <a:gd name="connsiteY3" fmla="*/ 1882619 h 3839292"/>
              <a:gd name="connsiteX4" fmla="*/ 108343 w 5016959"/>
              <a:gd name="connsiteY4" fmla="*/ 2560350 h 3839292"/>
              <a:gd name="connsiteX5" fmla="*/ 269707 w 5016959"/>
              <a:gd name="connsiteY5" fmla="*/ 3431720 h 3839292"/>
              <a:gd name="connsiteX6" fmla="*/ 495618 w 5016959"/>
              <a:gd name="connsiteY6" fmla="*/ 3693490 h 3839292"/>
              <a:gd name="connsiteX7" fmla="*/ 1141077 w 5016959"/>
              <a:gd name="connsiteY7" fmla="*/ 3689903 h 3839292"/>
              <a:gd name="connsiteX8" fmla="*/ 1540903 w 5016959"/>
              <a:gd name="connsiteY8" fmla="*/ 3838718 h 3839292"/>
              <a:gd name="connsiteX9" fmla="*/ 2001689 w 5016959"/>
              <a:gd name="connsiteY9" fmla="*/ 3743692 h 3839292"/>
              <a:gd name="connsiteX10" fmla="*/ 2808512 w 5016959"/>
              <a:gd name="connsiteY10" fmla="*/ 3808237 h 3839292"/>
              <a:gd name="connsiteX11" fmla="*/ 3400183 w 5016959"/>
              <a:gd name="connsiteY11" fmla="*/ 3668388 h 3839292"/>
              <a:gd name="connsiteX12" fmla="*/ 4260794 w 5016959"/>
              <a:gd name="connsiteY12" fmla="*/ 3689903 h 3839292"/>
              <a:gd name="connsiteX13" fmla="*/ 4852465 w 5016959"/>
              <a:gd name="connsiteY13" fmla="*/ 3281113 h 3839292"/>
              <a:gd name="connsiteX14" fmla="*/ 4927769 w 5016959"/>
              <a:gd name="connsiteY14" fmla="*/ 2194590 h 3839292"/>
              <a:gd name="connsiteX15" fmla="*/ 5013830 w 5016959"/>
              <a:gd name="connsiteY15" fmla="*/ 1140341 h 3839292"/>
              <a:gd name="connsiteX16" fmla="*/ 4809434 w 5016959"/>
              <a:gd name="connsiteY16" fmla="*/ 548670 h 3839292"/>
              <a:gd name="connsiteX17" fmla="*/ 4174733 w 5016959"/>
              <a:gd name="connsiteY17" fmla="*/ 118364 h 3839292"/>
              <a:gd name="connsiteX18" fmla="*/ 3948823 w 5016959"/>
              <a:gd name="connsiteY18" fmla="*/ 96849 h 3839292"/>
              <a:gd name="connsiteX19" fmla="*/ 3733670 w 5016959"/>
              <a:gd name="connsiteY19" fmla="*/ 30 h 3839292"/>
              <a:gd name="connsiteX20" fmla="*/ 3055938 w 5016959"/>
              <a:gd name="connsiteY20" fmla="*/ 107607 h 3839292"/>
              <a:gd name="connsiteX21" fmla="*/ 2507298 w 5016959"/>
              <a:gd name="connsiteY21" fmla="*/ 30 h 3839292"/>
              <a:gd name="connsiteX22" fmla="*/ 2507298 w 5016959"/>
              <a:gd name="connsiteY22" fmla="*/ 30 h 3839292"/>
              <a:gd name="connsiteX23" fmla="*/ 2087750 w 5016959"/>
              <a:gd name="connsiteY23" fmla="*/ 53819 h 3839292"/>
              <a:gd name="connsiteX24" fmla="*/ 807590 w 5016959"/>
              <a:gd name="connsiteY24" fmla="*/ 21546 h 3839292"/>
              <a:gd name="connsiteX0" fmla="*/ 807472 w 5016841"/>
              <a:gd name="connsiteY0" fmla="*/ 21546 h 3839292"/>
              <a:gd name="connsiteX1" fmla="*/ 215801 w 5016841"/>
              <a:gd name="connsiteY1" fmla="*/ 473367 h 3839292"/>
              <a:gd name="connsiteX2" fmla="*/ 162013 w 5016841"/>
              <a:gd name="connsiteY2" fmla="*/ 1258675 h 3839292"/>
              <a:gd name="connsiteX3" fmla="*/ 648 w 5016841"/>
              <a:gd name="connsiteY3" fmla="*/ 1882619 h 3839292"/>
              <a:gd name="connsiteX4" fmla="*/ 108225 w 5016841"/>
              <a:gd name="connsiteY4" fmla="*/ 2560350 h 3839292"/>
              <a:gd name="connsiteX5" fmla="*/ 179942 w 5016841"/>
              <a:gd name="connsiteY5" fmla="*/ 3135885 h 3839292"/>
              <a:gd name="connsiteX6" fmla="*/ 495500 w 5016841"/>
              <a:gd name="connsiteY6" fmla="*/ 3693490 h 3839292"/>
              <a:gd name="connsiteX7" fmla="*/ 1140959 w 5016841"/>
              <a:gd name="connsiteY7" fmla="*/ 3689903 h 3839292"/>
              <a:gd name="connsiteX8" fmla="*/ 1540785 w 5016841"/>
              <a:gd name="connsiteY8" fmla="*/ 3838718 h 3839292"/>
              <a:gd name="connsiteX9" fmla="*/ 2001571 w 5016841"/>
              <a:gd name="connsiteY9" fmla="*/ 3743692 h 3839292"/>
              <a:gd name="connsiteX10" fmla="*/ 2808394 w 5016841"/>
              <a:gd name="connsiteY10" fmla="*/ 3808237 h 3839292"/>
              <a:gd name="connsiteX11" fmla="*/ 3400065 w 5016841"/>
              <a:gd name="connsiteY11" fmla="*/ 3668388 h 3839292"/>
              <a:gd name="connsiteX12" fmla="*/ 4260676 w 5016841"/>
              <a:gd name="connsiteY12" fmla="*/ 3689903 h 3839292"/>
              <a:gd name="connsiteX13" fmla="*/ 4852347 w 5016841"/>
              <a:gd name="connsiteY13" fmla="*/ 3281113 h 3839292"/>
              <a:gd name="connsiteX14" fmla="*/ 4927651 w 5016841"/>
              <a:gd name="connsiteY14" fmla="*/ 2194590 h 3839292"/>
              <a:gd name="connsiteX15" fmla="*/ 5013712 w 5016841"/>
              <a:gd name="connsiteY15" fmla="*/ 1140341 h 3839292"/>
              <a:gd name="connsiteX16" fmla="*/ 4809316 w 5016841"/>
              <a:gd name="connsiteY16" fmla="*/ 548670 h 3839292"/>
              <a:gd name="connsiteX17" fmla="*/ 4174615 w 5016841"/>
              <a:gd name="connsiteY17" fmla="*/ 118364 h 3839292"/>
              <a:gd name="connsiteX18" fmla="*/ 3948705 w 5016841"/>
              <a:gd name="connsiteY18" fmla="*/ 96849 h 3839292"/>
              <a:gd name="connsiteX19" fmla="*/ 3733552 w 5016841"/>
              <a:gd name="connsiteY19" fmla="*/ 30 h 3839292"/>
              <a:gd name="connsiteX20" fmla="*/ 3055820 w 5016841"/>
              <a:gd name="connsiteY20" fmla="*/ 107607 h 3839292"/>
              <a:gd name="connsiteX21" fmla="*/ 2507180 w 5016841"/>
              <a:gd name="connsiteY21" fmla="*/ 30 h 3839292"/>
              <a:gd name="connsiteX22" fmla="*/ 2507180 w 5016841"/>
              <a:gd name="connsiteY22" fmla="*/ 30 h 3839292"/>
              <a:gd name="connsiteX23" fmla="*/ 2087632 w 5016841"/>
              <a:gd name="connsiteY23" fmla="*/ 53819 h 3839292"/>
              <a:gd name="connsiteX24" fmla="*/ 807472 w 5016841"/>
              <a:gd name="connsiteY24" fmla="*/ 21546 h 3839292"/>
              <a:gd name="connsiteX0" fmla="*/ 807472 w 5016841"/>
              <a:gd name="connsiteY0" fmla="*/ 21546 h 3839292"/>
              <a:gd name="connsiteX1" fmla="*/ 215801 w 5016841"/>
              <a:gd name="connsiteY1" fmla="*/ 473367 h 3839292"/>
              <a:gd name="connsiteX2" fmla="*/ 162013 w 5016841"/>
              <a:gd name="connsiteY2" fmla="*/ 1258675 h 3839292"/>
              <a:gd name="connsiteX3" fmla="*/ 648 w 5016841"/>
              <a:gd name="connsiteY3" fmla="*/ 1882619 h 3839292"/>
              <a:gd name="connsiteX4" fmla="*/ 108225 w 5016841"/>
              <a:gd name="connsiteY4" fmla="*/ 2560350 h 3839292"/>
              <a:gd name="connsiteX5" fmla="*/ 179942 w 5016841"/>
              <a:gd name="connsiteY5" fmla="*/ 3135885 h 3839292"/>
              <a:gd name="connsiteX6" fmla="*/ 405853 w 5016841"/>
              <a:gd name="connsiteY6" fmla="*/ 3693490 h 3839292"/>
              <a:gd name="connsiteX7" fmla="*/ 1140959 w 5016841"/>
              <a:gd name="connsiteY7" fmla="*/ 3689903 h 3839292"/>
              <a:gd name="connsiteX8" fmla="*/ 1540785 w 5016841"/>
              <a:gd name="connsiteY8" fmla="*/ 3838718 h 3839292"/>
              <a:gd name="connsiteX9" fmla="*/ 2001571 w 5016841"/>
              <a:gd name="connsiteY9" fmla="*/ 3743692 h 3839292"/>
              <a:gd name="connsiteX10" fmla="*/ 2808394 w 5016841"/>
              <a:gd name="connsiteY10" fmla="*/ 3808237 h 3839292"/>
              <a:gd name="connsiteX11" fmla="*/ 3400065 w 5016841"/>
              <a:gd name="connsiteY11" fmla="*/ 3668388 h 3839292"/>
              <a:gd name="connsiteX12" fmla="*/ 4260676 w 5016841"/>
              <a:gd name="connsiteY12" fmla="*/ 3689903 h 3839292"/>
              <a:gd name="connsiteX13" fmla="*/ 4852347 w 5016841"/>
              <a:gd name="connsiteY13" fmla="*/ 3281113 h 3839292"/>
              <a:gd name="connsiteX14" fmla="*/ 4927651 w 5016841"/>
              <a:gd name="connsiteY14" fmla="*/ 2194590 h 3839292"/>
              <a:gd name="connsiteX15" fmla="*/ 5013712 w 5016841"/>
              <a:gd name="connsiteY15" fmla="*/ 1140341 h 3839292"/>
              <a:gd name="connsiteX16" fmla="*/ 4809316 w 5016841"/>
              <a:gd name="connsiteY16" fmla="*/ 548670 h 3839292"/>
              <a:gd name="connsiteX17" fmla="*/ 4174615 w 5016841"/>
              <a:gd name="connsiteY17" fmla="*/ 118364 h 3839292"/>
              <a:gd name="connsiteX18" fmla="*/ 3948705 w 5016841"/>
              <a:gd name="connsiteY18" fmla="*/ 96849 h 3839292"/>
              <a:gd name="connsiteX19" fmla="*/ 3733552 w 5016841"/>
              <a:gd name="connsiteY19" fmla="*/ 30 h 3839292"/>
              <a:gd name="connsiteX20" fmla="*/ 3055820 w 5016841"/>
              <a:gd name="connsiteY20" fmla="*/ 107607 h 3839292"/>
              <a:gd name="connsiteX21" fmla="*/ 2507180 w 5016841"/>
              <a:gd name="connsiteY21" fmla="*/ 30 h 3839292"/>
              <a:gd name="connsiteX22" fmla="*/ 2507180 w 5016841"/>
              <a:gd name="connsiteY22" fmla="*/ 30 h 3839292"/>
              <a:gd name="connsiteX23" fmla="*/ 2087632 w 5016841"/>
              <a:gd name="connsiteY23" fmla="*/ 53819 h 3839292"/>
              <a:gd name="connsiteX24" fmla="*/ 807472 w 5016841"/>
              <a:gd name="connsiteY24" fmla="*/ 21546 h 3839292"/>
              <a:gd name="connsiteX0" fmla="*/ 807472 w 5016841"/>
              <a:gd name="connsiteY0" fmla="*/ 21546 h 3839292"/>
              <a:gd name="connsiteX1" fmla="*/ 215801 w 5016841"/>
              <a:gd name="connsiteY1" fmla="*/ 473367 h 3839292"/>
              <a:gd name="connsiteX2" fmla="*/ 162013 w 5016841"/>
              <a:gd name="connsiteY2" fmla="*/ 1258675 h 3839292"/>
              <a:gd name="connsiteX3" fmla="*/ 648 w 5016841"/>
              <a:gd name="connsiteY3" fmla="*/ 1882619 h 3839292"/>
              <a:gd name="connsiteX4" fmla="*/ 108225 w 5016841"/>
              <a:gd name="connsiteY4" fmla="*/ 2560350 h 3839292"/>
              <a:gd name="connsiteX5" fmla="*/ 179942 w 5016841"/>
              <a:gd name="connsiteY5" fmla="*/ 3135885 h 3839292"/>
              <a:gd name="connsiteX6" fmla="*/ 405853 w 5016841"/>
              <a:gd name="connsiteY6" fmla="*/ 3693490 h 3839292"/>
              <a:gd name="connsiteX7" fmla="*/ 1140959 w 5016841"/>
              <a:gd name="connsiteY7" fmla="*/ 3689903 h 3839292"/>
              <a:gd name="connsiteX8" fmla="*/ 1540785 w 5016841"/>
              <a:gd name="connsiteY8" fmla="*/ 3838718 h 3839292"/>
              <a:gd name="connsiteX9" fmla="*/ 2001571 w 5016841"/>
              <a:gd name="connsiteY9" fmla="*/ 3743692 h 3839292"/>
              <a:gd name="connsiteX10" fmla="*/ 2808394 w 5016841"/>
              <a:gd name="connsiteY10" fmla="*/ 3808237 h 3839292"/>
              <a:gd name="connsiteX11" fmla="*/ 3400065 w 5016841"/>
              <a:gd name="connsiteY11" fmla="*/ 3668388 h 3839292"/>
              <a:gd name="connsiteX12" fmla="*/ 4260676 w 5016841"/>
              <a:gd name="connsiteY12" fmla="*/ 3689903 h 3839292"/>
              <a:gd name="connsiteX13" fmla="*/ 4852347 w 5016841"/>
              <a:gd name="connsiteY13" fmla="*/ 3281113 h 3839292"/>
              <a:gd name="connsiteX14" fmla="*/ 4927651 w 5016841"/>
              <a:gd name="connsiteY14" fmla="*/ 2194590 h 3839292"/>
              <a:gd name="connsiteX15" fmla="*/ 5013712 w 5016841"/>
              <a:gd name="connsiteY15" fmla="*/ 1140341 h 3839292"/>
              <a:gd name="connsiteX16" fmla="*/ 4809316 w 5016841"/>
              <a:gd name="connsiteY16" fmla="*/ 548670 h 3839292"/>
              <a:gd name="connsiteX17" fmla="*/ 4174615 w 5016841"/>
              <a:gd name="connsiteY17" fmla="*/ 118364 h 3839292"/>
              <a:gd name="connsiteX18" fmla="*/ 3948705 w 5016841"/>
              <a:gd name="connsiteY18" fmla="*/ 96849 h 3839292"/>
              <a:gd name="connsiteX19" fmla="*/ 3733552 w 5016841"/>
              <a:gd name="connsiteY19" fmla="*/ 30 h 3839292"/>
              <a:gd name="connsiteX20" fmla="*/ 3055820 w 5016841"/>
              <a:gd name="connsiteY20" fmla="*/ 107607 h 3839292"/>
              <a:gd name="connsiteX21" fmla="*/ 2507180 w 5016841"/>
              <a:gd name="connsiteY21" fmla="*/ 30 h 3839292"/>
              <a:gd name="connsiteX22" fmla="*/ 2507180 w 5016841"/>
              <a:gd name="connsiteY22" fmla="*/ 30 h 3839292"/>
              <a:gd name="connsiteX23" fmla="*/ 2087632 w 5016841"/>
              <a:gd name="connsiteY23" fmla="*/ 53819 h 3839292"/>
              <a:gd name="connsiteX24" fmla="*/ 807472 w 5016841"/>
              <a:gd name="connsiteY24" fmla="*/ 21546 h 3839292"/>
              <a:gd name="connsiteX0" fmla="*/ 807768 w 5017137"/>
              <a:gd name="connsiteY0" fmla="*/ 21546 h 3839292"/>
              <a:gd name="connsiteX1" fmla="*/ 216097 w 5017137"/>
              <a:gd name="connsiteY1" fmla="*/ 473367 h 3839292"/>
              <a:gd name="connsiteX2" fmla="*/ 162309 w 5017137"/>
              <a:gd name="connsiteY2" fmla="*/ 1258675 h 3839292"/>
              <a:gd name="connsiteX3" fmla="*/ 944 w 5017137"/>
              <a:gd name="connsiteY3" fmla="*/ 1882619 h 3839292"/>
              <a:gd name="connsiteX4" fmla="*/ 99556 w 5017137"/>
              <a:gd name="connsiteY4" fmla="*/ 2506562 h 3839292"/>
              <a:gd name="connsiteX5" fmla="*/ 180238 w 5017137"/>
              <a:gd name="connsiteY5" fmla="*/ 3135885 h 3839292"/>
              <a:gd name="connsiteX6" fmla="*/ 406149 w 5017137"/>
              <a:gd name="connsiteY6" fmla="*/ 3693490 h 3839292"/>
              <a:gd name="connsiteX7" fmla="*/ 1141255 w 5017137"/>
              <a:gd name="connsiteY7" fmla="*/ 3689903 h 3839292"/>
              <a:gd name="connsiteX8" fmla="*/ 1541081 w 5017137"/>
              <a:gd name="connsiteY8" fmla="*/ 3838718 h 3839292"/>
              <a:gd name="connsiteX9" fmla="*/ 2001867 w 5017137"/>
              <a:gd name="connsiteY9" fmla="*/ 3743692 h 3839292"/>
              <a:gd name="connsiteX10" fmla="*/ 2808690 w 5017137"/>
              <a:gd name="connsiteY10" fmla="*/ 3808237 h 3839292"/>
              <a:gd name="connsiteX11" fmla="*/ 3400361 w 5017137"/>
              <a:gd name="connsiteY11" fmla="*/ 3668388 h 3839292"/>
              <a:gd name="connsiteX12" fmla="*/ 4260972 w 5017137"/>
              <a:gd name="connsiteY12" fmla="*/ 3689903 h 3839292"/>
              <a:gd name="connsiteX13" fmla="*/ 4852643 w 5017137"/>
              <a:gd name="connsiteY13" fmla="*/ 3281113 h 3839292"/>
              <a:gd name="connsiteX14" fmla="*/ 4927947 w 5017137"/>
              <a:gd name="connsiteY14" fmla="*/ 2194590 h 3839292"/>
              <a:gd name="connsiteX15" fmla="*/ 5014008 w 5017137"/>
              <a:gd name="connsiteY15" fmla="*/ 1140341 h 3839292"/>
              <a:gd name="connsiteX16" fmla="*/ 4809612 w 5017137"/>
              <a:gd name="connsiteY16" fmla="*/ 548670 h 3839292"/>
              <a:gd name="connsiteX17" fmla="*/ 4174911 w 5017137"/>
              <a:gd name="connsiteY17" fmla="*/ 118364 h 3839292"/>
              <a:gd name="connsiteX18" fmla="*/ 3949001 w 5017137"/>
              <a:gd name="connsiteY18" fmla="*/ 96849 h 3839292"/>
              <a:gd name="connsiteX19" fmla="*/ 3733848 w 5017137"/>
              <a:gd name="connsiteY19" fmla="*/ 30 h 3839292"/>
              <a:gd name="connsiteX20" fmla="*/ 3056116 w 5017137"/>
              <a:gd name="connsiteY20" fmla="*/ 107607 h 3839292"/>
              <a:gd name="connsiteX21" fmla="*/ 2507476 w 5017137"/>
              <a:gd name="connsiteY21" fmla="*/ 30 h 3839292"/>
              <a:gd name="connsiteX22" fmla="*/ 2507476 w 5017137"/>
              <a:gd name="connsiteY22" fmla="*/ 30 h 3839292"/>
              <a:gd name="connsiteX23" fmla="*/ 2087928 w 5017137"/>
              <a:gd name="connsiteY23" fmla="*/ 53819 h 3839292"/>
              <a:gd name="connsiteX24" fmla="*/ 807768 w 5017137"/>
              <a:gd name="connsiteY24" fmla="*/ 21546 h 3839292"/>
              <a:gd name="connsiteX0" fmla="*/ 807768 w 5017137"/>
              <a:gd name="connsiteY0" fmla="*/ 21546 h 3839292"/>
              <a:gd name="connsiteX1" fmla="*/ 216097 w 5017137"/>
              <a:gd name="connsiteY1" fmla="*/ 473367 h 3839292"/>
              <a:gd name="connsiteX2" fmla="*/ 162309 w 5017137"/>
              <a:gd name="connsiteY2" fmla="*/ 1258675 h 3839292"/>
              <a:gd name="connsiteX3" fmla="*/ 944 w 5017137"/>
              <a:gd name="connsiteY3" fmla="*/ 1882619 h 3839292"/>
              <a:gd name="connsiteX4" fmla="*/ 99556 w 5017137"/>
              <a:gd name="connsiteY4" fmla="*/ 2506562 h 3839292"/>
              <a:gd name="connsiteX5" fmla="*/ 180238 w 5017137"/>
              <a:gd name="connsiteY5" fmla="*/ 3135885 h 3839292"/>
              <a:gd name="connsiteX6" fmla="*/ 406149 w 5017137"/>
              <a:gd name="connsiteY6" fmla="*/ 3693490 h 3839292"/>
              <a:gd name="connsiteX7" fmla="*/ 1141255 w 5017137"/>
              <a:gd name="connsiteY7" fmla="*/ 3689903 h 3839292"/>
              <a:gd name="connsiteX8" fmla="*/ 1541081 w 5017137"/>
              <a:gd name="connsiteY8" fmla="*/ 3838718 h 3839292"/>
              <a:gd name="connsiteX9" fmla="*/ 2001867 w 5017137"/>
              <a:gd name="connsiteY9" fmla="*/ 3743692 h 3839292"/>
              <a:gd name="connsiteX10" fmla="*/ 2808690 w 5017137"/>
              <a:gd name="connsiteY10" fmla="*/ 3808237 h 3839292"/>
              <a:gd name="connsiteX11" fmla="*/ 3400361 w 5017137"/>
              <a:gd name="connsiteY11" fmla="*/ 3668388 h 3839292"/>
              <a:gd name="connsiteX12" fmla="*/ 4260972 w 5017137"/>
              <a:gd name="connsiteY12" fmla="*/ 3689903 h 3839292"/>
              <a:gd name="connsiteX13" fmla="*/ 4852643 w 5017137"/>
              <a:gd name="connsiteY13" fmla="*/ 3281113 h 3839292"/>
              <a:gd name="connsiteX14" fmla="*/ 4927947 w 5017137"/>
              <a:gd name="connsiteY14" fmla="*/ 2194590 h 3839292"/>
              <a:gd name="connsiteX15" fmla="*/ 5014008 w 5017137"/>
              <a:gd name="connsiteY15" fmla="*/ 1140341 h 3839292"/>
              <a:gd name="connsiteX16" fmla="*/ 4809612 w 5017137"/>
              <a:gd name="connsiteY16" fmla="*/ 548670 h 3839292"/>
              <a:gd name="connsiteX17" fmla="*/ 4174911 w 5017137"/>
              <a:gd name="connsiteY17" fmla="*/ 118364 h 3839292"/>
              <a:gd name="connsiteX18" fmla="*/ 3949001 w 5017137"/>
              <a:gd name="connsiteY18" fmla="*/ 96849 h 3839292"/>
              <a:gd name="connsiteX19" fmla="*/ 3733848 w 5017137"/>
              <a:gd name="connsiteY19" fmla="*/ 30 h 3839292"/>
              <a:gd name="connsiteX20" fmla="*/ 3056116 w 5017137"/>
              <a:gd name="connsiteY20" fmla="*/ 107607 h 3839292"/>
              <a:gd name="connsiteX21" fmla="*/ 2507476 w 5017137"/>
              <a:gd name="connsiteY21" fmla="*/ 30 h 3839292"/>
              <a:gd name="connsiteX22" fmla="*/ 2507476 w 5017137"/>
              <a:gd name="connsiteY22" fmla="*/ 30 h 3839292"/>
              <a:gd name="connsiteX23" fmla="*/ 2087928 w 5017137"/>
              <a:gd name="connsiteY23" fmla="*/ 53819 h 3839292"/>
              <a:gd name="connsiteX24" fmla="*/ 807768 w 5017137"/>
              <a:gd name="connsiteY24" fmla="*/ 21546 h 3839292"/>
              <a:gd name="connsiteX0" fmla="*/ 816659 w 5026028"/>
              <a:gd name="connsiteY0" fmla="*/ 21546 h 3839292"/>
              <a:gd name="connsiteX1" fmla="*/ 224988 w 5026028"/>
              <a:gd name="connsiteY1" fmla="*/ 473367 h 3839292"/>
              <a:gd name="connsiteX2" fmla="*/ 171200 w 5026028"/>
              <a:gd name="connsiteY2" fmla="*/ 1258675 h 3839292"/>
              <a:gd name="connsiteX3" fmla="*/ 870 w 5026028"/>
              <a:gd name="connsiteY3" fmla="*/ 1900549 h 3839292"/>
              <a:gd name="connsiteX4" fmla="*/ 108447 w 5026028"/>
              <a:gd name="connsiteY4" fmla="*/ 2506562 h 3839292"/>
              <a:gd name="connsiteX5" fmla="*/ 189129 w 5026028"/>
              <a:gd name="connsiteY5" fmla="*/ 3135885 h 3839292"/>
              <a:gd name="connsiteX6" fmla="*/ 415040 w 5026028"/>
              <a:gd name="connsiteY6" fmla="*/ 3693490 h 3839292"/>
              <a:gd name="connsiteX7" fmla="*/ 1150146 w 5026028"/>
              <a:gd name="connsiteY7" fmla="*/ 3689903 h 3839292"/>
              <a:gd name="connsiteX8" fmla="*/ 1549972 w 5026028"/>
              <a:gd name="connsiteY8" fmla="*/ 3838718 h 3839292"/>
              <a:gd name="connsiteX9" fmla="*/ 2010758 w 5026028"/>
              <a:gd name="connsiteY9" fmla="*/ 3743692 h 3839292"/>
              <a:gd name="connsiteX10" fmla="*/ 2817581 w 5026028"/>
              <a:gd name="connsiteY10" fmla="*/ 3808237 h 3839292"/>
              <a:gd name="connsiteX11" fmla="*/ 3409252 w 5026028"/>
              <a:gd name="connsiteY11" fmla="*/ 3668388 h 3839292"/>
              <a:gd name="connsiteX12" fmla="*/ 4269863 w 5026028"/>
              <a:gd name="connsiteY12" fmla="*/ 3689903 h 3839292"/>
              <a:gd name="connsiteX13" fmla="*/ 4861534 w 5026028"/>
              <a:gd name="connsiteY13" fmla="*/ 3281113 h 3839292"/>
              <a:gd name="connsiteX14" fmla="*/ 4936838 w 5026028"/>
              <a:gd name="connsiteY14" fmla="*/ 2194590 h 3839292"/>
              <a:gd name="connsiteX15" fmla="*/ 5022899 w 5026028"/>
              <a:gd name="connsiteY15" fmla="*/ 1140341 h 3839292"/>
              <a:gd name="connsiteX16" fmla="*/ 4818503 w 5026028"/>
              <a:gd name="connsiteY16" fmla="*/ 548670 h 3839292"/>
              <a:gd name="connsiteX17" fmla="*/ 4183802 w 5026028"/>
              <a:gd name="connsiteY17" fmla="*/ 118364 h 3839292"/>
              <a:gd name="connsiteX18" fmla="*/ 3957892 w 5026028"/>
              <a:gd name="connsiteY18" fmla="*/ 96849 h 3839292"/>
              <a:gd name="connsiteX19" fmla="*/ 3742739 w 5026028"/>
              <a:gd name="connsiteY19" fmla="*/ 30 h 3839292"/>
              <a:gd name="connsiteX20" fmla="*/ 3065007 w 5026028"/>
              <a:gd name="connsiteY20" fmla="*/ 107607 h 3839292"/>
              <a:gd name="connsiteX21" fmla="*/ 2516367 w 5026028"/>
              <a:gd name="connsiteY21" fmla="*/ 30 h 3839292"/>
              <a:gd name="connsiteX22" fmla="*/ 2516367 w 5026028"/>
              <a:gd name="connsiteY22" fmla="*/ 30 h 3839292"/>
              <a:gd name="connsiteX23" fmla="*/ 2096819 w 5026028"/>
              <a:gd name="connsiteY23" fmla="*/ 53819 h 3839292"/>
              <a:gd name="connsiteX24" fmla="*/ 816659 w 5026028"/>
              <a:gd name="connsiteY24" fmla="*/ 21546 h 3839292"/>
              <a:gd name="connsiteX0" fmla="*/ 816659 w 5026028"/>
              <a:gd name="connsiteY0" fmla="*/ 21546 h 3839292"/>
              <a:gd name="connsiteX1" fmla="*/ 224988 w 5026028"/>
              <a:gd name="connsiteY1" fmla="*/ 473367 h 3839292"/>
              <a:gd name="connsiteX2" fmla="*/ 171200 w 5026028"/>
              <a:gd name="connsiteY2" fmla="*/ 1258675 h 3839292"/>
              <a:gd name="connsiteX3" fmla="*/ 870 w 5026028"/>
              <a:gd name="connsiteY3" fmla="*/ 1900549 h 3839292"/>
              <a:gd name="connsiteX4" fmla="*/ 108447 w 5026028"/>
              <a:gd name="connsiteY4" fmla="*/ 2506562 h 3839292"/>
              <a:gd name="connsiteX5" fmla="*/ 189129 w 5026028"/>
              <a:gd name="connsiteY5" fmla="*/ 3135885 h 3839292"/>
              <a:gd name="connsiteX6" fmla="*/ 415040 w 5026028"/>
              <a:gd name="connsiteY6" fmla="*/ 3693490 h 3839292"/>
              <a:gd name="connsiteX7" fmla="*/ 1150146 w 5026028"/>
              <a:gd name="connsiteY7" fmla="*/ 3689903 h 3839292"/>
              <a:gd name="connsiteX8" fmla="*/ 1549972 w 5026028"/>
              <a:gd name="connsiteY8" fmla="*/ 3838718 h 3839292"/>
              <a:gd name="connsiteX9" fmla="*/ 2010758 w 5026028"/>
              <a:gd name="connsiteY9" fmla="*/ 3743692 h 3839292"/>
              <a:gd name="connsiteX10" fmla="*/ 2817581 w 5026028"/>
              <a:gd name="connsiteY10" fmla="*/ 3808237 h 3839292"/>
              <a:gd name="connsiteX11" fmla="*/ 3409252 w 5026028"/>
              <a:gd name="connsiteY11" fmla="*/ 3668388 h 3839292"/>
              <a:gd name="connsiteX12" fmla="*/ 4269863 w 5026028"/>
              <a:gd name="connsiteY12" fmla="*/ 3689903 h 3839292"/>
              <a:gd name="connsiteX13" fmla="*/ 4861534 w 5026028"/>
              <a:gd name="connsiteY13" fmla="*/ 3281113 h 3839292"/>
              <a:gd name="connsiteX14" fmla="*/ 4936838 w 5026028"/>
              <a:gd name="connsiteY14" fmla="*/ 2194590 h 3839292"/>
              <a:gd name="connsiteX15" fmla="*/ 5022899 w 5026028"/>
              <a:gd name="connsiteY15" fmla="*/ 1140341 h 3839292"/>
              <a:gd name="connsiteX16" fmla="*/ 4818503 w 5026028"/>
              <a:gd name="connsiteY16" fmla="*/ 548670 h 3839292"/>
              <a:gd name="connsiteX17" fmla="*/ 4183802 w 5026028"/>
              <a:gd name="connsiteY17" fmla="*/ 118364 h 3839292"/>
              <a:gd name="connsiteX18" fmla="*/ 3957892 w 5026028"/>
              <a:gd name="connsiteY18" fmla="*/ 96849 h 3839292"/>
              <a:gd name="connsiteX19" fmla="*/ 3742739 w 5026028"/>
              <a:gd name="connsiteY19" fmla="*/ 30 h 3839292"/>
              <a:gd name="connsiteX20" fmla="*/ 3065007 w 5026028"/>
              <a:gd name="connsiteY20" fmla="*/ 107607 h 3839292"/>
              <a:gd name="connsiteX21" fmla="*/ 2516367 w 5026028"/>
              <a:gd name="connsiteY21" fmla="*/ 30 h 3839292"/>
              <a:gd name="connsiteX22" fmla="*/ 2516367 w 5026028"/>
              <a:gd name="connsiteY22" fmla="*/ 30 h 3839292"/>
              <a:gd name="connsiteX23" fmla="*/ 2096819 w 5026028"/>
              <a:gd name="connsiteY23" fmla="*/ 53819 h 3839292"/>
              <a:gd name="connsiteX24" fmla="*/ 816659 w 5026028"/>
              <a:gd name="connsiteY24" fmla="*/ 21546 h 3839292"/>
              <a:gd name="connsiteX0" fmla="*/ 816659 w 5026028"/>
              <a:gd name="connsiteY0" fmla="*/ 21546 h 3810013"/>
              <a:gd name="connsiteX1" fmla="*/ 224988 w 5026028"/>
              <a:gd name="connsiteY1" fmla="*/ 473367 h 3810013"/>
              <a:gd name="connsiteX2" fmla="*/ 171200 w 5026028"/>
              <a:gd name="connsiteY2" fmla="*/ 1258675 h 3810013"/>
              <a:gd name="connsiteX3" fmla="*/ 870 w 5026028"/>
              <a:gd name="connsiteY3" fmla="*/ 1900549 h 3810013"/>
              <a:gd name="connsiteX4" fmla="*/ 108447 w 5026028"/>
              <a:gd name="connsiteY4" fmla="*/ 2506562 h 3810013"/>
              <a:gd name="connsiteX5" fmla="*/ 189129 w 5026028"/>
              <a:gd name="connsiteY5" fmla="*/ 3135885 h 3810013"/>
              <a:gd name="connsiteX6" fmla="*/ 415040 w 5026028"/>
              <a:gd name="connsiteY6" fmla="*/ 3693490 h 3810013"/>
              <a:gd name="connsiteX7" fmla="*/ 1150146 w 5026028"/>
              <a:gd name="connsiteY7" fmla="*/ 3689903 h 3810013"/>
              <a:gd name="connsiteX8" fmla="*/ 2010758 w 5026028"/>
              <a:gd name="connsiteY8" fmla="*/ 3743692 h 3810013"/>
              <a:gd name="connsiteX9" fmla="*/ 2817581 w 5026028"/>
              <a:gd name="connsiteY9" fmla="*/ 3808237 h 3810013"/>
              <a:gd name="connsiteX10" fmla="*/ 3409252 w 5026028"/>
              <a:gd name="connsiteY10" fmla="*/ 3668388 h 3810013"/>
              <a:gd name="connsiteX11" fmla="*/ 4269863 w 5026028"/>
              <a:gd name="connsiteY11" fmla="*/ 3689903 h 3810013"/>
              <a:gd name="connsiteX12" fmla="*/ 4861534 w 5026028"/>
              <a:gd name="connsiteY12" fmla="*/ 3281113 h 3810013"/>
              <a:gd name="connsiteX13" fmla="*/ 4936838 w 5026028"/>
              <a:gd name="connsiteY13" fmla="*/ 2194590 h 3810013"/>
              <a:gd name="connsiteX14" fmla="*/ 5022899 w 5026028"/>
              <a:gd name="connsiteY14" fmla="*/ 1140341 h 3810013"/>
              <a:gd name="connsiteX15" fmla="*/ 4818503 w 5026028"/>
              <a:gd name="connsiteY15" fmla="*/ 548670 h 3810013"/>
              <a:gd name="connsiteX16" fmla="*/ 4183802 w 5026028"/>
              <a:gd name="connsiteY16" fmla="*/ 118364 h 3810013"/>
              <a:gd name="connsiteX17" fmla="*/ 3957892 w 5026028"/>
              <a:gd name="connsiteY17" fmla="*/ 96849 h 3810013"/>
              <a:gd name="connsiteX18" fmla="*/ 3742739 w 5026028"/>
              <a:gd name="connsiteY18" fmla="*/ 30 h 3810013"/>
              <a:gd name="connsiteX19" fmla="*/ 3065007 w 5026028"/>
              <a:gd name="connsiteY19" fmla="*/ 107607 h 3810013"/>
              <a:gd name="connsiteX20" fmla="*/ 2516367 w 5026028"/>
              <a:gd name="connsiteY20" fmla="*/ 30 h 3810013"/>
              <a:gd name="connsiteX21" fmla="*/ 2516367 w 5026028"/>
              <a:gd name="connsiteY21" fmla="*/ 30 h 3810013"/>
              <a:gd name="connsiteX22" fmla="*/ 2096819 w 5026028"/>
              <a:gd name="connsiteY22" fmla="*/ 53819 h 3810013"/>
              <a:gd name="connsiteX23" fmla="*/ 816659 w 5026028"/>
              <a:gd name="connsiteY23" fmla="*/ 21546 h 3810013"/>
              <a:gd name="connsiteX0" fmla="*/ 816659 w 5026028"/>
              <a:gd name="connsiteY0" fmla="*/ 21546 h 3810013"/>
              <a:gd name="connsiteX1" fmla="*/ 224988 w 5026028"/>
              <a:gd name="connsiteY1" fmla="*/ 473367 h 3810013"/>
              <a:gd name="connsiteX2" fmla="*/ 171200 w 5026028"/>
              <a:gd name="connsiteY2" fmla="*/ 1258675 h 3810013"/>
              <a:gd name="connsiteX3" fmla="*/ 870 w 5026028"/>
              <a:gd name="connsiteY3" fmla="*/ 1900549 h 3810013"/>
              <a:gd name="connsiteX4" fmla="*/ 108447 w 5026028"/>
              <a:gd name="connsiteY4" fmla="*/ 2506562 h 3810013"/>
              <a:gd name="connsiteX5" fmla="*/ 189129 w 5026028"/>
              <a:gd name="connsiteY5" fmla="*/ 3135885 h 3810013"/>
              <a:gd name="connsiteX6" fmla="*/ 415040 w 5026028"/>
              <a:gd name="connsiteY6" fmla="*/ 3693490 h 3810013"/>
              <a:gd name="connsiteX7" fmla="*/ 1490805 w 5026028"/>
              <a:gd name="connsiteY7" fmla="*/ 3689903 h 3810013"/>
              <a:gd name="connsiteX8" fmla="*/ 2010758 w 5026028"/>
              <a:gd name="connsiteY8" fmla="*/ 3743692 h 3810013"/>
              <a:gd name="connsiteX9" fmla="*/ 2817581 w 5026028"/>
              <a:gd name="connsiteY9" fmla="*/ 3808237 h 3810013"/>
              <a:gd name="connsiteX10" fmla="*/ 3409252 w 5026028"/>
              <a:gd name="connsiteY10" fmla="*/ 3668388 h 3810013"/>
              <a:gd name="connsiteX11" fmla="*/ 4269863 w 5026028"/>
              <a:gd name="connsiteY11" fmla="*/ 3689903 h 3810013"/>
              <a:gd name="connsiteX12" fmla="*/ 4861534 w 5026028"/>
              <a:gd name="connsiteY12" fmla="*/ 3281113 h 3810013"/>
              <a:gd name="connsiteX13" fmla="*/ 4936838 w 5026028"/>
              <a:gd name="connsiteY13" fmla="*/ 2194590 h 3810013"/>
              <a:gd name="connsiteX14" fmla="*/ 5022899 w 5026028"/>
              <a:gd name="connsiteY14" fmla="*/ 1140341 h 3810013"/>
              <a:gd name="connsiteX15" fmla="*/ 4818503 w 5026028"/>
              <a:gd name="connsiteY15" fmla="*/ 548670 h 3810013"/>
              <a:gd name="connsiteX16" fmla="*/ 4183802 w 5026028"/>
              <a:gd name="connsiteY16" fmla="*/ 118364 h 3810013"/>
              <a:gd name="connsiteX17" fmla="*/ 3957892 w 5026028"/>
              <a:gd name="connsiteY17" fmla="*/ 96849 h 3810013"/>
              <a:gd name="connsiteX18" fmla="*/ 3742739 w 5026028"/>
              <a:gd name="connsiteY18" fmla="*/ 30 h 3810013"/>
              <a:gd name="connsiteX19" fmla="*/ 3065007 w 5026028"/>
              <a:gd name="connsiteY19" fmla="*/ 107607 h 3810013"/>
              <a:gd name="connsiteX20" fmla="*/ 2516367 w 5026028"/>
              <a:gd name="connsiteY20" fmla="*/ 30 h 3810013"/>
              <a:gd name="connsiteX21" fmla="*/ 2516367 w 5026028"/>
              <a:gd name="connsiteY21" fmla="*/ 30 h 3810013"/>
              <a:gd name="connsiteX22" fmla="*/ 2096819 w 5026028"/>
              <a:gd name="connsiteY22" fmla="*/ 53819 h 3810013"/>
              <a:gd name="connsiteX23" fmla="*/ 816659 w 5026028"/>
              <a:gd name="connsiteY23" fmla="*/ 21546 h 3810013"/>
              <a:gd name="connsiteX0" fmla="*/ 816659 w 5026028"/>
              <a:gd name="connsiteY0" fmla="*/ 21546 h 3854200"/>
              <a:gd name="connsiteX1" fmla="*/ 224988 w 5026028"/>
              <a:gd name="connsiteY1" fmla="*/ 473367 h 3854200"/>
              <a:gd name="connsiteX2" fmla="*/ 171200 w 5026028"/>
              <a:gd name="connsiteY2" fmla="*/ 1258675 h 3854200"/>
              <a:gd name="connsiteX3" fmla="*/ 870 w 5026028"/>
              <a:gd name="connsiteY3" fmla="*/ 1900549 h 3854200"/>
              <a:gd name="connsiteX4" fmla="*/ 108447 w 5026028"/>
              <a:gd name="connsiteY4" fmla="*/ 2506562 h 3854200"/>
              <a:gd name="connsiteX5" fmla="*/ 189129 w 5026028"/>
              <a:gd name="connsiteY5" fmla="*/ 3135885 h 3854200"/>
              <a:gd name="connsiteX6" fmla="*/ 415040 w 5026028"/>
              <a:gd name="connsiteY6" fmla="*/ 3693490 h 3854200"/>
              <a:gd name="connsiteX7" fmla="*/ 1490805 w 5026028"/>
              <a:gd name="connsiteY7" fmla="*/ 3689903 h 3854200"/>
              <a:gd name="connsiteX8" fmla="*/ 2010758 w 5026028"/>
              <a:gd name="connsiteY8" fmla="*/ 3743692 h 3854200"/>
              <a:gd name="connsiteX9" fmla="*/ 2611393 w 5026028"/>
              <a:gd name="connsiteY9" fmla="*/ 3853061 h 3854200"/>
              <a:gd name="connsiteX10" fmla="*/ 3409252 w 5026028"/>
              <a:gd name="connsiteY10" fmla="*/ 3668388 h 3854200"/>
              <a:gd name="connsiteX11" fmla="*/ 4269863 w 5026028"/>
              <a:gd name="connsiteY11" fmla="*/ 3689903 h 3854200"/>
              <a:gd name="connsiteX12" fmla="*/ 4861534 w 5026028"/>
              <a:gd name="connsiteY12" fmla="*/ 3281113 h 3854200"/>
              <a:gd name="connsiteX13" fmla="*/ 4936838 w 5026028"/>
              <a:gd name="connsiteY13" fmla="*/ 2194590 h 3854200"/>
              <a:gd name="connsiteX14" fmla="*/ 5022899 w 5026028"/>
              <a:gd name="connsiteY14" fmla="*/ 1140341 h 3854200"/>
              <a:gd name="connsiteX15" fmla="*/ 4818503 w 5026028"/>
              <a:gd name="connsiteY15" fmla="*/ 548670 h 3854200"/>
              <a:gd name="connsiteX16" fmla="*/ 4183802 w 5026028"/>
              <a:gd name="connsiteY16" fmla="*/ 118364 h 3854200"/>
              <a:gd name="connsiteX17" fmla="*/ 3957892 w 5026028"/>
              <a:gd name="connsiteY17" fmla="*/ 96849 h 3854200"/>
              <a:gd name="connsiteX18" fmla="*/ 3742739 w 5026028"/>
              <a:gd name="connsiteY18" fmla="*/ 30 h 3854200"/>
              <a:gd name="connsiteX19" fmla="*/ 3065007 w 5026028"/>
              <a:gd name="connsiteY19" fmla="*/ 107607 h 3854200"/>
              <a:gd name="connsiteX20" fmla="*/ 2516367 w 5026028"/>
              <a:gd name="connsiteY20" fmla="*/ 30 h 3854200"/>
              <a:gd name="connsiteX21" fmla="*/ 2516367 w 5026028"/>
              <a:gd name="connsiteY21" fmla="*/ 30 h 3854200"/>
              <a:gd name="connsiteX22" fmla="*/ 2096819 w 5026028"/>
              <a:gd name="connsiteY22" fmla="*/ 53819 h 3854200"/>
              <a:gd name="connsiteX23" fmla="*/ 816659 w 5026028"/>
              <a:gd name="connsiteY23" fmla="*/ 21546 h 3854200"/>
              <a:gd name="connsiteX0" fmla="*/ 816659 w 5026028"/>
              <a:gd name="connsiteY0" fmla="*/ 21546 h 3854200"/>
              <a:gd name="connsiteX1" fmla="*/ 224988 w 5026028"/>
              <a:gd name="connsiteY1" fmla="*/ 473367 h 3854200"/>
              <a:gd name="connsiteX2" fmla="*/ 171200 w 5026028"/>
              <a:gd name="connsiteY2" fmla="*/ 1258675 h 3854200"/>
              <a:gd name="connsiteX3" fmla="*/ 870 w 5026028"/>
              <a:gd name="connsiteY3" fmla="*/ 1900549 h 3854200"/>
              <a:gd name="connsiteX4" fmla="*/ 108447 w 5026028"/>
              <a:gd name="connsiteY4" fmla="*/ 2506562 h 3854200"/>
              <a:gd name="connsiteX5" fmla="*/ 189129 w 5026028"/>
              <a:gd name="connsiteY5" fmla="*/ 3135885 h 3854200"/>
              <a:gd name="connsiteX6" fmla="*/ 415040 w 5026028"/>
              <a:gd name="connsiteY6" fmla="*/ 3693490 h 3854200"/>
              <a:gd name="connsiteX7" fmla="*/ 1490805 w 5026028"/>
              <a:gd name="connsiteY7" fmla="*/ 3689903 h 3854200"/>
              <a:gd name="connsiteX8" fmla="*/ 2010758 w 5026028"/>
              <a:gd name="connsiteY8" fmla="*/ 3743692 h 3854200"/>
              <a:gd name="connsiteX9" fmla="*/ 2575534 w 5026028"/>
              <a:gd name="connsiteY9" fmla="*/ 3853061 h 3854200"/>
              <a:gd name="connsiteX10" fmla="*/ 3409252 w 5026028"/>
              <a:gd name="connsiteY10" fmla="*/ 3668388 h 3854200"/>
              <a:gd name="connsiteX11" fmla="*/ 4269863 w 5026028"/>
              <a:gd name="connsiteY11" fmla="*/ 3689903 h 3854200"/>
              <a:gd name="connsiteX12" fmla="*/ 4861534 w 5026028"/>
              <a:gd name="connsiteY12" fmla="*/ 3281113 h 3854200"/>
              <a:gd name="connsiteX13" fmla="*/ 4936838 w 5026028"/>
              <a:gd name="connsiteY13" fmla="*/ 2194590 h 3854200"/>
              <a:gd name="connsiteX14" fmla="*/ 5022899 w 5026028"/>
              <a:gd name="connsiteY14" fmla="*/ 1140341 h 3854200"/>
              <a:gd name="connsiteX15" fmla="*/ 4818503 w 5026028"/>
              <a:gd name="connsiteY15" fmla="*/ 548670 h 3854200"/>
              <a:gd name="connsiteX16" fmla="*/ 4183802 w 5026028"/>
              <a:gd name="connsiteY16" fmla="*/ 118364 h 3854200"/>
              <a:gd name="connsiteX17" fmla="*/ 3957892 w 5026028"/>
              <a:gd name="connsiteY17" fmla="*/ 96849 h 3854200"/>
              <a:gd name="connsiteX18" fmla="*/ 3742739 w 5026028"/>
              <a:gd name="connsiteY18" fmla="*/ 30 h 3854200"/>
              <a:gd name="connsiteX19" fmla="*/ 3065007 w 5026028"/>
              <a:gd name="connsiteY19" fmla="*/ 107607 h 3854200"/>
              <a:gd name="connsiteX20" fmla="*/ 2516367 w 5026028"/>
              <a:gd name="connsiteY20" fmla="*/ 30 h 3854200"/>
              <a:gd name="connsiteX21" fmla="*/ 2516367 w 5026028"/>
              <a:gd name="connsiteY21" fmla="*/ 30 h 3854200"/>
              <a:gd name="connsiteX22" fmla="*/ 2096819 w 5026028"/>
              <a:gd name="connsiteY22" fmla="*/ 53819 h 3854200"/>
              <a:gd name="connsiteX23" fmla="*/ 816659 w 5026028"/>
              <a:gd name="connsiteY23" fmla="*/ 21546 h 3854200"/>
              <a:gd name="connsiteX0" fmla="*/ 816659 w 5026028"/>
              <a:gd name="connsiteY0" fmla="*/ 21546 h 3854232"/>
              <a:gd name="connsiteX1" fmla="*/ 224988 w 5026028"/>
              <a:gd name="connsiteY1" fmla="*/ 473367 h 3854232"/>
              <a:gd name="connsiteX2" fmla="*/ 171200 w 5026028"/>
              <a:gd name="connsiteY2" fmla="*/ 1258675 h 3854232"/>
              <a:gd name="connsiteX3" fmla="*/ 870 w 5026028"/>
              <a:gd name="connsiteY3" fmla="*/ 1900549 h 3854232"/>
              <a:gd name="connsiteX4" fmla="*/ 108447 w 5026028"/>
              <a:gd name="connsiteY4" fmla="*/ 2506562 h 3854232"/>
              <a:gd name="connsiteX5" fmla="*/ 189129 w 5026028"/>
              <a:gd name="connsiteY5" fmla="*/ 3135885 h 3854232"/>
              <a:gd name="connsiteX6" fmla="*/ 415040 w 5026028"/>
              <a:gd name="connsiteY6" fmla="*/ 3693490 h 3854232"/>
              <a:gd name="connsiteX7" fmla="*/ 1437017 w 5026028"/>
              <a:gd name="connsiteY7" fmla="*/ 3671974 h 3854232"/>
              <a:gd name="connsiteX8" fmla="*/ 2010758 w 5026028"/>
              <a:gd name="connsiteY8" fmla="*/ 3743692 h 3854232"/>
              <a:gd name="connsiteX9" fmla="*/ 2575534 w 5026028"/>
              <a:gd name="connsiteY9" fmla="*/ 3853061 h 3854232"/>
              <a:gd name="connsiteX10" fmla="*/ 3409252 w 5026028"/>
              <a:gd name="connsiteY10" fmla="*/ 3668388 h 3854232"/>
              <a:gd name="connsiteX11" fmla="*/ 4269863 w 5026028"/>
              <a:gd name="connsiteY11" fmla="*/ 3689903 h 3854232"/>
              <a:gd name="connsiteX12" fmla="*/ 4861534 w 5026028"/>
              <a:gd name="connsiteY12" fmla="*/ 3281113 h 3854232"/>
              <a:gd name="connsiteX13" fmla="*/ 4936838 w 5026028"/>
              <a:gd name="connsiteY13" fmla="*/ 2194590 h 3854232"/>
              <a:gd name="connsiteX14" fmla="*/ 5022899 w 5026028"/>
              <a:gd name="connsiteY14" fmla="*/ 1140341 h 3854232"/>
              <a:gd name="connsiteX15" fmla="*/ 4818503 w 5026028"/>
              <a:gd name="connsiteY15" fmla="*/ 548670 h 3854232"/>
              <a:gd name="connsiteX16" fmla="*/ 4183802 w 5026028"/>
              <a:gd name="connsiteY16" fmla="*/ 118364 h 3854232"/>
              <a:gd name="connsiteX17" fmla="*/ 3957892 w 5026028"/>
              <a:gd name="connsiteY17" fmla="*/ 96849 h 3854232"/>
              <a:gd name="connsiteX18" fmla="*/ 3742739 w 5026028"/>
              <a:gd name="connsiteY18" fmla="*/ 30 h 3854232"/>
              <a:gd name="connsiteX19" fmla="*/ 3065007 w 5026028"/>
              <a:gd name="connsiteY19" fmla="*/ 107607 h 3854232"/>
              <a:gd name="connsiteX20" fmla="*/ 2516367 w 5026028"/>
              <a:gd name="connsiteY20" fmla="*/ 30 h 3854232"/>
              <a:gd name="connsiteX21" fmla="*/ 2516367 w 5026028"/>
              <a:gd name="connsiteY21" fmla="*/ 30 h 3854232"/>
              <a:gd name="connsiteX22" fmla="*/ 2096819 w 5026028"/>
              <a:gd name="connsiteY22" fmla="*/ 53819 h 3854232"/>
              <a:gd name="connsiteX23" fmla="*/ 816659 w 5026028"/>
              <a:gd name="connsiteY23" fmla="*/ 21546 h 3854232"/>
              <a:gd name="connsiteX0" fmla="*/ 816659 w 5026028"/>
              <a:gd name="connsiteY0" fmla="*/ 21546 h 3854232"/>
              <a:gd name="connsiteX1" fmla="*/ 224988 w 5026028"/>
              <a:gd name="connsiteY1" fmla="*/ 473367 h 3854232"/>
              <a:gd name="connsiteX2" fmla="*/ 171200 w 5026028"/>
              <a:gd name="connsiteY2" fmla="*/ 1258675 h 3854232"/>
              <a:gd name="connsiteX3" fmla="*/ 870 w 5026028"/>
              <a:gd name="connsiteY3" fmla="*/ 1900549 h 3854232"/>
              <a:gd name="connsiteX4" fmla="*/ 108447 w 5026028"/>
              <a:gd name="connsiteY4" fmla="*/ 2506562 h 3854232"/>
              <a:gd name="connsiteX5" fmla="*/ 189129 w 5026028"/>
              <a:gd name="connsiteY5" fmla="*/ 3135885 h 3854232"/>
              <a:gd name="connsiteX6" fmla="*/ 415040 w 5026028"/>
              <a:gd name="connsiteY6" fmla="*/ 3693490 h 3854232"/>
              <a:gd name="connsiteX7" fmla="*/ 1437017 w 5026028"/>
              <a:gd name="connsiteY7" fmla="*/ 3671974 h 3854232"/>
              <a:gd name="connsiteX8" fmla="*/ 2010758 w 5026028"/>
              <a:gd name="connsiteY8" fmla="*/ 3743692 h 3854232"/>
              <a:gd name="connsiteX9" fmla="*/ 2575534 w 5026028"/>
              <a:gd name="connsiteY9" fmla="*/ 3853061 h 3854232"/>
              <a:gd name="connsiteX10" fmla="*/ 3409252 w 5026028"/>
              <a:gd name="connsiteY10" fmla="*/ 3668388 h 3854232"/>
              <a:gd name="connsiteX11" fmla="*/ 4269863 w 5026028"/>
              <a:gd name="connsiteY11" fmla="*/ 3689903 h 3854232"/>
              <a:gd name="connsiteX12" fmla="*/ 4861534 w 5026028"/>
              <a:gd name="connsiteY12" fmla="*/ 3281113 h 3854232"/>
              <a:gd name="connsiteX13" fmla="*/ 4936838 w 5026028"/>
              <a:gd name="connsiteY13" fmla="*/ 2194590 h 3854232"/>
              <a:gd name="connsiteX14" fmla="*/ 5022899 w 5026028"/>
              <a:gd name="connsiteY14" fmla="*/ 1140341 h 3854232"/>
              <a:gd name="connsiteX15" fmla="*/ 4818503 w 5026028"/>
              <a:gd name="connsiteY15" fmla="*/ 548670 h 3854232"/>
              <a:gd name="connsiteX16" fmla="*/ 4183802 w 5026028"/>
              <a:gd name="connsiteY16" fmla="*/ 118364 h 3854232"/>
              <a:gd name="connsiteX17" fmla="*/ 3957892 w 5026028"/>
              <a:gd name="connsiteY17" fmla="*/ 96849 h 3854232"/>
              <a:gd name="connsiteX18" fmla="*/ 3742739 w 5026028"/>
              <a:gd name="connsiteY18" fmla="*/ 30 h 3854232"/>
              <a:gd name="connsiteX19" fmla="*/ 3065007 w 5026028"/>
              <a:gd name="connsiteY19" fmla="*/ 107607 h 3854232"/>
              <a:gd name="connsiteX20" fmla="*/ 2516367 w 5026028"/>
              <a:gd name="connsiteY20" fmla="*/ 30 h 3854232"/>
              <a:gd name="connsiteX21" fmla="*/ 2516367 w 5026028"/>
              <a:gd name="connsiteY21" fmla="*/ 30 h 3854232"/>
              <a:gd name="connsiteX22" fmla="*/ 2096819 w 5026028"/>
              <a:gd name="connsiteY22" fmla="*/ 53819 h 3854232"/>
              <a:gd name="connsiteX23" fmla="*/ 816659 w 5026028"/>
              <a:gd name="connsiteY23" fmla="*/ 21546 h 3854232"/>
              <a:gd name="connsiteX0" fmla="*/ 816659 w 5026028"/>
              <a:gd name="connsiteY0" fmla="*/ 21546 h 3854232"/>
              <a:gd name="connsiteX1" fmla="*/ 224988 w 5026028"/>
              <a:gd name="connsiteY1" fmla="*/ 473367 h 3854232"/>
              <a:gd name="connsiteX2" fmla="*/ 171200 w 5026028"/>
              <a:gd name="connsiteY2" fmla="*/ 1258675 h 3854232"/>
              <a:gd name="connsiteX3" fmla="*/ 870 w 5026028"/>
              <a:gd name="connsiteY3" fmla="*/ 1900549 h 3854232"/>
              <a:gd name="connsiteX4" fmla="*/ 108447 w 5026028"/>
              <a:gd name="connsiteY4" fmla="*/ 2506562 h 3854232"/>
              <a:gd name="connsiteX5" fmla="*/ 189129 w 5026028"/>
              <a:gd name="connsiteY5" fmla="*/ 3135885 h 3854232"/>
              <a:gd name="connsiteX6" fmla="*/ 397111 w 5026028"/>
              <a:gd name="connsiteY6" fmla="*/ 3693490 h 3854232"/>
              <a:gd name="connsiteX7" fmla="*/ 1437017 w 5026028"/>
              <a:gd name="connsiteY7" fmla="*/ 3671974 h 3854232"/>
              <a:gd name="connsiteX8" fmla="*/ 2010758 w 5026028"/>
              <a:gd name="connsiteY8" fmla="*/ 3743692 h 3854232"/>
              <a:gd name="connsiteX9" fmla="*/ 2575534 w 5026028"/>
              <a:gd name="connsiteY9" fmla="*/ 3853061 h 3854232"/>
              <a:gd name="connsiteX10" fmla="*/ 3409252 w 5026028"/>
              <a:gd name="connsiteY10" fmla="*/ 3668388 h 3854232"/>
              <a:gd name="connsiteX11" fmla="*/ 4269863 w 5026028"/>
              <a:gd name="connsiteY11" fmla="*/ 3689903 h 3854232"/>
              <a:gd name="connsiteX12" fmla="*/ 4861534 w 5026028"/>
              <a:gd name="connsiteY12" fmla="*/ 3281113 h 3854232"/>
              <a:gd name="connsiteX13" fmla="*/ 4936838 w 5026028"/>
              <a:gd name="connsiteY13" fmla="*/ 2194590 h 3854232"/>
              <a:gd name="connsiteX14" fmla="*/ 5022899 w 5026028"/>
              <a:gd name="connsiteY14" fmla="*/ 1140341 h 3854232"/>
              <a:gd name="connsiteX15" fmla="*/ 4818503 w 5026028"/>
              <a:gd name="connsiteY15" fmla="*/ 548670 h 3854232"/>
              <a:gd name="connsiteX16" fmla="*/ 4183802 w 5026028"/>
              <a:gd name="connsiteY16" fmla="*/ 118364 h 3854232"/>
              <a:gd name="connsiteX17" fmla="*/ 3957892 w 5026028"/>
              <a:gd name="connsiteY17" fmla="*/ 96849 h 3854232"/>
              <a:gd name="connsiteX18" fmla="*/ 3742739 w 5026028"/>
              <a:gd name="connsiteY18" fmla="*/ 30 h 3854232"/>
              <a:gd name="connsiteX19" fmla="*/ 3065007 w 5026028"/>
              <a:gd name="connsiteY19" fmla="*/ 107607 h 3854232"/>
              <a:gd name="connsiteX20" fmla="*/ 2516367 w 5026028"/>
              <a:gd name="connsiteY20" fmla="*/ 30 h 3854232"/>
              <a:gd name="connsiteX21" fmla="*/ 2516367 w 5026028"/>
              <a:gd name="connsiteY21" fmla="*/ 30 h 3854232"/>
              <a:gd name="connsiteX22" fmla="*/ 2096819 w 5026028"/>
              <a:gd name="connsiteY22" fmla="*/ 53819 h 3854232"/>
              <a:gd name="connsiteX23" fmla="*/ 816659 w 5026028"/>
              <a:gd name="connsiteY23" fmla="*/ 21546 h 3854232"/>
              <a:gd name="connsiteX0" fmla="*/ 816659 w 5026028"/>
              <a:gd name="connsiteY0" fmla="*/ 21546 h 3854232"/>
              <a:gd name="connsiteX1" fmla="*/ 224988 w 5026028"/>
              <a:gd name="connsiteY1" fmla="*/ 473367 h 3854232"/>
              <a:gd name="connsiteX2" fmla="*/ 171200 w 5026028"/>
              <a:gd name="connsiteY2" fmla="*/ 1258675 h 3854232"/>
              <a:gd name="connsiteX3" fmla="*/ 870 w 5026028"/>
              <a:gd name="connsiteY3" fmla="*/ 1900549 h 3854232"/>
              <a:gd name="connsiteX4" fmla="*/ 108447 w 5026028"/>
              <a:gd name="connsiteY4" fmla="*/ 2506562 h 3854232"/>
              <a:gd name="connsiteX5" fmla="*/ 189129 w 5026028"/>
              <a:gd name="connsiteY5" fmla="*/ 3135885 h 3854232"/>
              <a:gd name="connsiteX6" fmla="*/ 397111 w 5026028"/>
              <a:gd name="connsiteY6" fmla="*/ 3693490 h 3854232"/>
              <a:gd name="connsiteX7" fmla="*/ 1437017 w 5026028"/>
              <a:gd name="connsiteY7" fmla="*/ 3671974 h 3854232"/>
              <a:gd name="connsiteX8" fmla="*/ 2010758 w 5026028"/>
              <a:gd name="connsiteY8" fmla="*/ 3743692 h 3854232"/>
              <a:gd name="connsiteX9" fmla="*/ 2575534 w 5026028"/>
              <a:gd name="connsiteY9" fmla="*/ 3853061 h 3854232"/>
              <a:gd name="connsiteX10" fmla="*/ 3409252 w 5026028"/>
              <a:gd name="connsiteY10" fmla="*/ 3668388 h 3854232"/>
              <a:gd name="connsiteX11" fmla="*/ 4269863 w 5026028"/>
              <a:gd name="connsiteY11" fmla="*/ 3689903 h 3854232"/>
              <a:gd name="connsiteX12" fmla="*/ 4861534 w 5026028"/>
              <a:gd name="connsiteY12" fmla="*/ 3281113 h 3854232"/>
              <a:gd name="connsiteX13" fmla="*/ 4936838 w 5026028"/>
              <a:gd name="connsiteY13" fmla="*/ 2194590 h 3854232"/>
              <a:gd name="connsiteX14" fmla="*/ 5022899 w 5026028"/>
              <a:gd name="connsiteY14" fmla="*/ 1140341 h 3854232"/>
              <a:gd name="connsiteX15" fmla="*/ 4818503 w 5026028"/>
              <a:gd name="connsiteY15" fmla="*/ 548670 h 3854232"/>
              <a:gd name="connsiteX16" fmla="*/ 4183802 w 5026028"/>
              <a:gd name="connsiteY16" fmla="*/ 118364 h 3854232"/>
              <a:gd name="connsiteX17" fmla="*/ 3957892 w 5026028"/>
              <a:gd name="connsiteY17" fmla="*/ 96849 h 3854232"/>
              <a:gd name="connsiteX18" fmla="*/ 3742739 w 5026028"/>
              <a:gd name="connsiteY18" fmla="*/ 30 h 3854232"/>
              <a:gd name="connsiteX19" fmla="*/ 3065007 w 5026028"/>
              <a:gd name="connsiteY19" fmla="*/ 107607 h 3854232"/>
              <a:gd name="connsiteX20" fmla="*/ 2516367 w 5026028"/>
              <a:gd name="connsiteY20" fmla="*/ 30 h 3854232"/>
              <a:gd name="connsiteX21" fmla="*/ 2516367 w 5026028"/>
              <a:gd name="connsiteY21" fmla="*/ 30 h 3854232"/>
              <a:gd name="connsiteX22" fmla="*/ 2096819 w 5026028"/>
              <a:gd name="connsiteY22" fmla="*/ 53819 h 3854232"/>
              <a:gd name="connsiteX23" fmla="*/ 816659 w 5026028"/>
              <a:gd name="connsiteY23" fmla="*/ 21546 h 3854232"/>
              <a:gd name="connsiteX0" fmla="*/ 816553 w 5025922"/>
              <a:gd name="connsiteY0" fmla="*/ 21546 h 3854232"/>
              <a:gd name="connsiteX1" fmla="*/ 224882 w 5025922"/>
              <a:gd name="connsiteY1" fmla="*/ 473367 h 3854232"/>
              <a:gd name="connsiteX2" fmla="*/ 171094 w 5025922"/>
              <a:gd name="connsiteY2" fmla="*/ 1258675 h 3854232"/>
              <a:gd name="connsiteX3" fmla="*/ 764 w 5025922"/>
              <a:gd name="connsiteY3" fmla="*/ 1900549 h 3854232"/>
              <a:gd name="connsiteX4" fmla="*/ 108341 w 5025922"/>
              <a:gd name="connsiteY4" fmla="*/ 2506562 h 3854232"/>
              <a:gd name="connsiteX5" fmla="*/ 108341 w 5025922"/>
              <a:gd name="connsiteY5" fmla="*/ 3144849 h 3854232"/>
              <a:gd name="connsiteX6" fmla="*/ 397005 w 5025922"/>
              <a:gd name="connsiteY6" fmla="*/ 3693490 h 3854232"/>
              <a:gd name="connsiteX7" fmla="*/ 1436911 w 5025922"/>
              <a:gd name="connsiteY7" fmla="*/ 3671974 h 3854232"/>
              <a:gd name="connsiteX8" fmla="*/ 2010652 w 5025922"/>
              <a:gd name="connsiteY8" fmla="*/ 3743692 h 3854232"/>
              <a:gd name="connsiteX9" fmla="*/ 2575428 w 5025922"/>
              <a:gd name="connsiteY9" fmla="*/ 3853061 h 3854232"/>
              <a:gd name="connsiteX10" fmla="*/ 3409146 w 5025922"/>
              <a:gd name="connsiteY10" fmla="*/ 3668388 h 3854232"/>
              <a:gd name="connsiteX11" fmla="*/ 4269757 w 5025922"/>
              <a:gd name="connsiteY11" fmla="*/ 3689903 h 3854232"/>
              <a:gd name="connsiteX12" fmla="*/ 4861428 w 5025922"/>
              <a:gd name="connsiteY12" fmla="*/ 3281113 h 3854232"/>
              <a:gd name="connsiteX13" fmla="*/ 4936732 w 5025922"/>
              <a:gd name="connsiteY13" fmla="*/ 2194590 h 3854232"/>
              <a:gd name="connsiteX14" fmla="*/ 5022793 w 5025922"/>
              <a:gd name="connsiteY14" fmla="*/ 1140341 h 3854232"/>
              <a:gd name="connsiteX15" fmla="*/ 4818397 w 5025922"/>
              <a:gd name="connsiteY15" fmla="*/ 548670 h 3854232"/>
              <a:gd name="connsiteX16" fmla="*/ 4183696 w 5025922"/>
              <a:gd name="connsiteY16" fmla="*/ 118364 h 3854232"/>
              <a:gd name="connsiteX17" fmla="*/ 3957786 w 5025922"/>
              <a:gd name="connsiteY17" fmla="*/ 96849 h 3854232"/>
              <a:gd name="connsiteX18" fmla="*/ 3742633 w 5025922"/>
              <a:gd name="connsiteY18" fmla="*/ 30 h 3854232"/>
              <a:gd name="connsiteX19" fmla="*/ 3064901 w 5025922"/>
              <a:gd name="connsiteY19" fmla="*/ 107607 h 3854232"/>
              <a:gd name="connsiteX20" fmla="*/ 2516261 w 5025922"/>
              <a:gd name="connsiteY20" fmla="*/ 30 h 3854232"/>
              <a:gd name="connsiteX21" fmla="*/ 2516261 w 5025922"/>
              <a:gd name="connsiteY21" fmla="*/ 30 h 3854232"/>
              <a:gd name="connsiteX22" fmla="*/ 2096713 w 5025922"/>
              <a:gd name="connsiteY22" fmla="*/ 53819 h 3854232"/>
              <a:gd name="connsiteX23" fmla="*/ 816553 w 5025922"/>
              <a:gd name="connsiteY23" fmla="*/ 21546 h 3854232"/>
              <a:gd name="connsiteX0" fmla="*/ 816553 w 5025922"/>
              <a:gd name="connsiteY0" fmla="*/ 21546 h 3854232"/>
              <a:gd name="connsiteX1" fmla="*/ 224882 w 5025922"/>
              <a:gd name="connsiteY1" fmla="*/ 473367 h 3854232"/>
              <a:gd name="connsiteX2" fmla="*/ 171094 w 5025922"/>
              <a:gd name="connsiteY2" fmla="*/ 1258675 h 3854232"/>
              <a:gd name="connsiteX3" fmla="*/ 764 w 5025922"/>
              <a:gd name="connsiteY3" fmla="*/ 1900549 h 3854232"/>
              <a:gd name="connsiteX4" fmla="*/ 108341 w 5025922"/>
              <a:gd name="connsiteY4" fmla="*/ 2506562 h 3854232"/>
              <a:gd name="connsiteX5" fmla="*/ 108341 w 5025922"/>
              <a:gd name="connsiteY5" fmla="*/ 3144849 h 3854232"/>
              <a:gd name="connsiteX6" fmla="*/ 397005 w 5025922"/>
              <a:gd name="connsiteY6" fmla="*/ 3693490 h 3854232"/>
              <a:gd name="connsiteX7" fmla="*/ 1436911 w 5025922"/>
              <a:gd name="connsiteY7" fmla="*/ 3671974 h 3854232"/>
              <a:gd name="connsiteX8" fmla="*/ 2010652 w 5025922"/>
              <a:gd name="connsiteY8" fmla="*/ 3743692 h 3854232"/>
              <a:gd name="connsiteX9" fmla="*/ 2575428 w 5025922"/>
              <a:gd name="connsiteY9" fmla="*/ 3853061 h 3854232"/>
              <a:gd name="connsiteX10" fmla="*/ 3409146 w 5025922"/>
              <a:gd name="connsiteY10" fmla="*/ 3668388 h 3854232"/>
              <a:gd name="connsiteX11" fmla="*/ 4269757 w 5025922"/>
              <a:gd name="connsiteY11" fmla="*/ 3689903 h 3854232"/>
              <a:gd name="connsiteX12" fmla="*/ 4861428 w 5025922"/>
              <a:gd name="connsiteY12" fmla="*/ 3281113 h 3854232"/>
              <a:gd name="connsiteX13" fmla="*/ 4936732 w 5025922"/>
              <a:gd name="connsiteY13" fmla="*/ 2194590 h 3854232"/>
              <a:gd name="connsiteX14" fmla="*/ 5022793 w 5025922"/>
              <a:gd name="connsiteY14" fmla="*/ 1140341 h 3854232"/>
              <a:gd name="connsiteX15" fmla="*/ 4818397 w 5025922"/>
              <a:gd name="connsiteY15" fmla="*/ 548670 h 3854232"/>
              <a:gd name="connsiteX16" fmla="*/ 4183696 w 5025922"/>
              <a:gd name="connsiteY16" fmla="*/ 118364 h 3854232"/>
              <a:gd name="connsiteX17" fmla="*/ 3957786 w 5025922"/>
              <a:gd name="connsiteY17" fmla="*/ 96849 h 3854232"/>
              <a:gd name="connsiteX18" fmla="*/ 3742633 w 5025922"/>
              <a:gd name="connsiteY18" fmla="*/ 30 h 3854232"/>
              <a:gd name="connsiteX19" fmla="*/ 3064901 w 5025922"/>
              <a:gd name="connsiteY19" fmla="*/ 107607 h 3854232"/>
              <a:gd name="connsiteX20" fmla="*/ 2516261 w 5025922"/>
              <a:gd name="connsiteY20" fmla="*/ 30 h 3854232"/>
              <a:gd name="connsiteX21" fmla="*/ 2516261 w 5025922"/>
              <a:gd name="connsiteY21" fmla="*/ 30 h 3854232"/>
              <a:gd name="connsiteX22" fmla="*/ 2096713 w 5025922"/>
              <a:gd name="connsiteY22" fmla="*/ 53819 h 3854232"/>
              <a:gd name="connsiteX23" fmla="*/ 816553 w 5025922"/>
              <a:gd name="connsiteY23" fmla="*/ 21546 h 3854232"/>
              <a:gd name="connsiteX0" fmla="*/ 816553 w 5025922"/>
              <a:gd name="connsiteY0" fmla="*/ 21546 h 3854232"/>
              <a:gd name="connsiteX1" fmla="*/ 224882 w 5025922"/>
              <a:gd name="connsiteY1" fmla="*/ 473367 h 3854232"/>
              <a:gd name="connsiteX2" fmla="*/ 171094 w 5025922"/>
              <a:gd name="connsiteY2" fmla="*/ 1258675 h 3854232"/>
              <a:gd name="connsiteX3" fmla="*/ 764 w 5025922"/>
              <a:gd name="connsiteY3" fmla="*/ 1900549 h 3854232"/>
              <a:gd name="connsiteX4" fmla="*/ 108341 w 5025922"/>
              <a:gd name="connsiteY4" fmla="*/ 2506562 h 3854232"/>
              <a:gd name="connsiteX5" fmla="*/ 108341 w 5025922"/>
              <a:gd name="connsiteY5" fmla="*/ 3144849 h 3854232"/>
              <a:gd name="connsiteX6" fmla="*/ 397005 w 5025922"/>
              <a:gd name="connsiteY6" fmla="*/ 3693490 h 3854232"/>
              <a:gd name="connsiteX7" fmla="*/ 1436911 w 5025922"/>
              <a:gd name="connsiteY7" fmla="*/ 3671974 h 3854232"/>
              <a:gd name="connsiteX8" fmla="*/ 2010652 w 5025922"/>
              <a:gd name="connsiteY8" fmla="*/ 3743692 h 3854232"/>
              <a:gd name="connsiteX9" fmla="*/ 2575428 w 5025922"/>
              <a:gd name="connsiteY9" fmla="*/ 3853061 h 3854232"/>
              <a:gd name="connsiteX10" fmla="*/ 3409146 w 5025922"/>
              <a:gd name="connsiteY10" fmla="*/ 3668388 h 3854232"/>
              <a:gd name="connsiteX11" fmla="*/ 4269757 w 5025922"/>
              <a:gd name="connsiteY11" fmla="*/ 3689903 h 3854232"/>
              <a:gd name="connsiteX12" fmla="*/ 4861428 w 5025922"/>
              <a:gd name="connsiteY12" fmla="*/ 3281113 h 3854232"/>
              <a:gd name="connsiteX13" fmla="*/ 4936732 w 5025922"/>
              <a:gd name="connsiteY13" fmla="*/ 2194590 h 3854232"/>
              <a:gd name="connsiteX14" fmla="*/ 5022793 w 5025922"/>
              <a:gd name="connsiteY14" fmla="*/ 1140341 h 3854232"/>
              <a:gd name="connsiteX15" fmla="*/ 4818397 w 5025922"/>
              <a:gd name="connsiteY15" fmla="*/ 548670 h 3854232"/>
              <a:gd name="connsiteX16" fmla="*/ 4183696 w 5025922"/>
              <a:gd name="connsiteY16" fmla="*/ 118364 h 3854232"/>
              <a:gd name="connsiteX17" fmla="*/ 3957786 w 5025922"/>
              <a:gd name="connsiteY17" fmla="*/ 96849 h 3854232"/>
              <a:gd name="connsiteX18" fmla="*/ 3742633 w 5025922"/>
              <a:gd name="connsiteY18" fmla="*/ 30 h 3854232"/>
              <a:gd name="connsiteX19" fmla="*/ 3064901 w 5025922"/>
              <a:gd name="connsiteY19" fmla="*/ 107607 h 3854232"/>
              <a:gd name="connsiteX20" fmla="*/ 2516261 w 5025922"/>
              <a:gd name="connsiteY20" fmla="*/ 30 h 3854232"/>
              <a:gd name="connsiteX21" fmla="*/ 2516261 w 5025922"/>
              <a:gd name="connsiteY21" fmla="*/ 30 h 3854232"/>
              <a:gd name="connsiteX22" fmla="*/ 2096713 w 5025922"/>
              <a:gd name="connsiteY22" fmla="*/ 53819 h 3854232"/>
              <a:gd name="connsiteX23" fmla="*/ 816553 w 5025922"/>
              <a:gd name="connsiteY23" fmla="*/ 21546 h 3854232"/>
              <a:gd name="connsiteX0" fmla="*/ 816553 w 5025922"/>
              <a:gd name="connsiteY0" fmla="*/ 21546 h 3854232"/>
              <a:gd name="connsiteX1" fmla="*/ 224882 w 5025922"/>
              <a:gd name="connsiteY1" fmla="*/ 473367 h 3854232"/>
              <a:gd name="connsiteX2" fmla="*/ 171094 w 5025922"/>
              <a:gd name="connsiteY2" fmla="*/ 1258675 h 3854232"/>
              <a:gd name="connsiteX3" fmla="*/ 764 w 5025922"/>
              <a:gd name="connsiteY3" fmla="*/ 1900549 h 3854232"/>
              <a:gd name="connsiteX4" fmla="*/ 108341 w 5025922"/>
              <a:gd name="connsiteY4" fmla="*/ 2506562 h 3854232"/>
              <a:gd name="connsiteX5" fmla="*/ 108341 w 5025922"/>
              <a:gd name="connsiteY5" fmla="*/ 3144849 h 3854232"/>
              <a:gd name="connsiteX6" fmla="*/ 414934 w 5025922"/>
              <a:gd name="connsiteY6" fmla="*/ 3684526 h 3854232"/>
              <a:gd name="connsiteX7" fmla="*/ 1436911 w 5025922"/>
              <a:gd name="connsiteY7" fmla="*/ 3671974 h 3854232"/>
              <a:gd name="connsiteX8" fmla="*/ 2010652 w 5025922"/>
              <a:gd name="connsiteY8" fmla="*/ 3743692 h 3854232"/>
              <a:gd name="connsiteX9" fmla="*/ 2575428 w 5025922"/>
              <a:gd name="connsiteY9" fmla="*/ 3853061 h 3854232"/>
              <a:gd name="connsiteX10" fmla="*/ 3409146 w 5025922"/>
              <a:gd name="connsiteY10" fmla="*/ 3668388 h 3854232"/>
              <a:gd name="connsiteX11" fmla="*/ 4269757 w 5025922"/>
              <a:gd name="connsiteY11" fmla="*/ 3689903 h 3854232"/>
              <a:gd name="connsiteX12" fmla="*/ 4861428 w 5025922"/>
              <a:gd name="connsiteY12" fmla="*/ 3281113 h 3854232"/>
              <a:gd name="connsiteX13" fmla="*/ 4936732 w 5025922"/>
              <a:gd name="connsiteY13" fmla="*/ 2194590 h 3854232"/>
              <a:gd name="connsiteX14" fmla="*/ 5022793 w 5025922"/>
              <a:gd name="connsiteY14" fmla="*/ 1140341 h 3854232"/>
              <a:gd name="connsiteX15" fmla="*/ 4818397 w 5025922"/>
              <a:gd name="connsiteY15" fmla="*/ 548670 h 3854232"/>
              <a:gd name="connsiteX16" fmla="*/ 4183696 w 5025922"/>
              <a:gd name="connsiteY16" fmla="*/ 118364 h 3854232"/>
              <a:gd name="connsiteX17" fmla="*/ 3957786 w 5025922"/>
              <a:gd name="connsiteY17" fmla="*/ 96849 h 3854232"/>
              <a:gd name="connsiteX18" fmla="*/ 3742633 w 5025922"/>
              <a:gd name="connsiteY18" fmla="*/ 30 h 3854232"/>
              <a:gd name="connsiteX19" fmla="*/ 3064901 w 5025922"/>
              <a:gd name="connsiteY19" fmla="*/ 107607 h 3854232"/>
              <a:gd name="connsiteX20" fmla="*/ 2516261 w 5025922"/>
              <a:gd name="connsiteY20" fmla="*/ 30 h 3854232"/>
              <a:gd name="connsiteX21" fmla="*/ 2516261 w 5025922"/>
              <a:gd name="connsiteY21" fmla="*/ 30 h 3854232"/>
              <a:gd name="connsiteX22" fmla="*/ 2096713 w 5025922"/>
              <a:gd name="connsiteY22" fmla="*/ 53819 h 3854232"/>
              <a:gd name="connsiteX23" fmla="*/ 816553 w 5025922"/>
              <a:gd name="connsiteY23" fmla="*/ 21546 h 3854232"/>
              <a:gd name="connsiteX0" fmla="*/ 816553 w 5025922"/>
              <a:gd name="connsiteY0" fmla="*/ 21546 h 3845361"/>
              <a:gd name="connsiteX1" fmla="*/ 224882 w 5025922"/>
              <a:gd name="connsiteY1" fmla="*/ 473367 h 3845361"/>
              <a:gd name="connsiteX2" fmla="*/ 171094 w 5025922"/>
              <a:gd name="connsiteY2" fmla="*/ 1258675 h 3845361"/>
              <a:gd name="connsiteX3" fmla="*/ 764 w 5025922"/>
              <a:gd name="connsiteY3" fmla="*/ 1900549 h 3845361"/>
              <a:gd name="connsiteX4" fmla="*/ 108341 w 5025922"/>
              <a:gd name="connsiteY4" fmla="*/ 2506562 h 3845361"/>
              <a:gd name="connsiteX5" fmla="*/ 108341 w 5025922"/>
              <a:gd name="connsiteY5" fmla="*/ 3144849 h 3845361"/>
              <a:gd name="connsiteX6" fmla="*/ 414934 w 5025922"/>
              <a:gd name="connsiteY6" fmla="*/ 3684526 h 3845361"/>
              <a:gd name="connsiteX7" fmla="*/ 1436911 w 5025922"/>
              <a:gd name="connsiteY7" fmla="*/ 3671974 h 3845361"/>
              <a:gd name="connsiteX8" fmla="*/ 2010652 w 5025922"/>
              <a:gd name="connsiteY8" fmla="*/ 3743692 h 3845361"/>
              <a:gd name="connsiteX9" fmla="*/ 2584392 w 5025922"/>
              <a:gd name="connsiteY9" fmla="*/ 3844096 h 3845361"/>
              <a:gd name="connsiteX10" fmla="*/ 3409146 w 5025922"/>
              <a:gd name="connsiteY10" fmla="*/ 3668388 h 3845361"/>
              <a:gd name="connsiteX11" fmla="*/ 4269757 w 5025922"/>
              <a:gd name="connsiteY11" fmla="*/ 3689903 h 3845361"/>
              <a:gd name="connsiteX12" fmla="*/ 4861428 w 5025922"/>
              <a:gd name="connsiteY12" fmla="*/ 3281113 h 3845361"/>
              <a:gd name="connsiteX13" fmla="*/ 4936732 w 5025922"/>
              <a:gd name="connsiteY13" fmla="*/ 2194590 h 3845361"/>
              <a:gd name="connsiteX14" fmla="*/ 5022793 w 5025922"/>
              <a:gd name="connsiteY14" fmla="*/ 1140341 h 3845361"/>
              <a:gd name="connsiteX15" fmla="*/ 4818397 w 5025922"/>
              <a:gd name="connsiteY15" fmla="*/ 548670 h 3845361"/>
              <a:gd name="connsiteX16" fmla="*/ 4183696 w 5025922"/>
              <a:gd name="connsiteY16" fmla="*/ 118364 h 3845361"/>
              <a:gd name="connsiteX17" fmla="*/ 3957786 w 5025922"/>
              <a:gd name="connsiteY17" fmla="*/ 96849 h 3845361"/>
              <a:gd name="connsiteX18" fmla="*/ 3742633 w 5025922"/>
              <a:gd name="connsiteY18" fmla="*/ 30 h 3845361"/>
              <a:gd name="connsiteX19" fmla="*/ 3064901 w 5025922"/>
              <a:gd name="connsiteY19" fmla="*/ 107607 h 3845361"/>
              <a:gd name="connsiteX20" fmla="*/ 2516261 w 5025922"/>
              <a:gd name="connsiteY20" fmla="*/ 30 h 3845361"/>
              <a:gd name="connsiteX21" fmla="*/ 2516261 w 5025922"/>
              <a:gd name="connsiteY21" fmla="*/ 30 h 3845361"/>
              <a:gd name="connsiteX22" fmla="*/ 2096713 w 5025922"/>
              <a:gd name="connsiteY22" fmla="*/ 53819 h 3845361"/>
              <a:gd name="connsiteX23" fmla="*/ 816553 w 5025922"/>
              <a:gd name="connsiteY23" fmla="*/ 21546 h 3845361"/>
              <a:gd name="connsiteX0" fmla="*/ 816138 w 5025507"/>
              <a:gd name="connsiteY0" fmla="*/ 21546 h 3845361"/>
              <a:gd name="connsiteX1" fmla="*/ 224467 w 5025507"/>
              <a:gd name="connsiteY1" fmla="*/ 473367 h 3845361"/>
              <a:gd name="connsiteX2" fmla="*/ 170679 w 5025507"/>
              <a:gd name="connsiteY2" fmla="*/ 1258675 h 3845361"/>
              <a:gd name="connsiteX3" fmla="*/ 349 w 5025507"/>
              <a:gd name="connsiteY3" fmla="*/ 1900549 h 3845361"/>
              <a:gd name="connsiteX4" fmla="*/ 125855 w 5025507"/>
              <a:gd name="connsiteY4" fmla="*/ 2273480 h 3845361"/>
              <a:gd name="connsiteX5" fmla="*/ 107926 w 5025507"/>
              <a:gd name="connsiteY5" fmla="*/ 3144849 h 3845361"/>
              <a:gd name="connsiteX6" fmla="*/ 414519 w 5025507"/>
              <a:gd name="connsiteY6" fmla="*/ 3684526 h 3845361"/>
              <a:gd name="connsiteX7" fmla="*/ 1436496 w 5025507"/>
              <a:gd name="connsiteY7" fmla="*/ 3671974 h 3845361"/>
              <a:gd name="connsiteX8" fmla="*/ 2010237 w 5025507"/>
              <a:gd name="connsiteY8" fmla="*/ 3743692 h 3845361"/>
              <a:gd name="connsiteX9" fmla="*/ 2583977 w 5025507"/>
              <a:gd name="connsiteY9" fmla="*/ 3844096 h 3845361"/>
              <a:gd name="connsiteX10" fmla="*/ 3408731 w 5025507"/>
              <a:gd name="connsiteY10" fmla="*/ 3668388 h 3845361"/>
              <a:gd name="connsiteX11" fmla="*/ 4269342 w 5025507"/>
              <a:gd name="connsiteY11" fmla="*/ 3689903 h 3845361"/>
              <a:gd name="connsiteX12" fmla="*/ 4861013 w 5025507"/>
              <a:gd name="connsiteY12" fmla="*/ 3281113 h 3845361"/>
              <a:gd name="connsiteX13" fmla="*/ 4936317 w 5025507"/>
              <a:gd name="connsiteY13" fmla="*/ 2194590 h 3845361"/>
              <a:gd name="connsiteX14" fmla="*/ 5022378 w 5025507"/>
              <a:gd name="connsiteY14" fmla="*/ 1140341 h 3845361"/>
              <a:gd name="connsiteX15" fmla="*/ 4817982 w 5025507"/>
              <a:gd name="connsiteY15" fmla="*/ 548670 h 3845361"/>
              <a:gd name="connsiteX16" fmla="*/ 4183281 w 5025507"/>
              <a:gd name="connsiteY16" fmla="*/ 118364 h 3845361"/>
              <a:gd name="connsiteX17" fmla="*/ 3957371 w 5025507"/>
              <a:gd name="connsiteY17" fmla="*/ 96849 h 3845361"/>
              <a:gd name="connsiteX18" fmla="*/ 3742218 w 5025507"/>
              <a:gd name="connsiteY18" fmla="*/ 30 h 3845361"/>
              <a:gd name="connsiteX19" fmla="*/ 3064486 w 5025507"/>
              <a:gd name="connsiteY19" fmla="*/ 107607 h 3845361"/>
              <a:gd name="connsiteX20" fmla="*/ 2515846 w 5025507"/>
              <a:gd name="connsiteY20" fmla="*/ 30 h 3845361"/>
              <a:gd name="connsiteX21" fmla="*/ 2515846 w 5025507"/>
              <a:gd name="connsiteY21" fmla="*/ 30 h 3845361"/>
              <a:gd name="connsiteX22" fmla="*/ 2096298 w 5025507"/>
              <a:gd name="connsiteY22" fmla="*/ 53819 h 3845361"/>
              <a:gd name="connsiteX23" fmla="*/ 816138 w 5025507"/>
              <a:gd name="connsiteY23" fmla="*/ 21546 h 3845361"/>
              <a:gd name="connsiteX0" fmla="*/ 727540 w 4936909"/>
              <a:gd name="connsiteY0" fmla="*/ 21546 h 3845361"/>
              <a:gd name="connsiteX1" fmla="*/ 135869 w 4936909"/>
              <a:gd name="connsiteY1" fmla="*/ 473367 h 3845361"/>
              <a:gd name="connsiteX2" fmla="*/ 82081 w 4936909"/>
              <a:gd name="connsiteY2" fmla="*/ 1258675 h 3845361"/>
              <a:gd name="connsiteX3" fmla="*/ 37257 w 4936909"/>
              <a:gd name="connsiteY3" fmla="*/ 2273480 h 3845361"/>
              <a:gd name="connsiteX4" fmla="*/ 19328 w 4936909"/>
              <a:gd name="connsiteY4" fmla="*/ 3144849 h 3845361"/>
              <a:gd name="connsiteX5" fmla="*/ 325921 w 4936909"/>
              <a:gd name="connsiteY5" fmla="*/ 3684526 h 3845361"/>
              <a:gd name="connsiteX6" fmla="*/ 1347898 w 4936909"/>
              <a:gd name="connsiteY6" fmla="*/ 3671974 h 3845361"/>
              <a:gd name="connsiteX7" fmla="*/ 1921639 w 4936909"/>
              <a:gd name="connsiteY7" fmla="*/ 3743692 h 3845361"/>
              <a:gd name="connsiteX8" fmla="*/ 2495379 w 4936909"/>
              <a:gd name="connsiteY8" fmla="*/ 3844096 h 3845361"/>
              <a:gd name="connsiteX9" fmla="*/ 3320133 w 4936909"/>
              <a:gd name="connsiteY9" fmla="*/ 3668388 h 3845361"/>
              <a:gd name="connsiteX10" fmla="*/ 4180744 w 4936909"/>
              <a:gd name="connsiteY10" fmla="*/ 3689903 h 3845361"/>
              <a:gd name="connsiteX11" fmla="*/ 4772415 w 4936909"/>
              <a:gd name="connsiteY11" fmla="*/ 3281113 h 3845361"/>
              <a:gd name="connsiteX12" fmla="*/ 4847719 w 4936909"/>
              <a:gd name="connsiteY12" fmla="*/ 2194590 h 3845361"/>
              <a:gd name="connsiteX13" fmla="*/ 4933780 w 4936909"/>
              <a:gd name="connsiteY13" fmla="*/ 1140341 h 3845361"/>
              <a:gd name="connsiteX14" fmla="*/ 4729384 w 4936909"/>
              <a:gd name="connsiteY14" fmla="*/ 548670 h 3845361"/>
              <a:gd name="connsiteX15" fmla="*/ 4094683 w 4936909"/>
              <a:gd name="connsiteY15" fmla="*/ 118364 h 3845361"/>
              <a:gd name="connsiteX16" fmla="*/ 3868773 w 4936909"/>
              <a:gd name="connsiteY16" fmla="*/ 96849 h 3845361"/>
              <a:gd name="connsiteX17" fmla="*/ 3653620 w 4936909"/>
              <a:gd name="connsiteY17" fmla="*/ 30 h 3845361"/>
              <a:gd name="connsiteX18" fmla="*/ 2975888 w 4936909"/>
              <a:gd name="connsiteY18" fmla="*/ 107607 h 3845361"/>
              <a:gd name="connsiteX19" fmla="*/ 2427248 w 4936909"/>
              <a:gd name="connsiteY19" fmla="*/ 30 h 3845361"/>
              <a:gd name="connsiteX20" fmla="*/ 2427248 w 4936909"/>
              <a:gd name="connsiteY20" fmla="*/ 30 h 3845361"/>
              <a:gd name="connsiteX21" fmla="*/ 2007700 w 4936909"/>
              <a:gd name="connsiteY21" fmla="*/ 53819 h 3845361"/>
              <a:gd name="connsiteX22" fmla="*/ 727540 w 4936909"/>
              <a:gd name="connsiteY22" fmla="*/ 21546 h 3845361"/>
              <a:gd name="connsiteX0" fmla="*/ 799540 w 5008909"/>
              <a:gd name="connsiteY0" fmla="*/ 21546 h 3845361"/>
              <a:gd name="connsiteX1" fmla="*/ 207869 w 5008909"/>
              <a:gd name="connsiteY1" fmla="*/ 473367 h 3845361"/>
              <a:gd name="connsiteX2" fmla="*/ 1681 w 5008909"/>
              <a:gd name="connsiteY2" fmla="*/ 1258675 h 3845361"/>
              <a:gd name="connsiteX3" fmla="*/ 109257 w 5008909"/>
              <a:gd name="connsiteY3" fmla="*/ 2273480 h 3845361"/>
              <a:gd name="connsiteX4" fmla="*/ 91328 w 5008909"/>
              <a:gd name="connsiteY4" fmla="*/ 3144849 h 3845361"/>
              <a:gd name="connsiteX5" fmla="*/ 397921 w 5008909"/>
              <a:gd name="connsiteY5" fmla="*/ 3684526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2079700 w 5008909"/>
              <a:gd name="connsiteY21" fmla="*/ 53819 h 3845361"/>
              <a:gd name="connsiteX22" fmla="*/ 799540 w 5008909"/>
              <a:gd name="connsiteY22" fmla="*/ 21546 h 3845361"/>
              <a:gd name="connsiteX0" fmla="*/ 799540 w 5008909"/>
              <a:gd name="connsiteY0" fmla="*/ 21546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84526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2079700 w 5008909"/>
              <a:gd name="connsiteY21" fmla="*/ 53819 h 3845361"/>
              <a:gd name="connsiteX22" fmla="*/ 799540 w 5008909"/>
              <a:gd name="connsiteY22" fmla="*/ 21546 h 3845361"/>
              <a:gd name="connsiteX0" fmla="*/ 799540 w 5008909"/>
              <a:gd name="connsiteY0" fmla="*/ 21546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84526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2079700 w 5008909"/>
              <a:gd name="connsiteY21" fmla="*/ 53819 h 3845361"/>
              <a:gd name="connsiteX22" fmla="*/ 799540 w 5008909"/>
              <a:gd name="connsiteY22" fmla="*/ 21546 h 3845361"/>
              <a:gd name="connsiteX0" fmla="*/ 799540 w 5008909"/>
              <a:gd name="connsiteY0" fmla="*/ 21546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84526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2079700 w 5008909"/>
              <a:gd name="connsiteY21" fmla="*/ 53819 h 3845361"/>
              <a:gd name="connsiteX22" fmla="*/ 799540 w 5008909"/>
              <a:gd name="connsiteY22" fmla="*/ 21546 h 3845361"/>
              <a:gd name="connsiteX0" fmla="*/ 799540 w 5008909"/>
              <a:gd name="connsiteY0" fmla="*/ 21546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30738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2079700 w 5008909"/>
              <a:gd name="connsiteY21" fmla="*/ 53819 h 3845361"/>
              <a:gd name="connsiteX22" fmla="*/ 799540 w 5008909"/>
              <a:gd name="connsiteY22" fmla="*/ 21546 h 3845361"/>
              <a:gd name="connsiteX0" fmla="*/ 799540 w 5008909"/>
              <a:gd name="connsiteY0" fmla="*/ 21546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30738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2079700 w 5008909"/>
              <a:gd name="connsiteY21" fmla="*/ 53819 h 3845361"/>
              <a:gd name="connsiteX22" fmla="*/ 799540 w 5008909"/>
              <a:gd name="connsiteY22" fmla="*/ 21546 h 3845361"/>
              <a:gd name="connsiteX0" fmla="*/ 781611 w 5008909"/>
              <a:gd name="connsiteY0" fmla="*/ 66369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30738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2079700 w 5008909"/>
              <a:gd name="connsiteY21" fmla="*/ 53819 h 3845361"/>
              <a:gd name="connsiteX22" fmla="*/ 781611 w 5008909"/>
              <a:gd name="connsiteY22" fmla="*/ 66369 h 3845361"/>
              <a:gd name="connsiteX0" fmla="*/ 781611 w 5008909"/>
              <a:gd name="connsiteY0" fmla="*/ 66369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30738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2079700 w 5008909"/>
              <a:gd name="connsiteY21" fmla="*/ 53819 h 3845361"/>
              <a:gd name="connsiteX22" fmla="*/ 781611 w 5008909"/>
              <a:gd name="connsiteY22" fmla="*/ 66369 h 3845361"/>
              <a:gd name="connsiteX0" fmla="*/ 781611 w 5008909"/>
              <a:gd name="connsiteY0" fmla="*/ 66369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30738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1891441 w 5008909"/>
              <a:gd name="connsiteY21" fmla="*/ 170361 h 3845361"/>
              <a:gd name="connsiteX22" fmla="*/ 781611 w 5008909"/>
              <a:gd name="connsiteY22" fmla="*/ 66369 h 3845361"/>
              <a:gd name="connsiteX0" fmla="*/ 781611 w 5008909"/>
              <a:gd name="connsiteY0" fmla="*/ 66369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30738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1891441 w 5008909"/>
              <a:gd name="connsiteY21" fmla="*/ 170361 h 3845361"/>
              <a:gd name="connsiteX22" fmla="*/ 781611 w 5008909"/>
              <a:gd name="connsiteY22" fmla="*/ 66369 h 3845361"/>
              <a:gd name="connsiteX0" fmla="*/ 781611 w 5008909"/>
              <a:gd name="connsiteY0" fmla="*/ 66369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30738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1748005 w 5008909"/>
              <a:gd name="connsiteY21" fmla="*/ 152432 h 3845361"/>
              <a:gd name="connsiteX22" fmla="*/ 781611 w 5008909"/>
              <a:gd name="connsiteY22" fmla="*/ 66369 h 3845361"/>
              <a:gd name="connsiteX0" fmla="*/ 781611 w 5008909"/>
              <a:gd name="connsiteY0" fmla="*/ 66369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30738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1748005 w 5008909"/>
              <a:gd name="connsiteY20" fmla="*/ 152432 h 3845361"/>
              <a:gd name="connsiteX21" fmla="*/ 781611 w 5008909"/>
              <a:gd name="connsiteY21" fmla="*/ 66369 h 3845361"/>
              <a:gd name="connsiteX0" fmla="*/ 781611 w 5008909"/>
              <a:gd name="connsiteY0" fmla="*/ 66369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30738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1748005 w 5008909"/>
              <a:gd name="connsiteY20" fmla="*/ 152432 h 3845361"/>
              <a:gd name="connsiteX21" fmla="*/ 781611 w 5008909"/>
              <a:gd name="connsiteY21" fmla="*/ 66369 h 3845361"/>
              <a:gd name="connsiteX0" fmla="*/ 781611 w 5008909"/>
              <a:gd name="connsiteY0" fmla="*/ 66369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30738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553037 w 5008909"/>
              <a:gd name="connsiteY19" fmla="*/ 215182 h 3845361"/>
              <a:gd name="connsiteX20" fmla="*/ 1748005 w 5008909"/>
              <a:gd name="connsiteY20" fmla="*/ 152432 h 3845361"/>
              <a:gd name="connsiteX21" fmla="*/ 781611 w 5008909"/>
              <a:gd name="connsiteY21" fmla="*/ 66369 h 3845361"/>
              <a:gd name="connsiteX0" fmla="*/ 781611 w 5008909"/>
              <a:gd name="connsiteY0" fmla="*/ 71261 h 3850253"/>
              <a:gd name="connsiteX1" fmla="*/ 207869 w 5008909"/>
              <a:gd name="connsiteY1" fmla="*/ 478259 h 3850253"/>
              <a:gd name="connsiteX2" fmla="*/ 1681 w 5008909"/>
              <a:gd name="connsiteY2" fmla="*/ 1263567 h 3850253"/>
              <a:gd name="connsiteX3" fmla="*/ 109257 w 5008909"/>
              <a:gd name="connsiteY3" fmla="*/ 2197690 h 3850253"/>
              <a:gd name="connsiteX4" fmla="*/ 91328 w 5008909"/>
              <a:gd name="connsiteY4" fmla="*/ 3149741 h 3850253"/>
              <a:gd name="connsiteX5" fmla="*/ 397921 w 5008909"/>
              <a:gd name="connsiteY5" fmla="*/ 3635630 h 3850253"/>
              <a:gd name="connsiteX6" fmla="*/ 1419898 w 5008909"/>
              <a:gd name="connsiteY6" fmla="*/ 3676866 h 3850253"/>
              <a:gd name="connsiteX7" fmla="*/ 1993639 w 5008909"/>
              <a:gd name="connsiteY7" fmla="*/ 3748584 h 3850253"/>
              <a:gd name="connsiteX8" fmla="*/ 2567379 w 5008909"/>
              <a:gd name="connsiteY8" fmla="*/ 3848988 h 3850253"/>
              <a:gd name="connsiteX9" fmla="*/ 3392133 w 5008909"/>
              <a:gd name="connsiteY9" fmla="*/ 3673280 h 3850253"/>
              <a:gd name="connsiteX10" fmla="*/ 4252744 w 5008909"/>
              <a:gd name="connsiteY10" fmla="*/ 3694795 h 3850253"/>
              <a:gd name="connsiteX11" fmla="*/ 4844415 w 5008909"/>
              <a:gd name="connsiteY11" fmla="*/ 3286005 h 3850253"/>
              <a:gd name="connsiteX12" fmla="*/ 4919719 w 5008909"/>
              <a:gd name="connsiteY12" fmla="*/ 2199482 h 3850253"/>
              <a:gd name="connsiteX13" fmla="*/ 5005780 w 5008909"/>
              <a:gd name="connsiteY13" fmla="*/ 1145233 h 3850253"/>
              <a:gd name="connsiteX14" fmla="*/ 4801384 w 5008909"/>
              <a:gd name="connsiteY14" fmla="*/ 553562 h 3850253"/>
              <a:gd name="connsiteX15" fmla="*/ 4166683 w 5008909"/>
              <a:gd name="connsiteY15" fmla="*/ 123256 h 3850253"/>
              <a:gd name="connsiteX16" fmla="*/ 3940773 w 5008909"/>
              <a:gd name="connsiteY16" fmla="*/ 101741 h 3850253"/>
              <a:gd name="connsiteX17" fmla="*/ 3725620 w 5008909"/>
              <a:gd name="connsiteY17" fmla="*/ 4922 h 3850253"/>
              <a:gd name="connsiteX18" fmla="*/ 3047888 w 5008909"/>
              <a:gd name="connsiteY18" fmla="*/ 112499 h 3850253"/>
              <a:gd name="connsiteX19" fmla="*/ 2553037 w 5008909"/>
              <a:gd name="connsiteY19" fmla="*/ 220074 h 3850253"/>
              <a:gd name="connsiteX20" fmla="*/ 1748005 w 5008909"/>
              <a:gd name="connsiteY20" fmla="*/ 157324 h 3850253"/>
              <a:gd name="connsiteX21" fmla="*/ 781611 w 5008909"/>
              <a:gd name="connsiteY21" fmla="*/ 71261 h 3850253"/>
              <a:gd name="connsiteX0" fmla="*/ 781611 w 5008909"/>
              <a:gd name="connsiteY0" fmla="*/ 66370 h 3845362"/>
              <a:gd name="connsiteX1" fmla="*/ 207869 w 5008909"/>
              <a:gd name="connsiteY1" fmla="*/ 473368 h 3845362"/>
              <a:gd name="connsiteX2" fmla="*/ 1681 w 5008909"/>
              <a:gd name="connsiteY2" fmla="*/ 1258676 h 3845362"/>
              <a:gd name="connsiteX3" fmla="*/ 109257 w 5008909"/>
              <a:gd name="connsiteY3" fmla="*/ 2192799 h 3845362"/>
              <a:gd name="connsiteX4" fmla="*/ 91328 w 5008909"/>
              <a:gd name="connsiteY4" fmla="*/ 3144850 h 3845362"/>
              <a:gd name="connsiteX5" fmla="*/ 397921 w 5008909"/>
              <a:gd name="connsiteY5" fmla="*/ 3630739 h 3845362"/>
              <a:gd name="connsiteX6" fmla="*/ 1419898 w 5008909"/>
              <a:gd name="connsiteY6" fmla="*/ 3671975 h 3845362"/>
              <a:gd name="connsiteX7" fmla="*/ 1993639 w 5008909"/>
              <a:gd name="connsiteY7" fmla="*/ 3743693 h 3845362"/>
              <a:gd name="connsiteX8" fmla="*/ 2567379 w 5008909"/>
              <a:gd name="connsiteY8" fmla="*/ 3844097 h 3845362"/>
              <a:gd name="connsiteX9" fmla="*/ 3392133 w 5008909"/>
              <a:gd name="connsiteY9" fmla="*/ 3668389 h 3845362"/>
              <a:gd name="connsiteX10" fmla="*/ 4252744 w 5008909"/>
              <a:gd name="connsiteY10" fmla="*/ 3689904 h 3845362"/>
              <a:gd name="connsiteX11" fmla="*/ 4844415 w 5008909"/>
              <a:gd name="connsiteY11" fmla="*/ 3281114 h 3845362"/>
              <a:gd name="connsiteX12" fmla="*/ 4919719 w 5008909"/>
              <a:gd name="connsiteY12" fmla="*/ 2194591 h 3845362"/>
              <a:gd name="connsiteX13" fmla="*/ 5005780 w 5008909"/>
              <a:gd name="connsiteY13" fmla="*/ 1140342 h 3845362"/>
              <a:gd name="connsiteX14" fmla="*/ 4801384 w 5008909"/>
              <a:gd name="connsiteY14" fmla="*/ 548671 h 3845362"/>
              <a:gd name="connsiteX15" fmla="*/ 4166683 w 5008909"/>
              <a:gd name="connsiteY15" fmla="*/ 118365 h 3845362"/>
              <a:gd name="connsiteX16" fmla="*/ 3940773 w 5008909"/>
              <a:gd name="connsiteY16" fmla="*/ 96850 h 3845362"/>
              <a:gd name="connsiteX17" fmla="*/ 3725620 w 5008909"/>
              <a:gd name="connsiteY17" fmla="*/ 31 h 3845362"/>
              <a:gd name="connsiteX18" fmla="*/ 3047888 w 5008909"/>
              <a:gd name="connsiteY18" fmla="*/ 107608 h 3845362"/>
              <a:gd name="connsiteX19" fmla="*/ 1748005 w 5008909"/>
              <a:gd name="connsiteY19" fmla="*/ 152433 h 3845362"/>
              <a:gd name="connsiteX20" fmla="*/ 781611 w 5008909"/>
              <a:gd name="connsiteY20" fmla="*/ 66370 h 3845362"/>
              <a:gd name="connsiteX0" fmla="*/ 781611 w 5008909"/>
              <a:gd name="connsiteY0" fmla="*/ 66370 h 3845362"/>
              <a:gd name="connsiteX1" fmla="*/ 207869 w 5008909"/>
              <a:gd name="connsiteY1" fmla="*/ 473368 h 3845362"/>
              <a:gd name="connsiteX2" fmla="*/ 1681 w 5008909"/>
              <a:gd name="connsiteY2" fmla="*/ 1258676 h 3845362"/>
              <a:gd name="connsiteX3" fmla="*/ 109257 w 5008909"/>
              <a:gd name="connsiteY3" fmla="*/ 2192799 h 3845362"/>
              <a:gd name="connsiteX4" fmla="*/ 91328 w 5008909"/>
              <a:gd name="connsiteY4" fmla="*/ 3144850 h 3845362"/>
              <a:gd name="connsiteX5" fmla="*/ 397921 w 5008909"/>
              <a:gd name="connsiteY5" fmla="*/ 3630739 h 3845362"/>
              <a:gd name="connsiteX6" fmla="*/ 1419898 w 5008909"/>
              <a:gd name="connsiteY6" fmla="*/ 3671975 h 3845362"/>
              <a:gd name="connsiteX7" fmla="*/ 1993639 w 5008909"/>
              <a:gd name="connsiteY7" fmla="*/ 3743693 h 3845362"/>
              <a:gd name="connsiteX8" fmla="*/ 2567379 w 5008909"/>
              <a:gd name="connsiteY8" fmla="*/ 3844097 h 3845362"/>
              <a:gd name="connsiteX9" fmla="*/ 3392133 w 5008909"/>
              <a:gd name="connsiteY9" fmla="*/ 3668389 h 3845362"/>
              <a:gd name="connsiteX10" fmla="*/ 4252744 w 5008909"/>
              <a:gd name="connsiteY10" fmla="*/ 3689904 h 3845362"/>
              <a:gd name="connsiteX11" fmla="*/ 4844415 w 5008909"/>
              <a:gd name="connsiteY11" fmla="*/ 3281114 h 3845362"/>
              <a:gd name="connsiteX12" fmla="*/ 4919719 w 5008909"/>
              <a:gd name="connsiteY12" fmla="*/ 2194591 h 3845362"/>
              <a:gd name="connsiteX13" fmla="*/ 5005780 w 5008909"/>
              <a:gd name="connsiteY13" fmla="*/ 1140342 h 3845362"/>
              <a:gd name="connsiteX14" fmla="*/ 4801384 w 5008909"/>
              <a:gd name="connsiteY14" fmla="*/ 548671 h 3845362"/>
              <a:gd name="connsiteX15" fmla="*/ 4166683 w 5008909"/>
              <a:gd name="connsiteY15" fmla="*/ 118365 h 3845362"/>
              <a:gd name="connsiteX16" fmla="*/ 3940773 w 5008909"/>
              <a:gd name="connsiteY16" fmla="*/ 96850 h 3845362"/>
              <a:gd name="connsiteX17" fmla="*/ 3725620 w 5008909"/>
              <a:gd name="connsiteY17" fmla="*/ 31 h 3845362"/>
              <a:gd name="connsiteX18" fmla="*/ 3047888 w 5008909"/>
              <a:gd name="connsiteY18" fmla="*/ 107608 h 3845362"/>
              <a:gd name="connsiteX19" fmla="*/ 1748005 w 5008909"/>
              <a:gd name="connsiteY19" fmla="*/ 152433 h 3845362"/>
              <a:gd name="connsiteX20" fmla="*/ 781611 w 5008909"/>
              <a:gd name="connsiteY20" fmla="*/ 66370 h 3845362"/>
              <a:gd name="connsiteX0" fmla="*/ 781611 w 5008909"/>
              <a:gd name="connsiteY0" fmla="*/ 82103 h 3861095"/>
              <a:gd name="connsiteX1" fmla="*/ 207869 w 5008909"/>
              <a:gd name="connsiteY1" fmla="*/ 489101 h 3861095"/>
              <a:gd name="connsiteX2" fmla="*/ 1681 w 5008909"/>
              <a:gd name="connsiteY2" fmla="*/ 1274409 h 3861095"/>
              <a:gd name="connsiteX3" fmla="*/ 109257 w 5008909"/>
              <a:gd name="connsiteY3" fmla="*/ 2208532 h 3861095"/>
              <a:gd name="connsiteX4" fmla="*/ 91328 w 5008909"/>
              <a:gd name="connsiteY4" fmla="*/ 3160583 h 3861095"/>
              <a:gd name="connsiteX5" fmla="*/ 397921 w 5008909"/>
              <a:gd name="connsiteY5" fmla="*/ 3646472 h 3861095"/>
              <a:gd name="connsiteX6" fmla="*/ 1419898 w 5008909"/>
              <a:gd name="connsiteY6" fmla="*/ 3687708 h 3861095"/>
              <a:gd name="connsiteX7" fmla="*/ 1993639 w 5008909"/>
              <a:gd name="connsiteY7" fmla="*/ 3759426 h 3861095"/>
              <a:gd name="connsiteX8" fmla="*/ 2567379 w 5008909"/>
              <a:gd name="connsiteY8" fmla="*/ 3859830 h 3861095"/>
              <a:gd name="connsiteX9" fmla="*/ 3392133 w 5008909"/>
              <a:gd name="connsiteY9" fmla="*/ 3684122 h 3861095"/>
              <a:gd name="connsiteX10" fmla="*/ 4252744 w 5008909"/>
              <a:gd name="connsiteY10" fmla="*/ 3705637 h 3861095"/>
              <a:gd name="connsiteX11" fmla="*/ 4844415 w 5008909"/>
              <a:gd name="connsiteY11" fmla="*/ 3296847 h 3861095"/>
              <a:gd name="connsiteX12" fmla="*/ 4919719 w 5008909"/>
              <a:gd name="connsiteY12" fmla="*/ 2210324 h 3861095"/>
              <a:gd name="connsiteX13" fmla="*/ 5005780 w 5008909"/>
              <a:gd name="connsiteY13" fmla="*/ 1156075 h 3861095"/>
              <a:gd name="connsiteX14" fmla="*/ 4801384 w 5008909"/>
              <a:gd name="connsiteY14" fmla="*/ 564404 h 3861095"/>
              <a:gd name="connsiteX15" fmla="*/ 4166683 w 5008909"/>
              <a:gd name="connsiteY15" fmla="*/ 134098 h 3861095"/>
              <a:gd name="connsiteX16" fmla="*/ 3940773 w 5008909"/>
              <a:gd name="connsiteY16" fmla="*/ 112583 h 3861095"/>
              <a:gd name="connsiteX17" fmla="*/ 3725620 w 5008909"/>
              <a:gd name="connsiteY17" fmla="*/ 15764 h 3861095"/>
              <a:gd name="connsiteX18" fmla="*/ 2832735 w 5008909"/>
              <a:gd name="connsiteY18" fmla="*/ 15765 h 3861095"/>
              <a:gd name="connsiteX19" fmla="*/ 1748005 w 5008909"/>
              <a:gd name="connsiteY19" fmla="*/ 168166 h 3861095"/>
              <a:gd name="connsiteX20" fmla="*/ 781611 w 5008909"/>
              <a:gd name="connsiteY20" fmla="*/ 82103 h 3861095"/>
              <a:gd name="connsiteX0" fmla="*/ 781611 w 5008909"/>
              <a:gd name="connsiteY0" fmla="*/ 82103 h 3861095"/>
              <a:gd name="connsiteX1" fmla="*/ 207869 w 5008909"/>
              <a:gd name="connsiteY1" fmla="*/ 489101 h 3861095"/>
              <a:gd name="connsiteX2" fmla="*/ 1681 w 5008909"/>
              <a:gd name="connsiteY2" fmla="*/ 1274409 h 3861095"/>
              <a:gd name="connsiteX3" fmla="*/ 109257 w 5008909"/>
              <a:gd name="connsiteY3" fmla="*/ 2208532 h 3861095"/>
              <a:gd name="connsiteX4" fmla="*/ 91328 w 5008909"/>
              <a:gd name="connsiteY4" fmla="*/ 3160583 h 3861095"/>
              <a:gd name="connsiteX5" fmla="*/ 397921 w 5008909"/>
              <a:gd name="connsiteY5" fmla="*/ 3646472 h 3861095"/>
              <a:gd name="connsiteX6" fmla="*/ 1419898 w 5008909"/>
              <a:gd name="connsiteY6" fmla="*/ 3687708 h 3861095"/>
              <a:gd name="connsiteX7" fmla="*/ 1993639 w 5008909"/>
              <a:gd name="connsiteY7" fmla="*/ 3759426 h 3861095"/>
              <a:gd name="connsiteX8" fmla="*/ 2567379 w 5008909"/>
              <a:gd name="connsiteY8" fmla="*/ 3859830 h 3861095"/>
              <a:gd name="connsiteX9" fmla="*/ 3392133 w 5008909"/>
              <a:gd name="connsiteY9" fmla="*/ 3684122 h 3861095"/>
              <a:gd name="connsiteX10" fmla="*/ 4252744 w 5008909"/>
              <a:gd name="connsiteY10" fmla="*/ 3705637 h 3861095"/>
              <a:gd name="connsiteX11" fmla="*/ 4844415 w 5008909"/>
              <a:gd name="connsiteY11" fmla="*/ 3296847 h 3861095"/>
              <a:gd name="connsiteX12" fmla="*/ 4919719 w 5008909"/>
              <a:gd name="connsiteY12" fmla="*/ 2210324 h 3861095"/>
              <a:gd name="connsiteX13" fmla="*/ 5005780 w 5008909"/>
              <a:gd name="connsiteY13" fmla="*/ 1156075 h 3861095"/>
              <a:gd name="connsiteX14" fmla="*/ 4801384 w 5008909"/>
              <a:gd name="connsiteY14" fmla="*/ 564404 h 3861095"/>
              <a:gd name="connsiteX15" fmla="*/ 4166683 w 5008909"/>
              <a:gd name="connsiteY15" fmla="*/ 134098 h 3861095"/>
              <a:gd name="connsiteX16" fmla="*/ 3940773 w 5008909"/>
              <a:gd name="connsiteY16" fmla="*/ 112583 h 3861095"/>
              <a:gd name="connsiteX17" fmla="*/ 3725620 w 5008909"/>
              <a:gd name="connsiteY17" fmla="*/ 15764 h 3861095"/>
              <a:gd name="connsiteX18" fmla="*/ 2778946 w 5008909"/>
              <a:gd name="connsiteY18" fmla="*/ 15765 h 3861095"/>
              <a:gd name="connsiteX19" fmla="*/ 1748005 w 5008909"/>
              <a:gd name="connsiteY19" fmla="*/ 168166 h 3861095"/>
              <a:gd name="connsiteX20" fmla="*/ 781611 w 5008909"/>
              <a:gd name="connsiteY20" fmla="*/ 82103 h 3861095"/>
              <a:gd name="connsiteX0" fmla="*/ 781611 w 5008909"/>
              <a:gd name="connsiteY0" fmla="*/ 66372 h 3845364"/>
              <a:gd name="connsiteX1" fmla="*/ 207869 w 5008909"/>
              <a:gd name="connsiteY1" fmla="*/ 473370 h 3845364"/>
              <a:gd name="connsiteX2" fmla="*/ 1681 w 5008909"/>
              <a:gd name="connsiteY2" fmla="*/ 1258678 h 3845364"/>
              <a:gd name="connsiteX3" fmla="*/ 109257 w 5008909"/>
              <a:gd name="connsiteY3" fmla="*/ 2192801 h 3845364"/>
              <a:gd name="connsiteX4" fmla="*/ 91328 w 5008909"/>
              <a:gd name="connsiteY4" fmla="*/ 3144852 h 3845364"/>
              <a:gd name="connsiteX5" fmla="*/ 397921 w 5008909"/>
              <a:gd name="connsiteY5" fmla="*/ 3630741 h 3845364"/>
              <a:gd name="connsiteX6" fmla="*/ 1419898 w 5008909"/>
              <a:gd name="connsiteY6" fmla="*/ 3671977 h 3845364"/>
              <a:gd name="connsiteX7" fmla="*/ 1993639 w 5008909"/>
              <a:gd name="connsiteY7" fmla="*/ 3743695 h 3845364"/>
              <a:gd name="connsiteX8" fmla="*/ 2567379 w 5008909"/>
              <a:gd name="connsiteY8" fmla="*/ 3844099 h 3845364"/>
              <a:gd name="connsiteX9" fmla="*/ 3392133 w 5008909"/>
              <a:gd name="connsiteY9" fmla="*/ 3668391 h 3845364"/>
              <a:gd name="connsiteX10" fmla="*/ 4252744 w 5008909"/>
              <a:gd name="connsiteY10" fmla="*/ 3689906 h 3845364"/>
              <a:gd name="connsiteX11" fmla="*/ 4844415 w 5008909"/>
              <a:gd name="connsiteY11" fmla="*/ 3281116 h 3845364"/>
              <a:gd name="connsiteX12" fmla="*/ 4919719 w 5008909"/>
              <a:gd name="connsiteY12" fmla="*/ 2194593 h 3845364"/>
              <a:gd name="connsiteX13" fmla="*/ 5005780 w 5008909"/>
              <a:gd name="connsiteY13" fmla="*/ 1140344 h 3845364"/>
              <a:gd name="connsiteX14" fmla="*/ 4801384 w 5008909"/>
              <a:gd name="connsiteY14" fmla="*/ 548673 h 3845364"/>
              <a:gd name="connsiteX15" fmla="*/ 4166683 w 5008909"/>
              <a:gd name="connsiteY15" fmla="*/ 118367 h 3845364"/>
              <a:gd name="connsiteX16" fmla="*/ 3940773 w 5008909"/>
              <a:gd name="connsiteY16" fmla="*/ 96852 h 3845364"/>
              <a:gd name="connsiteX17" fmla="*/ 3743550 w 5008909"/>
              <a:gd name="connsiteY17" fmla="*/ 170362 h 3845364"/>
              <a:gd name="connsiteX18" fmla="*/ 2778946 w 5008909"/>
              <a:gd name="connsiteY18" fmla="*/ 34 h 3845364"/>
              <a:gd name="connsiteX19" fmla="*/ 1748005 w 5008909"/>
              <a:gd name="connsiteY19" fmla="*/ 152435 h 3845364"/>
              <a:gd name="connsiteX20" fmla="*/ 781611 w 5008909"/>
              <a:gd name="connsiteY20" fmla="*/ 66372 h 3845364"/>
              <a:gd name="connsiteX0" fmla="*/ 781611 w 5008909"/>
              <a:gd name="connsiteY0" fmla="*/ 66372 h 3845364"/>
              <a:gd name="connsiteX1" fmla="*/ 207869 w 5008909"/>
              <a:gd name="connsiteY1" fmla="*/ 473370 h 3845364"/>
              <a:gd name="connsiteX2" fmla="*/ 1681 w 5008909"/>
              <a:gd name="connsiteY2" fmla="*/ 1258678 h 3845364"/>
              <a:gd name="connsiteX3" fmla="*/ 109257 w 5008909"/>
              <a:gd name="connsiteY3" fmla="*/ 2192801 h 3845364"/>
              <a:gd name="connsiteX4" fmla="*/ 91328 w 5008909"/>
              <a:gd name="connsiteY4" fmla="*/ 3144852 h 3845364"/>
              <a:gd name="connsiteX5" fmla="*/ 397921 w 5008909"/>
              <a:gd name="connsiteY5" fmla="*/ 3630741 h 3845364"/>
              <a:gd name="connsiteX6" fmla="*/ 1419898 w 5008909"/>
              <a:gd name="connsiteY6" fmla="*/ 3671977 h 3845364"/>
              <a:gd name="connsiteX7" fmla="*/ 1993639 w 5008909"/>
              <a:gd name="connsiteY7" fmla="*/ 3743695 h 3845364"/>
              <a:gd name="connsiteX8" fmla="*/ 2567379 w 5008909"/>
              <a:gd name="connsiteY8" fmla="*/ 3844099 h 3845364"/>
              <a:gd name="connsiteX9" fmla="*/ 3392133 w 5008909"/>
              <a:gd name="connsiteY9" fmla="*/ 3668391 h 3845364"/>
              <a:gd name="connsiteX10" fmla="*/ 4252744 w 5008909"/>
              <a:gd name="connsiteY10" fmla="*/ 3689906 h 3845364"/>
              <a:gd name="connsiteX11" fmla="*/ 4844415 w 5008909"/>
              <a:gd name="connsiteY11" fmla="*/ 3281116 h 3845364"/>
              <a:gd name="connsiteX12" fmla="*/ 4919719 w 5008909"/>
              <a:gd name="connsiteY12" fmla="*/ 2194593 h 3845364"/>
              <a:gd name="connsiteX13" fmla="*/ 5005780 w 5008909"/>
              <a:gd name="connsiteY13" fmla="*/ 1140344 h 3845364"/>
              <a:gd name="connsiteX14" fmla="*/ 4801384 w 5008909"/>
              <a:gd name="connsiteY14" fmla="*/ 548673 h 3845364"/>
              <a:gd name="connsiteX15" fmla="*/ 4166683 w 5008909"/>
              <a:gd name="connsiteY15" fmla="*/ 118367 h 3845364"/>
              <a:gd name="connsiteX16" fmla="*/ 3743550 w 5008909"/>
              <a:gd name="connsiteY16" fmla="*/ 170362 h 3845364"/>
              <a:gd name="connsiteX17" fmla="*/ 2778946 w 5008909"/>
              <a:gd name="connsiteY17" fmla="*/ 34 h 3845364"/>
              <a:gd name="connsiteX18" fmla="*/ 1748005 w 5008909"/>
              <a:gd name="connsiteY18" fmla="*/ 152435 h 3845364"/>
              <a:gd name="connsiteX19" fmla="*/ 781611 w 5008909"/>
              <a:gd name="connsiteY19" fmla="*/ 66372 h 3845364"/>
              <a:gd name="connsiteX0" fmla="*/ 781611 w 5008909"/>
              <a:gd name="connsiteY0" fmla="*/ 66372 h 3845364"/>
              <a:gd name="connsiteX1" fmla="*/ 207869 w 5008909"/>
              <a:gd name="connsiteY1" fmla="*/ 473370 h 3845364"/>
              <a:gd name="connsiteX2" fmla="*/ 1681 w 5008909"/>
              <a:gd name="connsiteY2" fmla="*/ 1258678 h 3845364"/>
              <a:gd name="connsiteX3" fmla="*/ 109257 w 5008909"/>
              <a:gd name="connsiteY3" fmla="*/ 2192801 h 3845364"/>
              <a:gd name="connsiteX4" fmla="*/ 91328 w 5008909"/>
              <a:gd name="connsiteY4" fmla="*/ 3144852 h 3845364"/>
              <a:gd name="connsiteX5" fmla="*/ 397921 w 5008909"/>
              <a:gd name="connsiteY5" fmla="*/ 3630741 h 3845364"/>
              <a:gd name="connsiteX6" fmla="*/ 1419898 w 5008909"/>
              <a:gd name="connsiteY6" fmla="*/ 3671977 h 3845364"/>
              <a:gd name="connsiteX7" fmla="*/ 1993639 w 5008909"/>
              <a:gd name="connsiteY7" fmla="*/ 3743695 h 3845364"/>
              <a:gd name="connsiteX8" fmla="*/ 2567379 w 5008909"/>
              <a:gd name="connsiteY8" fmla="*/ 3844099 h 3845364"/>
              <a:gd name="connsiteX9" fmla="*/ 3392133 w 5008909"/>
              <a:gd name="connsiteY9" fmla="*/ 3668391 h 3845364"/>
              <a:gd name="connsiteX10" fmla="*/ 4252744 w 5008909"/>
              <a:gd name="connsiteY10" fmla="*/ 3689906 h 3845364"/>
              <a:gd name="connsiteX11" fmla="*/ 4844415 w 5008909"/>
              <a:gd name="connsiteY11" fmla="*/ 3281116 h 3845364"/>
              <a:gd name="connsiteX12" fmla="*/ 4919719 w 5008909"/>
              <a:gd name="connsiteY12" fmla="*/ 2194593 h 3845364"/>
              <a:gd name="connsiteX13" fmla="*/ 5005780 w 5008909"/>
              <a:gd name="connsiteY13" fmla="*/ 1140344 h 3845364"/>
              <a:gd name="connsiteX14" fmla="*/ 4801384 w 5008909"/>
              <a:gd name="connsiteY14" fmla="*/ 548673 h 3845364"/>
              <a:gd name="connsiteX15" fmla="*/ 4166683 w 5008909"/>
              <a:gd name="connsiteY15" fmla="*/ 118367 h 3845364"/>
              <a:gd name="connsiteX16" fmla="*/ 3483574 w 5008909"/>
              <a:gd name="connsiteY16" fmla="*/ 170362 h 3845364"/>
              <a:gd name="connsiteX17" fmla="*/ 2778946 w 5008909"/>
              <a:gd name="connsiteY17" fmla="*/ 34 h 3845364"/>
              <a:gd name="connsiteX18" fmla="*/ 1748005 w 5008909"/>
              <a:gd name="connsiteY18" fmla="*/ 152435 h 3845364"/>
              <a:gd name="connsiteX19" fmla="*/ 781611 w 5008909"/>
              <a:gd name="connsiteY19" fmla="*/ 66372 h 3845364"/>
              <a:gd name="connsiteX0" fmla="*/ 781611 w 5008909"/>
              <a:gd name="connsiteY0" fmla="*/ 66372 h 3845364"/>
              <a:gd name="connsiteX1" fmla="*/ 207869 w 5008909"/>
              <a:gd name="connsiteY1" fmla="*/ 473370 h 3845364"/>
              <a:gd name="connsiteX2" fmla="*/ 1681 w 5008909"/>
              <a:gd name="connsiteY2" fmla="*/ 1258678 h 3845364"/>
              <a:gd name="connsiteX3" fmla="*/ 109257 w 5008909"/>
              <a:gd name="connsiteY3" fmla="*/ 2192801 h 3845364"/>
              <a:gd name="connsiteX4" fmla="*/ 91328 w 5008909"/>
              <a:gd name="connsiteY4" fmla="*/ 3144852 h 3845364"/>
              <a:gd name="connsiteX5" fmla="*/ 397921 w 5008909"/>
              <a:gd name="connsiteY5" fmla="*/ 3630741 h 3845364"/>
              <a:gd name="connsiteX6" fmla="*/ 1419898 w 5008909"/>
              <a:gd name="connsiteY6" fmla="*/ 3671977 h 3845364"/>
              <a:gd name="connsiteX7" fmla="*/ 1993639 w 5008909"/>
              <a:gd name="connsiteY7" fmla="*/ 3743695 h 3845364"/>
              <a:gd name="connsiteX8" fmla="*/ 2567379 w 5008909"/>
              <a:gd name="connsiteY8" fmla="*/ 3844099 h 3845364"/>
              <a:gd name="connsiteX9" fmla="*/ 3392133 w 5008909"/>
              <a:gd name="connsiteY9" fmla="*/ 3668391 h 3845364"/>
              <a:gd name="connsiteX10" fmla="*/ 4252744 w 5008909"/>
              <a:gd name="connsiteY10" fmla="*/ 3689906 h 3845364"/>
              <a:gd name="connsiteX11" fmla="*/ 4844415 w 5008909"/>
              <a:gd name="connsiteY11" fmla="*/ 3281116 h 3845364"/>
              <a:gd name="connsiteX12" fmla="*/ 4919719 w 5008909"/>
              <a:gd name="connsiteY12" fmla="*/ 2194593 h 3845364"/>
              <a:gd name="connsiteX13" fmla="*/ 5005780 w 5008909"/>
              <a:gd name="connsiteY13" fmla="*/ 1140344 h 3845364"/>
              <a:gd name="connsiteX14" fmla="*/ 4801384 w 5008909"/>
              <a:gd name="connsiteY14" fmla="*/ 548673 h 3845364"/>
              <a:gd name="connsiteX15" fmla="*/ 4256330 w 5008909"/>
              <a:gd name="connsiteY15" fmla="*/ 136297 h 3845364"/>
              <a:gd name="connsiteX16" fmla="*/ 3483574 w 5008909"/>
              <a:gd name="connsiteY16" fmla="*/ 170362 h 3845364"/>
              <a:gd name="connsiteX17" fmla="*/ 2778946 w 5008909"/>
              <a:gd name="connsiteY17" fmla="*/ 34 h 3845364"/>
              <a:gd name="connsiteX18" fmla="*/ 1748005 w 5008909"/>
              <a:gd name="connsiteY18" fmla="*/ 152435 h 3845364"/>
              <a:gd name="connsiteX19" fmla="*/ 781611 w 5008909"/>
              <a:gd name="connsiteY19" fmla="*/ 66372 h 3845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008909" h="3845364">
                <a:moveTo>
                  <a:pt x="781611" y="66372"/>
                </a:moveTo>
                <a:cubicBezTo>
                  <a:pt x="467846" y="90576"/>
                  <a:pt x="337857" y="274652"/>
                  <a:pt x="207869" y="473370"/>
                </a:cubicBezTo>
                <a:cubicBezTo>
                  <a:pt x="77881" y="672088"/>
                  <a:pt x="18116" y="972106"/>
                  <a:pt x="1681" y="1258678"/>
                </a:cubicBezTo>
                <a:cubicBezTo>
                  <a:pt x="-14754" y="1545250"/>
                  <a:pt x="94316" y="1878439"/>
                  <a:pt x="109257" y="2192801"/>
                </a:cubicBezTo>
                <a:cubicBezTo>
                  <a:pt x="124198" y="2507163"/>
                  <a:pt x="43217" y="2905195"/>
                  <a:pt x="91328" y="3144852"/>
                </a:cubicBezTo>
                <a:cubicBezTo>
                  <a:pt x="139439" y="3384509"/>
                  <a:pt x="122705" y="3417382"/>
                  <a:pt x="397921" y="3630741"/>
                </a:cubicBezTo>
                <a:cubicBezTo>
                  <a:pt x="673137" y="3844100"/>
                  <a:pt x="1153945" y="3653151"/>
                  <a:pt x="1419898" y="3671977"/>
                </a:cubicBezTo>
                <a:cubicBezTo>
                  <a:pt x="1685851" y="3690803"/>
                  <a:pt x="1802392" y="3715008"/>
                  <a:pt x="1993639" y="3743695"/>
                </a:cubicBezTo>
                <a:cubicBezTo>
                  <a:pt x="2184886" y="3772382"/>
                  <a:pt x="2334297" y="3856650"/>
                  <a:pt x="2567379" y="3844099"/>
                </a:cubicBezTo>
                <a:cubicBezTo>
                  <a:pt x="2800461" y="3831548"/>
                  <a:pt x="3111239" y="3694090"/>
                  <a:pt x="3392133" y="3668391"/>
                </a:cubicBezTo>
                <a:cubicBezTo>
                  <a:pt x="3673027" y="3642692"/>
                  <a:pt x="4010697" y="3754452"/>
                  <a:pt x="4252744" y="3689906"/>
                </a:cubicBezTo>
                <a:cubicBezTo>
                  <a:pt x="4494791" y="3625360"/>
                  <a:pt x="4733253" y="3530335"/>
                  <a:pt x="4844415" y="3281116"/>
                </a:cubicBezTo>
                <a:cubicBezTo>
                  <a:pt x="4955577" y="3031897"/>
                  <a:pt x="4892825" y="2551388"/>
                  <a:pt x="4919719" y="2194593"/>
                </a:cubicBezTo>
                <a:cubicBezTo>
                  <a:pt x="4946613" y="1837798"/>
                  <a:pt x="5025502" y="1414664"/>
                  <a:pt x="5005780" y="1140344"/>
                </a:cubicBezTo>
                <a:cubicBezTo>
                  <a:pt x="4986058" y="866024"/>
                  <a:pt x="4926292" y="716014"/>
                  <a:pt x="4801384" y="548673"/>
                </a:cubicBezTo>
                <a:cubicBezTo>
                  <a:pt x="4676476" y="381332"/>
                  <a:pt x="4475965" y="199349"/>
                  <a:pt x="4256330" y="136297"/>
                </a:cubicBezTo>
                <a:cubicBezTo>
                  <a:pt x="4036695" y="73245"/>
                  <a:pt x="3729805" y="193073"/>
                  <a:pt x="3483574" y="170362"/>
                </a:cubicBezTo>
                <a:cubicBezTo>
                  <a:pt x="3237343" y="147652"/>
                  <a:pt x="3068207" y="3022"/>
                  <a:pt x="2778946" y="34"/>
                </a:cubicBezTo>
                <a:cubicBezTo>
                  <a:pt x="2489685" y="-2954"/>
                  <a:pt x="2107789" y="195167"/>
                  <a:pt x="1748005" y="152435"/>
                </a:cubicBezTo>
                <a:lnTo>
                  <a:pt x="781611" y="66372"/>
                </a:lnTo>
                <a:close/>
              </a:path>
            </a:pathLst>
          </a:cu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47" name="กลุ่ม 46"/>
          <p:cNvGrpSpPr/>
          <p:nvPr userDrawn="1"/>
        </p:nvGrpSpPr>
        <p:grpSpPr>
          <a:xfrm>
            <a:off x="5622206" y="5584281"/>
            <a:ext cx="3015709" cy="600000"/>
            <a:chOff x="3289945" y="3405879"/>
            <a:chExt cx="2261782" cy="450000"/>
          </a:xfrm>
        </p:grpSpPr>
        <p:sp>
          <p:nvSpPr>
            <p:cNvPr id="48" name="วงรี 47"/>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9" name="วงรี 48"/>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0" name="วงรี 49"/>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1" name="วงรี 50"/>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52" name="กลุ่ม 51"/>
          <p:cNvGrpSpPr/>
          <p:nvPr userDrawn="1"/>
        </p:nvGrpSpPr>
        <p:grpSpPr>
          <a:xfrm>
            <a:off x="10334358" y="222487"/>
            <a:ext cx="1630662" cy="1606723"/>
            <a:chOff x="7750769" y="166865"/>
            <a:chExt cx="1222996" cy="1205042"/>
          </a:xfrm>
        </p:grpSpPr>
        <p:pic>
          <p:nvPicPr>
            <p:cNvPr id="53" name="รูปภาพ 5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67008" y="166865"/>
              <a:ext cx="1006757" cy="1011668"/>
            </a:xfrm>
            <a:prstGeom prst="rect">
              <a:avLst/>
            </a:prstGeom>
            <a:effectLst>
              <a:outerShdw blurRad="50800" dist="38100" dir="2700000" algn="tl" rotWithShape="0">
                <a:schemeClr val="accent4">
                  <a:alpha val="40000"/>
                </a:schemeClr>
              </a:outerShdw>
            </a:effectLst>
          </p:spPr>
        </p:pic>
        <p:grpSp>
          <p:nvGrpSpPr>
            <p:cNvPr id="54" name="กลุ่ม 53"/>
            <p:cNvGrpSpPr/>
            <p:nvPr/>
          </p:nvGrpSpPr>
          <p:grpSpPr>
            <a:xfrm>
              <a:off x="7750769" y="186264"/>
              <a:ext cx="1118266" cy="1185643"/>
              <a:chOff x="7750769" y="186264"/>
              <a:chExt cx="1118266" cy="1185643"/>
            </a:xfrm>
          </p:grpSpPr>
          <p:grpSp>
            <p:nvGrpSpPr>
              <p:cNvPr id="55" name="กลุ่ม 54"/>
              <p:cNvGrpSpPr/>
              <p:nvPr/>
            </p:nvGrpSpPr>
            <p:grpSpPr>
              <a:xfrm rot="12247797">
                <a:off x="7750769" y="415320"/>
                <a:ext cx="1118266" cy="956587"/>
                <a:chOff x="1339259" y="1340629"/>
                <a:chExt cx="1118266" cy="956587"/>
              </a:xfrm>
            </p:grpSpPr>
            <p:sp>
              <p:nvSpPr>
                <p:cNvPr id="57" name="TextBox 56"/>
                <p:cNvSpPr txBox="1"/>
                <p:nvPr/>
              </p:nvSpPr>
              <p:spPr>
                <a:xfrm rot="1351072">
                  <a:off x="1358851" y="1340629"/>
                  <a:ext cx="317635" cy="500090"/>
                </a:xfrm>
                <a:prstGeom prst="rect">
                  <a:avLst/>
                </a:prstGeom>
                <a:noFill/>
              </p:spPr>
              <p:txBody>
                <a:bodyPr wrap="non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3733" b="0" i="0" u="none" strike="noStrike" kern="1200" cap="none" spc="0" normalizeH="0" baseline="0" noProof="0" dirty="0">
                      <a:ln>
                        <a:noFill/>
                      </a:ln>
                      <a:solidFill>
                        <a:srgbClr val="C0504D">
                          <a:lumMod val="60000"/>
                          <a:lumOff val="40000"/>
                        </a:srgbClr>
                      </a:solidFill>
                      <a:effectLst/>
                      <a:uLnTx/>
                      <a:uFillTx/>
                      <a:latin typeface="Calibri" pitchFamily="34" charset="0"/>
                      <a:ea typeface="+mn-ea"/>
                      <a:cs typeface="FC Onigiri Outline"/>
                    </a:rPr>
                    <a:t>+</a:t>
                  </a:r>
                  <a:endParaRPr kumimoji="0" lang="th-TH" sz="3733" b="0" i="0" u="none" strike="noStrike" kern="1200" cap="none" spc="0" normalizeH="0" baseline="0" noProof="0" dirty="0">
                    <a:ln>
                      <a:noFill/>
                    </a:ln>
                    <a:solidFill>
                      <a:srgbClr val="C0504D">
                        <a:lumMod val="60000"/>
                        <a:lumOff val="40000"/>
                      </a:srgbClr>
                    </a:solidFill>
                    <a:effectLst/>
                    <a:uLnTx/>
                    <a:uFillTx/>
                    <a:latin typeface="Calibri" pitchFamily="34" charset="0"/>
                    <a:ea typeface="+mn-ea"/>
                    <a:cs typeface="FC Onigiri Outline"/>
                  </a:endParaRPr>
                </a:p>
              </p:txBody>
            </p:sp>
            <p:sp>
              <p:nvSpPr>
                <p:cNvPr id="58" name="TextBox 57"/>
                <p:cNvSpPr txBox="1"/>
                <p:nvPr/>
              </p:nvSpPr>
              <p:spPr>
                <a:xfrm rot="21389866">
                  <a:off x="2139890" y="1652030"/>
                  <a:ext cx="317635" cy="500089"/>
                </a:xfrm>
                <a:prstGeom prst="rect">
                  <a:avLst/>
                </a:prstGeom>
                <a:noFill/>
              </p:spPr>
              <p:txBody>
                <a:bodyPr wrap="non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3733" b="0" i="0" u="none" strike="noStrike" kern="1200" cap="none" spc="0" normalizeH="0" baseline="0" noProof="0" dirty="0">
                      <a:ln>
                        <a:noFill/>
                      </a:ln>
                      <a:solidFill>
                        <a:prstClr val="white"/>
                      </a:solidFill>
                      <a:effectLst/>
                      <a:uLnTx/>
                      <a:uFillTx/>
                      <a:latin typeface="Calibri" pitchFamily="34" charset="0"/>
                      <a:ea typeface="+mn-ea"/>
                      <a:cs typeface="FC Onigiri Outline"/>
                    </a:rPr>
                    <a:t>+</a:t>
                  </a:r>
                  <a:endParaRPr kumimoji="0" lang="th-TH" sz="3733" b="0" i="0" u="none" strike="noStrike" kern="1200" cap="none" spc="0" normalizeH="0" baseline="0" noProof="0" dirty="0">
                    <a:ln>
                      <a:noFill/>
                    </a:ln>
                    <a:solidFill>
                      <a:prstClr val="white"/>
                    </a:solidFill>
                    <a:effectLst/>
                    <a:uLnTx/>
                    <a:uFillTx/>
                    <a:latin typeface="Calibri" pitchFamily="34" charset="0"/>
                    <a:ea typeface="+mn-ea"/>
                    <a:cs typeface="FC Onigiri Outline"/>
                  </a:endParaRPr>
                </a:p>
              </p:txBody>
            </p:sp>
            <p:sp>
              <p:nvSpPr>
                <p:cNvPr id="59" name="สามเหลี่ยมหน้าจั่ว 58"/>
                <p:cNvSpPr/>
                <p:nvPr/>
              </p:nvSpPr>
              <p:spPr>
                <a:xfrm rot="20089558">
                  <a:off x="2203045" y="1810217"/>
                  <a:ext cx="98304" cy="74674"/>
                </a:xfrm>
                <a:prstGeom prst="triangle">
                  <a:avLst/>
                </a:prstGeom>
                <a:solidFill>
                  <a:schemeClr val="bg1"/>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0" name="สามเหลี่ยมหน้าจั่ว 59"/>
                <p:cNvSpPr/>
                <p:nvPr/>
              </p:nvSpPr>
              <p:spPr>
                <a:xfrm rot="1772264">
                  <a:off x="1339259" y="1908143"/>
                  <a:ext cx="142726" cy="141628"/>
                </a:xfrm>
                <a:prstGeom prst="triangl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1" name="วงรี 60"/>
                <p:cNvSpPr/>
                <p:nvPr/>
              </p:nvSpPr>
              <p:spPr>
                <a:xfrm>
                  <a:off x="1360912" y="1707257"/>
                  <a:ext cx="54000" cy="54699"/>
                </a:xfrm>
                <a:prstGeom prst="ellipse">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2" name="วงรี 61"/>
                <p:cNvSpPr/>
                <p:nvPr/>
              </p:nvSpPr>
              <p:spPr>
                <a:xfrm>
                  <a:off x="1405096" y="2242517"/>
                  <a:ext cx="54000" cy="54699"/>
                </a:xfrm>
                <a:prstGeom prst="ellipse">
                  <a:avLst/>
                </a:prstGeom>
                <a:solidFill>
                  <a:schemeClr val="bg1"/>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3" name="วงรี 62"/>
                <p:cNvSpPr/>
                <p:nvPr/>
              </p:nvSpPr>
              <p:spPr>
                <a:xfrm>
                  <a:off x="2305814" y="1965922"/>
                  <a:ext cx="54000" cy="54699"/>
                </a:xfrm>
                <a:prstGeom prst="ellipse">
                  <a:avLst/>
                </a:prstGeom>
                <a:solidFill>
                  <a:schemeClr val="bg1"/>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56" name="TextBox 55"/>
              <p:cNvSpPr txBox="1"/>
              <p:nvPr/>
            </p:nvSpPr>
            <p:spPr>
              <a:xfrm rot="13598869">
                <a:off x="7992384" y="95037"/>
                <a:ext cx="317635" cy="500089"/>
              </a:xfrm>
              <a:prstGeom prst="rect">
                <a:avLst/>
              </a:prstGeom>
              <a:noFill/>
            </p:spPr>
            <p:txBody>
              <a:bodyPr wrap="non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3733" b="0" i="0" u="none" strike="noStrike" kern="1200" cap="none" spc="0" normalizeH="0" baseline="0" noProof="0" dirty="0">
                    <a:ln>
                      <a:noFill/>
                    </a:ln>
                    <a:solidFill>
                      <a:srgbClr val="8064A2">
                        <a:lumMod val="60000"/>
                        <a:lumOff val="40000"/>
                      </a:srgbClr>
                    </a:solidFill>
                    <a:effectLst/>
                    <a:uLnTx/>
                    <a:uFillTx/>
                    <a:latin typeface="Calibri" pitchFamily="34" charset="0"/>
                    <a:ea typeface="+mn-ea"/>
                    <a:cs typeface="FC Onigiri Outline"/>
                  </a:rPr>
                  <a:t>+</a:t>
                </a:r>
                <a:endParaRPr kumimoji="0" lang="th-TH" sz="3733" b="0" i="0" u="none" strike="noStrike" kern="1200" cap="none" spc="0" normalizeH="0" baseline="0" noProof="0" dirty="0">
                  <a:ln>
                    <a:noFill/>
                  </a:ln>
                  <a:solidFill>
                    <a:srgbClr val="8064A2">
                      <a:lumMod val="60000"/>
                      <a:lumOff val="40000"/>
                    </a:srgbClr>
                  </a:solidFill>
                  <a:effectLst/>
                  <a:uLnTx/>
                  <a:uFillTx/>
                  <a:latin typeface="Calibri" pitchFamily="34" charset="0"/>
                  <a:ea typeface="+mn-ea"/>
                  <a:cs typeface="FC Onigiri Outline"/>
                </a:endParaRPr>
              </a:p>
            </p:txBody>
          </p:sp>
        </p:grpSp>
      </p:grpSp>
      <p:pic>
        <p:nvPicPr>
          <p:cNvPr id="64" name="รูปภาพ 6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61962">
            <a:off x="-18891" y="189078"/>
            <a:ext cx="1509456" cy="1214273"/>
          </a:xfrm>
          <a:prstGeom prst="rect">
            <a:avLst/>
          </a:prstGeom>
          <a:effectLst>
            <a:outerShdw blurRad="50800" dist="38100" dir="2700000" algn="tl" rotWithShape="0">
              <a:schemeClr val="accent4">
                <a:alpha val="40000"/>
              </a:schemeClr>
            </a:outerShdw>
          </a:effectLst>
        </p:spPr>
      </p:pic>
      <p:grpSp>
        <p:nvGrpSpPr>
          <p:cNvPr id="65" name="กลุ่ม 64"/>
          <p:cNvGrpSpPr/>
          <p:nvPr userDrawn="1"/>
        </p:nvGrpSpPr>
        <p:grpSpPr>
          <a:xfrm rot="20670472">
            <a:off x="9938179" y="5443865"/>
            <a:ext cx="4005304" cy="2900781"/>
            <a:chOff x="7300650" y="4141461"/>
            <a:chExt cx="3003978" cy="2175586"/>
          </a:xfrm>
        </p:grpSpPr>
        <p:sp>
          <p:nvSpPr>
            <p:cNvPr id="66" name="เมฆ 65"/>
            <p:cNvSpPr/>
            <p:nvPr/>
          </p:nvSpPr>
          <p:spPr>
            <a:xfrm rot="20459731">
              <a:off x="7300650" y="4141461"/>
              <a:ext cx="3003978" cy="2175586"/>
            </a:xfrm>
            <a:prstGeom prst="cloud">
              <a:avLst/>
            </a:prstGeom>
            <a:solidFill>
              <a:schemeClr val="accent4">
                <a:lumMod val="60000"/>
                <a:lumOff val="40000"/>
              </a:schemeClr>
            </a:solidFill>
            <a:ln>
              <a:noFill/>
            </a:ln>
            <a:effectLst>
              <a:outerShdw blurRad="50800" dist="38100" dir="18900000" algn="b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67" name="รูปภาพ 6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52209" y="4340549"/>
              <a:ext cx="380089" cy="404611"/>
            </a:xfrm>
            <a:prstGeom prst="rect">
              <a:avLst/>
            </a:prstGeom>
          </p:spPr>
        </p:pic>
        <p:pic>
          <p:nvPicPr>
            <p:cNvPr id="68" name="รูปภาพ 6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73492" y="4734419"/>
              <a:ext cx="250890" cy="269338"/>
            </a:xfrm>
            <a:prstGeom prst="rect">
              <a:avLst/>
            </a:prstGeom>
          </p:spPr>
        </p:pic>
      </p:grpSp>
      <p:sp>
        <p:nvSpPr>
          <p:cNvPr id="2" name="ชื่อเรื่อง 1"/>
          <p:cNvSpPr>
            <a:spLocks noGrp="1"/>
          </p:cNvSpPr>
          <p:nvPr>
            <p:ph type="title"/>
          </p:nvPr>
        </p:nvSpPr>
        <p:spPr>
          <a:xfrm>
            <a:off x="609602" y="1620332"/>
            <a:ext cx="4460535" cy="1143000"/>
          </a:xfrm>
          <a:prstGeom prst="rect">
            <a:avLst/>
          </a:prstGeom>
        </p:spPr>
        <p:txBody>
          <a:bodyPr/>
          <a:lstStyle/>
          <a:p>
            <a:r>
              <a:rPr lang="th-TH" dirty="0"/>
              <a:t>คลิกเพื่อแก้ไขลักษณะชื่อเรื่องต้นแบบ</a:t>
            </a:r>
          </a:p>
        </p:txBody>
      </p:sp>
      <p:sp>
        <p:nvSpPr>
          <p:cNvPr id="3" name="ตัวแทนเนื้อหา 2"/>
          <p:cNvSpPr>
            <a:spLocks noGrp="1"/>
          </p:cNvSpPr>
          <p:nvPr>
            <p:ph idx="1"/>
          </p:nvPr>
        </p:nvSpPr>
        <p:spPr>
          <a:xfrm>
            <a:off x="4883852" y="491235"/>
            <a:ext cx="6254485" cy="4525963"/>
          </a:xfrm>
          <a:prstGeom prst="rect">
            <a:avLst/>
          </a:prstGeom>
        </p:spPr>
        <p:txBody>
          <a:bodyPr/>
          <a:lstStyle>
            <a:lvl1pPr>
              <a:defRPr>
                <a:solidFill>
                  <a:schemeClr val="bg1"/>
                </a:solidFill>
              </a:defRPr>
            </a:lvl1pPr>
          </a:lstStyle>
          <a:p>
            <a:pPr lvl="0"/>
            <a:r>
              <a:rPr lang="th-TH" dirty="0"/>
              <a:t>คลิกเพื่อแก้ไขลักษณะของข้อความต้นแบบ</a:t>
            </a:r>
          </a:p>
          <a:p>
            <a:pPr lvl="1"/>
            <a:endParaRPr lang="th-TH" dirty="0"/>
          </a:p>
        </p:txBody>
      </p:sp>
    </p:spTree>
    <p:extLst>
      <p:ext uri="{BB962C8B-B14F-4D97-AF65-F5344CB8AC3E}">
        <p14:creationId xmlns:p14="http://schemas.microsoft.com/office/powerpoint/2010/main" val="34139205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เค้าโครงแบบกำหนดเอง">
    <p:spTree>
      <p:nvGrpSpPr>
        <p:cNvPr id="1" name=""/>
        <p:cNvGrpSpPr/>
        <p:nvPr/>
      </p:nvGrpSpPr>
      <p:grpSpPr>
        <a:xfrm>
          <a:off x="0" y="0"/>
          <a:ext cx="0" cy="0"/>
          <a:chOff x="0" y="0"/>
          <a:chExt cx="0" cy="0"/>
        </a:xfrm>
      </p:grpSpPr>
      <p:grpSp>
        <p:nvGrpSpPr>
          <p:cNvPr id="27" name="กลุ่ม 26"/>
          <p:cNvGrpSpPr/>
          <p:nvPr userDrawn="1"/>
        </p:nvGrpSpPr>
        <p:grpSpPr>
          <a:xfrm>
            <a:off x="335361" y="356660"/>
            <a:ext cx="11425271" cy="6124221"/>
            <a:chOff x="251519" y="267494"/>
            <a:chExt cx="8568953" cy="4593166"/>
          </a:xfrm>
        </p:grpSpPr>
        <p:sp>
          <p:nvSpPr>
            <p:cNvPr id="28" name="สี่เหลี่ยมผืนผ้า 27"/>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29" name="กลุ่ม 28"/>
            <p:cNvGrpSpPr/>
            <p:nvPr userDrawn="1"/>
          </p:nvGrpSpPr>
          <p:grpSpPr>
            <a:xfrm>
              <a:off x="251519" y="267494"/>
              <a:ext cx="8568953" cy="4593166"/>
              <a:chOff x="-29030" y="17128"/>
              <a:chExt cx="9151241" cy="5109244"/>
            </a:xfrm>
          </p:grpSpPr>
          <p:grpSp>
            <p:nvGrpSpPr>
              <p:cNvPr id="30" name="กลุ่ม 29"/>
              <p:cNvGrpSpPr/>
              <p:nvPr/>
            </p:nvGrpSpPr>
            <p:grpSpPr>
              <a:xfrm>
                <a:off x="187436" y="17128"/>
                <a:ext cx="8652652" cy="5109244"/>
                <a:chOff x="187436" y="17128"/>
                <a:chExt cx="8652652" cy="5109244"/>
              </a:xfrm>
            </p:grpSpPr>
            <p:cxnSp>
              <p:nvCxnSpPr>
                <p:cNvPr id="44"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5"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6"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7"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8"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9"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0"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1"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2"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3"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4"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5"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6"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7"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8"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9"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0"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1"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2"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3"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4"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31" name="กลุ่ม 30"/>
              <p:cNvGrpSpPr/>
              <p:nvPr/>
            </p:nvGrpSpPr>
            <p:grpSpPr>
              <a:xfrm>
                <a:off x="-29030" y="263553"/>
                <a:ext cx="9151241" cy="4703748"/>
                <a:chOff x="-29030" y="263553"/>
                <a:chExt cx="9151241" cy="4703748"/>
              </a:xfrm>
            </p:grpSpPr>
            <p:cxnSp>
              <p:nvCxnSpPr>
                <p:cNvPr id="32"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grpSp>
        <p:nvGrpSpPr>
          <p:cNvPr id="65" name="กลุ่ม 64"/>
          <p:cNvGrpSpPr/>
          <p:nvPr userDrawn="1"/>
        </p:nvGrpSpPr>
        <p:grpSpPr>
          <a:xfrm>
            <a:off x="1295468" y="860649"/>
            <a:ext cx="9957331" cy="4997409"/>
            <a:chOff x="971600" y="645485"/>
            <a:chExt cx="7467998" cy="3748057"/>
          </a:xfrm>
        </p:grpSpPr>
        <p:sp>
          <p:nvSpPr>
            <p:cNvPr id="66" name="บวก 65"/>
            <p:cNvSpPr/>
            <p:nvPr userDrawn="1"/>
          </p:nvSpPr>
          <p:spPr>
            <a:xfrm rot="20706355">
              <a:off x="3438398" y="6454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7" name="บวก 66"/>
            <p:cNvSpPr/>
            <p:nvPr userDrawn="1"/>
          </p:nvSpPr>
          <p:spPr>
            <a:xfrm rot="17093645" flipH="1">
              <a:off x="1006423" y="332607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8" name="บวก 67"/>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9" name="บวก 68"/>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0" name="วงรี 69"/>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1" name="วงรี 70"/>
            <p:cNvSpPr/>
            <p:nvPr userDrawn="1"/>
          </p:nvSpPr>
          <p:spPr>
            <a:xfrm>
              <a:off x="7142612"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2" name="วงรี 71"/>
            <p:cNvSpPr/>
            <p:nvPr userDrawn="1"/>
          </p:nvSpPr>
          <p:spPr>
            <a:xfrm>
              <a:off x="2267744"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3" name="สามเหลี่ยมหน้าจั่ว 72"/>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4" name="สามเหลี่ยมหน้าจั่ว 73"/>
            <p:cNvSpPr/>
            <p:nvPr userDrawn="1"/>
          </p:nvSpPr>
          <p:spPr>
            <a:xfrm rot="1783205">
              <a:off x="4103960" y="428554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5" name="สามเหลี่ยมหน้าจั่ว 74"/>
            <p:cNvSpPr/>
            <p:nvPr userDrawn="1"/>
          </p:nvSpPr>
          <p:spPr>
            <a:xfrm rot="19585674">
              <a:off x="1346802" y="235572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6" name="สามเหลี่ยมหน้าจั่ว 75"/>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7" name="วงรี 76"/>
            <p:cNvSpPr/>
            <p:nvPr userDrawn="1"/>
          </p:nvSpPr>
          <p:spPr>
            <a:xfrm>
              <a:off x="971600" y="183007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78" name="ชื่อเรื่องรอง 2"/>
          <p:cNvSpPr>
            <a:spLocks noGrp="1"/>
          </p:cNvSpPr>
          <p:nvPr>
            <p:ph type="subTitle" idx="1"/>
          </p:nvPr>
        </p:nvSpPr>
        <p:spPr>
          <a:xfrm>
            <a:off x="1780795" y="3857025"/>
            <a:ext cx="8534400" cy="1752600"/>
          </a:xfrm>
          <a:prstGeom prst="rect">
            <a:avLst/>
          </a:prstGeom>
        </p:spPr>
        <p:txBody>
          <a:bodyPr/>
          <a:lstStyle>
            <a:lvl1pPr marL="0" indent="0" algn="ctr">
              <a:buNone/>
              <a:defRPr>
                <a:solidFill>
                  <a:schemeClr val="accent4"/>
                </a:solidFill>
                <a:latin typeface="can_NongAor" pitchFamily="2" charset="0"/>
                <a:cs typeface="can_NongAor" pitchFamily="2" charset="0"/>
              </a:defRPr>
            </a:lvl1pPr>
            <a:lvl2pPr marL="609570" indent="0" algn="ctr">
              <a:buNone/>
              <a:defRPr>
                <a:solidFill>
                  <a:schemeClr val="tx1">
                    <a:tint val="75000"/>
                  </a:schemeClr>
                </a:solidFill>
              </a:defRPr>
            </a:lvl2pPr>
            <a:lvl3pPr marL="1219140" indent="0" algn="ctr">
              <a:buNone/>
              <a:defRPr>
                <a:solidFill>
                  <a:schemeClr val="tx1">
                    <a:tint val="75000"/>
                  </a:schemeClr>
                </a:solidFill>
              </a:defRPr>
            </a:lvl3pPr>
            <a:lvl4pPr marL="1828709" indent="0" algn="ctr">
              <a:buNone/>
              <a:defRPr>
                <a:solidFill>
                  <a:schemeClr val="tx1">
                    <a:tint val="75000"/>
                  </a:schemeClr>
                </a:solidFill>
              </a:defRPr>
            </a:lvl4pPr>
            <a:lvl5pPr marL="2438278" indent="0" algn="ctr">
              <a:buNone/>
              <a:defRPr>
                <a:solidFill>
                  <a:schemeClr val="tx1">
                    <a:tint val="75000"/>
                  </a:schemeClr>
                </a:solidFill>
              </a:defRPr>
            </a:lvl5pPr>
            <a:lvl6pPr marL="3047848" indent="0" algn="ctr">
              <a:buNone/>
              <a:defRPr>
                <a:solidFill>
                  <a:schemeClr val="tx1">
                    <a:tint val="75000"/>
                  </a:schemeClr>
                </a:solidFill>
              </a:defRPr>
            </a:lvl6pPr>
            <a:lvl7pPr marL="3657418" indent="0" algn="ctr">
              <a:buNone/>
              <a:defRPr>
                <a:solidFill>
                  <a:schemeClr val="tx1">
                    <a:tint val="75000"/>
                  </a:schemeClr>
                </a:solidFill>
              </a:defRPr>
            </a:lvl7pPr>
            <a:lvl8pPr marL="4266987" indent="0" algn="ctr">
              <a:buNone/>
              <a:defRPr>
                <a:solidFill>
                  <a:schemeClr val="tx1">
                    <a:tint val="75000"/>
                  </a:schemeClr>
                </a:solidFill>
              </a:defRPr>
            </a:lvl8pPr>
            <a:lvl9pPr marL="4876557" indent="0" algn="ctr">
              <a:buNone/>
              <a:defRPr>
                <a:solidFill>
                  <a:schemeClr val="tx1">
                    <a:tint val="75000"/>
                  </a:schemeClr>
                </a:solidFill>
              </a:defRPr>
            </a:lvl9pPr>
          </a:lstStyle>
          <a:p>
            <a:r>
              <a:rPr lang="th-TH" dirty="0"/>
              <a:t>คลิกเพื่อแก้ไขลักษณะชื่อเรื่องรองต้นแบบ</a:t>
            </a:r>
          </a:p>
        </p:txBody>
      </p:sp>
      <p:sp>
        <p:nvSpPr>
          <p:cNvPr id="2" name="ชื่อเรื่อง 1"/>
          <p:cNvSpPr>
            <a:spLocks noGrp="1"/>
          </p:cNvSpPr>
          <p:nvPr>
            <p:ph type="title"/>
          </p:nvPr>
        </p:nvSpPr>
        <p:spPr>
          <a:xfrm>
            <a:off x="672479" y="2169773"/>
            <a:ext cx="10972800" cy="1143000"/>
          </a:xfrm>
          <a:prstGeom prst="rect">
            <a:avLst/>
          </a:prstGeom>
        </p:spPr>
        <p:txBody>
          <a:bodyPr/>
          <a:lstStyle>
            <a:lvl1pPr>
              <a:defRPr>
                <a:solidFill>
                  <a:srgbClr val="FFD757"/>
                </a:solidFill>
              </a:defRPr>
            </a:lvl1pPr>
          </a:lstStyle>
          <a:p>
            <a:r>
              <a:rPr lang="th-TH" dirty="0"/>
              <a:t>คลิกเพื่อแก้ไขลักษณะชื่อเรื่องต้นแบบ</a:t>
            </a:r>
          </a:p>
        </p:txBody>
      </p:sp>
      <p:sp>
        <p:nvSpPr>
          <p:cNvPr id="3" name="ตัวแทนวันที่ 2"/>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11/03/66</a:t>
            </a:fld>
            <a:endParaRPr lang="th-TH">
              <a:solidFill>
                <a:prstClr val="black">
                  <a:tint val="75000"/>
                </a:prstClr>
              </a:solidFill>
            </a:endParaRPr>
          </a:p>
        </p:txBody>
      </p:sp>
      <p:sp>
        <p:nvSpPr>
          <p:cNvPr id="4" name="ตัวแทนท้ายกระดาษ 3"/>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5" name="ตัวแทนหมายเลขภาพนิ่ง 4"/>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sp>
        <p:nvSpPr>
          <p:cNvPr id="6" name="เมฆ 5"/>
          <p:cNvSpPr/>
          <p:nvPr userDrawn="1"/>
        </p:nvSpPr>
        <p:spPr>
          <a:xfrm rot="12710092" flipH="1">
            <a:off x="9898236" y="-1301453"/>
            <a:ext cx="4005304" cy="2900781"/>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7" name="กลุ่ม 6"/>
          <p:cNvGrpSpPr/>
          <p:nvPr userDrawn="1"/>
        </p:nvGrpSpPr>
        <p:grpSpPr>
          <a:xfrm>
            <a:off x="554660" y="125888"/>
            <a:ext cx="3015709" cy="600000"/>
            <a:chOff x="3289945" y="3405879"/>
            <a:chExt cx="2261782" cy="450000"/>
          </a:xfrm>
        </p:grpSpPr>
        <p:sp>
          <p:nvSpPr>
            <p:cNvPr id="8" name="วงรี 7"/>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 name="วงรี 8"/>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 name="วงรี 9"/>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1" name="วงรี 10"/>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pic>
        <p:nvPicPr>
          <p:cNvPr id="12" name="รูปภาพ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701755" y="3793803"/>
            <a:ext cx="2154887" cy="3040456"/>
          </a:xfrm>
          <a:prstGeom prst="rect">
            <a:avLst/>
          </a:prstGeom>
        </p:spPr>
      </p:pic>
      <p:pic>
        <p:nvPicPr>
          <p:cNvPr id="13" name="รูปภาพ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6200000" flipH="1">
            <a:off x="10582447" y="-3537"/>
            <a:ext cx="1451773" cy="1458855"/>
          </a:xfrm>
          <a:prstGeom prst="rect">
            <a:avLst/>
          </a:prstGeom>
          <a:effectLst>
            <a:outerShdw blurRad="50800" dist="38100" dir="2700000" algn="tl" rotWithShape="0">
              <a:schemeClr val="accent4">
                <a:alpha val="40000"/>
              </a:schemeClr>
            </a:outerShdw>
          </a:effectLst>
        </p:spPr>
      </p:pic>
      <p:pic>
        <p:nvPicPr>
          <p:cNvPr id="14" name="รูปภาพ 1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17575977">
            <a:off x="11593368" y="1310623"/>
            <a:ext cx="334520" cy="359117"/>
          </a:xfrm>
          <a:prstGeom prst="rect">
            <a:avLst/>
          </a:prstGeom>
        </p:spPr>
      </p:pic>
      <p:sp>
        <p:nvSpPr>
          <p:cNvPr id="15" name="วงรี 14"/>
          <p:cNvSpPr/>
          <p:nvPr userDrawn="1"/>
        </p:nvSpPr>
        <p:spPr>
          <a:xfrm>
            <a:off x="605615" y="5049371"/>
            <a:ext cx="139200" cy="139911"/>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6" name="วงรี 15"/>
          <p:cNvSpPr/>
          <p:nvPr userDrawn="1"/>
        </p:nvSpPr>
        <p:spPr>
          <a:xfrm>
            <a:off x="701625" y="4835482"/>
            <a:ext cx="139200" cy="139911"/>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7" name="วงรี 16"/>
          <p:cNvSpPr/>
          <p:nvPr userDrawn="1"/>
        </p:nvSpPr>
        <p:spPr>
          <a:xfrm>
            <a:off x="547263" y="4612371"/>
            <a:ext cx="139200" cy="139911"/>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8" name="วงรี 17"/>
          <p:cNvSpPr/>
          <p:nvPr userDrawn="1"/>
        </p:nvSpPr>
        <p:spPr>
          <a:xfrm flipH="1">
            <a:off x="1031757" y="5502698"/>
            <a:ext cx="139200" cy="139911"/>
          </a:xfrm>
          <a:prstGeom prst="ellipse">
            <a:avLst/>
          </a:prstGeom>
          <a:solidFill>
            <a:srgbClr val="FFBD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9" name="วงรี 18"/>
          <p:cNvSpPr/>
          <p:nvPr userDrawn="1"/>
        </p:nvSpPr>
        <p:spPr>
          <a:xfrm flipH="1">
            <a:off x="935747" y="5288809"/>
            <a:ext cx="139200" cy="139911"/>
          </a:xfrm>
          <a:prstGeom prst="ellipse">
            <a:avLst/>
          </a:prstGeom>
          <a:solidFill>
            <a:srgbClr val="EFD9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20" name="วงรี 19"/>
          <p:cNvSpPr/>
          <p:nvPr userDrawn="1"/>
        </p:nvSpPr>
        <p:spPr>
          <a:xfrm flipH="1">
            <a:off x="1090109" y="5065698"/>
            <a:ext cx="139200" cy="139911"/>
          </a:xfrm>
          <a:prstGeom prst="ellipse">
            <a:avLst/>
          </a:prstGeom>
          <a:solidFill>
            <a:srgbClr val="D597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21" name="กลุ่ม 20"/>
          <p:cNvGrpSpPr/>
          <p:nvPr userDrawn="1"/>
        </p:nvGrpSpPr>
        <p:grpSpPr>
          <a:xfrm>
            <a:off x="-1447992" y="5253203"/>
            <a:ext cx="4005304" cy="3400101"/>
            <a:chOff x="-1085994" y="3939902"/>
            <a:chExt cx="3003978" cy="2550076"/>
          </a:xfrm>
        </p:grpSpPr>
        <p:sp>
          <p:nvSpPr>
            <p:cNvPr id="22" name="เมฆ 21"/>
            <p:cNvSpPr/>
            <p:nvPr/>
          </p:nvSpPr>
          <p:spPr>
            <a:xfrm rot="2016124" flipH="1">
              <a:off x="-1085994" y="4314392"/>
              <a:ext cx="3003978" cy="2175586"/>
            </a:xfrm>
            <a:prstGeom prst="cloud">
              <a:avLst/>
            </a:prstGeom>
            <a:solidFill>
              <a:schemeClr val="accent4">
                <a:lumMod val="60000"/>
                <a:lumOff val="40000"/>
              </a:schemeClr>
            </a:solidFill>
            <a:ln>
              <a:noFill/>
            </a:ln>
            <a:effectLst>
              <a:outerShdw blurRad="50800" dist="38100" algn="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23" name="รูปภาพ 2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8837843">
              <a:off x="-8675" y="4035585"/>
              <a:ext cx="415932" cy="446516"/>
            </a:xfrm>
            <a:prstGeom prst="rect">
              <a:avLst/>
            </a:prstGeom>
          </p:spPr>
        </p:pic>
        <p:pic>
          <p:nvPicPr>
            <p:cNvPr id="24" name="รูปภาพ 2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8623" y="3939902"/>
              <a:ext cx="956993" cy="1030139"/>
            </a:xfrm>
            <a:prstGeom prst="rect">
              <a:avLst/>
            </a:prstGeom>
          </p:spPr>
        </p:pic>
        <p:pic>
          <p:nvPicPr>
            <p:cNvPr id="25" name="รูปภาพ 24"/>
            <p:cNvPicPr>
              <a:picLocks noChangeAspect="1"/>
            </p:cNvPicPr>
            <p:nvPr/>
          </p:nvPicPr>
          <p:blipFill rotWithShape="1">
            <a:blip r:embed="rId6">
              <a:extLst>
                <a:ext uri="{BEBA8EAE-BF5A-486C-A8C5-ECC9F3942E4B}">
                  <a14:imgProps xmlns:a14="http://schemas.microsoft.com/office/drawing/2010/main">
                    <a14:imgLayer r:embed="rId7">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rot="17575977">
              <a:off x="857876" y="4710868"/>
              <a:ext cx="290462" cy="322818"/>
            </a:xfrm>
            <a:prstGeom prst="rect">
              <a:avLst/>
            </a:prstGeom>
          </p:spPr>
        </p:pic>
      </p:grpSp>
      <p:pic>
        <p:nvPicPr>
          <p:cNvPr id="26" name="รูปภาพ 25"/>
          <p:cNvPicPr>
            <a:picLocks noChangeAspect="1"/>
          </p:cNvPicPr>
          <p:nvPr userDrawn="1"/>
        </p:nvPicPr>
        <p:blipFill rotWithShape="1">
          <a:blip r:embed="rId8" cstate="print">
            <a:extLst>
              <a:ext uri="{BEBA8EAE-BF5A-486C-A8C5-ECC9F3942E4B}">
                <a14:imgProps xmlns:a14="http://schemas.microsoft.com/office/drawing/2010/main">
                  <a14:imgLayer r:embed="rId9">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rot="17575977">
            <a:off x="10660529" y="83707"/>
            <a:ext cx="272689" cy="303065"/>
          </a:xfrm>
          <a:prstGeom prst="rect">
            <a:avLst/>
          </a:prstGeom>
        </p:spPr>
      </p:pic>
    </p:spTree>
    <p:extLst>
      <p:ext uri="{BB962C8B-B14F-4D97-AF65-F5344CB8AC3E}">
        <p14:creationId xmlns:p14="http://schemas.microsoft.com/office/powerpoint/2010/main" val="3351579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repeatCount="indefinite" fill="hold" grpId="0" nodeType="withEffect">
                                  <p:stCondLst>
                                    <p:cond delay="0"/>
                                  </p:stCondLst>
                                  <p:endCondLst>
                                    <p:cond evt="onNext" delay="0">
                                      <p:tgtEl>
                                        <p:sldTgt/>
                                      </p:tgtEl>
                                    </p:cond>
                                  </p:endCondLst>
                                  <p:childTnLst>
                                    <p:set>
                                      <p:cBhvr>
                                        <p:cTn id="6" dur="1" fill="hold">
                                          <p:stCondLst>
                                            <p:cond delay="0"/>
                                          </p:stCondLst>
                                        </p:cTn>
                                        <p:tgtEl>
                                          <p:spTgt spid="15"/>
                                        </p:tgtEl>
                                        <p:attrNameLst>
                                          <p:attrName>style.visibility</p:attrName>
                                        </p:attrNameLst>
                                      </p:cBhvr>
                                      <p:to>
                                        <p:strVal val="visible"/>
                                      </p:to>
                                    </p:set>
                                    <p:animEffect transition="in" filter="fade">
                                      <p:cBhvr>
                                        <p:cTn id="7" dur="2000"/>
                                        <p:tgtEl>
                                          <p:spTgt spid="15"/>
                                        </p:tgtEl>
                                      </p:cBhvr>
                                    </p:animEffect>
                                    <p:anim calcmode="lin" valueType="num">
                                      <p:cBhvr>
                                        <p:cTn id="8" dur="2000" fill="hold"/>
                                        <p:tgtEl>
                                          <p:spTgt spid="15"/>
                                        </p:tgtEl>
                                        <p:attrNameLst>
                                          <p:attrName>ppt_x</p:attrName>
                                        </p:attrNameLst>
                                      </p:cBhvr>
                                      <p:tavLst>
                                        <p:tav tm="0">
                                          <p:val>
                                            <p:strVal val="#ppt_x"/>
                                          </p:val>
                                        </p:tav>
                                        <p:tav tm="100000">
                                          <p:val>
                                            <p:strVal val="#ppt_x"/>
                                          </p:val>
                                        </p:tav>
                                      </p:tavLst>
                                    </p:anim>
                                    <p:anim calcmode="lin" valueType="num">
                                      <p:cBhvr>
                                        <p:cTn id="9" dur="20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repeatCount="indefinite" fill="hold" grpId="0" nodeType="withEffect">
                                  <p:stCondLst>
                                    <p:cond delay="0"/>
                                  </p:stCondLst>
                                  <p:endCondLst>
                                    <p:cond evt="onNext" delay="0">
                                      <p:tgtEl>
                                        <p:sldTgt/>
                                      </p:tgtEl>
                                    </p:cond>
                                  </p:endCondLst>
                                  <p:childTnLst>
                                    <p:set>
                                      <p:cBhvr>
                                        <p:cTn id="11" dur="1" fill="hold">
                                          <p:stCondLst>
                                            <p:cond delay="0"/>
                                          </p:stCondLst>
                                        </p:cTn>
                                        <p:tgtEl>
                                          <p:spTgt spid="16"/>
                                        </p:tgtEl>
                                        <p:attrNameLst>
                                          <p:attrName>style.visibility</p:attrName>
                                        </p:attrNameLst>
                                      </p:cBhvr>
                                      <p:to>
                                        <p:strVal val="visible"/>
                                      </p:to>
                                    </p:set>
                                    <p:animEffect transition="in" filter="fade">
                                      <p:cBhvr>
                                        <p:cTn id="12" dur="2000"/>
                                        <p:tgtEl>
                                          <p:spTgt spid="16"/>
                                        </p:tgtEl>
                                      </p:cBhvr>
                                    </p:animEffect>
                                    <p:anim calcmode="lin" valueType="num">
                                      <p:cBhvr>
                                        <p:cTn id="13" dur="2000" fill="hold"/>
                                        <p:tgtEl>
                                          <p:spTgt spid="16"/>
                                        </p:tgtEl>
                                        <p:attrNameLst>
                                          <p:attrName>ppt_x</p:attrName>
                                        </p:attrNameLst>
                                      </p:cBhvr>
                                      <p:tavLst>
                                        <p:tav tm="0">
                                          <p:val>
                                            <p:strVal val="#ppt_x"/>
                                          </p:val>
                                        </p:tav>
                                        <p:tav tm="100000">
                                          <p:val>
                                            <p:strVal val="#ppt_x"/>
                                          </p:val>
                                        </p:tav>
                                      </p:tavLst>
                                    </p:anim>
                                    <p:anim calcmode="lin" valueType="num">
                                      <p:cBhvr>
                                        <p:cTn id="14" dur="2000" fill="hold"/>
                                        <p:tgtEl>
                                          <p:spTgt spid="16"/>
                                        </p:tgtEl>
                                        <p:attrNameLst>
                                          <p:attrName>ppt_y</p:attrName>
                                        </p:attrNameLst>
                                      </p:cBhvr>
                                      <p:tavLst>
                                        <p:tav tm="0">
                                          <p:val>
                                            <p:strVal val="#ppt_y+.1"/>
                                          </p:val>
                                        </p:tav>
                                        <p:tav tm="100000">
                                          <p:val>
                                            <p:strVal val="#ppt_y"/>
                                          </p:val>
                                        </p:tav>
                                      </p:tavLst>
                                    </p:anim>
                                  </p:childTnLst>
                                </p:cTn>
                              </p:par>
                              <p:par>
                                <p:cTn id="15" presetID="42" presetClass="entr" presetSubtype="0" repeatCount="indefinite" fill="hold" grpId="0" nodeType="withEffect">
                                  <p:stCondLst>
                                    <p:cond delay="0"/>
                                  </p:stCondLst>
                                  <p:endCondLst>
                                    <p:cond evt="onNext" delay="0">
                                      <p:tgtEl>
                                        <p:sldTgt/>
                                      </p:tgtEl>
                                    </p:cond>
                                  </p:endCondLst>
                                  <p:childTnLst>
                                    <p:set>
                                      <p:cBhvr>
                                        <p:cTn id="16" dur="1" fill="hold">
                                          <p:stCondLst>
                                            <p:cond delay="0"/>
                                          </p:stCondLst>
                                        </p:cTn>
                                        <p:tgtEl>
                                          <p:spTgt spid="17"/>
                                        </p:tgtEl>
                                        <p:attrNameLst>
                                          <p:attrName>style.visibility</p:attrName>
                                        </p:attrNameLst>
                                      </p:cBhvr>
                                      <p:to>
                                        <p:strVal val="visible"/>
                                      </p:to>
                                    </p:set>
                                    <p:animEffect transition="in" filter="fade">
                                      <p:cBhvr>
                                        <p:cTn id="17" dur="2000"/>
                                        <p:tgtEl>
                                          <p:spTgt spid="17"/>
                                        </p:tgtEl>
                                      </p:cBhvr>
                                    </p:animEffect>
                                    <p:anim calcmode="lin" valueType="num">
                                      <p:cBhvr>
                                        <p:cTn id="18" dur="2000" fill="hold"/>
                                        <p:tgtEl>
                                          <p:spTgt spid="17"/>
                                        </p:tgtEl>
                                        <p:attrNameLst>
                                          <p:attrName>ppt_x</p:attrName>
                                        </p:attrNameLst>
                                      </p:cBhvr>
                                      <p:tavLst>
                                        <p:tav tm="0">
                                          <p:val>
                                            <p:strVal val="#ppt_x"/>
                                          </p:val>
                                        </p:tav>
                                        <p:tav tm="100000">
                                          <p:val>
                                            <p:strVal val="#ppt_x"/>
                                          </p:val>
                                        </p:tav>
                                      </p:tavLst>
                                    </p:anim>
                                    <p:anim calcmode="lin" valueType="num">
                                      <p:cBhvr>
                                        <p:cTn id="19" dur="2000" fill="hold"/>
                                        <p:tgtEl>
                                          <p:spTgt spid="17"/>
                                        </p:tgtEl>
                                        <p:attrNameLst>
                                          <p:attrName>ppt_y</p:attrName>
                                        </p:attrNameLst>
                                      </p:cBhvr>
                                      <p:tavLst>
                                        <p:tav tm="0">
                                          <p:val>
                                            <p:strVal val="#ppt_y+.1"/>
                                          </p:val>
                                        </p:tav>
                                        <p:tav tm="100000">
                                          <p:val>
                                            <p:strVal val="#ppt_y"/>
                                          </p:val>
                                        </p:tav>
                                      </p:tavLst>
                                    </p:anim>
                                  </p:childTnLst>
                                </p:cTn>
                              </p:par>
                              <p:par>
                                <p:cTn id="20" presetID="42" presetClass="entr" presetSubtype="0" repeatCount="indefinite" fill="hold" grpId="0" nodeType="withEffect">
                                  <p:stCondLst>
                                    <p:cond delay="0"/>
                                  </p:stCondLst>
                                  <p:endCondLst>
                                    <p:cond evt="onNext" delay="0">
                                      <p:tgtEl>
                                        <p:sldTgt/>
                                      </p:tgtEl>
                                    </p:cond>
                                  </p:endCondLst>
                                  <p:childTnLst>
                                    <p:set>
                                      <p:cBhvr>
                                        <p:cTn id="21" dur="1" fill="hold">
                                          <p:stCondLst>
                                            <p:cond delay="0"/>
                                          </p:stCondLst>
                                        </p:cTn>
                                        <p:tgtEl>
                                          <p:spTgt spid="18"/>
                                        </p:tgtEl>
                                        <p:attrNameLst>
                                          <p:attrName>style.visibility</p:attrName>
                                        </p:attrNameLst>
                                      </p:cBhvr>
                                      <p:to>
                                        <p:strVal val="visible"/>
                                      </p:to>
                                    </p:set>
                                    <p:animEffect transition="in" filter="fade">
                                      <p:cBhvr>
                                        <p:cTn id="22" dur="2000"/>
                                        <p:tgtEl>
                                          <p:spTgt spid="18"/>
                                        </p:tgtEl>
                                      </p:cBhvr>
                                    </p:animEffect>
                                    <p:anim calcmode="lin" valueType="num">
                                      <p:cBhvr>
                                        <p:cTn id="23" dur="2000" fill="hold"/>
                                        <p:tgtEl>
                                          <p:spTgt spid="18"/>
                                        </p:tgtEl>
                                        <p:attrNameLst>
                                          <p:attrName>ppt_x</p:attrName>
                                        </p:attrNameLst>
                                      </p:cBhvr>
                                      <p:tavLst>
                                        <p:tav tm="0">
                                          <p:val>
                                            <p:strVal val="#ppt_x"/>
                                          </p:val>
                                        </p:tav>
                                        <p:tav tm="100000">
                                          <p:val>
                                            <p:strVal val="#ppt_x"/>
                                          </p:val>
                                        </p:tav>
                                      </p:tavLst>
                                    </p:anim>
                                    <p:anim calcmode="lin" valueType="num">
                                      <p:cBhvr>
                                        <p:cTn id="24" dur="2000" fill="hold"/>
                                        <p:tgtEl>
                                          <p:spTgt spid="18"/>
                                        </p:tgtEl>
                                        <p:attrNameLst>
                                          <p:attrName>ppt_y</p:attrName>
                                        </p:attrNameLst>
                                      </p:cBhvr>
                                      <p:tavLst>
                                        <p:tav tm="0">
                                          <p:val>
                                            <p:strVal val="#ppt_y+.1"/>
                                          </p:val>
                                        </p:tav>
                                        <p:tav tm="100000">
                                          <p:val>
                                            <p:strVal val="#ppt_y"/>
                                          </p:val>
                                        </p:tav>
                                      </p:tavLst>
                                    </p:anim>
                                  </p:childTnLst>
                                </p:cTn>
                              </p:par>
                              <p:par>
                                <p:cTn id="25" presetID="42" presetClass="entr" presetSubtype="0" repeatCount="indefinite" fill="hold" grpId="0" nodeType="withEffect">
                                  <p:stCondLst>
                                    <p:cond delay="0"/>
                                  </p:stCondLst>
                                  <p:endCondLst>
                                    <p:cond evt="onNext" delay="0">
                                      <p:tgtEl>
                                        <p:sldTgt/>
                                      </p:tgtEl>
                                    </p:cond>
                                  </p:endCondLst>
                                  <p:childTnLst>
                                    <p:set>
                                      <p:cBhvr>
                                        <p:cTn id="26" dur="1" fill="hold">
                                          <p:stCondLst>
                                            <p:cond delay="0"/>
                                          </p:stCondLst>
                                        </p:cTn>
                                        <p:tgtEl>
                                          <p:spTgt spid="19"/>
                                        </p:tgtEl>
                                        <p:attrNameLst>
                                          <p:attrName>style.visibility</p:attrName>
                                        </p:attrNameLst>
                                      </p:cBhvr>
                                      <p:to>
                                        <p:strVal val="visible"/>
                                      </p:to>
                                    </p:set>
                                    <p:animEffect transition="in" filter="fade">
                                      <p:cBhvr>
                                        <p:cTn id="27" dur="2000"/>
                                        <p:tgtEl>
                                          <p:spTgt spid="19"/>
                                        </p:tgtEl>
                                      </p:cBhvr>
                                    </p:animEffect>
                                    <p:anim calcmode="lin" valueType="num">
                                      <p:cBhvr>
                                        <p:cTn id="28" dur="2000" fill="hold"/>
                                        <p:tgtEl>
                                          <p:spTgt spid="19"/>
                                        </p:tgtEl>
                                        <p:attrNameLst>
                                          <p:attrName>ppt_x</p:attrName>
                                        </p:attrNameLst>
                                      </p:cBhvr>
                                      <p:tavLst>
                                        <p:tav tm="0">
                                          <p:val>
                                            <p:strVal val="#ppt_x"/>
                                          </p:val>
                                        </p:tav>
                                        <p:tav tm="100000">
                                          <p:val>
                                            <p:strVal val="#ppt_x"/>
                                          </p:val>
                                        </p:tav>
                                      </p:tavLst>
                                    </p:anim>
                                    <p:anim calcmode="lin" valueType="num">
                                      <p:cBhvr>
                                        <p:cTn id="29" dur="2000" fill="hold"/>
                                        <p:tgtEl>
                                          <p:spTgt spid="19"/>
                                        </p:tgtEl>
                                        <p:attrNameLst>
                                          <p:attrName>ppt_y</p:attrName>
                                        </p:attrNameLst>
                                      </p:cBhvr>
                                      <p:tavLst>
                                        <p:tav tm="0">
                                          <p:val>
                                            <p:strVal val="#ppt_y+.1"/>
                                          </p:val>
                                        </p:tav>
                                        <p:tav tm="100000">
                                          <p:val>
                                            <p:strVal val="#ppt_y"/>
                                          </p:val>
                                        </p:tav>
                                      </p:tavLst>
                                    </p:anim>
                                  </p:childTnLst>
                                </p:cTn>
                              </p:par>
                              <p:par>
                                <p:cTn id="30" presetID="42" presetClass="entr" presetSubtype="0" repeatCount="indefinite" fill="hold" grpId="0" nodeType="withEffect">
                                  <p:stCondLst>
                                    <p:cond delay="0"/>
                                  </p:stCondLst>
                                  <p:endCondLst>
                                    <p:cond evt="onNext" delay="0">
                                      <p:tgtEl>
                                        <p:sldTgt/>
                                      </p:tgtEl>
                                    </p:cond>
                                  </p:endCondLst>
                                  <p:childTnLst>
                                    <p:set>
                                      <p:cBhvr>
                                        <p:cTn id="31" dur="1" fill="hold">
                                          <p:stCondLst>
                                            <p:cond delay="0"/>
                                          </p:stCondLst>
                                        </p:cTn>
                                        <p:tgtEl>
                                          <p:spTgt spid="20"/>
                                        </p:tgtEl>
                                        <p:attrNameLst>
                                          <p:attrName>style.visibility</p:attrName>
                                        </p:attrNameLst>
                                      </p:cBhvr>
                                      <p:to>
                                        <p:strVal val="visible"/>
                                      </p:to>
                                    </p:set>
                                    <p:animEffect transition="in" filter="fade">
                                      <p:cBhvr>
                                        <p:cTn id="32" dur="2000"/>
                                        <p:tgtEl>
                                          <p:spTgt spid="20"/>
                                        </p:tgtEl>
                                      </p:cBhvr>
                                    </p:animEffect>
                                    <p:anim calcmode="lin" valueType="num">
                                      <p:cBhvr>
                                        <p:cTn id="33" dur="2000" fill="hold"/>
                                        <p:tgtEl>
                                          <p:spTgt spid="20"/>
                                        </p:tgtEl>
                                        <p:attrNameLst>
                                          <p:attrName>ppt_x</p:attrName>
                                        </p:attrNameLst>
                                      </p:cBhvr>
                                      <p:tavLst>
                                        <p:tav tm="0">
                                          <p:val>
                                            <p:strVal val="#ppt_x"/>
                                          </p:val>
                                        </p:tav>
                                        <p:tav tm="100000">
                                          <p:val>
                                            <p:strVal val="#ppt_x"/>
                                          </p:val>
                                        </p:tav>
                                      </p:tavLst>
                                    </p:anim>
                                    <p:anim calcmode="lin" valueType="num">
                                      <p:cBhvr>
                                        <p:cTn id="34" dur="2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8" grpId="0" animBg="1"/>
      <p:bldP spid="19" grpId="0" animBg="1"/>
      <p:bldP spid="20" grpId="0" animBg="1"/>
    </p:bldLst>
  </p:timing>
</p:sldLayout>
</file>

<file path=ppt/slideLayouts/slideLayout130.xml><?xml version="1.0" encoding="utf-8"?>
<p:sldLayout xmlns:a="http://schemas.openxmlformats.org/drawingml/2006/main" xmlns:r="http://schemas.openxmlformats.org/officeDocument/2006/relationships" xmlns:p="http://schemas.openxmlformats.org/presentationml/2006/main" type="secHead" preserve="1">
  <p:cSld name="ส่วนหัวของส่วน">
    <p:spTree>
      <p:nvGrpSpPr>
        <p:cNvPr id="1" name=""/>
        <p:cNvGrpSpPr/>
        <p:nvPr/>
      </p:nvGrpSpPr>
      <p:grpSpPr>
        <a:xfrm>
          <a:off x="0" y="0"/>
          <a:ext cx="0" cy="0"/>
          <a:chOff x="0" y="0"/>
          <a:chExt cx="0" cy="0"/>
        </a:xfrm>
      </p:grpSpPr>
      <p:sp>
        <p:nvSpPr>
          <p:cNvPr id="7" name="สี่เหลี่ยมผืนผ้า 6"/>
          <p:cNvSpPr/>
          <p:nvPr userDrawn="1"/>
        </p:nvSpPr>
        <p:spPr>
          <a:xfrm>
            <a:off x="335360" y="356660"/>
            <a:ext cx="11425269" cy="61242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65" name="กลุ่ม 64"/>
          <p:cNvGrpSpPr/>
          <p:nvPr userDrawn="1"/>
        </p:nvGrpSpPr>
        <p:grpSpPr>
          <a:xfrm>
            <a:off x="1295468" y="860649"/>
            <a:ext cx="9957331" cy="4997409"/>
            <a:chOff x="971600" y="645485"/>
            <a:chExt cx="7467998" cy="3748057"/>
          </a:xfrm>
        </p:grpSpPr>
        <p:sp>
          <p:nvSpPr>
            <p:cNvPr id="66" name="บวก 65"/>
            <p:cNvSpPr/>
            <p:nvPr userDrawn="1"/>
          </p:nvSpPr>
          <p:spPr>
            <a:xfrm rot="20706355">
              <a:off x="3438398" y="6454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7" name="บวก 66"/>
            <p:cNvSpPr/>
            <p:nvPr userDrawn="1"/>
          </p:nvSpPr>
          <p:spPr>
            <a:xfrm rot="17093645" flipH="1">
              <a:off x="1006423" y="332607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8" name="บวก 67"/>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9" name="บวก 68"/>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0" name="วงรี 69"/>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1" name="วงรี 70"/>
            <p:cNvSpPr/>
            <p:nvPr userDrawn="1"/>
          </p:nvSpPr>
          <p:spPr>
            <a:xfrm>
              <a:off x="7142612"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2" name="วงรี 71"/>
            <p:cNvSpPr/>
            <p:nvPr userDrawn="1"/>
          </p:nvSpPr>
          <p:spPr>
            <a:xfrm>
              <a:off x="2267744"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3" name="สามเหลี่ยมหน้าจั่ว 72"/>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4" name="สามเหลี่ยมหน้าจั่ว 73"/>
            <p:cNvSpPr/>
            <p:nvPr userDrawn="1"/>
          </p:nvSpPr>
          <p:spPr>
            <a:xfrm rot="1783205">
              <a:off x="4103960" y="428554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5" name="สามเหลี่ยมหน้าจั่ว 74"/>
            <p:cNvSpPr/>
            <p:nvPr userDrawn="1"/>
          </p:nvSpPr>
          <p:spPr>
            <a:xfrm rot="19585674">
              <a:off x="1346802" y="235572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6" name="สามเหลี่ยมหน้าจั่ว 75"/>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7" name="วงรี 76"/>
            <p:cNvSpPr/>
            <p:nvPr userDrawn="1"/>
          </p:nvSpPr>
          <p:spPr>
            <a:xfrm>
              <a:off x="971600" y="183007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8" name="กลุ่ม 7"/>
          <p:cNvGrpSpPr/>
          <p:nvPr userDrawn="1"/>
        </p:nvGrpSpPr>
        <p:grpSpPr>
          <a:xfrm>
            <a:off x="335361" y="356660"/>
            <a:ext cx="11425271" cy="6124221"/>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sp>
        <p:nvSpPr>
          <p:cNvPr id="3" name="ตัวแทนข้อความ 2"/>
          <p:cNvSpPr>
            <a:spLocks noGrp="1"/>
          </p:cNvSpPr>
          <p:nvPr>
            <p:ph type="body" idx="1"/>
          </p:nvPr>
        </p:nvSpPr>
        <p:spPr>
          <a:xfrm>
            <a:off x="963084" y="2906713"/>
            <a:ext cx="10363200" cy="1500187"/>
          </a:xfrm>
          <a:prstGeom prst="rect">
            <a:avLst/>
          </a:prstGeom>
        </p:spPr>
        <p:txBody>
          <a:bodyPr anchor="b"/>
          <a:lstStyle>
            <a:lvl1pPr marL="0" indent="0">
              <a:buNone/>
              <a:defRPr sz="2667">
                <a:solidFill>
                  <a:schemeClr val="tx1">
                    <a:tint val="75000"/>
                  </a:schemeClr>
                </a:solidFill>
              </a:defRPr>
            </a:lvl1pPr>
            <a:lvl2pPr marL="609570" indent="0">
              <a:buNone/>
              <a:defRPr sz="2400">
                <a:solidFill>
                  <a:schemeClr val="tx1">
                    <a:tint val="75000"/>
                  </a:schemeClr>
                </a:solidFill>
              </a:defRPr>
            </a:lvl2pPr>
            <a:lvl3pPr marL="1219140" indent="0">
              <a:buNone/>
              <a:defRPr sz="2133">
                <a:solidFill>
                  <a:schemeClr val="tx1">
                    <a:tint val="75000"/>
                  </a:schemeClr>
                </a:solidFill>
              </a:defRPr>
            </a:lvl3pPr>
            <a:lvl4pPr marL="1828709" indent="0">
              <a:buNone/>
              <a:defRPr sz="1867">
                <a:solidFill>
                  <a:schemeClr val="tx1">
                    <a:tint val="75000"/>
                  </a:schemeClr>
                </a:solidFill>
              </a:defRPr>
            </a:lvl4pPr>
            <a:lvl5pPr marL="2438278" indent="0">
              <a:buNone/>
              <a:defRPr sz="1867">
                <a:solidFill>
                  <a:schemeClr val="tx1">
                    <a:tint val="75000"/>
                  </a:schemeClr>
                </a:solidFill>
              </a:defRPr>
            </a:lvl5pPr>
            <a:lvl6pPr marL="3047848" indent="0">
              <a:buNone/>
              <a:defRPr sz="1867">
                <a:solidFill>
                  <a:schemeClr val="tx1">
                    <a:tint val="75000"/>
                  </a:schemeClr>
                </a:solidFill>
              </a:defRPr>
            </a:lvl6pPr>
            <a:lvl7pPr marL="3657418" indent="0">
              <a:buNone/>
              <a:defRPr sz="1867">
                <a:solidFill>
                  <a:schemeClr val="tx1">
                    <a:tint val="75000"/>
                  </a:schemeClr>
                </a:solidFill>
              </a:defRPr>
            </a:lvl7pPr>
            <a:lvl8pPr marL="4266987" indent="0">
              <a:buNone/>
              <a:defRPr sz="1867">
                <a:solidFill>
                  <a:schemeClr val="tx1">
                    <a:tint val="75000"/>
                  </a:schemeClr>
                </a:solidFill>
              </a:defRPr>
            </a:lvl8pPr>
            <a:lvl9pPr marL="4876557" indent="0">
              <a:buNone/>
              <a:defRPr sz="1867">
                <a:solidFill>
                  <a:schemeClr val="tx1">
                    <a:tint val="75000"/>
                  </a:schemeClr>
                </a:solidFill>
              </a:defRPr>
            </a:lvl9pPr>
          </a:lstStyle>
          <a:p>
            <a:pPr lvl="0"/>
            <a:r>
              <a:rPr lang="th-TH"/>
              <a:t>คลิกเพื่อแก้ไขลักษณะของข้อความต้นแบบ</a:t>
            </a:r>
          </a:p>
        </p:txBody>
      </p:sp>
      <p:sp>
        <p:nvSpPr>
          <p:cNvPr id="4" name="ตัวแทนวันที่ 3"/>
          <p:cNvSpPr>
            <a:spLocks noGrp="1"/>
          </p:cNvSpPr>
          <p:nvPr>
            <p:ph type="dt" sz="half" idx="10"/>
          </p:nvPr>
        </p:nvSpPr>
        <p:spPr>
          <a:xfrm>
            <a:off x="609600" y="6356352"/>
            <a:ext cx="2844800" cy="365125"/>
          </a:xfrm>
          <a:prstGeom prst="rect">
            <a:avLst/>
          </a:prstGeom>
        </p:spPr>
        <p:txBody>
          <a:bodyPr/>
          <a:lstStyle/>
          <a:p>
            <a:pPr defTabSz="1219140">
              <a:defRPr/>
            </a:pPr>
            <a:fld id="{D32242DE-F0EE-4C77-B9C6-2A34B17B2D30}" type="datetimeFigureOut">
              <a:rPr lang="th-TH" smtClean="0">
                <a:solidFill>
                  <a:prstClr val="black">
                    <a:tint val="75000"/>
                  </a:prstClr>
                </a:solidFill>
              </a:rPr>
              <a:pPr defTabSz="1219140">
                <a:defRPr/>
              </a:pPr>
              <a:t>11/03/66</a:t>
            </a:fld>
            <a:endParaRPr lang="th-TH">
              <a:solidFill>
                <a:prstClr val="black">
                  <a:tint val="75000"/>
                </a:prstClr>
              </a:solidFill>
            </a:endParaRPr>
          </a:p>
        </p:txBody>
      </p:sp>
      <p:sp>
        <p:nvSpPr>
          <p:cNvPr id="5" name="ตัวแทนท้ายกระดาษ 4"/>
          <p:cNvSpPr>
            <a:spLocks noGrp="1"/>
          </p:cNvSpPr>
          <p:nvPr>
            <p:ph type="ftr" sz="quarter" idx="11"/>
          </p:nvPr>
        </p:nvSpPr>
        <p:spPr>
          <a:xfrm>
            <a:off x="4165600" y="6356352"/>
            <a:ext cx="3860800" cy="365125"/>
          </a:xfrm>
          <a:prstGeom prst="rect">
            <a:avLst/>
          </a:prstGeom>
        </p:spPr>
        <p:txBody>
          <a:bodyPr/>
          <a:lstStyle/>
          <a:p>
            <a:pPr defTabSz="1219140">
              <a:defRPr/>
            </a:pPr>
            <a:endParaRPr lang="th-TH">
              <a:solidFill>
                <a:prstClr val="black">
                  <a:tint val="75000"/>
                </a:prstClr>
              </a:solidFill>
            </a:endParaRPr>
          </a:p>
        </p:txBody>
      </p:sp>
      <p:sp>
        <p:nvSpPr>
          <p:cNvPr id="6" name="ตัวแทนหมายเลขภาพนิ่ง 5"/>
          <p:cNvSpPr>
            <a:spLocks noGrp="1"/>
          </p:cNvSpPr>
          <p:nvPr>
            <p:ph type="sldNum" sz="quarter" idx="12"/>
          </p:nvPr>
        </p:nvSpPr>
        <p:spPr>
          <a:xfrm>
            <a:off x="8737600" y="6356352"/>
            <a:ext cx="2844800" cy="365125"/>
          </a:xfrm>
          <a:prstGeom prst="rect">
            <a:avLst/>
          </a:prstGeom>
        </p:spPr>
        <p:txBody>
          <a:bodyPr/>
          <a:lstStyle/>
          <a:p>
            <a:pPr defTabSz="1219140">
              <a:defRPr/>
            </a:pPr>
            <a:fld id="{87FAD50B-2507-4EF4-85F2-259190485B3F}" type="slidenum">
              <a:rPr lang="th-TH" smtClean="0">
                <a:solidFill>
                  <a:prstClr val="black">
                    <a:tint val="75000"/>
                  </a:prstClr>
                </a:solidFill>
              </a:rPr>
              <a:pPr defTabSz="1219140">
                <a:defRPr/>
              </a:pPr>
              <a:t>‹#›</a:t>
            </a:fld>
            <a:endParaRPr lang="th-TH">
              <a:solidFill>
                <a:prstClr val="black">
                  <a:tint val="75000"/>
                </a:prstClr>
              </a:solidFill>
            </a:endParaRPr>
          </a:p>
        </p:txBody>
      </p:sp>
      <p:grpSp>
        <p:nvGrpSpPr>
          <p:cNvPr id="44" name="กลุ่ม 43"/>
          <p:cNvGrpSpPr/>
          <p:nvPr userDrawn="1"/>
        </p:nvGrpSpPr>
        <p:grpSpPr>
          <a:xfrm>
            <a:off x="8592279" y="131175"/>
            <a:ext cx="3015709" cy="600000"/>
            <a:chOff x="3289945" y="3405879"/>
            <a:chExt cx="2261782" cy="450000"/>
          </a:xfrm>
        </p:grpSpPr>
        <p:sp>
          <p:nvSpPr>
            <p:cNvPr id="45" name="วงรี 44"/>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6" name="วงรี 45"/>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7" name="วงรี 46"/>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8" name="วงรี 47"/>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pic>
        <p:nvPicPr>
          <p:cNvPr id="49" name="รูปภาพ 4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431381" y="1083865"/>
            <a:ext cx="552659" cy="593295"/>
          </a:xfrm>
          <a:prstGeom prst="rect">
            <a:avLst/>
          </a:prstGeom>
        </p:spPr>
      </p:pic>
      <p:pic>
        <p:nvPicPr>
          <p:cNvPr id="50" name="รูปภาพ 4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941034" y="2115124"/>
            <a:ext cx="755841" cy="804605"/>
          </a:xfrm>
          <a:prstGeom prst="rect">
            <a:avLst/>
          </a:prstGeom>
        </p:spPr>
      </p:pic>
      <p:pic>
        <p:nvPicPr>
          <p:cNvPr id="51" name="รูปภาพ 5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96109" y="3540737"/>
            <a:ext cx="552659" cy="593295"/>
          </a:xfrm>
          <a:prstGeom prst="rect">
            <a:avLst/>
          </a:prstGeom>
        </p:spPr>
      </p:pic>
      <p:grpSp>
        <p:nvGrpSpPr>
          <p:cNvPr id="52" name="กลุ่ม 51"/>
          <p:cNvGrpSpPr/>
          <p:nvPr userDrawn="1"/>
        </p:nvGrpSpPr>
        <p:grpSpPr>
          <a:xfrm>
            <a:off x="9734200" y="4698793"/>
            <a:ext cx="4005304" cy="3723936"/>
            <a:chOff x="7300650" y="3524095"/>
            <a:chExt cx="3003978" cy="2792952"/>
          </a:xfrm>
        </p:grpSpPr>
        <p:sp>
          <p:nvSpPr>
            <p:cNvPr id="53" name="เมฆ 52"/>
            <p:cNvSpPr/>
            <p:nvPr/>
          </p:nvSpPr>
          <p:spPr>
            <a:xfrm rot="20459731">
              <a:off x="7300650" y="4141461"/>
              <a:ext cx="3003978" cy="2175586"/>
            </a:xfrm>
            <a:prstGeom prst="cloud">
              <a:avLst/>
            </a:prstGeom>
            <a:solidFill>
              <a:schemeClr val="accent4">
                <a:lumMod val="60000"/>
                <a:lumOff val="40000"/>
              </a:schemeClr>
            </a:solidFill>
            <a:ln>
              <a:noFill/>
            </a:ln>
            <a:effectLst>
              <a:outerShdw blurRad="50800" dist="38100" dir="18900000" algn="b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54" name="รูปภาพ 5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6744888">
              <a:off x="7431239" y="3520583"/>
              <a:ext cx="1439928" cy="1446951"/>
            </a:xfrm>
            <a:prstGeom prst="rect">
              <a:avLst/>
            </a:prstGeom>
            <a:effectLst>
              <a:outerShdw blurRad="50800" dist="38100" dir="2700000" algn="tl" rotWithShape="0">
                <a:schemeClr val="accent4">
                  <a:alpha val="40000"/>
                </a:schemeClr>
              </a:outerShdw>
            </a:effectLst>
          </p:spPr>
        </p:pic>
        <p:pic>
          <p:nvPicPr>
            <p:cNvPr id="55" name="รูปภาพ 5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21428" y="4240925"/>
              <a:ext cx="380089" cy="404611"/>
            </a:xfrm>
            <a:prstGeom prst="rect">
              <a:avLst/>
            </a:prstGeom>
          </p:spPr>
        </p:pic>
        <p:pic>
          <p:nvPicPr>
            <p:cNvPr id="56" name="รูปภาพ 5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73310" y="4812594"/>
              <a:ext cx="250890" cy="269338"/>
            </a:xfrm>
            <a:prstGeom prst="rect">
              <a:avLst/>
            </a:prstGeom>
          </p:spPr>
        </p:pic>
      </p:grpSp>
      <p:grpSp>
        <p:nvGrpSpPr>
          <p:cNvPr id="57" name="กลุ่ม 56"/>
          <p:cNvGrpSpPr/>
          <p:nvPr userDrawn="1"/>
        </p:nvGrpSpPr>
        <p:grpSpPr>
          <a:xfrm>
            <a:off x="-1667293" y="-1319217"/>
            <a:ext cx="4005304" cy="3234361"/>
            <a:chOff x="-1250470" y="-989413"/>
            <a:chExt cx="3003978" cy="2425771"/>
          </a:xfrm>
        </p:grpSpPr>
        <p:sp>
          <p:nvSpPr>
            <p:cNvPr id="58" name="เมฆ 57"/>
            <p:cNvSpPr/>
            <p:nvPr/>
          </p:nvSpPr>
          <p:spPr>
            <a:xfrm rot="20459731">
              <a:off x="-1250470" y="-989413"/>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59" name="รูปภาพ 5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9595" y="478258"/>
              <a:ext cx="1094972" cy="958100"/>
            </a:xfrm>
            <a:prstGeom prst="rect">
              <a:avLst/>
            </a:prstGeom>
            <a:effectLst>
              <a:outerShdw blurRad="50800" dist="38100" dir="2700000" algn="tl" rotWithShape="0">
                <a:schemeClr val="accent4">
                  <a:alpha val="40000"/>
                </a:schemeClr>
              </a:outerShdw>
            </a:effectLst>
          </p:spPr>
        </p:pic>
        <p:pic>
          <p:nvPicPr>
            <p:cNvPr id="60" name="รูปภาพ 5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788" y="98381"/>
              <a:ext cx="359219" cy="385632"/>
            </a:xfrm>
            <a:prstGeom prst="rect">
              <a:avLst/>
            </a:prstGeom>
          </p:spPr>
        </p:pic>
      </p:grpSp>
      <p:pic>
        <p:nvPicPr>
          <p:cNvPr id="61" name="รูปภาพ 60"/>
          <p:cNvPicPr>
            <a:picLocks noChangeAspect="1"/>
          </p:cNvPicPr>
          <p:nvPr userDrawn="1"/>
        </p:nvPicPr>
        <p:blipFill rotWithShape="1">
          <a:blip r:embed="rId7">
            <a:extLst>
              <a:ext uri="{BEBA8EAE-BF5A-486C-A8C5-ECC9F3942E4B}">
                <a14:imgProps xmlns:a14="http://schemas.microsoft.com/office/drawing/2010/main">
                  <a14:imgLayer r:embed="rId8">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rot="19559313">
            <a:off x="10770040" y="3866963"/>
            <a:ext cx="415845" cy="462168"/>
          </a:xfrm>
          <a:prstGeom prst="rect">
            <a:avLst/>
          </a:prstGeom>
        </p:spPr>
      </p:pic>
      <p:sp>
        <p:nvSpPr>
          <p:cNvPr id="62" name="เมฆ 61"/>
          <p:cNvSpPr/>
          <p:nvPr userDrawn="1"/>
        </p:nvSpPr>
        <p:spPr>
          <a:xfrm rot="2681053">
            <a:off x="-1842172" y="5749448"/>
            <a:ext cx="4005304" cy="2900781"/>
          </a:xfrm>
          <a:prstGeom prst="cloud">
            <a:avLst/>
          </a:prstGeom>
          <a:solidFill>
            <a:schemeClr val="accent4">
              <a:lumMod val="60000"/>
              <a:lumOff val="40000"/>
            </a:schemeClr>
          </a:solidFill>
          <a:ln>
            <a:noFill/>
          </a:ln>
          <a:effectLst>
            <a:outerShdw blurRad="50800" dist="38100" dir="18900000" algn="b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63" name="รูปภาพ 6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348769" y="5248112"/>
            <a:ext cx="755841" cy="804605"/>
          </a:xfrm>
          <a:prstGeom prst="rect">
            <a:avLst/>
          </a:prstGeom>
        </p:spPr>
      </p:pic>
      <p:sp>
        <p:nvSpPr>
          <p:cNvPr id="2" name="ชื่อเรื่อง 1"/>
          <p:cNvSpPr>
            <a:spLocks noGrp="1"/>
          </p:cNvSpPr>
          <p:nvPr>
            <p:ph type="title"/>
          </p:nvPr>
        </p:nvSpPr>
        <p:spPr>
          <a:xfrm>
            <a:off x="1045200" y="615900"/>
            <a:ext cx="10363200" cy="1362075"/>
          </a:xfrm>
          <a:prstGeom prst="rect">
            <a:avLst/>
          </a:prstGeom>
        </p:spPr>
        <p:txBody>
          <a:bodyPr anchor="t"/>
          <a:lstStyle>
            <a:lvl1pPr algn="ctr">
              <a:defRPr sz="5333" b="1" cap="all"/>
            </a:lvl1pPr>
          </a:lstStyle>
          <a:p>
            <a:r>
              <a:rPr lang="th-TH"/>
              <a:t>คลิกเพื่อแก้ไขลักษณะชื่อเรื่องต้นแบบ</a:t>
            </a:r>
          </a:p>
        </p:txBody>
      </p:sp>
      <p:pic>
        <p:nvPicPr>
          <p:cNvPr id="64" name="รูปภาพ 63"/>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rot="19789920">
            <a:off x="1565833" y="1388696"/>
            <a:ext cx="640737" cy="719317"/>
          </a:xfrm>
          <a:prstGeom prst="rect">
            <a:avLst/>
          </a:prstGeom>
        </p:spPr>
      </p:pic>
    </p:spTree>
    <p:extLst>
      <p:ext uri="{BB962C8B-B14F-4D97-AF65-F5344CB8AC3E}">
        <p14:creationId xmlns:p14="http://schemas.microsoft.com/office/powerpoint/2010/main" val="1333963951"/>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secHead" preserve="1">
  <p:cSld name="1_ส่วนหัวของส่วน">
    <p:spTree>
      <p:nvGrpSpPr>
        <p:cNvPr id="1" name=""/>
        <p:cNvGrpSpPr/>
        <p:nvPr/>
      </p:nvGrpSpPr>
      <p:grpSpPr>
        <a:xfrm>
          <a:off x="0" y="0"/>
          <a:ext cx="0" cy="0"/>
          <a:chOff x="0" y="0"/>
          <a:chExt cx="0" cy="0"/>
        </a:xfrm>
      </p:grpSpPr>
      <p:sp>
        <p:nvSpPr>
          <p:cNvPr id="7" name="สี่เหลี่ยมผืนผ้า 6"/>
          <p:cNvSpPr/>
          <p:nvPr userDrawn="1"/>
        </p:nvSpPr>
        <p:spPr>
          <a:xfrm>
            <a:off x="335360" y="356660"/>
            <a:ext cx="11425269" cy="61242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8" name="กลุ่ม 7"/>
          <p:cNvGrpSpPr/>
          <p:nvPr userDrawn="1"/>
        </p:nvGrpSpPr>
        <p:grpSpPr>
          <a:xfrm>
            <a:off x="335361" y="356660"/>
            <a:ext cx="11425271" cy="6124221"/>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sp>
        <p:nvSpPr>
          <p:cNvPr id="4" name="ตัวแทนวันที่ 3"/>
          <p:cNvSpPr>
            <a:spLocks noGrp="1"/>
          </p:cNvSpPr>
          <p:nvPr>
            <p:ph type="dt" sz="half" idx="10"/>
          </p:nvPr>
        </p:nvSpPr>
        <p:spPr>
          <a:xfrm>
            <a:off x="609600" y="6356352"/>
            <a:ext cx="2844800" cy="365125"/>
          </a:xfrm>
          <a:prstGeom prst="rect">
            <a:avLst/>
          </a:prstGeom>
        </p:spPr>
        <p:txBody>
          <a:bodyPr/>
          <a:lstStyle/>
          <a:p>
            <a:pPr defTabSz="1219140">
              <a:defRPr/>
            </a:pPr>
            <a:fld id="{D32242DE-F0EE-4C77-B9C6-2A34B17B2D30}" type="datetimeFigureOut">
              <a:rPr lang="th-TH" smtClean="0">
                <a:solidFill>
                  <a:prstClr val="black">
                    <a:tint val="75000"/>
                  </a:prstClr>
                </a:solidFill>
              </a:rPr>
              <a:pPr defTabSz="1219140">
                <a:defRPr/>
              </a:pPr>
              <a:t>11/03/66</a:t>
            </a:fld>
            <a:endParaRPr lang="th-TH">
              <a:solidFill>
                <a:prstClr val="black">
                  <a:tint val="75000"/>
                </a:prstClr>
              </a:solidFill>
            </a:endParaRPr>
          </a:p>
        </p:txBody>
      </p:sp>
      <p:sp>
        <p:nvSpPr>
          <p:cNvPr id="5" name="ตัวแทนท้ายกระดาษ 4"/>
          <p:cNvSpPr>
            <a:spLocks noGrp="1"/>
          </p:cNvSpPr>
          <p:nvPr>
            <p:ph type="ftr" sz="quarter" idx="11"/>
          </p:nvPr>
        </p:nvSpPr>
        <p:spPr>
          <a:xfrm>
            <a:off x="4165600" y="6356352"/>
            <a:ext cx="3860800" cy="365125"/>
          </a:xfrm>
          <a:prstGeom prst="rect">
            <a:avLst/>
          </a:prstGeom>
        </p:spPr>
        <p:txBody>
          <a:bodyPr/>
          <a:lstStyle/>
          <a:p>
            <a:pPr defTabSz="1219140">
              <a:defRPr/>
            </a:pPr>
            <a:endParaRPr lang="th-TH">
              <a:solidFill>
                <a:prstClr val="black">
                  <a:tint val="75000"/>
                </a:prstClr>
              </a:solidFill>
            </a:endParaRPr>
          </a:p>
        </p:txBody>
      </p:sp>
      <p:sp>
        <p:nvSpPr>
          <p:cNvPr id="6" name="ตัวแทนหมายเลขภาพนิ่ง 5"/>
          <p:cNvSpPr>
            <a:spLocks noGrp="1"/>
          </p:cNvSpPr>
          <p:nvPr>
            <p:ph type="sldNum" sz="quarter" idx="12"/>
          </p:nvPr>
        </p:nvSpPr>
        <p:spPr>
          <a:xfrm>
            <a:off x="8737600" y="6356352"/>
            <a:ext cx="2844800" cy="365125"/>
          </a:xfrm>
          <a:prstGeom prst="rect">
            <a:avLst/>
          </a:prstGeom>
        </p:spPr>
        <p:txBody>
          <a:bodyPr/>
          <a:lstStyle/>
          <a:p>
            <a:pPr defTabSz="1219140">
              <a:defRPr/>
            </a:pPr>
            <a:fld id="{87FAD50B-2507-4EF4-85F2-259190485B3F}" type="slidenum">
              <a:rPr lang="th-TH" smtClean="0">
                <a:solidFill>
                  <a:prstClr val="black">
                    <a:tint val="75000"/>
                  </a:prstClr>
                </a:solidFill>
              </a:rPr>
              <a:pPr defTabSz="1219140">
                <a:defRPr/>
              </a:pPr>
              <a:t>‹#›</a:t>
            </a:fld>
            <a:endParaRPr lang="th-TH">
              <a:solidFill>
                <a:prstClr val="black">
                  <a:tint val="75000"/>
                </a:prstClr>
              </a:solidFill>
            </a:endParaRPr>
          </a:p>
        </p:txBody>
      </p:sp>
      <p:sp>
        <p:nvSpPr>
          <p:cNvPr id="78" name="เมฆ 77"/>
          <p:cNvSpPr/>
          <p:nvPr userDrawn="1"/>
        </p:nvSpPr>
        <p:spPr>
          <a:xfrm rot="1140269" flipH="1">
            <a:off x="9734200" y="-1343608"/>
            <a:ext cx="4005304" cy="2900781"/>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79" name="รูปภาพ 78"/>
          <p:cNvPicPr>
            <a:picLocks noChangeAspect="1"/>
          </p:cNvPicPr>
          <p:nvPr userDrawn="1"/>
        </p:nvPicPr>
        <p:blipFill rotWithShape="1">
          <a:blip r:embed="rId2">
            <a:extLst>
              <a:ext uri="{BEBA8EAE-BF5A-486C-A8C5-ECC9F3942E4B}">
                <a14:imgProps xmlns:a14="http://schemas.microsoft.com/office/drawing/2010/main">
                  <a14:imgLayer r:embed="rId3">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11047546" y="2539621"/>
            <a:ext cx="433855" cy="482184"/>
          </a:xfrm>
          <a:prstGeom prst="rect">
            <a:avLst/>
          </a:prstGeom>
        </p:spPr>
      </p:pic>
      <p:grpSp>
        <p:nvGrpSpPr>
          <p:cNvPr id="80" name="กลุ่ม 79"/>
          <p:cNvGrpSpPr/>
          <p:nvPr userDrawn="1"/>
        </p:nvGrpSpPr>
        <p:grpSpPr>
          <a:xfrm>
            <a:off x="469219" y="184343"/>
            <a:ext cx="3015709" cy="600000"/>
            <a:chOff x="3289945" y="3405879"/>
            <a:chExt cx="2261782" cy="450000"/>
          </a:xfrm>
        </p:grpSpPr>
        <p:sp>
          <p:nvSpPr>
            <p:cNvPr id="81" name="วงรี 80"/>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2" name="วงรี 81"/>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3" name="วงรี 82"/>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4" name="วงรี 83"/>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85" name="กลุ่ม 84"/>
          <p:cNvGrpSpPr/>
          <p:nvPr userDrawn="1"/>
        </p:nvGrpSpPr>
        <p:grpSpPr>
          <a:xfrm>
            <a:off x="1685893" y="2702281"/>
            <a:ext cx="9018619" cy="2454913"/>
            <a:chOff x="1264420" y="2026709"/>
            <a:chExt cx="6763964" cy="1841185"/>
          </a:xfrm>
        </p:grpSpPr>
        <p:sp>
          <p:nvSpPr>
            <p:cNvPr id="86" name="สี่เหลี่ยมผืนผ้า 85"/>
            <p:cNvSpPr/>
            <p:nvPr/>
          </p:nvSpPr>
          <p:spPr>
            <a:xfrm>
              <a:off x="1360490" y="2170725"/>
              <a:ext cx="6667894" cy="1697169"/>
            </a:xfrm>
            <a:prstGeom prst="rect">
              <a:avLst/>
            </a:prstGeom>
            <a:pattFill prst="wdDnDiag">
              <a:fgClr>
                <a:schemeClr val="accent4">
                  <a:lumMod val="60000"/>
                  <a:lumOff val="40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7" name="สี่เหลี่ยมผืนผ้า 86"/>
            <p:cNvSpPr/>
            <p:nvPr/>
          </p:nvSpPr>
          <p:spPr>
            <a:xfrm>
              <a:off x="1264420" y="2026709"/>
              <a:ext cx="6667893" cy="1697169"/>
            </a:xfrm>
            <a:prstGeom prst="rect">
              <a:avLst/>
            </a:prstGeom>
            <a:solidFill>
              <a:schemeClr val="bg1"/>
            </a:solidFill>
            <a:ln>
              <a:solidFill>
                <a:schemeClr val="accent4">
                  <a:lumMod val="60000"/>
                  <a:lumOff val="40000"/>
                </a:schemeClr>
              </a:solid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pic>
        <p:nvPicPr>
          <p:cNvPr id="88" name="รูปภาพ 8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971521" y="1091042"/>
            <a:ext cx="552659" cy="593295"/>
          </a:xfrm>
          <a:prstGeom prst="rect">
            <a:avLst/>
          </a:prstGeom>
        </p:spPr>
      </p:pic>
      <p:pic>
        <p:nvPicPr>
          <p:cNvPr id="89" name="รูปภาพ 88"/>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96109" y="4752523"/>
            <a:ext cx="552659" cy="593295"/>
          </a:xfrm>
          <a:prstGeom prst="rect">
            <a:avLst/>
          </a:prstGeom>
        </p:spPr>
      </p:pic>
      <p:pic>
        <p:nvPicPr>
          <p:cNvPr id="90" name="รูปภาพ 89"/>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651037" y="5707135"/>
            <a:ext cx="755841" cy="804605"/>
          </a:xfrm>
          <a:prstGeom prst="rect">
            <a:avLst/>
          </a:prstGeom>
        </p:spPr>
      </p:pic>
      <p:pic>
        <p:nvPicPr>
          <p:cNvPr id="91" name="รูปภาพ 90"/>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463722" y="1448659"/>
            <a:ext cx="861497" cy="967152"/>
          </a:xfrm>
          <a:prstGeom prst="rect">
            <a:avLst/>
          </a:prstGeom>
        </p:spPr>
      </p:pic>
      <p:grpSp>
        <p:nvGrpSpPr>
          <p:cNvPr id="92" name="กลุ่ม 91"/>
          <p:cNvGrpSpPr/>
          <p:nvPr userDrawn="1"/>
        </p:nvGrpSpPr>
        <p:grpSpPr>
          <a:xfrm>
            <a:off x="-1667293" y="5497559"/>
            <a:ext cx="4005304" cy="2900781"/>
            <a:chOff x="-1250470" y="4123168"/>
            <a:chExt cx="3003978" cy="2175586"/>
          </a:xfrm>
        </p:grpSpPr>
        <p:sp>
          <p:nvSpPr>
            <p:cNvPr id="93" name="เมฆ 92"/>
            <p:cNvSpPr/>
            <p:nvPr/>
          </p:nvSpPr>
          <p:spPr>
            <a:xfrm rot="1140269" flipH="1">
              <a:off x="-1250470" y="4123168"/>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94" name="รูปภาพ 93"/>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506021" y="4464717"/>
              <a:ext cx="325391" cy="361638"/>
            </a:xfrm>
            <a:prstGeom prst="rect">
              <a:avLst/>
            </a:prstGeom>
          </p:spPr>
        </p:pic>
      </p:grpSp>
      <p:grpSp>
        <p:nvGrpSpPr>
          <p:cNvPr id="95" name="กลุ่ม 94"/>
          <p:cNvGrpSpPr/>
          <p:nvPr userDrawn="1"/>
        </p:nvGrpSpPr>
        <p:grpSpPr>
          <a:xfrm>
            <a:off x="10455132" y="5049698"/>
            <a:ext cx="1801791" cy="1782540"/>
            <a:chOff x="7841345" y="3787273"/>
            <a:chExt cx="1351342" cy="1336905"/>
          </a:xfrm>
        </p:grpSpPr>
        <p:pic>
          <p:nvPicPr>
            <p:cNvPr id="96" name="รูปภาพ 9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7981354" y="3941793"/>
              <a:ext cx="1171456" cy="1177170"/>
            </a:xfrm>
            <a:prstGeom prst="rect">
              <a:avLst/>
            </a:prstGeom>
            <a:effectLst>
              <a:outerShdw blurRad="50800" dist="38100" dir="2700000" algn="tl" rotWithShape="0">
                <a:schemeClr val="accent4">
                  <a:alpha val="40000"/>
                </a:schemeClr>
              </a:outerShdw>
            </a:effectLst>
          </p:spPr>
        </p:pic>
        <p:grpSp>
          <p:nvGrpSpPr>
            <p:cNvPr id="97" name="กลุ่ม 96"/>
            <p:cNvGrpSpPr/>
            <p:nvPr/>
          </p:nvGrpSpPr>
          <p:grpSpPr>
            <a:xfrm rot="6017212">
              <a:off x="7848563" y="3780055"/>
              <a:ext cx="1336905" cy="1351342"/>
              <a:chOff x="7839440" y="208626"/>
              <a:chExt cx="1086240" cy="1161070"/>
            </a:xfrm>
          </p:grpSpPr>
          <p:grpSp>
            <p:nvGrpSpPr>
              <p:cNvPr id="98" name="กลุ่ม 97"/>
              <p:cNvGrpSpPr/>
              <p:nvPr/>
            </p:nvGrpSpPr>
            <p:grpSpPr>
              <a:xfrm rot="12247797">
                <a:off x="7839440" y="492807"/>
                <a:ext cx="1086240" cy="876889"/>
                <a:chOff x="1273574" y="1375834"/>
                <a:chExt cx="1086240" cy="876889"/>
              </a:xfrm>
            </p:grpSpPr>
            <p:sp>
              <p:nvSpPr>
                <p:cNvPr id="100" name="TextBox 99"/>
                <p:cNvSpPr txBox="1"/>
                <p:nvPr/>
              </p:nvSpPr>
              <p:spPr>
                <a:xfrm rot="1351072">
                  <a:off x="1388629" y="1375834"/>
                  <a:ext cx="258080" cy="429675"/>
                </a:xfrm>
                <a:prstGeom prst="rect">
                  <a:avLst/>
                </a:prstGeom>
                <a:noFill/>
              </p:spPr>
              <p:txBody>
                <a:bodyPr wrap="non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3733" b="0" i="0" u="none" strike="noStrike" kern="1200" cap="none" spc="0" normalizeH="0" baseline="0" noProof="0" dirty="0">
                      <a:ln>
                        <a:noFill/>
                      </a:ln>
                      <a:solidFill>
                        <a:srgbClr val="C0504D">
                          <a:lumMod val="60000"/>
                          <a:lumOff val="40000"/>
                        </a:srgbClr>
                      </a:solidFill>
                      <a:effectLst/>
                      <a:uLnTx/>
                      <a:uFillTx/>
                      <a:latin typeface="Calibri" pitchFamily="34" charset="0"/>
                      <a:ea typeface="+mn-ea"/>
                      <a:cs typeface="FC Onigiri Outline"/>
                    </a:rPr>
                    <a:t>+</a:t>
                  </a:r>
                  <a:endParaRPr kumimoji="0" lang="th-TH" sz="3733" b="0" i="0" u="none" strike="noStrike" kern="1200" cap="none" spc="0" normalizeH="0" baseline="0" noProof="0" dirty="0">
                    <a:ln>
                      <a:noFill/>
                    </a:ln>
                    <a:solidFill>
                      <a:srgbClr val="C0504D">
                        <a:lumMod val="60000"/>
                        <a:lumOff val="40000"/>
                      </a:srgbClr>
                    </a:solidFill>
                    <a:effectLst/>
                    <a:uLnTx/>
                    <a:uFillTx/>
                    <a:latin typeface="Calibri" pitchFamily="34" charset="0"/>
                    <a:ea typeface="+mn-ea"/>
                    <a:cs typeface="FC Onigiri Outline"/>
                  </a:endParaRPr>
                </a:p>
              </p:txBody>
            </p:sp>
            <p:sp>
              <p:nvSpPr>
                <p:cNvPr id="101" name="TextBox 100"/>
                <p:cNvSpPr txBox="1"/>
                <p:nvPr/>
              </p:nvSpPr>
              <p:spPr>
                <a:xfrm rot="21389866">
                  <a:off x="2073888" y="1461241"/>
                  <a:ext cx="258080" cy="429676"/>
                </a:xfrm>
                <a:prstGeom prst="rect">
                  <a:avLst/>
                </a:prstGeom>
                <a:noFill/>
              </p:spPr>
              <p:txBody>
                <a:bodyPr wrap="non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3733" b="0" i="0" u="none" strike="noStrike" kern="1200" cap="none" spc="0" normalizeH="0" baseline="0" noProof="0" dirty="0">
                      <a:ln>
                        <a:noFill/>
                      </a:ln>
                      <a:solidFill>
                        <a:srgbClr val="4BACC6">
                          <a:lumMod val="20000"/>
                          <a:lumOff val="80000"/>
                        </a:srgbClr>
                      </a:solidFill>
                      <a:effectLst/>
                      <a:uLnTx/>
                      <a:uFillTx/>
                      <a:latin typeface="Calibri" pitchFamily="34" charset="0"/>
                      <a:ea typeface="+mn-ea"/>
                      <a:cs typeface="FC Onigiri Outline"/>
                    </a:rPr>
                    <a:t>+</a:t>
                  </a:r>
                  <a:endParaRPr kumimoji="0" lang="th-TH" sz="3733" b="0" i="0" u="none" strike="noStrike" kern="1200" cap="none" spc="0" normalizeH="0" baseline="0" noProof="0" dirty="0">
                    <a:ln>
                      <a:noFill/>
                    </a:ln>
                    <a:solidFill>
                      <a:srgbClr val="4BACC6">
                        <a:lumMod val="20000"/>
                        <a:lumOff val="80000"/>
                      </a:srgbClr>
                    </a:solidFill>
                    <a:effectLst/>
                    <a:uLnTx/>
                    <a:uFillTx/>
                    <a:latin typeface="Calibri" pitchFamily="34" charset="0"/>
                    <a:ea typeface="+mn-ea"/>
                    <a:cs typeface="FC Onigiri Outline"/>
                  </a:endParaRPr>
                </a:p>
              </p:txBody>
            </p:sp>
            <p:sp>
              <p:nvSpPr>
                <p:cNvPr id="102" name="สามเหลี่ยมหน้าจั่ว 101"/>
                <p:cNvSpPr/>
                <p:nvPr/>
              </p:nvSpPr>
              <p:spPr>
                <a:xfrm rot="20089558">
                  <a:off x="2203045" y="1810217"/>
                  <a:ext cx="98304" cy="74674"/>
                </a:xfrm>
                <a:prstGeom prst="triangle">
                  <a:avLst/>
                </a:prstGeom>
                <a:solidFill>
                  <a:schemeClr val="bg1"/>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3" name="สามเหลี่ยมหน้าจั่ว 102"/>
                <p:cNvSpPr/>
                <p:nvPr/>
              </p:nvSpPr>
              <p:spPr>
                <a:xfrm rot="1772264">
                  <a:off x="1273574" y="1827175"/>
                  <a:ext cx="142726" cy="141628"/>
                </a:xfrm>
                <a:prstGeom prst="triangl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4" name="วงรี 103"/>
                <p:cNvSpPr/>
                <p:nvPr/>
              </p:nvSpPr>
              <p:spPr>
                <a:xfrm>
                  <a:off x="1449759" y="2198024"/>
                  <a:ext cx="54000" cy="54699"/>
                </a:xfrm>
                <a:prstGeom prst="ellipse">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5" name="วงรี 104"/>
                <p:cNvSpPr/>
                <p:nvPr/>
              </p:nvSpPr>
              <p:spPr>
                <a:xfrm>
                  <a:off x="1476213" y="1696393"/>
                  <a:ext cx="54000" cy="54699"/>
                </a:xfrm>
                <a:prstGeom prst="ellipse">
                  <a:avLst/>
                </a:prstGeom>
                <a:solidFill>
                  <a:schemeClr val="bg1"/>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6" name="วงรี 105"/>
                <p:cNvSpPr/>
                <p:nvPr/>
              </p:nvSpPr>
              <p:spPr>
                <a:xfrm>
                  <a:off x="2305814" y="1965922"/>
                  <a:ext cx="54000" cy="54699"/>
                </a:xfrm>
                <a:prstGeom prst="ellipse">
                  <a:avLst/>
                </a:prstGeom>
                <a:solidFill>
                  <a:schemeClr val="bg1"/>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99" name="TextBox 98"/>
              <p:cNvSpPr txBox="1"/>
              <p:nvPr/>
            </p:nvSpPr>
            <p:spPr>
              <a:xfrm rot="13598869">
                <a:off x="8014746" y="141920"/>
                <a:ext cx="272911" cy="406324"/>
              </a:xfrm>
              <a:prstGeom prst="rect">
                <a:avLst/>
              </a:prstGeom>
              <a:noFill/>
            </p:spPr>
            <p:txBody>
              <a:bodyPr wrap="non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3733" b="0" i="0" u="none" strike="noStrike" kern="1200" cap="none" spc="0" normalizeH="0" baseline="0" noProof="0" dirty="0">
                    <a:ln>
                      <a:noFill/>
                    </a:ln>
                    <a:solidFill>
                      <a:srgbClr val="8064A2">
                        <a:lumMod val="60000"/>
                        <a:lumOff val="40000"/>
                      </a:srgbClr>
                    </a:solidFill>
                    <a:effectLst/>
                    <a:uLnTx/>
                    <a:uFillTx/>
                    <a:latin typeface="Calibri" pitchFamily="34" charset="0"/>
                    <a:ea typeface="+mn-ea"/>
                    <a:cs typeface="FC Onigiri Outline"/>
                  </a:rPr>
                  <a:t>+</a:t>
                </a:r>
                <a:endParaRPr kumimoji="0" lang="th-TH" sz="3733" b="0" i="0" u="none" strike="noStrike" kern="1200" cap="none" spc="0" normalizeH="0" baseline="0" noProof="0" dirty="0">
                  <a:ln>
                    <a:noFill/>
                  </a:ln>
                  <a:solidFill>
                    <a:srgbClr val="8064A2">
                      <a:lumMod val="60000"/>
                      <a:lumOff val="40000"/>
                    </a:srgbClr>
                  </a:solidFill>
                  <a:effectLst/>
                  <a:uLnTx/>
                  <a:uFillTx/>
                  <a:latin typeface="Calibri" pitchFamily="34" charset="0"/>
                  <a:ea typeface="+mn-ea"/>
                  <a:cs typeface="FC Onigiri Outline"/>
                </a:endParaRPr>
              </a:p>
            </p:txBody>
          </p:sp>
        </p:grpSp>
      </p:grpSp>
      <p:sp>
        <p:nvSpPr>
          <p:cNvPr id="2" name="ชื่อเรื่อง 1"/>
          <p:cNvSpPr>
            <a:spLocks noGrp="1"/>
          </p:cNvSpPr>
          <p:nvPr>
            <p:ph type="title"/>
          </p:nvPr>
        </p:nvSpPr>
        <p:spPr>
          <a:xfrm>
            <a:off x="945533" y="731740"/>
            <a:ext cx="10363200" cy="1362075"/>
          </a:xfrm>
          <a:prstGeom prst="rect">
            <a:avLst/>
          </a:prstGeom>
        </p:spPr>
        <p:txBody>
          <a:bodyPr anchor="t"/>
          <a:lstStyle>
            <a:lvl1pPr algn="ctr">
              <a:defRPr sz="5333" b="1" cap="all">
                <a:solidFill>
                  <a:srgbClr val="FFD757"/>
                </a:solidFill>
              </a:defRPr>
            </a:lvl1pPr>
          </a:lstStyle>
          <a:p>
            <a:r>
              <a:rPr lang="th-TH" dirty="0"/>
              <a:t>คลิกเพื่อแก้ไขลักษณะชื่อเรื่องต้นแบบ</a:t>
            </a:r>
          </a:p>
        </p:txBody>
      </p:sp>
      <p:sp>
        <p:nvSpPr>
          <p:cNvPr id="3" name="ตัวแทนข้อความ 2"/>
          <p:cNvSpPr>
            <a:spLocks noGrp="1"/>
          </p:cNvSpPr>
          <p:nvPr>
            <p:ph type="body" idx="1"/>
          </p:nvPr>
        </p:nvSpPr>
        <p:spPr>
          <a:xfrm>
            <a:off x="1967542" y="2906713"/>
            <a:ext cx="8360591" cy="1500187"/>
          </a:xfrm>
          <a:prstGeom prst="rect">
            <a:avLst/>
          </a:prstGeom>
        </p:spPr>
        <p:txBody>
          <a:bodyPr anchor="b"/>
          <a:lstStyle>
            <a:lvl1pPr marL="0" indent="0">
              <a:buNone/>
              <a:defRPr sz="2667">
                <a:solidFill>
                  <a:schemeClr val="tx1">
                    <a:tint val="75000"/>
                  </a:schemeClr>
                </a:solidFill>
                <a:latin typeface="can_NongAor" pitchFamily="2" charset="0"/>
                <a:cs typeface="can_NongAor" pitchFamily="2" charset="0"/>
              </a:defRPr>
            </a:lvl1pPr>
            <a:lvl2pPr marL="609570" indent="0">
              <a:buNone/>
              <a:defRPr sz="2400">
                <a:solidFill>
                  <a:schemeClr val="tx1">
                    <a:tint val="75000"/>
                  </a:schemeClr>
                </a:solidFill>
              </a:defRPr>
            </a:lvl2pPr>
            <a:lvl3pPr marL="1219140" indent="0">
              <a:buNone/>
              <a:defRPr sz="2133">
                <a:solidFill>
                  <a:schemeClr val="tx1">
                    <a:tint val="75000"/>
                  </a:schemeClr>
                </a:solidFill>
              </a:defRPr>
            </a:lvl3pPr>
            <a:lvl4pPr marL="1828709" indent="0">
              <a:buNone/>
              <a:defRPr sz="1867">
                <a:solidFill>
                  <a:schemeClr val="tx1">
                    <a:tint val="75000"/>
                  </a:schemeClr>
                </a:solidFill>
              </a:defRPr>
            </a:lvl4pPr>
            <a:lvl5pPr marL="2438278" indent="0">
              <a:buNone/>
              <a:defRPr sz="1867">
                <a:solidFill>
                  <a:schemeClr val="tx1">
                    <a:tint val="75000"/>
                  </a:schemeClr>
                </a:solidFill>
              </a:defRPr>
            </a:lvl5pPr>
            <a:lvl6pPr marL="3047848" indent="0">
              <a:buNone/>
              <a:defRPr sz="1867">
                <a:solidFill>
                  <a:schemeClr val="tx1">
                    <a:tint val="75000"/>
                  </a:schemeClr>
                </a:solidFill>
              </a:defRPr>
            </a:lvl6pPr>
            <a:lvl7pPr marL="3657418" indent="0">
              <a:buNone/>
              <a:defRPr sz="1867">
                <a:solidFill>
                  <a:schemeClr val="tx1">
                    <a:tint val="75000"/>
                  </a:schemeClr>
                </a:solidFill>
              </a:defRPr>
            </a:lvl7pPr>
            <a:lvl8pPr marL="4266987" indent="0">
              <a:buNone/>
              <a:defRPr sz="1867">
                <a:solidFill>
                  <a:schemeClr val="tx1">
                    <a:tint val="75000"/>
                  </a:schemeClr>
                </a:solidFill>
              </a:defRPr>
            </a:lvl8pPr>
            <a:lvl9pPr marL="4876557" indent="0">
              <a:buNone/>
              <a:defRPr sz="1867">
                <a:solidFill>
                  <a:schemeClr val="tx1">
                    <a:tint val="75000"/>
                  </a:schemeClr>
                </a:solidFill>
              </a:defRPr>
            </a:lvl9pPr>
          </a:lstStyle>
          <a:p>
            <a:pPr lvl="0"/>
            <a:r>
              <a:rPr lang="th-TH" dirty="0"/>
              <a:t>คลิกเพื่อแก้ไขลักษณะของข้อความต้นแบบ</a:t>
            </a:r>
          </a:p>
        </p:txBody>
      </p:sp>
      <p:pic>
        <p:nvPicPr>
          <p:cNvPr id="107" name="รูปภาพ 106"/>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0518235" y="184345"/>
            <a:ext cx="1549808" cy="1356081"/>
          </a:xfrm>
          <a:prstGeom prst="rect">
            <a:avLst/>
          </a:prstGeom>
        </p:spPr>
      </p:pic>
    </p:spTree>
    <p:extLst>
      <p:ext uri="{BB962C8B-B14F-4D97-AF65-F5344CB8AC3E}">
        <p14:creationId xmlns:p14="http://schemas.microsoft.com/office/powerpoint/2010/main" val="2447547770"/>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woObj" preserve="1">
  <p:cSld name="เนื้อหา 2 ส่วน">
    <p:spTree>
      <p:nvGrpSpPr>
        <p:cNvPr id="1" name=""/>
        <p:cNvGrpSpPr/>
        <p:nvPr/>
      </p:nvGrpSpPr>
      <p:grpSpPr>
        <a:xfrm>
          <a:off x="0" y="0"/>
          <a:ext cx="0" cy="0"/>
          <a:chOff x="0" y="0"/>
          <a:chExt cx="0" cy="0"/>
        </a:xfrm>
      </p:grpSpPr>
      <p:sp>
        <p:nvSpPr>
          <p:cNvPr id="8" name="สี่เหลี่ยมผืนผ้า 7"/>
          <p:cNvSpPr/>
          <p:nvPr userDrawn="1"/>
        </p:nvSpPr>
        <p:spPr>
          <a:xfrm>
            <a:off x="335360" y="356660"/>
            <a:ext cx="11425269" cy="61242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45" name="กลุ่ม 44"/>
          <p:cNvGrpSpPr/>
          <p:nvPr userDrawn="1"/>
        </p:nvGrpSpPr>
        <p:grpSpPr>
          <a:xfrm>
            <a:off x="1295468" y="860649"/>
            <a:ext cx="9957331" cy="4997409"/>
            <a:chOff x="971600" y="645485"/>
            <a:chExt cx="7467998" cy="3748057"/>
          </a:xfrm>
        </p:grpSpPr>
        <p:sp>
          <p:nvSpPr>
            <p:cNvPr id="46" name="บวก 45"/>
            <p:cNvSpPr/>
            <p:nvPr userDrawn="1"/>
          </p:nvSpPr>
          <p:spPr>
            <a:xfrm rot="20706355">
              <a:off x="3438398" y="6454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7" name="บวก 46"/>
            <p:cNvSpPr/>
            <p:nvPr userDrawn="1"/>
          </p:nvSpPr>
          <p:spPr>
            <a:xfrm rot="17093645" flipH="1">
              <a:off x="1006423" y="332607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8" name="บวก 47"/>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9" name="บวก 48"/>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0" name="วงรี 49"/>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1" name="วงรี 50"/>
            <p:cNvSpPr/>
            <p:nvPr userDrawn="1"/>
          </p:nvSpPr>
          <p:spPr>
            <a:xfrm>
              <a:off x="7142612"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2" name="วงรี 51"/>
            <p:cNvSpPr/>
            <p:nvPr userDrawn="1"/>
          </p:nvSpPr>
          <p:spPr>
            <a:xfrm>
              <a:off x="2267744"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3" name="สามเหลี่ยมหน้าจั่ว 52"/>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4" name="สามเหลี่ยมหน้าจั่ว 53"/>
            <p:cNvSpPr/>
            <p:nvPr userDrawn="1"/>
          </p:nvSpPr>
          <p:spPr>
            <a:xfrm rot="1783205">
              <a:off x="4103960" y="428554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5" name="สามเหลี่ยมหน้าจั่ว 54"/>
            <p:cNvSpPr/>
            <p:nvPr userDrawn="1"/>
          </p:nvSpPr>
          <p:spPr>
            <a:xfrm rot="19585674">
              <a:off x="1346802" y="235572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6" name="สามเหลี่ยมหน้าจั่ว 55"/>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7" name="วงรี 56"/>
            <p:cNvSpPr/>
            <p:nvPr userDrawn="1"/>
          </p:nvSpPr>
          <p:spPr>
            <a:xfrm>
              <a:off x="971600" y="183007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9" name="กลุ่ม 8"/>
          <p:cNvGrpSpPr/>
          <p:nvPr userDrawn="1"/>
        </p:nvGrpSpPr>
        <p:grpSpPr>
          <a:xfrm>
            <a:off x="335361" y="356660"/>
            <a:ext cx="11425271" cy="6124221"/>
            <a:chOff x="-29030" y="17128"/>
            <a:chExt cx="9151241" cy="5109244"/>
          </a:xfrm>
        </p:grpSpPr>
        <p:grpSp>
          <p:nvGrpSpPr>
            <p:cNvPr id="10" name="กลุ่ม 9"/>
            <p:cNvGrpSpPr/>
            <p:nvPr/>
          </p:nvGrpSpPr>
          <p:grpSpPr>
            <a:xfrm>
              <a:off x="187436" y="17128"/>
              <a:ext cx="8652652" cy="5109244"/>
              <a:chOff x="187436" y="17128"/>
              <a:chExt cx="8652652" cy="5109244"/>
            </a:xfrm>
          </p:grpSpPr>
          <p:cxnSp>
            <p:nvCxnSpPr>
              <p:cNvPr id="24"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4"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1" name="กลุ่ม 10"/>
            <p:cNvGrpSpPr/>
            <p:nvPr/>
          </p:nvGrpSpPr>
          <p:grpSpPr>
            <a:xfrm>
              <a:off x="-29030" y="263553"/>
              <a:ext cx="9151241" cy="4703748"/>
              <a:chOff x="-29030" y="263553"/>
              <a:chExt cx="9151241" cy="4703748"/>
            </a:xfrm>
          </p:grpSpPr>
          <p:cxnSp>
            <p:nvCxnSpPr>
              <p:cNvPr id="12"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3"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sp>
        <p:nvSpPr>
          <p:cNvPr id="3" name="ตัวแทนเนื้อหา 2"/>
          <p:cNvSpPr>
            <a:spLocks noGrp="1"/>
          </p:cNvSpPr>
          <p:nvPr>
            <p:ph sz="half" idx="1"/>
          </p:nvPr>
        </p:nvSpPr>
        <p:spPr>
          <a:xfrm>
            <a:off x="609600" y="2372884"/>
            <a:ext cx="5384800" cy="3394075"/>
          </a:xfrm>
          <a:prstGeom prst="rect">
            <a:avLst/>
          </a:prstGeo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th-TH"/>
              <a:t>คลิกเพื่อแก้ไขลักษณะของข้อความต้นแบบ</a:t>
            </a:r>
          </a:p>
          <a:p>
            <a:pPr lvl="1"/>
            <a:r>
              <a:rPr lang="th-TH"/>
              <a:t>ระดับที่สอง</a:t>
            </a:r>
          </a:p>
          <a:p>
            <a:pPr lvl="2"/>
            <a:r>
              <a:rPr lang="th-TH"/>
              <a:t>ระดับที่สาม</a:t>
            </a:r>
          </a:p>
          <a:p>
            <a:pPr lvl="3"/>
            <a:r>
              <a:rPr lang="th-TH"/>
              <a:t>ระดับที่สี่</a:t>
            </a:r>
          </a:p>
          <a:p>
            <a:pPr lvl="4"/>
            <a:r>
              <a:rPr lang="th-TH"/>
              <a:t>ระดับที่ห้า</a:t>
            </a:r>
          </a:p>
        </p:txBody>
      </p:sp>
      <p:sp>
        <p:nvSpPr>
          <p:cNvPr id="4" name="ตัวแทนเนื้อหา 3"/>
          <p:cNvSpPr>
            <a:spLocks noGrp="1"/>
          </p:cNvSpPr>
          <p:nvPr>
            <p:ph sz="half" idx="2"/>
          </p:nvPr>
        </p:nvSpPr>
        <p:spPr>
          <a:xfrm>
            <a:off x="6197600" y="2372884"/>
            <a:ext cx="5384800" cy="3394075"/>
          </a:xfrm>
          <a:prstGeom prst="rect">
            <a:avLst/>
          </a:prstGeo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th-TH"/>
              <a:t>คลิกเพื่อแก้ไขลักษณะของข้อความต้นแบบ</a:t>
            </a:r>
          </a:p>
          <a:p>
            <a:pPr lvl="1"/>
            <a:r>
              <a:rPr lang="th-TH"/>
              <a:t>ระดับที่สอง</a:t>
            </a:r>
          </a:p>
          <a:p>
            <a:pPr lvl="2"/>
            <a:r>
              <a:rPr lang="th-TH"/>
              <a:t>ระดับที่สาม</a:t>
            </a:r>
          </a:p>
          <a:p>
            <a:pPr lvl="3"/>
            <a:r>
              <a:rPr lang="th-TH"/>
              <a:t>ระดับที่สี่</a:t>
            </a:r>
          </a:p>
          <a:p>
            <a:pPr lvl="4"/>
            <a:r>
              <a:rPr lang="th-TH"/>
              <a:t>ระดับที่ห้า</a:t>
            </a:r>
          </a:p>
        </p:txBody>
      </p:sp>
      <p:sp>
        <p:nvSpPr>
          <p:cNvPr id="5" name="ตัวแทนวันที่ 4"/>
          <p:cNvSpPr>
            <a:spLocks noGrp="1"/>
          </p:cNvSpPr>
          <p:nvPr>
            <p:ph type="dt" sz="half" idx="10"/>
          </p:nvPr>
        </p:nvSpPr>
        <p:spPr>
          <a:xfrm>
            <a:off x="609600" y="6356352"/>
            <a:ext cx="2844800" cy="365125"/>
          </a:xfrm>
          <a:prstGeom prst="rect">
            <a:avLst/>
          </a:prstGeom>
        </p:spPr>
        <p:txBody>
          <a:bodyPr/>
          <a:lstStyle/>
          <a:p>
            <a:pPr defTabSz="1219140">
              <a:defRPr/>
            </a:pPr>
            <a:fld id="{D32242DE-F0EE-4C77-B9C6-2A34B17B2D30}" type="datetimeFigureOut">
              <a:rPr lang="th-TH" smtClean="0">
                <a:solidFill>
                  <a:prstClr val="black">
                    <a:tint val="75000"/>
                  </a:prstClr>
                </a:solidFill>
              </a:rPr>
              <a:pPr defTabSz="1219140">
                <a:defRPr/>
              </a:pPr>
              <a:t>11/03/66</a:t>
            </a:fld>
            <a:endParaRPr lang="th-TH">
              <a:solidFill>
                <a:prstClr val="black">
                  <a:tint val="75000"/>
                </a:prstClr>
              </a:solidFill>
            </a:endParaRPr>
          </a:p>
        </p:txBody>
      </p:sp>
      <p:sp>
        <p:nvSpPr>
          <p:cNvPr id="6" name="ตัวแทนท้ายกระดาษ 5"/>
          <p:cNvSpPr>
            <a:spLocks noGrp="1"/>
          </p:cNvSpPr>
          <p:nvPr>
            <p:ph type="ftr" sz="quarter" idx="11"/>
          </p:nvPr>
        </p:nvSpPr>
        <p:spPr>
          <a:xfrm>
            <a:off x="4165600" y="6356352"/>
            <a:ext cx="3860800" cy="365125"/>
          </a:xfrm>
          <a:prstGeom prst="rect">
            <a:avLst/>
          </a:prstGeom>
        </p:spPr>
        <p:txBody>
          <a:bodyPr/>
          <a:lstStyle/>
          <a:p>
            <a:pPr defTabSz="1219140">
              <a:defRPr/>
            </a:pPr>
            <a:endParaRPr lang="th-TH">
              <a:solidFill>
                <a:prstClr val="black">
                  <a:tint val="75000"/>
                </a:prstClr>
              </a:solidFill>
            </a:endParaRPr>
          </a:p>
        </p:txBody>
      </p:sp>
      <p:sp>
        <p:nvSpPr>
          <p:cNvPr id="7" name="ตัวแทนหมายเลขภาพนิ่ง 6"/>
          <p:cNvSpPr>
            <a:spLocks noGrp="1"/>
          </p:cNvSpPr>
          <p:nvPr>
            <p:ph type="sldNum" sz="quarter" idx="12"/>
          </p:nvPr>
        </p:nvSpPr>
        <p:spPr>
          <a:xfrm>
            <a:off x="8737600" y="6356352"/>
            <a:ext cx="2844800" cy="365125"/>
          </a:xfrm>
          <a:prstGeom prst="rect">
            <a:avLst/>
          </a:prstGeom>
        </p:spPr>
        <p:txBody>
          <a:bodyPr/>
          <a:lstStyle/>
          <a:p>
            <a:pPr defTabSz="1219140">
              <a:defRPr/>
            </a:pPr>
            <a:fld id="{87FAD50B-2507-4EF4-85F2-259190485B3F}" type="slidenum">
              <a:rPr lang="th-TH" smtClean="0">
                <a:solidFill>
                  <a:prstClr val="black">
                    <a:tint val="75000"/>
                  </a:prstClr>
                </a:solidFill>
              </a:rPr>
              <a:pPr defTabSz="1219140">
                <a:defRPr/>
              </a:pPr>
              <a:t>‹#›</a:t>
            </a:fld>
            <a:endParaRPr lang="th-TH">
              <a:solidFill>
                <a:prstClr val="black">
                  <a:tint val="75000"/>
                </a:prstClr>
              </a:solidFill>
            </a:endParaRPr>
          </a:p>
        </p:txBody>
      </p:sp>
      <p:sp>
        <p:nvSpPr>
          <p:cNvPr id="2" name="ชื่อเรื่อง 1"/>
          <p:cNvSpPr>
            <a:spLocks noGrp="1"/>
          </p:cNvSpPr>
          <p:nvPr>
            <p:ph type="title"/>
          </p:nvPr>
        </p:nvSpPr>
        <p:spPr>
          <a:xfrm>
            <a:off x="609600" y="932723"/>
            <a:ext cx="10972800" cy="1143000"/>
          </a:xfrm>
          <a:prstGeom prst="rect">
            <a:avLst/>
          </a:prstGeom>
        </p:spPr>
        <p:txBody>
          <a:bodyPr/>
          <a:lstStyle>
            <a:lvl1pPr>
              <a:defRPr>
                <a:solidFill>
                  <a:srgbClr val="FFD757"/>
                </a:solidFill>
              </a:defRPr>
            </a:lvl1pPr>
          </a:lstStyle>
          <a:p>
            <a:r>
              <a:rPr lang="th-TH" dirty="0"/>
              <a:t>คลิกเพื่อแก้ไขลักษณะชื่อเรื่องต้นแบบ</a:t>
            </a:r>
          </a:p>
        </p:txBody>
      </p:sp>
    </p:spTree>
    <p:extLst>
      <p:ext uri="{BB962C8B-B14F-4D97-AF65-F5344CB8AC3E}">
        <p14:creationId xmlns:p14="http://schemas.microsoft.com/office/powerpoint/2010/main" val="3296977566"/>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Only" preserve="1">
  <p:cSld name="เฉพาะชื่อเรื่อง">
    <p:spTree>
      <p:nvGrpSpPr>
        <p:cNvPr id="1" name=""/>
        <p:cNvGrpSpPr/>
        <p:nvPr/>
      </p:nvGrpSpPr>
      <p:grpSpPr>
        <a:xfrm>
          <a:off x="0" y="0"/>
          <a:ext cx="0" cy="0"/>
          <a:chOff x="0" y="0"/>
          <a:chExt cx="0" cy="0"/>
        </a:xfrm>
      </p:grpSpPr>
      <p:grpSp>
        <p:nvGrpSpPr>
          <p:cNvPr id="43" name="กลุ่ม 42"/>
          <p:cNvGrpSpPr/>
          <p:nvPr userDrawn="1"/>
        </p:nvGrpSpPr>
        <p:grpSpPr>
          <a:xfrm>
            <a:off x="335361" y="356660"/>
            <a:ext cx="11425271" cy="6124221"/>
            <a:chOff x="251519" y="267494"/>
            <a:chExt cx="8568953" cy="4593166"/>
          </a:xfrm>
        </p:grpSpPr>
        <p:sp>
          <p:nvSpPr>
            <p:cNvPr id="6" name="สี่เหลี่ยมผืนผ้า 5"/>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7" name="กลุ่ม 6"/>
            <p:cNvGrpSpPr/>
            <p:nvPr userDrawn="1"/>
          </p:nvGrpSpPr>
          <p:grpSpPr>
            <a:xfrm>
              <a:off x="251519" y="267494"/>
              <a:ext cx="8568953" cy="4593166"/>
              <a:chOff x="-29030" y="17128"/>
              <a:chExt cx="9151241" cy="5109244"/>
            </a:xfrm>
          </p:grpSpPr>
          <p:grpSp>
            <p:nvGrpSpPr>
              <p:cNvPr id="8" name="กลุ่ม 7"/>
              <p:cNvGrpSpPr/>
              <p:nvPr/>
            </p:nvGrpSpPr>
            <p:grpSpPr>
              <a:xfrm>
                <a:off x="187436" y="17128"/>
                <a:ext cx="8652652" cy="5109244"/>
                <a:chOff x="187436" y="17128"/>
                <a:chExt cx="8652652" cy="5109244"/>
              </a:xfrm>
            </p:grpSpPr>
            <p:cxnSp>
              <p:nvCxnSpPr>
                <p:cNvPr id="22"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3"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9" name="กลุ่ม 8"/>
              <p:cNvGrpSpPr/>
              <p:nvPr/>
            </p:nvGrpSpPr>
            <p:grpSpPr>
              <a:xfrm>
                <a:off x="-29030" y="263553"/>
                <a:ext cx="9151241" cy="4703748"/>
                <a:chOff x="-29030" y="263553"/>
                <a:chExt cx="9151241" cy="4703748"/>
              </a:xfrm>
            </p:grpSpPr>
            <p:cxnSp>
              <p:nvCxnSpPr>
                <p:cNvPr id="10"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sp>
        <p:nvSpPr>
          <p:cNvPr id="3" name="ตัวแทนวันที่ 2"/>
          <p:cNvSpPr>
            <a:spLocks noGrp="1"/>
          </p:cNvSpPr>
          <p:nvPr>
            <p:ph type="dt" sz="half" idx="10"/>
          </p:nvPr>
        </p:nvSpPr>
        <p:spPr>
          <a:xfrm>
            <a:off x="609600" y="6356352"/>
            <a:ext cx="2844800" cy="365125"/>
          </a:xfrm>
          <a:prstGeom prst="rect">
            <a:avLst/>
          </a:prstGeom>
        </p:spPr>
        <p:txBody>
          <a:bodyPr/>
          <a:lstStyle/>
          <a:p>
            <a:pPr defTabSz="1219140">
              <a:defRPr/>
            </a:pPr>
            <a:fld id="{D32242DE-F0EE-4C77-B9C6-2A34B17B2D30}" type="datetimeFigureOut">
              <a:rPr lang="th-TH" smtClean="0">
                <a:solidFill>
                  <a:prstClr val="black">
                    <a:tint val="75000"/>
                  </a:prstClr>
                </a:solidFill>
              </a:rPr>
              <a:pPr defTabSz="1219140">
                <a:defRPr/>
              </a:pPr>
              <a:t>11/03/66</a:t>
            </a:fld>
            <a:endParaRPr lang="th-TH">
              <a:solidFill>
                <a:prstClr val="black">
                  <a:tint val="75000"/>
                </a:prstClr>
              </a:solidFill>
            </a:endParaRPr>
          </a:p>
        </p:txBody>
      </p:sp>
      <p:sp>
        <p:nvSpPr>
          <p:cNvPr id="4" name="ตัวแทนท้ายกระดาษ 3"/>
          <p:cNvSpPr>
            <a:spLocks noGrp="1"/>
          </p:cNvSpPr>
          <p:nvPr>
            <p:ph type="ftr" sz="quarter" idx="11"/>
          </p:nvPr>
        </p:nvSpPr>
        <p:spPr>
          <a:xfrm>
            <a:off x="4165600" y="6356352"/>
            <a:ext cx="3860800" cy="365125"/>
          </a:xfrm>
          <a:prstGeom prst="rect">
            <a:avLst/>
          </a:prstGeom>
        </p:spPr>
        <p:txBody>
          <a:bodyPr/>
          <a:lstStyle/>
          <a:p>
            <a:pPr defTabSz="1219140">
              <a:defRPr/>
            </a:pPr>
            <a:endParaRPr lang="th-TH">
              <a:solidFill>
                <a:prstClr val="black">
                  <a:tint val="75000"/>
                </a:prstClr>
              </a:solidFill>
            </a:endParaRPr>
          </a:p>
        </p:txBody>
      </p:sp>
      <p:sp>
        <p:nvSpPr>
          <p:cNvPr id="5" name="ตัวแทนหมายเลขภาพนิ่ง 4"/>
          <p:cNvSpPr>
            <a:spLocks noGrp="1"/>
          </p:cNvSpPr>
          <p:nvPr>
            <p:ph type="sldNum" sz="quarter" idx="12"/>
          </p:nvPr>
        </p:nvSpPr>
        <p:spPr>
          <a:xfrm>
            <a:off x="8737600" y="6356352"/>
            <a:ext cx="2844800" cy="365125"/>
          </a:xfrm>
          <a:prstGeom prst="rect">
            <a:avLst/>
          </a:prstGeom>
        </p:spPr>
        <p:txBody>
          <a:bodyPr/>
          <a:lstStyle/>
          <a:p>
            <a:pPr defTabSz="1219140">
              <a:defRPr/>
            </a:pPr>
            <a:fld id="{87FAD50B-2507-4EF4-85F2-259190485B3F}" type="slidenum">
              <a:rPr lang="th-TH" smtClean="0">
                <a:solidFill>
                  <a:prstClr val="black">
                    <a:tint val="75000"/>
                  </a:prstClr>
                </a:solidFill>
              </a:rPr>
              <a:pPr defTabSz="1219140">
                <a:defRPr/>
              </a:pPr>
              <a:t>‹#›</a:t>
            </a:fld>
            <a:endParaRPr lang="th-TH">
              <a:solidFill>
                <a:prstClr val="black">
                  <a:tint val="75000"/>
                </a:prstClr>
              </a:solidFill>
            </a:endParaRPr>
          </a:p>
        </p:txBody>
      </p:sp>
      <p:grpSp>
        <p:nvGrpSpPr>
          <p:cNvPr id="57" name="กลุ่ม 56"/>
          <p:cNvGrpSpPr/>
          <p:nvPr userDrawn="1"/>
        </p:nvGrpSpPr>
        <p:grpSpPr>
          <a:xfrm>
            <a:off x="391992" y="6180880"/>
            <a:ext cx="3015709" cy="600000"/>
            <a:chOff x="3289945" y="3405879"/>
            <a:chExt cx="2261782" cy="450000"/>
          </a:xfrm>
        </p:grpSpPr>
        <p:sp>
          <p:nvSpPr>
            <p:cNvPr id="58" name="วงรี 57"/>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9" name="วงรี 58"/>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0" name="วงรี 59"/>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1" name="วงรี 60"/>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62" name="กลุ่ม 61"/>
          <p:cNvGrpSpPr/>
          <p:nvPr userDrawn="1"/>
        </p:nvGrpSpPr>
        <p:grpSpPr>
          <a:xfrm>
            <a:off x="589343" y="1814905"/>
            <a:ext cx="2434316" cy="3955355"/>
            <a:chOff x="442007" y="1361178"/>
            <a:chExt cx="1825737" cy="2966516"/>
          </a:xfrm>
        </p:grpSpPr>
        <p:sp>
          <p:nvSpPr>
            <p:cNvPr id="63" name="สี่เหลี่ยมผืนผ้ามุมมน 62"/>
            <p:cNvSpPr/>
            <p:nvPr/>
          </p:nvSpPr>
          <p:spPr>
            <a:xfrm>
              <a:off x="493920" y="1458950"/>
              <a:ext cx="1773824" cy="2868744"/>
            </a:xfrm>
            <a:prstGeom prst="roundRect">
              <a:avLst/>
            </a:prstGeom>
            <a:pattFill prst="wdDnDiag">
              <a:fgClr>
                <a:srgbClr val="A8C7CC"/>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4" name="สี่เหลี่ยมผืนผ้ามุมมน 63"/>
            <p:cNvSpPr/>
            <p:nvPr/>
          </p:nvSpPr>
          <p:spPr>
            <a:xfrm>
              <a:off x="442007" y="1361178"/>
              <a:ext cx="1773824" cy="2868744"/>
            </a:xfrm>
            <a:prstGeom prst="roundRect">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65" name="กลุ่ม 64"/>
          <p:cNvGrpSpPr/>
          <p:nvPr userDrawn="1"/>
        </p:nvGrpSpPr>
        <p:grpSpPr>
          <a:xfrm>
            <a:off x="3431879" y="1814905"/>
            <a:ext cx="2425656" cy="3955355"/>
            <a:chOff x="2573909" y="1361178"/>
            <a:chExt cx="1819242" cy="2966516"/>
          </a:xfrm>
        </p:grpSpPr>
        <p:sp>
          <p:nvSpPr>
            <p:cNvPr id="66" name="สี่เหลี่ยมผืนผ้ามุมมน 65"/>
            <p:cNvSpPr/>
            <p:nvPr/>
          </p:nvSpPr>
          <p:spPr>
            <a:xfrm>
              <a:off x="2619327" y="1458950"/>
              <a:ext cx="1773824" cy="2868744"/>
            </a:xfrm>
            <a:prstGeom prst="roundRect">
              <a:avLst/>
            </a:prstGeom>
            <a:pattFill prst="wdDnDiag">
              <a:fgClr>
                <a:srgbClr val="B8B5C5"/>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7" name="สี่เหลี่ยมผืนผ้ามุมมน 66"/>
            <p:cNvSpPr/>
            <p:nvPr/>
          </p:nvSpPr>
          <p:spPr>
            <a:xfrm>
              <a:off x="2573909" y="1361178"/>
              <a:ext cx="1773824" cy="2868744"/>
            </a:xfrm>
            <a:prstGeom prst="roundRect">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68" name="กลุ่ม 67"/>
          <p:cNvGrpSpPr/>
          <p:nvPr userDrawn="1"/>
        </p:nvGrpSpPr>
        <p:grpSpPr>
          <a:xfrm>
            <a:off x="6274415" y="1814905"/>
            <a:ext cx="2416996" cy="3955355"/>
            <a:chOff x="4705811" y="1361178"/>
            <a:chExt cx="1812747" cy="2966516"/>
          </a:xfrm>
        </p:grpSpPr>
        <p:sp>
          <p:nvSpPr>
            <p:cNvPr id="69" name="สี่เหลี่ยมผืนผ้ามุมมน 68"/>
            <p:cNvSpPr/>
            <p:nvPr/>
          </p:nvSpPr>
          <p:spPr>
            <a:xfrm>
              <a:off x="4744734" y="1458950"/>
              <a:ext cx="1773824" cy="2868744"/>
            </a:xfrm>
            <a:prstGeom prst="roundRect">
              <a:avLst/>
            </a:prstGeom>
            <a:pattFill prst="wdDnDiag">
              <a:fgClr>
                <a:srgbClr val="CBBCCA"/>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0" name="สี่เหลี่ยมผืนผ้ามุมมน 69"/>
            <p:cNvSpPr/>
            <p:nvPr/>
          </p:nvSpPr>
          <p:spPr>
            <a:xfrm>
              <a:off x="4705811" y="1361178"/>
              <a:ext cx="1773824" cy="2868744"/>
            </a:xfrm>
            <a:prstGeom prst="roundRect">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71" name="กลุ่ม 70"/>
          <p:cNvGrpSpPr/>
          <p:nvPr userDrawn="1"/>
        </p:nvGrpSpPr>
        <p:grpSpPr>
          <a:xfrm>
            <a:off x="9116953" y="1814905"/>
            <a:ext cx="2408335" cy="3962739"/>
            <a:chOff x="6837713" y="1361178"/>
            <a:chExt cx="1806251" cy="2972054"/>
          </a:xfrm>
        </p:grpSpPr>
        <p:sp>
          <p:nvSpPr>
            <p:cNvPr id="72" name="สี่เหลี่ยมผืนผ้ามุมมน 71"/>
            <p:cNvSpPr/>
            <p:nvPr/>
          </p:nvSpPr>
          <p:spPr>
            <a:xfrm>
              <a:off x="6870140" y="1464488"/>
              <a:ext cx="1773824" cy="2868744"/>
            </a:xfrm>
            <a:prstGeom prst="roundRect">
              <a:avLst/>
            </a:prstGeom>
            <a:pattFill prst="wdDnDiag">
              <a:fgClr>
                <a:srgbClr val="E8C6D2"/>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3" name="สี่เหลี่ยมผืนผ้ามุมมน 72"/>
            <p:cNvSpPr/>
            <p:nvPr/>
          </p:nvSpPr>
          <p:spPr>
            <a:xfrm>
              <a:off x="6837713" y="1361178"/>
              <a:ext cx="1773824" cy="2868744"/>
            </a:xfrm>
            <a:prstGeom prst="roundRect">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74" name="กลุ่ม 73"/>
          <p:cNvGrpSpPr/>
          <p:nvPr userDrawn="1"/>
        </p:nvGrpSpPr>
        <p:grpSpPr>
          <a:xfrm flipV="1">
            <a:off x="-244895" y="-2331640"/>
            <a:ext cx="13038619" cy="3012999"/>
            <a:chOff x="-405164" y="4638485"/>
            <a:chExt cx="9778964" cy="2259749"/>
          </a:xfrm>
          <a:effectLst>
            <a:outerShdw blurRad="50800" dist="38100" dir="2700000" algn="tl" rotWithShape="0">
              <a:schemeClr val="accent4">
                <a:alpha val="40000"/>
              </a:schemeClr>
            </a:outerShdw>
          </a:effectLst>
        </p:grpSpPr>
        <p:sp>
          <p:nvSpPr>
            <p:cNvPr id="75" name="เมฆ 74"/>
            <p:cNvSpPr/>
            <p:nvPr/>
          </p:nvSpPr>
          <p:spPr>
            <a:xfrm rot="489113">
              <a:off x="-405164" y="4642632"/>
              <a:ext cx="3003978" cy="2221535"/>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76" name="รูปภาพ 7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433864" flipV="1">
              <a:off x="1961800" y="4732356"/>
              <a:ext cx="310808" cy="499996"/>
            </a:xfrm>
            <a:prstGeom prst="rect">
              <a:avLst/>
            </a:prstGeom>
          </p:spPr>
        </p:pic>
        <p:sp>
          <p:nvSpPr>
            <p:cNvPr id="77" name="เมฆ 76"/>
            <p:cNvSpPr/>
            <p:nvPr/>
          </p:nvSpPr>
          <p:spPr>
            <a:xfrm>
              <a:off x="6369822" y="4638485"/>
              <a:ext cx="3003978" cy="2221535"/>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78" name="รูปภาพ 7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762472" flipH="1" flipV="1">
              <a:off x="6548384" y="4682270"/>
              <a:ext cx="379045" cy="523443"/>
            </a:xfrm>
            <a:prstGeom prst="rect">
              <a:avLst/>
            </a:prstGeom>
          </p:spPr>
        </p:pic>
        <p:sp>
          <p:nvSpPr>
            <p:cNvPr id="79" name="เมฆ 78"/>
            <p:cNvSpPr/>
            <p:nvPr/>
          </p:nvSpPr>
          <p:spPr>
            <a:xfrm rot="251312">
              <a:off x="1749031" y="4676699"/>
              <a:ext cx="3003978" cy="2221535"/>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80" name="รูปภาพ 7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644285" flipH="1" flipV="1">
              <a:off x="4212852" y="4688399"/>
              <a:ext cx="327561" cy="381162"/>
            </a:xfrm>
            <a:prstGeom prst="rect">
              <a:avLst/>
            </a:prstGeom>
          </p:spPr>
        </p:pic>
        <p:sp>
          <p:nvSpPr>
            <p:cNvPr id="81" name="เมฆ 80"/>
            <p:cNvSpPr/>
            <p:nvPr/>
          </p:nvSpPr>
          <p:spPr>
            <a:xfrm rot="621615">
              <a:off x="3986711" y="4676699"/>
              <a:ext cx="3003978" cy="2221535"/>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82" name="รูปภาพ 81"/>
            <p:cNvPicPr>
              <a:picLocks noChangeAspect="1"/>
            </p:cNvPicPr>
            <p:nvPr/>
          </p:nvPicPr>
          <p:blipFill rotWithShape="1">
            <a:blip r:embed="rId5" cstate="print">
              <a:extLst>
                <a:ext uri="{BEBA8EAE-BF5A-486C-A8C5-ECC9F3942E4B}">
                  <a14:imgProps xmlns:a14="http://schemas.microsoft.com/office/drawing/2010/main">
                    <a14:imgLayer r:embed="rId6">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6442195" y="4878980"/>
              <a:ext cx="186025" cy="206747"/>
            </a:xfrm>
            <a:prstGeom prst="rect">
              <a:avLst/>
            </a:prstGeom>
          </p:spPr>
        </p:pic>
        <p:pic>
          <p:nvPicPr>
            <p:cNvPr id="83" name="รูปภาพ 8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564793" y="4766416"/>
              <a:ext cx="207247" cy="222486"/>
            </a:xfrm>
            <a:prstGeom prst="rect">
              <a:avLst/>
            </a:prstGeom>
          </p:spPr>
        </p:pic>
        <p:pic>
          <p:nvPicPr>
            <p:cNvPr id="84" name="รูปภาพ 8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998768" y="4910457"/>
              <a:ext cx="207247" cy="222486"/>
            </a:xfrm>
            <a:prstGeom prst="rect">
              <a:avLst/>
            </a:prstGeom>
          </p:spPr>
        </p:pic>
        <p:pic>
          <p:nvPicPr>
            <p:cNvPr id="85" name="รูปภาพ 84"/>
            <p:cNvPicPr>
              <a:picLocks noChangeAspect="1"/>
            </p:cNvPicPr>
            <p:nvPr/>
          </p:nvPicPr>
          <p:blipFill rotWithShape="1">
            <a:blip r:embed="rId8" cstate="print">
              <a:extLst>
                <a:ext uri="{BEBA8EAE-BF5A-486C-A8C5-ECC9F3942E4B}">
                  <a14:imgProps xmlns:a14="http://schemas.microsoft.com/office/drawing/2010/main">
                    <a14:imgLayer r:embed="rId9">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2584042" y="4644281"/>
              <a:ext cx="279890" cy="311068"/>
            </a:xfrm>
            <a:prstGeom prst="rect">
              <a:avLst/>
            </a:prstGeom>
          </p:spPr>
        </p:pic>
        <p:pic>
          <p:nvPicPr>
            <p:cNvPr id="86" name="รูปภาพ 8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89511" y="4840371"/>
              <a:ext cx="207247" cy="222486"/>
            </a:xfrm>
            <a:prstGeom prst="rect">
              <a:avLst/>
            </a:prstGeom>
          </p:spPr>
        </p:pic>
      </p:grpSp>
      <p:pic>
        <p:nvPicPr>
          <p:cNvPr id="87" name="รูปภาพ 86"/>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rot="10524372" flipH="1">
            <a:off x="-388979" y="-327259"/>
            <a:ext cx="1561941" cy="1569560"/>
          </a:xfrm>
          <a:prstGeom prst="rect">
            <a:avLst/>
          </a:prstGeom>
          <a:effectLst>
            <a:outerShdw blurRad="50800" dist="38100" dir="2700000" algn="tl" rotWithShape="0">
              <a:schemeClr val="accent4">
                <a:alpha val="40000"/>
              </a:schemeClr>
            </a:outerShdw>
          </a:effectLst>
        </p:spPr>
      </p:pic>
      <p:pic>
        <p:nvPicPr>
          <p:cNvPr id="88" name="รูปภาพ 87"/>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0438900" y="5822424"/>
            <a:ext cx="1718201" cy="1062960"/>
          </a:xfrm>
          <a:prstGeom prst="rect">
            <a:avLst/>
          </a:prstGeom>
          <a:effectLst>
            <a:outerShdw blurRad="50800" dist="25400" dir="10800000" algn="r" rotWithShape="0">
              <a:schemeClr val="accent4">
                <a:alpha val="40000"/>
              </a:schemeClr>
            </a:outerShdw>
          </a:effectLst>
        </p:spPr>
      </p:pic>
      <p:sp>
        <p:nvSpPr>
          <p:cNvPr id="2" name="ชื่อเรื่อง 1"/>
          <p:cNvSpPr>
            <a:spLocks noGrp="1"/>
          </p:cNvSpPr>
          <p:nvPr>
            <p:ph type="title"/>
          </p:nvPr>
        </p:nvSpPr>
        <p:spPr>
          <a:xfrm>
            <a:off x="589343" y="510784"/>
            <a:ext cx="10972800" cy="1143000"/>
          </a:xfrm>
          <a:prstGeom prst="rect">
            <a:avLst/>
          </a:prstGeom>
        </p:spPr>
        <p:txBody>
          <a:bodyPr/>
          <a:lstStyle/>
          <a:p>
            <a:r>
              <a:rPr lang="th-TH"/>
              <a:t>คลิกเพื่อแก้ไขลักษณะชื่อเรื่องต้นแบบ</a:t>
            </a:r>
          </a:p>
        </p:txBody>
      </p:sp>
      <p:grpSp>
        <p:nvGrpSpPr>
          <p:cNvPr id="44" name="กลุ่ม 43"/>
          <p:cNvGrpSpPr/>
          <p:nvPr userDrawn="1"/>
        </p:nvGrpSpPr>
        <p:grpSpPr>
          <a:xfrm>
            <a:off x="431372" y="1360557"/>
            <a:ext cx="11213005" cy="4826528"/>
            <a:chOff x="323528" y="1020418"/>
            <a:chExt cx="8409754" cy="3619896"/>
          </a:xfrm>
        </p:grpSpPr>
        <p:sp>
          <p:nvSpPr>
            <p:cNvPr id="45" name="บวก 44"/>
            <p:cNvSpPr/>
            <p:nvPr userDrawn="1"/>
          </p:nvSpPr>
          <p:spPr>
            <a:xfrm rot="20706355">
              <a:off x="2718318" y="102041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6" name="บวก 45"/>
            <p:cNvSpPr/>
            <p:nvPr userDrawn="1"/>
          </p:nvSpPr>
          <p:spPr>
            <a:xfrm rot="17093645" flipH="1">
              <a:off x="1006423" y="332607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7" name="บวก 46"/>
            <p:cNvSpPr/>
            <p:nvPr userDrawn="1"/>
          </p:nvSpPr>
          <p:spPr>
            <a:xfrm rot="4506355">
              <a:off x="6608153" y="3236369"/>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8" name="บวก 47"/>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9" name="วงรี 48"/>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0" name="วงรี 49"/>
            <p:cNvSpPr/>
            <p:nvPr userDrawn="1"/>
          </p:nvSpPr>
          <p:spPr>
            <a:xfrm>
              <a:off x="7142612" y="444395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1" name="วงรี 50"/>
            <p:cNvSpPr/>
            <p:nvPr userDrawn="1"/>
          </p:nvSpPr>
          <p:spPr>
            <a:xfrm>
              <a:off x="2318076"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2" name="สามเหลี่ยมหน้าจั่ว 51"/>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3" name="สามเหลี่ยมหน้าจั่ว 52"/>
            <p:cNvSpPr/>
            <p:nvPr userDrawn="1"/>
          </p:nvSpPr>
          <p:spPr>
            <a:xfrm rot="1783205">
              <a:off x="4103960" y="4532314"/>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4" name="สามเหลี่ยมหน้าจั่ว 53"/>
            <p:cNvSpPr/>
            <p:nvPr userDrawn="1"/>
          </p:nvSpPr>
          <p:spPr>
            <a:xfrm rot="19585674">
              <a:off x="4443146" y="235572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5" name="สามเหลี่ยมหน้าจั่ว 54"/>
            <p:cNvSpPr/>
            <p:nvPr userDrawn="1"/>
          </p:nvSpPr>
          <p:spPr>
            <a:xfrm rot="19590220">
              <a:off x="8625282" y="266459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6" name="วงรี 55"/>
            <p:cNvSpPr/>
            <p:nvPr userDrawn="1"/>
          </p:nvSpPr>
          <p:spPr>
            <a:xfrm>
              <a:off x="323528" y="132602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89" name="บวก 88"/>
          <p:cNvSpPr/>
          <p:nvPr userDrawn="1"/>
        </p:nvSpPr>
        <p:spPr>
          <a:xfrm rot="4506355">
            <a:off x="3146243" y="3355054"/>
            <a:ext cx="215029" cy="220305"/>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Tree>
    <p:extLst>
      <p:ext uri="{BB962C8B-B14F-4D97-AF65-F5344CB8AC3E}">
        <p14:creationId xmlns:p14="http://schemas.microsoft.com/office/powerpoint/2010/main" val="4135071040"/>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ว่างเปล่า">
    <p:spTree>
      <p:nvGrpSpPr>
        <p:cNvPr id="1" name=""/>
        <p:cNvGrpSpPr/>
        <p:nvPr/>
      </p:nvGrpSpPr>
      <p:grpSpPr>
        <a:xfrm>
          <a:off x="0" y="0"/>
          <a:ext cx="0" cy="0"/>
          <a:chOff x="0" y="0"/>
          <a:chExt cx="0" cy="0"/>
        </a:xfrm>
      </p:grpSpPr>
      <p:grpSp>
        <p:nvGrpSpPr>
          <p:cNvPr id="92" name="กลุ่ม 91"/>
          <p:cNvGrpSpPr/>
          <p:nvPr userDrawn="1"/>
        </p:nvGrpSpPr>
        <p:grpSpPr>
          <a:xfrm>
            <a:off x="335361" y="356660"/>
            <a:ext cx="11425271" cy="6124221"/>
            <a:chOff x="251519" y="267494"/>
            <a:chExt cx="8568953" cy="4593166"/>
          </a:xfrm>
        </p:grpSpPr>
        <p:sp>
          <p:nvSpPr>
            <p:cNvPr id="93" name="สี่เหลี่ยมผืนผ้า 92"/>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94" name="กลุ่ม 93"/>
            <p:cNvGrpSpPr/>
            <p:nvPr userDrawn="1"/>
          </p:nvGrpSpPr>
          <p:grpSpPr>
            <a:xfrm>
              <a:off x="251519" y="267494"/>
              <a:ext cx="8568953" cy="4593166"/>
              <a:chOff x="-29030" y="17128"/>
              <a:chExt cx="9151241" cy="5109244"/>
            </a:xfrm>
          </p:grpSpPr>
          <p:grpSp>
            <p:nvGrpSpPr>
              <p:cNvPr id="95" name="กลุ่ม 94"/>
              <p:cNvGrpSpPr/>
              <p:nvPr/>
            </p:nvGrpSpPr>
            <p:grpSpPr>
              <a:xfrm>
                <a:off x="187436" y="17128"/>
                <a:ext cx="8652652" cy="5109244"/>
                <a:chOff x="187436" y="17128"/>
                <a:chExt cx="8652652" cy="5109244"/>
              </a:xfrm>
            </p:grpSpPr>
            <p:cxnSp>
              <p:nvCxnSpPr>
                <p:cNvPr id="109"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0"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1"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2"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3"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4"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5"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6"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7"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8"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9"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0"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1"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2"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3"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4"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5"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6"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7"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8"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9"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96" name="กลุ่ม 95"/>
              <p:cNvGrpSpPr/>
              <p:nvPr/>
            </p:nvGrpSpPr>
            <p:grpSpPr>
              <a:xfrm>
                <a:off x="-29030" y="263553"/>
                <a:ext cx="9151241" cy="4703748"/>
                <a:chOff x="-29030" y="263553"/>
                <a:chExt cx="9151241" cy="4703748"/>
              </a:xfrm>
            </p:grpSpPr>
            <p:cxnSp>
              <p:nvCxnSpPr>
                <p:cNvPr id="97"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98"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99"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0"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1"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2"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3"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4"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5"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6"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7"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8"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sp>
        <p:nvSpPr>
          <p:cNvPr id="2" name="ตัวแทนวันที่ 1"/>
          <p:cNvSpPr>
            <a:spLocks noGrp="1"/>
          </p:cNvSpPr>
          <p:nvPr>
            <p:ph type="dt" sz="half" idx="10"/>
          </p:nvPr>
        </p:nvSpPr>
        <p:spPr>
          <a:xfrm>
            <a:off x="609600" y="6356352"/>
            <a:ext cx="2844800" cy="365125"/>
          </a:xfrm>
          <a:prstGeom prst="rect">
            <a:avLst/>
          </a:prstGeom>
        </p:spPr>
        <p:txBody>
          <a:bodyPr/>
          <a:lstStyle/>
          <a:p>
            <a:pPr defTabSz="1219140">
              <a:defRPr/>
            </a:pPr>
            <a:fld id="{D32242DE-F0EE-4C77-B9C6-2A34B17B2D30}" type="datetimeFigureOut">
              <a:rPr lang="th-TH" smtClean="0">
                <a:solidFill>
                  <a:prstClr val="black">
                    <a:tint val="75000"/>
                  </a:prstClr>
                </a:solidFill>
              </a:rPr>
              <a:pPr defTabSz="1219140">
                <a:defRPr/>
              </a:pPr>
              <a:t>11/03/66</a:t>
            </a:fld>
            <a:endParaRPr lang="th-TH">
              <a:solidFill>
                <a:prstClr val="black">
                  <a:tint val="75000"/>
                </a:prstClr>
              </a:solidFill>
            </a:endParaRPr>
          </a:p>
        </p:txBody>
      </p:sp>
      <p:sp>
        <p:nvSpPr>
          <p:cNvPr id="3" name="ตัวแทนท้ายกระดาษ 2"/>
          <p:cNvSpPr>
            <a:spLocks noGrp="1"/>
          </p:cNvSpPr>
          <p:nvPr>
            <p:ph type="ftr" sz="quarter" idx="11"/>
          </p:nvPr>
        </p:nvSpPr>
        <p:spPr>
          <a:xfrm>
            <a:off x="4165600" y="6356352"/>
            <a:ext cx="3860800" cy="365125"/>
          </a:xfrm>
          <a:prstGeom prst="rect">
            <a:avLst/>
          </a:prstGeom>
        </p:spPr>
        <p:txBody>
          <a:bodyPr/>
          <a:lstStyle/>
          <a:p>
            <a:pPr defTabSz="1219140">
              <a:defRPr/>
            </a:pPr>
            <a:endParaRPr lang="th-TH">
              <a:solidFill>
                <a:prstClr val="black">
                  <a:tint val="75000"/>
                </a:prstClr>
              </a:solidFill>
            </a:endParaRPr>
          </a:p>
        </p:txBody>
      </p:sp>
      <p:sp>
        <p:nvSpPr>
          <p:cNvPr id="4" name="ตัวแทนหมายเลขภาพนิ่ง 3"/>
          <p:cNvSpPr>
            <a:spLocks noGrp="1"/>
          </p:cNvSpPr>
          <p:nvPr>
            <p:ph type="sldNum" sz="quarter" idx="12"/>
          </p:nvPr>
        </p:nvSpPr>
        <p:spPr>
          <a:xfrm>
            <a:off x="8737600" y="6356352"/>
            <a:ext cx="2844800" cy="365125"/>
          </a:xfrm>
          <a:prstGeom prst="rect">
            <a:avLst/>
          </a:prstGeom>
        </p:spPr>
        <p:txBody>
          <a:bodyPr/>
          <a:lstStyle/>
          <a:p>
            <a:pPr defTabSz="1219140">
              <a:defRPr/>
            </a:pPr>
            <a:fld id="{87FAD50B-2507-4EF4-85F2-259190485B3F}" type="slidenum">
              <a:rPr lang="th-TH" smtClean="0">
                <a:solidFill>
                  <a:prstClr val="black">
                    <a:tint val="75000"/>
                  </a:prstClr>
                </a:solidFill>
              </a:rPr>
              <a:pPr defTabSz="1219140">
                <a:defRPr/>
              </a:pPr>
              <a:t>‹#›</a:t>
            </a:fld>
            <a:endParaRPr lang="th-TH">
              <a:solidFill>
                <a:prstClr val="black">
                  <a:tint val="75000"/>
                </a:prstClr>
              </a:solidFill>
            </a:endParaRPr>
          </a:p>
        </p:txBody>
      </p:sp>
      <p:grpSp>
        <p:nvGrpSpPr>
          <p:cNvPr id="130" name="กลุ่ม 129"/>
          <p:cNvGrpSpPr/>
          <p:nvPr userDrawn="1"/>
        </p:nvGrpSpPr>
        <p:grpSpPr>
          <a:xfrm>
            <a:off x="1295468" y="860649"/>
            <a:ext cx="9957331" cy="4997409"/>
            <a:chOff x="971600" y="645485"/>
            <a:chExt cx="7467998" cy="3748057"/>
          </a:xfrm>
        </p:grpSpPr>
        <p:sp>
          <p:nvSpPr>
            <p:cNvPr id="80" name="บวก 79"/>
            <p:cNvSpPr/>
            <p:nvPr userDrawn="1"/>
          </p:nvSpPr>
          <p:spPr>
            <a:xfrm rot="20706355">
              <a:off x="3438398" y="6454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1" name="บวก 80"/>
            <p:cNvSpPr/>
            <p:nvPr userDrawn="1"/>
          </p:nvSpPr>
          <p:spPr>
            <a:xfrm rot="17093645" flipH="1">
              <a:off x="1006423" y="332607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2" name="บวก 81"/>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3" name="บวก 82"/>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4" name="วงรี 83"/>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5" name="วงรี 84"/>
            <p:cNvSpPr/>
            <p:nvPr userDrawn="1"/>
          </p:nvSpPr>
          <p:spPr>
            <a:xfrm>
              <a:off x="7142612"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6" name="วงรี 85"/>
            <p:cNvSpPr/>
            <p:nvPr userDrawn="1"/>
          </p:nvSpPr>
          <p:spPr>
            <a:xfrm>
              <a:off x="2267744"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7" name="สามเหลี่ยมหน้าจั่ว 86"/>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8" name="สามเหลี่ยมหน้าจั่ว 87"/>
            <p:cNvSpPr/>
            <p:nvPr userDrawn="1"/>
          </p:nvSpPr>
          <p:spPr>
            <a:xfrm rot="1783205">
              <a:off x="4103960" y="428554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9" name="สามเหลี่ยมหน้าจั่ว 88"/>
            <p:cNvSpPr/>
            <p:nvPr userDrawn="1"/>
          </p:nvSpPr>
          <p:spPr>
            <a:xfrm rot="19585674">
              <a:off x="1346802" y="235572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0" name="สามเหลี่ยมหน้าจั่ว 89"/>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1" name="วงรี 90"/>
            <p:cNvSpPr/>
            <p:nvPr userDrawn="1"/>
          </p:nvSpPr>
          <p:spPr>
            <a:xfrm>
              <a:off x="971600" y="183007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144" name="กลุ่ม 143"/>
          <p:cNvGrpSpPr/>
          <p:nvPr userDrawn="1"/>
        </p:nvGrpSpPr>
        <p:grpSpPr>
          <a:xfrm>
            <a:off x="8618771" y="68627"/>
            <a:ext cx="3015709" cy="600000"/>
            <a:chOff x="3289945" y="3405879"/>
            <a:chExt cx="2261782" cy="450000"/>
          </a:xfrm>
        </p:grpSpPr>
        <p:sp>
          <p:nvSpPr>
            <p:cNvPr id="145" name="วงรี 144"/>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46" name="วงรี 145"/>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47" name="วงรี 146"/>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48" name="วงรี 147"/>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149" name="กลุ่ม 148"/>
          <p:cNvGrpSpPr/>
          <p:nvPr userDrawn="1"/>
        </p:nvGrpSpPr>
        <p:grpSpPr>
          <a:xfrm>
            <a:off x="9608752" y="4039911"/>
            <a:ext cx="4005304" cy="4633580"/>
            <a:chOff x="7206564" y="3029932"/>
            <a:chExt cx="3003978" cy="3475185"/>
          </a:xfrm>
        </p:grpSpPr>
        <p:pic>
          <p:nvPicPr>
            <p:cNvPr id="150" name="รูปภาพ 14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66751" y="3029932"/>
              <a:ext cx="1627664" cy="1846073"/>
            </a:xfrm>
            <a:prstGeom prst="rect">
              <a:avLst/>
            </a:prstGeom>
            <a:effectLst>
              <a:outerShdw blurRad="50800" dist="38100" dir="2700000" algn="tl" rotWithShape="0">
                <a:schemeClr val="accent4">
                  <a:alpha val="40000"/>
                </a:schemeClr>
              </a:outerShdw>
            </a:effectLst>
          </p:spPr>
        </p:pic>
        <p:sp>
          <p:nvSpPr>
            <p:cNvPr id="151" name="เมฆ 150"/>
            <p:cNvSpPr/>
            <p:nvPr/>
          </p:nvSpPr>
          <p:spPr>
            <a:xfrm rot="20279911">
              <a:off x="7206564" y="4329531"/>
              <a:ext cx="3003978" cy="2175586"/>
            </a:xfrm>
            <a:prstGeom prst="cloud">
              <a:avLst/>
            </a:prstGeom>
            <a:solidFill>
              <a:schemeClr val="accent4">
                <a:lumMod val="60000"/>
                <a:lumOff val="40000"/>
              </a:schemeClr>
            </a:solidFill>
            <a:ln>
              <a:noFill/>
            </a:ln>
            <a:effectLst>
              <a:outerShdw blurRad="50800" dist="38100" dir="8100000" algn="t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152" name="รูปภาพ 15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420180">
              <a:off x="8646338" y="4391917"/>
              <a:ext cx="380089" cy="404611"/>
            </a:xfrm>
            <a:prstGeom prst="rect">
              <a:avLst/>
            </a:prstGeom>
          </p:spPr>
        </p:pic>
        <p:pic>
          <p:nvPicPr>
            <p:cNvPr id="153" name="รูปภาพ 15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420180">
              <a:off x="8087453" y="4786043"/>
              <a:ext cx="250890" cy="269338"/>
            </a:xfrm>
            <a:prstGeom prst="rect">
              <a:avLst/>
            </a:prstGeom>
          </p:spPr>
        </p:pic>
      </p:grpSp>
      <p:grpSp>
        <p:nvGrpSpPr>
          <p:cNvPr id="154" name="กลุ่ม 153"/>
          <p:cNvGrpSpPr/>
          <p:nvPr userDrawn="1"/>
        </p:nvGrpSpPr>
        <p:grpSpPr>
          <a:xfrm>
            <a:off x="-1834552" y="5072712"/>
            <a:ext cx="4005304" cy="3268891"/>
            <a:chOff x="-1375914" y="3804533"/>
            <a:chExt cx="3003978" cy="2451668"/>
          </a:xfrm>
        </p:grpSpPr>
        <p:grpSp>
          <p:nvGrpSpPr>
            <p:cNvPr id="155" name="กลุ่ม 154"/>
            <p:cNvGrpSpPr/>
            <p:nvPr/>
          </p:nvGrpSpPr>
          <p:grpSpPr>
            <a:xfrm rot="179820" flipH="1">
              <a:off x="-1375914" y="4080615"/>
              <a:ext cx="3003978" cy="2175586"/>
              <a:chOff x="7569120" y="4314392"/>
              <a:chExt cx="3003978" cy="2175586"/>
            </a:xfrm>
            <a:effectLst>
              <a:outerShdw blurRad="50800" dist="38100" dir="2700000" algn="tl" rotWithShape="0">
                <a:schemeClr val="accent4">
                  <a:alpha val="40000"/>
                </a:schemeClr>
              </a:outerShdw>
            </a:effectLst>
          </p:grpSpPr>
          <p:sp>
            <p:nvSpPr>
              <p:cNvPr id="157" name="เมฆ 156"/>
              <p:cNvSpPr/>
              <p:nvPr/>
            </p:nvSpPr>
            <p:spPr>
              <a:xfrm rot="20459731">
                <a:off x="7569120" y="4314392"/>
                <a:ext cx="3003978" cy="2175586"/>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158" name="รูปภาพ 15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60099" y="4448921"/>
                <a:ext cx="282531" cy="300759"/>
              </a:xfrm>
              <a:prstGeom prst="rect">
                <a:avLst/>
              </a:prstGeom>
            </p:spPr>
          </p:pic>
          <p:pic>
            <p:nvPicPr>
              <p:cNvPr id="159" name="รูปภาพ 158"/>
              <p:cNvPicPr>
                <a:picLocks noChangeAspect="1"/>
              </p:cNvPicPr>
              <p:nvPr/>
            </p:nvPicPr>
            <p:blipFill>
              <a:blip r:embed="rId4"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8039804" y="5053156"/>
                <a:ext cx="250890" cy="269338"/>
              </a:xfrm>
              <a:prstGeom prst="rect">
                <a:avLst/>
              </a:prstGeom>
            </p:spPr>
          </p:pic>
        </p:grpSp>
        <p:pic>
          <p:nvPicPr>
            <p:cNvPr id="156" name="รูปภาพ 15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2965" y="3804533"/>
              <a:ext cx="1171456" cy="1177170"/>
            </a:xfrm>
            <a:prstGeom prst="rect">
              <a:avLst/>
            </a:prstGeom>
            <a:effectLst>
              <a:outerShdw blurRad="50800" dist="38100" dir="2700000" algn="tl" rotWithShape="0">
                <a:schemeClr val="accent4">
                  <a:alpha val="40000"/>
                </a:schemeClr>
              </a:outerShdw>
            </a:effectLst>
          </p:spPr>
        </p:pic>
      </p:grpSp>
      <p:grpSp>
        <p:nvGrpSpPr>
          <p:cNvPr id="160" name="กลุ่ม 159"/>
          <p:cNvGrpSpPr/>
          <p:nvPr userDrawn="1"/>
        </p:nvGrpSpPr>
        <p:grpSpPr>
          <a:xfrm>
            <a:off x="-1447992" y="-1450391"/>
            <a:ext cx="4533125" cy="2900781"/>
            <a:chOff x="-1085994" y="-1087793"/>
            <a:chExt cx="3399844" cy="2175586"/>
          </a:xfrm>
        </p:grpSpPr>
        <p:grpSp>
          <p:nvGrpSpPr>
            <p:cNvPr id="161" name="กลุ่ม 160"/>
            <p:cNvGrpSpPr/>
            <p:nvPr/>
          </p:nvGrpSpPr>
          <p:grpSpPr>
            <a:xfrm>
              <a:off x="-1085994" y="-1087793"/>
              <a:ext cx="3003978" cy="2175586"/>
              <a:chOff x="-1085994" y="-1087793"/>
              <a:chExt cx="3003978" cy="2175586"/>
            </a:xfrm>
          </p:grpSpPr>
          <p:sp>
            <p:nvSpPr>
              <p:cNvPr id="163" name="เมฆ 162"/>
              <p:cNvSpPr/>
              <p:nvPr/>
            </p:nvSpPr>
            <p:spPr>
              <a:xfrm rot="20459731">
                <a:off x="-1085994" y="-1087793"/>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164" name="รูปภาพ 16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6075" y="640864"/>
                <a:ext cx="250890" cy="269338"/>
              </a:xfrm>
              <a:prstGeom prst="rect">
                <a:avLst/>
              </a:prstGeom>
            </p:spPr>
          </p:pic>
          <p:pic>
            <p:nvPicPr>
              <p:cNvPr id="165" name="รูปภาพ 164"/>
              <p:cNvPicPr>
                <a:picLocks noChangeAspect="1"/>
              </p:cNvPicPr>
              <p:nvPr/>
            </p:nvPicPr>
            <p:blipFill rotWithShape="1">
              <a:blip r:embed="rId7">
                <a:extLst>
                  <a:ext uri="{BEBA8EAE-BF5A-486C-A8C5-ECC9F3942E4B}">
                    <a14:imgProps xmlns:a14="http://schemas.microsoft.com/office/drawing/2010/main">
                      <a14:imgLayer r:embed="rId8">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590898" y="139832"/>
                <a:ext cx="325391" cy="361638"/>
              </a:xfrm>
              <a:prstGeom prst="rect">
                <a:avLst/>
              </a:prstGeom>
            </p:spPr>
          </p:pic>
        </p:grpSp>
        <p:pic>
          <p:nvPicPr>
            <p:cNvPr id="162" name="รูปภาพ 16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25199" y="102860"/>
              <a:ext cx="1288651" cy="797220"/>
            </a:xfrm>
            <a:prstGeom prst="rect">
              <a:avLst/>
            </a:prstGeom>
            <a:effectLst>
              <a:outerShdw blurRad="50800" dist="25400" dir="10800000" algn="r" rotWithShape="0">
                <a:schemeClr val="accent4">
                  <a:alpha val="40000"/>
                </a:schemeClr>
              </a:outerShdw>
            </a:effectLst>
          </p:spPr>
        </p:pic>
      </p:grpSp>
      <p:sp>
        <p:nvSpPr>
          <p:cNvPr id="166" name="ชื่อเรื่อง 1"/>
          <p:cNvSpPr>
            <a:spLocks noGrp="1"/>
          </p:cNvSpPr>
          <p:nvPr>
            <p:ph type="ctrTitle"/>
          </p:nvPr>
        </p:nvSpPr>
        <p:spPr>
          <a:xfrm>
            <a:off x="2080436" y="3418772"/>
            <a:ext cx="7567961" cy="1470025"/>
          </a:xfrm>
          <a:prstGeom prst="rect">
            <a:avLst/>
          </a:prstGeom>
        </p:spPr>
        <p:txBody>
          <a:bodyPr/>
          <a:lstStyle>
            <a:lvl1pPr>
              <a:defRPr>
                <a:solidFill>
                  <a:srgbClr val="FFD757"/>
                </a:solidFill>
              </a:defRPr>
            </a:lvl1pPr>
          </a:lstStyle>
          <a:p>
            <a:r>
              <a:rPr lang="th-TH" dirty="0"/>
              <a:t>คลิกเพื่อแก้ไขลักษณะชื่อเรื่องต้นแบบ</a:t>
            </a:r>
          </a:p>
        </p:txBody>
      </p:sp>
      <p:sp>
        <p:nvSpPr>
          <p:cNvPr id="167" name="ชื่อเรื่องรอง 2"/>
          <p:cNvSpPr>
            <a:spLocks noGrp="1"/>
          </p:cNvSpPr>
          <p:nvPr>
            <p:ph type="subTitle" idx="1"/>
          </p:nvPr>
        </p:nvSpPr>
        <p:spPr>
          <a:xfrm>
            <a:off x="1780795" y="1462463"/>
            <a:ext cx="8534400" cy="1752600"/>
          </a:xfrm>
          <a:prstGeom prst="rect">
            <a:avLst/>
          </a:prstGeom>
        </p:spPr>
        <p:txBody>
          <a:bodyPr/>
          <a:lstStyle>
            <a:lvl1pPr marL="0" indent="0" algn="ctr">
              <a:buNone/>
              <a:defRPr>
                <a:solidFill>
                  <a:schemeClr val="accent4"/>
                </a:solidFill>
              </a:defRPr>
            </a:lvl1pPr>
            <a:lvl2pPr marL="609570" indent="0" algn="ctr">
              <a:buNone/>
              <a:defRPr>
                <a:solidFill>
                  <a:schemeClr val="tx1">
                    <a:tint val="75000"/>
                  </a:schemeClr>
                </a:solidFill>
              </a:defRPr>
            </a:lvl2pPr>
            <a:lvl3pPr marL="1219140" indent="0" algn="ctr">
              <a:buNone/>
              <a:defRPr>
                <a:solidFill>
                  <a:schemeClr val="tx1">
                    <a:tint val="75000"/>
                  </a:schemeClr>
                </a:solidFill>
              </a:defRPr>
            </a:lvl3pPr>
            <a:lvl4pPr marL="1828709" indent="0" algn="ctr">
              <a:buNone/>
              <a:defRPr>
                <a:solidFill>
                  <a:schemeClr val="tx1">
                    <a:tint val="75000"/>
                  </a:schemeClr>
                </a:solidFill>
              </a:defRPr>
            </a:lvl4pPr>
            <a:lvl5pPr marL="2438278" indent="0" algn="ctr">
              <a:buNone/>
              <a:defRPr>
                <a:solidFill>
                  <a:schemeClr val="tx1">
                    <a:tint val="75000"/>
                  </a:schemeClr>
                </a:solidFill>
              </a:defRPr>
            </a:lvl5pPr>
            <a:lvl6pPr marL="3047848" indent="0" algn="ctr">
              <a:buNone/>
              <a:defRPr>
                <a:solidFill>
                  <a:schemeClr val="tx1">
                    <a:tint val="75000"/>
                  </a:schemeClr>
                </a:solidFill>
              </a:defRPr>
            </a:lvl6pPr>
            <a:lvl7pPr marL="3657418" indent="0" algn="ctr">
              <a:buNone/>
              <a:defRPr>
                <a:solidFill>
                  <a:schemeClr val="tx1">
                    <a:tint val="75000"/>
                  </a:schemeClr>
                </a:solidFill>
              </a:defRPr>
            </a:lvl7pPr>
            <a:lvl8pPr marL="4266987" indent="0" algn="ctr">
              <a:buNone/>
              <a:defRPr>
                <a:solidFill>
                  <a:schemeClr val="tx1">
                    <a:tint val="75000"/>
                  </a:schemeClr>
                </a:solidFill>
              </a:defRPr>
            </a:lvl8pPr>
            <a:lvl9pPr marL="4876557" indent="0" algn="ctr">
              <a:buNone/>
              <a:defRPr>
                <a:solidFill>
                  <a:schemeClr val="tx1">
                    <a:tint val="75000"/>
                  </a:schemeClr>
                </a:solidFill>
              </a:defRPr>
            </a:lvl9pPr>
          </a:lstStyle>
          <a:p>
            <a:r>
              <a:rPr lang="th-TH" dirty="0"/>
              <a:t>คลิกเพื่อแก้ไขลักษณะชื่อเรื่องรองต้นแบบ</a:t>
            </a:r>
          </a:p>
        </p:txBody>
      </p:sp>
    </p:spTree>
    <p:extLst>
      <p:ext uri="{BB962C8B-B14F-4D97-AF65-F5344CB8AC3E}">
        <p14:creationId xmlns:p14="http://schemas.microsoft.com/office/powerpoint/2010/main" val="2834495031"/>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woTxTwoObj" preserve="1">
  <p:cSld name="การเปรียบเทียบ">
    <p:spTree>
      <p:nvGrpSpPr>
        <p:cNvPr id="1" name=""/>
        <p:cNvGrpSpPr/>
        <p:nvPr/>
      </p:nvGrpSpPr>
      <p:grpSpPr>
        <a:xfrm>
          <a:off x="0" y="0"/>
          <a:ext cx="0" cy="0"/>
          <a:chOff x="0" y="0"/>
          <a:chExt cx="0" cy="0"/>
        </a:xfrm>
      </p:grpSpPr>
      <p:sp>
        <p:nvSpPr>
          <p:cNvPr id="10" name="สี่เหลี่ยมผืนผ้า 9"/>
          <p:cNvSpPr/>
          <p:nvPr userDrawn="1"/>
        </p:nvSpPr>
        <p:spPr>
          <a:xfrm>
            <a:off x="335360" y="356660"/>
            <a:ext cx="11425269" cy="61242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11" name="กลุ่ม 10"/>
          <p:cNvGrpSpPr/>
          <p:nvPr userDrawn="1"/>
        </p:nvGrpSpPr>
        <p:grpSpPr>
          <a:xfrm>
            <a:off x="335361" y="356660"/>
            <a:ext cx="11425271" cy="6124221"/>
            <a:chOff x="-29030" y="17128"/>
            <a:chExt cx="9151241" cy="5109244"/>
          </a:xfrm>
        </p:grpSpPr>
        <p:grpSp>
          <p:nvGrpSpPr>
            <p:cNvPr id="12" name="กลุ่ม 11"/>
            <p:cNvGrpSpPr/>
            <p:nvPr/>
          </p:nvGrpSpPr>
          <p:grpSpPr>
            <a:xfrm>
              <a:off x="187436" y="17128"/>
              <a:ext cx="8652652" cy="5109244"/>
              <a:chOff x="187436" y="17128"/>
              <a:chExt cx="8652652" cy="5109244"/>
            </a:xfrm>
          </p:grpSpPr>
          <p:cxnSp>
            <p:nvCxnSpPr>
              <p:cNvPr id="26"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4"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5"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6"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3" name="กลุ่ม 12"/>
            <p:cNvGrpSpPr/>
            <p:nvPr/>
          </p:nvGrpSpPr>
          <p:grpSpPr>
            <a:xfrm>
              <a:off x="-29030" y="263553"/>
              <a:ext cx="9151241" cy="4703748"/>
              <a:chOff x="-29030" y="263553"/>
              <a:chExt cx="9151241" cy="4703748"/>
            </a:xfrm>
          </p:grpSpPr>
          <p:cxnSp>
            <p:nvCxnSpPr>
              <p:cNvPr id="14"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3"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nvGrpSpPr>
          <p:cNvPr id="60" name="กลุ่ม 59"/>
          <p:cNvGrpSpPr/>
          <p:nvPr userDrawn="1"/>
        </p:nvGrpSpPr>
        <p:grpSpPr>
          <a:xfrm>
            <a:off x="417020" y="56659"/>
            <a:ext cx="3015709" cy="600000"/>
            <a:chOff x="3289945" y="3405879"/>
            <a:chExt cx="2261782" cy="450000"/>
          </a:xfrm>
        </p:grpSpPr>
        <p:sp>
          <p:nvSpPr>
            <p:cNvPr id="61" name="วงรี 60"/>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2" name="วงรี 61"/>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3" name="วงรี 62"/>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4" name="วงรี 63"/>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65" name="เมฆ 64"/>
          <p:cNvSpPr/>
          <p:nvPr userDrawn="1"/>
        </p:nvSpPr>
        <p:spPr>
          <a:xfrm rot="18660748" flipH="1">
            <a:off x="9974905" y="5030488"/>
            <a:ext cx="4005304" cy="2900781"/>
          </a:xfrm>
          <a:prstGeom prst="cloud">
            <a:avLst/>
          </a:prstGeom>
          <a:solidFill>
            <a:schemeClr val="accent4">
              <a:lumMod val="60000"/>
              <a:lumOff val="40000"/>
            </a:schemeClr>
          </a:solidFill>
          <a:ln>
            <a:noFill/>
          </a:ln>
          <a:effectLst>
            <a:outerShdw blurRad="50800" dist="38100" dir="18900000" algn="b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66" name="รูปภาพ 6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10576419" y="5240623"/>
            <a:ext cx="1561941" cy="1569560"/>
          </a:xfrm>
          <a:prstGeom prst="rect">
            <a:avLst/>
          </a:prstGeom>
          <a:effectLst>
            <a:outerShdw blurRad="50800" dist="38100" dir="2700000" algn="tl" rotWithShape="0">
              <a:schemeClr val="accent4">
                <a:alpha val="40000"/>
              </a:schemeClr>
            </a:outerShdw>
          </a:effectLst>
        </p:spPr>
      </p:pic>
      <p:grpSp>
        <p:nvGrpSpPr>
          <p:cNvPr id="67" name="กลุ่ม 66"/>
          <p:cNvGrpSpPr/>
          <p:nvPr userDrawn="1"/>
        </p:nvGrpSpPr>
        <p:grpSpPr>
          <a:xfrm>
            <a:off x="10189347" y="-1498904"/>
            <a:ext cx="4005304" cy="2900781"/>
            <a:chOff x="7642010" y="-1124178"/>
            <a:chExt cx="3003978" cy="2175586"/>
          </a:xfrm>
        </p:grpSpPr>
        <p:sp>
          <p:nvSpPr>
            <p:cNvPr id="68" name="เมฆ 67"/>
            <p:cNvSpPr/>
            <p:nvPr/>
          </p:nvSpPr>
          <p:spPr>
            <a:xfrm rot="13012439" flipH="1">
              <a:off x="7642010" y="-1124178"/>
              <a:ext cx="3003978" cy="2175586"/>
            </a:xfrm>
            <a:prstGeom prst="cloud">
              <a:avLst/>
            </a:prstGeom>
            <a:solidFill>
              <a:schemeClr val="accent4">
                <a:lumMod val="60000"/>
                <a:lumOff val="40000"/>
              </a:schemeClr>
            </a:solidFill>
            <a:ln>
              <a:noFill/>
            </a:ln>
            <a:effectLst>
              <a:outerShdw blurRad="50800" dist="38100" dir="13500000" algn="b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69" name="รูปภาพ 6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05410" y="63329"/>
              <a:ext cx="250890" cy="269338"/>
            </a:xfrm>
            <a:prstGeom prst="rect">
              <a:avLst/>
            </a:prstGeom>
          </p:spPr>
        </p:pic>
        <p:pic>
          <p:nvPicPr>
            <p:cNvPr id="70" name="รูปภาพ 69"/>
            <p:cNvPicPr>
              <a:picLocks noChangeAspect="1"/>
            </p:cNvPicPr>
            <p:nvPr/>
          </p:nvPicPr>
          <p:blipFill rotWithShape="1">
            <a:blip r:embed="rId4">
              <a:extLst>
                <a:ext uri="{BEBA8EAE-BF5A-486C-A8C5-ECC9F3942E4B}">
                  <a14:imgProps xmlns:a14="http://schemas.microsoft.com/office/drawing/2010/main">
                    <a14:imgLayer r:embed="rId5">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8657777" y="352276"/>
              <a:ext cx="325391" cy="361638"/>
            </a:xfrm>
            <a:prstGeom prst="rect">
              <a:avLst/>
            </a:prstGeom>
          </p:spPr>
        </p:pic>
      </p:grpSp>
      <p:grpSp>
        <p:nvGrpSpPr>
          <p:cNvPr id="71" name="กลุ่ม 70"/>
          <p:cNvGrpSpPr/>
          <p:nvPr userDrawn="1"/>
        </p:nvGrpSpPr>
        <p:grpSpPr>
          <a:xfrm>
            <a:off x="26941" y="5439265"/>
            <a:ext cx="1718201" cy="1446121"/>
            <a:chOff x="20204" y="4079447"/>
            <a:chExt cx="1288651" cy="1084591"/>
          </a:xfrm>
        </p:grpSpPr>
        <p:pic>
          <p:nvPicPr>
            <p:cNvPr id="72" name="รูปภาพ 7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204" y="4366818"/>
              <a:ext cx="1288651" cy="797220"/>
            </a:xfrm>
            <a:prstGeom prst="rect">
              <a:avLst/>
            </a:prstGeom>
            <a:effectLst>
              <a:outerShdw blurRad="50800" dist="25400" dir="10800000" algn="r" rotWithShape="0">
                <a:schemeClr val="accent4">
                  <a:alpha val="40000"/>
                </a:schemeClr>
              </a:outerShdw>
            </a:effectLst>
          </p:spPr>
        </p:pic>
        <p:pic>
          <p:nvPicPr>
            <p:cNvPr id="73" name="รูปภาพ 72"/>
            <p:cNvPicPr>
              <a:picLocks noChangeAspect="1"/>
            </p:cNvPicPr>
            <p:nvPr/>
          </p:nvPicPr>
          <p:blipFill rotWithShape="1">
            <a:blip r:embed="rId7" cstate="print">
              <a:extLst>
                <a:ext uri="{BEBA8EAE-BF5A-486C-A8C5-ECC9F3942E4B}">
                  <a14:imgProps xmlns:a14="http://schemas.microsoft.com/office/drawing/2010/main">
                    <a14:imgLayer r:embed="rId8">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322589" y="4079447"/>
              <a:ext cx="263243" cy="292567"/>
            </a:xfrm>
            <a:prstGeom prst="rect">
              <a:avLst/>
            </a:prstGeom>
          </p:spPr>
        </p:pic>
      </p:grpSp>
      <p:grpSp>
        <p:nvGrpSpPr>
          <p:cNvPr id="47" name="กลุ่ม 46"/>
          <p:cNvGrpSpPr/>
          <p:nvPr userDrawn="1"/>
        </p:nvGrpSpPr>
        <p:grpSpPr>
          <a:xfrm>
            <a:off x="1295468" y="860649"/>
            <a:ext cx="9957331" cy="4997409"/>
            <a:chOff x="971600" y="645485"/>
            <a:chExt cx="7467998" cy="3748057"/>
          </a:xfrm>
        </p:grpSpPr>
        <p:sp>
          <p:nvSpPr>
            <p:cNvPr id="48" name="บวก 47"/>
            <p:cNvSpPr/>
            <p:nvPr userDrawn="1"/>
          </p:nvSpPr>
          <p:spPr>
            <a:xfrm rot="20706355">
              <a:off x="3438398" y="6454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9" name="บวก 48"/>
            <p:cNvSpPr/>
            <p:nvPr userDrawn="1"/>
          </p:nvSpPr>
          <p:spPr>
            <a:xfrm rot="17093645" flipH="1">
              <a:off x="1006423" y="332607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0" name="บวก 49"/>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1" name="บวก 50"/>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2" name="วงรี 51"/>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3" name="วงรี 52"/>
            <p:cNvSpPr/>
            <p:nvPr userDrawn="1"/>
          </p:nvSpPr>
          <p:spPr>
            <a:xfrm>
              <a:off x="7142612"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4" name="วงรี 53"/>
            <p:cNvSpPr/>
            <p:nvPr userDrawn="1"/>
          </p:nvSpPr>
          <p:spPr>
            <a:xfrm>
              <a:off x="2267744"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5" name="สามเหลี่ยมหน้าจั่ว 54"/>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6" name="สามเหลี่ยมหน้าจั่ว 55"/>
            <p:cNvSpPr/>
            <p:nvPr userDrawn="1"/>
          </p:nvSpPr>
          <p:spPr>
            <a:xfrm rot="1783205">
              <a:off x="4103960" y="428554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7" name="สามเหลี่ยมหน้าจั่ว 56"/>
            <p:cNvSpPr/>
            <p:nvPr userDrawn="1"/>
          </p:nvSpPr>
          <p:spPr>
            <a:xfrm rot="19585674">
              <a:off x="1346802" y="235572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8" name="สามเหลี่ยมหน้าจั่ว 57"/>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9" name="วงรี 58"/>
            <p:cNvSpPr/>
            <p:nvPr userDrawn="1"/>
          </p:nvSpPr>
          <p:spPr>
            <a:xfrm>
              <a:off x="971600" y="183007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2" name="ชื่อเรื่อง 1"/>
          <p:cNvSpPr>
            <a:spLocks noGrp="1"/>
          </p:cNvSpPr>
          <p:nvPr>
            <p:ph type="title"/>
          </p:nvPr>
        </p:nvSpPr>
        <p:spPr>
          <a:xfrm>
            <a:off x="609600" y="274639"/>
            <a:ext cx="10972800" cy="1143000"/>
          </a:xfrm>
          <a:prstGeom prst="rect">
            <a:avLst/>
          </a:prstGeom>
        </p:spPr>
        <p:txBody>
          <a:bodyPr/>
          <a:lstStyle>
            <a:lvl1pPr>
              <a:defRPr/>
            </a:lvl1pPr>
          </a:lstStyle>
          <a:p>
            <a:r>
              <a:rPr lang="th-TH"/>
              <a:t>คลิกเพื่อแก้ไขลักษณะชื่อเรื่องต้นแบบ</a:t>
            </a:r>
          </a:p>
        </p:txBody>
      </p:sp>
      <p:sp>
        <p:nvSpPr>
          <p:cNvPr id="3" name="ตัวแทนข้อความ 2"/>
          <p:cNvSpPr>
            <a:spLocks noGrp="1"/>
          </p:cNvSpPr>
          <p:nvPr>
            <p:ph type="body" idx="1"/>
          </p:nvPr>
        </p:nvSpPr>
        <p:spPr>
          <a:xfrm>
            <a:off x="609600" y="1535113"/>
            <a:ext cx="5386917" cy="639763"/>
          </a:xfrm>
          <a:prstGeom prst="rect">
            <a:avLst/>
          </a:prstGeom>
        </p:spPr>
        <p:txBody>
          <a:bodyPr anchor="b"/>
          <a:lstStyle>
            <a:lvl1pPr marL="0" indent="0">
              <a:buNone/>
              <a:defRPr sz="3200" b="1"/>
            </a:lvl1pPr>
            <a:lvl2pPr marL="609570" indent="0">
              <a:buNone/>
              <a:defRPr sz="2667" b="1"/>
            </a:lvl2pPr>
            <a:lvl3pPr marL="1219140" indent="0">
              <a:buNone/>
              <a:defRPr sz="2400" b="1"/>
            </a:lvl3pPr>
            <a:lvl4pPr marL="1828709" indent="0">
              <a:buNone/>
              <a:defRPr sz="2133" b="1"/>
            </a:lvl4pPr>
            <a:lvl5pPr marL="2438278" indent="0">
              <a:buNone/>
              <a:defRPr sz="2133" b="1"/>
            </a:lvl5pPr>
            <a:lvl6pPr marL="3047848" indent="0">
              <a:buNone/>
              <a:defRPr sz="2133" b="1"/>
            </a:lvl6pPr>
            <a:lvl7pPr marL="3657418" indent="0">
              <a:buNone/>
              <a:defRPr sz="2133" b="1"/>
            </a:lvl7pPr>
            <a:lvl8pPr marL="4266987" indent="0">
              <a:buNone/>
              <a:defRPr sz="2133" b="1"/>
            </a:lvl8pPr>
            <a:lvl9pPr marL="4876557" indent="0">
              <a:buNone/>
              <a:defRPr sz="2133" b="1"/>
            </a:lvl9pPr>
          </a:lstStyle>
          <a:p>
            <a:pPr lvl="0"/>
            <a:r>
              <a:rPr lang="th-TH"/>
              <a:t>คลิกเพื่อแก้ไขลักษณะของข้อความต้นแบบ</a:t>
            </a:r>
          </a:p>
        </p:txBody>
      </p:sp>
      <p:sp>
        <p:nvSpPr>
          <p:cNvPr id="4" name="ตัวแทนเนื้อหา 3"/>
          <p:cNvSpPr>
            <a:spLocks noGrp="1"/>
          </p:cNvSpPr>
          <p:nvPr>
            <p:ph sz="half" idx="2"/>
          </p:nvPr>
        </p:nvSpPr>
        <p:spPr>
          <a:xfrm>
            <a:off x="609600" y="2174875"/>
            <a:ext cx="5386917" cy="3951288"/>
          </a:xfrm>
          <a:prstGeom prst="rect">
            <a:avLst/>
          </a:prstGeo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th-TH"/>
              <a:t>คลิกเพื่อแก้ไขลักษณะของข้อความต้นแบบ</a:t>
            </a:r>
          </a:p>
          <a:p>
            <a:pPr lvl="1"/>
            <a:r>
              <a:rPr lang="th-TH"/>
              <a:t>ระดับที่สอง</a:t>
            </a:r>
          </a:p>
          <a:p>
            <a:pPr lvl="2"/>
            <a:r>
              <a:rPr lang="th-TH"/>
              <a:t>ระดับที่สาม</a:t>
            </a:r>
          </a:p>
          <a:p>
            <a:pPr lvl="3"/>
            <a:r>
              <a:rPr lang="th-TH"/>
              <a:t>ระดับที่สี่</a:t>
            </a:r>
          </a:p>
          <a:p>
            <a:pPr lvl="4"/>
            <a:r>
              <a:rPr lang="th-TH"/>
              <a:t>ระดับที่ห้า</a:t>
            </a:r>
          </a:p>
        </p:txBody>
      </p:sp>
      <p:sp>
        <p:nvSpPr>
          <p:cNvPr id="5" name="ตัวแทนข้อความ 4"/>
          <p:cNvSpPr>
            <a:spLocks noGrp="1"/>
          </p:cNvSpPr>
          <p:nvPr>
            <p:ph type="body" sz="quarter" idx="3"/>
          </p:nvPr>
        </p:nvSpPr>
        <p:spPr>
          <a:xfrm>
            <a:off x="6193370" y="1535113"/>
            <a:ext cx="5389033" cy="639763"/>
          </a:xfrm>
          <a:prstGeom prst="rect">
            <a:avLst/>
          </a:prstGeom>
        </p:spPr>
        <p:txBody>
          <a:bodyPr anchor="b"/>
          <a:lstStyle>
            <a:lvl1pPr marL="0" indent="0">
              <a:buNone/>
              <a:defRPr sz="3200" b="1"/>
            </a:lvl1pPr>
            <a:lvl2pPr marL="609570" indent="0">
              <a:buNone/>
              <a:defRPr sz="2667" b="1"/>
            </a:lvl2pPr>
            <a:lvl3pPr marL="1219140" indent="0">
              <a:buNone/>
              <a:defRPr sz="2400" b="1"/>
            </a:lvl3pPr>
            <a:lvl4pPr marL="1828709" indent="0">
              <a:buNone/>
              <a:defRPr sz="2133" b="1"/>
            </a:lvl4pPr>
            <a:lvl5pPr marL="2438278" indent="0">
              <a:buNone/>
              <a:defRPr sz="2133" b="1"/>
            </a:lvl5pPr>
            <a:lvl6pPr marL="3047848" indent="0">
              <a:buNone/>
              <a:defRPr sz="2133" b="1"/>
            </a:lvl6pPr>
            <a:lvl7pPr marL="3657418" indent="0">
              <a:buNone/>
              <a:defRPr sz="2133" b="1"/>
            </a:lvl7pPr>
            <a:lvl8pPr marL="4266987" indent="0">
              <a:buNone/>
              <a:defRPr sz="2133" b="1"/>
            </a:lvl8pPr>
            <a:lvl9pPr marL="4876557" indent="0">
              <a:buNone/>
              <a:defRPr sz="2133" b="1"/>
            </a:lvl9pPr>
          </a:lstStyle>
          <a:p>
            <a:pPr lvl="0"/>
            <a:r>
              <a:rPr lang="th-TH"/>
              <a:t>คลิกเพื่อแก้ไขลักษณะของข้อความต้นแบบ</a:t>
            </a:r>
          </a:p>
        </p:txBody>
      </p:sp>
      <p:sp>
        <p:nvSpPr>
          <p:cNvPr id="6" name="ตัวแทนเนื้อหา 5"/>
          <p:cNvSpPr>
            <a:spLocks noGrp="1"/>
          </p:cNvSpPr>
          <p:nvPr>
            <p:ph sz="quarter" idx="4"/>
          </p:nvPr>
        </p:nvSpPr>
        <p:spPr>
          <a:xfrm>
            <a:off x="6193370" y="2174875"/>
            <a:ext cx="5389033" cy="3951288"/>
          </a:xfrm>
          <a:prstGeom prst="rect">
            <a:avLst/>
          </a:prstGeo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th-TH"/>
              <a:t>คลิกเพื่อแก้ไขลักษณะของข้อความต้นแบบ</a:t>
            </a:r>
          </a:p>
          <a:p>
            <a:pPr lvl="1"/>
            <a:r>
              <a:rPr lang="th-TH"/>
              <a:t>ระดับที่สอง</a:t>
            </a:r>
          </a:p>
          <a:p>
            <a:pPr lvl="2"/>
            <a:r>
              <a:rPr lang="th-TH"/>
              <a:t>ระดับที่สาม</a:t>
            </a:r>
          </a:p>
          <a:p>
            <a:pPr lvl="3"/>
            <a:r>
              <a:rPr lang="th-TH"/>
              <a:t>ระดับที่สี่</a:t>
            </a:r>
          </a:p>
          <a:p>
            <a:pPr lvl="4"/>
            <a:r>
              <a:rPr lang="th-TH"/>
              <a:t>ระดับที่ห้า</a:t>
            </a:r>
          </a:p>
        </p:txBody>
      </p:sp>
      <p:sp>
        <p:nvSpPr>
          <p:cNvPr id="7" name="ตัวแทนวันที่ 6"/>
          <p:cNvSpPr>
            <a:spLocks noGrp="1"/>
          </p:cNvSpPr>
          <p:nvPr>
            <p:ph type="dt" sz="half" idx="10"/>
          </p:nvPr>
        </p:nvSpPr>
        <p:spPr>
          <a:xfrm>
            <a:off x="609600" y="6356352"/>
            <a:ext cx="2844800" cy="365125"/>
          </a:xfrm>
          <a:prstGeom prst="rect">
            <a:avLst/>
          </a:prstGeom>
        </p:spPr>
        <p:txBody>
          <a:bodyPr/>
          <a:lstStyle/>
          <a:p>
            <a:pPr defTabSz="1219140">
              <a:defRPr/>
            </a:pPr>
            <a:fld id="{D32242DE-F0EE-4C77-B9C6-2A34B17B2D30}" type="datetimeFigureOut">
              <a:rPr lang="th-TH" smtClean="0">
                <a:solidFill>
                  <a:prstClr val="black">
                    <a:tint val="75000"/>
                  </a:prstClr>
                </a:solidFill>
              </a:rPr>
              <a:pPr defTabSz="1219140">
                <a:defRPr/>
              </a:pPr>
              <a:t>11/03/66</a:t>
            </a:fld>
            <a:endParaRPr lang="th-TH">
              <a:solidFill>
                <a:prstClr val="black">
                  <a:tint val="75000"/>
                </a:prstClr>
              </a:solidFill>
            </a:endParaRPr>
          </a:p>
        </p:txBody>
      </p:sp>
      <p:sp>
        <p:nvSpPr>
          <p:cNvPr id="8" name="ตัวแทนท้ายกระดาษ 7"/>
          <p:cNvSpPr>
            <a:spLocks noGrp="1"/>
          </p:cNvSpPr>
          <p:nvPr>
            <p:ph type="ftr" sz="quarter" idx="11"/>
          </p:nvPr>
        </p:nvSpPr>
        <p:spPr>
          <a:xfrm>
            <a:off x="4165600" y="6356352"/>
            <a:ext cx="3860800" cy="365125"/>
          </a:xfrm>
          <a:prstGeom prst="rect">
            <a:avLst/>
          </a:prstGeom>
        </p:spPr>
        <p:txBody>
          <a:bodyPr/>
          <a:lstStyle/>
          <a:p>
            <a:pPr defTabSz="1219140">
              <a:defRPr/>
            </a:pPr>
            <a:endParaRPr lang="th-TH">
              <a:solidFill>
                <a:prstClr val="black">
                  <a:tint val="75000"/>
                </a:prstClr>
              </a:solidFill>
            </a:endParaRPr>
          </a:p>
        </p:txBody>
      </p:sp>
      <p:sp>
        <p:nvSpPr>
          <p:cNvPr id="9" name="ตัวแทนหมายเลขภาพนิ่ง 8"/>
          <p:cNvSpPr>
            <a:spLocks noGrp="1"/>
          </p:cNvSpPr>
          <p:nvPr>
            <p:ph type="sldNum" sz="quarter" idx="12"/>
          </p:nvPr>
        </p:nvSpPr>
        <p:spPr>
          <a:xfrm>
            <a:off x="8737600" y="6356352"/>
            <a:ext cx="2844800" cy="365125"/>
          </a:xfrm>
          <a:prstGeom prst="rect">
            <a:avLst/>
          </a:prstGeom>
        </p:spPr>
        <p:txBody>
          <a:bodyPr/>
          <a:lstStyle/>
          <a:p>
            <a:pPr defTabSz="1219140">
              <a:defRPr/>
            </a:pPr>
            <a:fld id="{87FAD50B-2507-4EF4-85F2-259190485B3F}" type="slidenum">
              <a:rPr lang="th-TH" smtClean="0">
                <a:solidFill>
                  <a:prstClr val="black">
                    <a:tint val="75000"/>
                  </a:prstClr>
                </a:solidFill>
              </a:rPr>
              <a:pPr defTabSz="1219140">
                <a:defRPr/>
              </a:pPr>
              <a:t>‹#›</a:t>
            </a:fld>
            <a:endParaRPr lang="th-TH">
              <a:solidFill>
                <a:prstClr val="black">
                  <a:tint val="75000"/>
                </a:prstClr>
              </a:solidFill>
            </a:endParaRPr>
          </a:p>
        </p:txBody>
      </p:sp>
    </p:spTree>
    <p:extLst>
      <p:ext uri="{BB962C8B-B14F-4D97-AF65-F5344CB8AC3E}">
        <p14:creationId xmlns:p14="http://schemas.microsoft.com/office/powerpoint/2010/main" val="2274071926"/>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เนื้อหาพร้อมคำอธิบายภาพ">
    <p:spTree>
      <p:nvGrpSpPr>
        <p:cNvPr id="1" name=""/>
        <p:cNvGrpSpPr/>
        <p:nvPr/>
      </p:nvGrpSpPr>
      <p:grpSpPr>
        <a:xfrm>
          <a:off x="0" y="0"/>
          <a:ext cx="0" cy="0"/>
          <a:chOff x="0" y="0"/>
          <a:chExt cx="0" cy="0"/>
        </a:xfrm>
      </p:grpSpPr>
      <p:sp>
        <p:nvSpPr>
          <p:cNvPr id="48" name="สี่เหลี่ยมผืนผ้า 47"/>
          <p:cNvSpPr/>
          <p:nvPr userDrawn="1"/>
        </p:nvSpPr>
        <p:spPr>
          <a:xfrm>
            <a:off x="0" y="-24661"/>
            <a:ext cx="12192000" cy="6882663"/>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9" name="สี่เหลี่ยมผืนผ้า 48"/>
          <p:cNvSpPr/>
          <p:nvPr userDrawn="1"/>
        </p:nvSpPr>
        <p:spPr>
          <a:xfrm>
            <a:off x="335360" y="356660"/>
            <a:ext cx="11425269" cy="61242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50" name="กลุ่ม 49"/>
          <p:cNvGrpSpPr/>
          <p:nvPr userDrawn="1"/>
        </p:nvGrpSpPr>
        <p:grpSpPr>
          <a:xfrm>
            <a:off x="335361" y="356660"/>
            <a:ext cx="11425271" cy="6124221"/>
            <a:chOff x="-29030" y="17128"/>
            <a:chExt cx="9151241" cy="5109244"/>
          </a:xfrm>
        </p:grpSpPr>
        <p:grpSp>
          <p:nvGrpSpPr>
            <p:cNvPr id="51" name="กลุ่ม 50"/>
            <p:cNvGrpSpPr/>
            <p:nvPr/>
          </p:nvGrpSpPr>
          <p:grpSpPr>
            <a:xfrm>
              <a:off x="187436" y="17128"/>
              <a:ext cx="8652652" cy="5109244"/>
              <a:chOff x="187436" y="17128"/>
              <a:chExt cx="8652652" cy="5109244"/>
            </a:xfrm>
          </p:grpSpPr>
          <p:cxnSp>
            <p:nvCxnSpPr>
              <p:cNvPr id="65"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6"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7"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8"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9"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0"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1"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2"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3"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4"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5"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6"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7"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8"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9"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0"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1"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2"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3"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4"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5"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52" name="กลุ่ม 51"/>
            <p:cNvGrpSpPr/>
            <p:nvPr/>
          </p:nvGrpSpPr>
          <p:grpSpPr>
            <a:xfrm>
              <a:off x="-29030" y="263553"/>
              <a:ext cx="9151241" cy="4703748"/>
              <a:chOff x="-29030" y="263553"/>
              <a:chExt cx="9151241" cy="4703748"/>
            </a:xfrm>
          </p:grpSpPr>
          <p:cxnSp>
            <p:nvCxnSpPr>
              <p:cNvPr id="53"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1"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2"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3"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4"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nvGrpSpPr>
          <p:cNvPr id="86" name="กลุ่ม 85"/>
          <p:cNvGrpSpPr/>
          <p:nvPr userDrawn="1"/>
        </p:nvGrpSpPr>
        <p:grpSpPr>
          <a:xfrm>
            <a:off x="1295468" y="860649"/>
            <a:ext cx="9957331" cy="4997409"/>
            <a:chOff x="971600" y="645485"/>
            <a:chExt cx="7467998" cy="3748057"/>
          </a:xfrm>
        </p:grpSpPr>
        <p:sp>
          <p:nvSpPr>
            <p:cNvPr id="87" name="บวก 86"/>
            <p:cNvSpPr/>
            <p:nvPr userDrawn="1"/>
          </p:nvSpPr>
          <p:spPr>
            <a:xfrm rot="20706355">
              <a:off x="3438398" y="6454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8" name="บวก 87"/>
            <p:cNvSpPr/>
            <p:nvPr userDrawn="1"/>
          </p:nvSpPr>
          <p:spPr>
            <a:xfrm rot="17093645" flipH="1">
              <a:off x="1006423" y="332607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9" name="บวก 88"/>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0" name="บวก 89"/>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1" name="วงรี 90"/>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2" name="วงรี 91"/>
            <p:cNvSpPr/>
            <p:nvPr userDrawn="1"/>
          </p:nvSpPr>
          <p:spPr>
            <a:xfrm>
              <a:off x="7142612"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3" name="วงรี 92"/>
            <p:cNvSpPr/>
            <p:nvPr userDrawn="1"/>
          </p:nvSpPr>
          <p:spPr>
            <a:xfrm>
              <a:off x="2267744"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4" name="สามเหลี่ยมหน้าจั่ว 93"/>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5" name="สามเหลี่ยมหน้าจั่ว 94"/>
            <p:cNvSpPr/>
            <p:nvPr userDrawn="1"/>
          </p:nvSpPr>
          <p:spPr>
            <a:xfrm rot="1783205">
              <a:off x="4103960" y="428554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6" name="สามเหลี่ยมหน้าจั่ว 95"/>
            <p:cNvSpPr/>
            <p:nvPr userDrawn="1"/>
          </p:nvSpPr>
          <p:spPr>
            <a:xfrm rot="19585674">
              <a:off x="1346802" y="235572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7" name="สามเหลี่ยมหน้าจั่ว 96"/>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8" name="วงรี 97"/>
            <p:cNvSpPr/>
            <p:nvPr userDrawn="1"/>
          </p:nvSpPr>
          <p:spPr>
            <a:xfrm>
              <a:off x="971600" y="183007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99" name="กลุ่ม 98"/>
          <p:cNvGrpSpPr/>
          <p:nvPr userDrawn="1"/>
        </p:nvGrpSpPr>
        <p:grpSpPr>
          <a:xfrm>
            <a:off x="8701375" y="6180880"/>
            <a:ext cx="3015709" cy="600000"/>
            <a:chOff x="3289945" y="3405879"/>
            <a:chExt cx="2261782" cy="450000"/>
          </a:xfrm>
        </p:grpSpPr>
        <p:sp>
          <p:nvSpPr>
            <p:cNvPr id="100" name="วงรี 99"/>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1" name="วงรี 100"/>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2" name="วงรี 101"/>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3" name="วงรี 102"/>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104" name="กลุ่ม 103"/>
          <p:cNvGrpSpPr/>
          <p:nvPr userDrawn="1"/>
        </p:nvGrpSpPr>
        <p:grpSpPr>
          <a:xfrm>
            <a:off x="9965935" y="-1707059"/>
            <a:ext cx="4005304" cy="2900781"/>
            <a:chOff x="7474451" y="-1280294"/>
            <a:chExt cx="3003978" cy="2175586"/>
          </a:xfrm>
        </p:grpSpPr>
        <p:sp>
          <p:nvSpPr>
            <p:cNvPr id="105" name="เมฆ 104"/>
            <p:cNvSpPr/>
            <p:nvPr/>
          </p:nvSpPr>
          <p:spPr>
            <a:xfrm rot="13496139">
              <a:off x="7474451" y="-1280294"/>
              <a:ext cx="3003978" cy="2175586"/>
            </a:xfrm>
            <a:prstGeom prst="cloud">
              <a:avLst/>
            </a:prstGeom>
            <a:solidFill>
              <a:schemeClr val="accent4">
                <a:lumMod val="60000"/>
                <a:lumOff val="40000"/>
              </a:schemeClr>
            </a:solidFill>
            <a:ln>
              <a:noFill/>
            </a:ln>
            <a:effectLst>
              <a:outerShdw blurRad="50800" dist="38100" dir="8100000" algn="t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106" name="รูปภาพ 10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05410" y="63329"/>
              <a:ext cx="250890" cy="269338"/>
            </a:xfrm>
            <a:prstGeom prst="rect">
              <a:avLst/>
            </a:prstGeom>
          </p:spPr>
        </p:pic>
        <p:pic>
          <p:nvPicPr>
            <p:cNvPr id="107" name="รูปภาพ 106"/>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8769085" y="406136"/>
              <a:ext cx="325391" cy="361638"/>
            </a:xfrm>
            <a:prstGeom prst="rect">
              <a:avLst/>
            </a:prstGeom>
          </p:spPr>
        </p:pic>
      </p:grpSp>
      <p:grpSp>
        <p:nvGrpSpPr>
          <p:cNvPr id="108" name="กลุ่ม 107"/>
          <p:cNvGrpSpPr/>
          <p:nvPr userDrawn="1"/>
        </p:nvGrpSpPr>
        <p:grpSpPr>
          <a:xfrm>
            <a:off x="-1447992" y="5080541"/>
            <a:ext cx="4005304" cy="3572763"/>
            <a:chOff x="-1085994" y="3810406"/>
            <a:chExt cx="3003978" cy="2679572"/>
          </a:xfrm>
        </p:grpSpPr>
        <p:sp>
          <p:nvSpPr>
            <p:cNvPr id="109" name="เมฆ 108"/>
            <p:cNvSpPr/>
            <p:nvPr/>
          </p:nvSpPr>
          <p:spPr>
            <a:xfrm rot="1140269" flipH="1">
              <a:off x="-1085994" y="4314392"/>
              <a:ext cx="3003978" cy="2175586"/>
            </a:xfrm>
            <a:prstGeom prst="cloud">
              <a:avLst/>
            </a:prstGeom>
            <a:solidFill>
              <a:schemeClr val="accent4">
                <a:lumMod val="60000"/>
                <a:lumOff val="40000"/>
              </a:schemeClr>
            </a:solidFill>
            <a:ln>
              <a:noFill/>
            </a:ln>
            <a:effectLst>
              <a:outerShdw blurRad="50800" dist="38100" dir="8100000" algn="t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110" name="รูปภาพ 10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619" y="4554189"/>
              <a:ext cx="279821" cy="297874"/>
            </a:xfrm>
            <a:prstGeom prst="rect">
              <a:avLst/>
            </a:prstGeom>
          </p:spPr>
        </p:pic>
        <p:pic>
          <p:nvPicPr>
            <p:cNvPr id="111" name="รูปภาพ 1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5364329" flipV="1">
              <a:off x="342292" y="3807205"/>
              <a:ext cx="1312801" cy="1319204"/>
            </a:xfrm>
            <a:prstGeom prst="rect">
              <a:avLst/>
            </a:prstGeom>
            <a:effectLst>
              <a:outerShdw blurRad="50800" dist="38100" dir="8100000" algn="tr" rotWithShape="0">
                <a:schemeClr val="accent4">
                  <a:alpha val="40000"/>
                </a:schemeClr>
              </a:outerShdw>
            </a:effectLst>
          </p:spPr>
        </p:pic>
        <p:pic>
          <p:nvPicPr>
            <p:cNvPr id="112" name="รูปภาพ 1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64420" y="4948014"/>
              <a:ext cx="125445" cy="134669"/>
            </a:xfrm>
            <a:prstGeom prst="rect">
              <a:avLst/>
            </a:prstGeom>
          </p:spPr>
        </p:pic>
      </p:grpSp>
      <p:grpSp>
        <p:nvGrpSpPr>
          <p:cNvPr id="113" name="กลุ่ม 112"/>
          <p:cNvGrpSpPr/>
          <p:nvPr userDrawn="1"/>
        </p:nvGrpSpPr>
        <p:grpSpPr>
          <a:xfrm flipH="1">
            <a:off x="-1667293" y="-1563973"/>
            <a:ext cx="4005304" cy="3377081"/>
            <a:chOff x="-237568" y="-1513798"/>
            <a:chExt cx="3003978" cy="2532811"/>
          </a:xfrm>
          <a:effectLst>
            <a:outerShdw blurRad="50800" dist="38100" dir="8100000" algn="tr" rotWithShape="0">
              <a:schemeClr val="accent4">
                <a:alpha val="40000"/>
              </a:schemeClr>
            </a:outerShdw>
          </a:effectLst>
        </p:grpSpPr>
        <p:sp>
          <p:nvSpPr>
            <p:cNvPr id="114" name="เมฆ 113"/>
            <p:cNvSpPr/>
            <p:nvPr/>
          </p:nvSpPr>
          <p:spPr>
            <a:xfrm rot="13496139">
              <a:off x="-237568" y="-1513798"/>
              <a:ext cx="3003978" cy="2175586"/>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115" name="รูปภาพ 11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3391" y="-170175"/>
              <a:ext cx="250890" cy="269338"/>
            </a:xfrm>
            <a:prstGeom prst="rect">
              <a:avLst/>
            </a:prstGeom>
          </p:spPr>
        </p:pic>
        <p:pic>
          <p:nvPicPr>
            <p:cNvPr id="116" name="รูปภาพ 115"/>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1057066" y="172632"/>
              <a:ext cx="325391" cy="361638"/>
            </a:xfrm>
            <a:prstGeom prst="rect">
              <a:avLst/>
            </a:prstGeom>
          </p:spPr>
        </p:pic>
        <p:pic>
          <p:nvPicPr>
            <p:cNvPr id="117" name="รูปภาพ 11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4058" y="112285"/>
              <a:ext cx="1036261" cy="906728"/>
            </a:xfrm>
            <a:prstGeom prst="rect">
              <a:avLst/>
            </a:prstGeom>
            <a:effectLst>
              <a:outerShdw blurRad="50800" dist="38100" dir="2700000" algn="tl" rotWithShape="0">
                <a:schemeClr val="accent4">
                  <a:lumMod val="60000"/>
                  <a:lumOff val="40000"/>
                  <a:alpha val="40000"/>
                </a:schemeClr>
              </a:outerShdw>
            </a:effectLst>
          </p:spPr>
        </p:pic>
      </p:grpSp>
      <p:sp>
        <p:nvSpPr>
          <p:cNvPr id="5" name="ตัวแทนวันที่ 4"/>
          <p:cNvSpPr>
            <a:spLocks noGrp="1"/>
          </p:cNvSpPr>
          <p:nvPr>
            <p:ph type="dt" sz="half" idx="10"/>
          </p:nvPr>
        </p:nvSpPr>
        <p:spPr>
          <a:xfrm>
            <a:off x="609600" y="6356352"/>
            <a:ext cx="2844800" cy="365125"/>
          </a:xfrm>
          <a:prstGeom prst="rect">
            <a:avLst/>
          </a:prstGeom>
        </p:spPr>
        <p:txBody>
          <a:bodyPr/>
          <a:lstStyle/>
          <a:p>
            <a:pPr defTabSz="1219140">
              <a:defRPr/>
            </a:pPr>
            <a:fld id="{D32242DE-F0EE-4C77-B9C6-2A34B17B2D30}" type="datetimeFigureOut">
              <a:rPr lang="th-TH" smtClean="0">
                <a:solidFill>
                  <a:prstClr val="black">
                    <a:tint val="75000"/>
                  </a:prstClr>
                </a:solidFill>
              </a:rPr>
              <a:pPr defTabSz="1219140">
                <a:defRPr/>
              </a:pPr>
              <a:t>11/03/66</a:t>
            </a:fld>
            <a:endParaRPr lang="th-TH">
              <a:solidFill>
                <a:prstClr val="black">
                  <a:tint val="75000"/>
                </a:prstClr>
              </a:solidFill>
            </a:endParaRPr>
          </a:p>
        </p:txBody>
      </p:sp>
      <p:sp>
        <p:nvSpPr>
          <p:cNvPr id="6" name="ตัวแทนท้ายกระดาษ 5"/>
          <p:cNvSpPr>
            <a:spLocks noGrp="1"/>
          </p:cNvSpPr>
          <p:nvPr>
            <p:ph type="ftr" sz="quarter" idx="11"/>
          </p:nvPr>
        </p:nvSpPr>
        <p:spPr>
          <a:xfrm>
            <a:off x="4165600" y="6356352"/>
            <a:ext cx="3860800" cy="365125"/>
          </a:xfrm>
          <a:prstGeom prst="rect">
            <a:avLst/>
          </a:prstGeom>
        </p:spPr>
        <p:txBody>
          <a:bodyPr/>
          <a:lstStyle/>
          <a:p>
            <a:pPr defTabSz="1219140">
              <a:defRPr/>
            </a:pPr>
            <a:endParaRPr lang="th-TH">
              <a:solidFill>
                <a:prstClr val="black">
                  <a:tint val="75000"/>
                </a:prstClr>
              </a:solidFill>
            </a:endParaRPr>
          </a:p>
        </p:txBody>
      </p:sp>
      <p:sp>
        <p:nvSpPr>
          <p:cNvPr id="7" name="ตัวแทนหมายเลขภาพนิ่ง 6"/>
          <p:cNvSpPr>
            <a:spLocks noGrp="1"/>
          </p:cNvSpPr>
          <p:nvPr>
            <p:ph type="sldNum" sz="quarter" idx="12"/>
          </p:nvPr>
        </p:nvSpPr>
        <p:spPr>
          <a:xfrm>
            <a:off x="8737600" y="6356352"/>
            <a:ext cx="2844800" cy="365125"/>
          </a:xfrm>
          <a:prstGeom prst="rect">
            <a:avLst/>
          </a:prstGeom>
        </p:spPr>
        <p:txBody>
          <a:bodyPr/>
          <a:lstStyle/>
          <a:p>
            <a:pPr defTabSz="1219140">
              <a:defRPr/>
            </a:pPr>
            <a:fld id="{87FAD50B-2507-4EF4-85F2-259190485B3F}" type="slidenum">
              <a:rPr lang="th-TH" smtClean="0">
                <a:solidFill>
                  <a:prstClr val="black">
                    <a:tint val="75000"/>
                  </a:prstClr>
                </a:solidFill>
              </a:rPr>
              <a:pPr defTabSz="1219140">
                <a:defRPr/>
              </a:pPr>
              <a:t>‹#›</a:t>
            </a:fld>
            <a:endParaRPr lang="th-TH">
              <a:solidFill>
                <a:prstClr val="black">
                  <a:tint val="75000"/>
                </a:prstClr>
              </a:solidFill>
            </a:endParaRPr>
          </a:p>
        </p:txBody>
      </p:sp>
      <p:sp>
        <p:nvSpPr>
          <p:cNvPr id="2" name="ชื่อเรื่อง 1"/>
          <p:cNvSpPr>
            <a:spLocks noGrp="1"/>
          </p:cNvSpPr>
          <p:nvPr>
            <p:ph type="title"/>
          </p:nvPr>
        </p:nvSpPr>
        <p:spPr>
          <a:xfrm>
            <a:off x="2802961" y="473577"/>
            <a:ext cx="8957671" cy="1339531"/>
          </a:xfrm>
          <a:prstGeom prst="rect">
            <a:avLst/>
          </a:prstGeom>
        </p:spPr>
        <p:txBody>
          <a:bodyPr anchor="b">
            <a:noAutofit/>
          </a:bodyPr>
          <a:lstStyle>
            <a:lvl1pPr algn="l">
              <a:defRPr sz="4800" b="1">
                <a:solidFill>
                  <a:srgbClr val="FFD757"/>
                </a:solidFill>
              </a:defRPr>
            </a:lvl1pPr>
          </a:lstStyle>
          <a:p>
            <a:r>
              <a:rPr lang="th-TH" dirty="0"/>
              <a:t>คลิกเพื่อแก้ไขลักษณะชื่อเรื่องต้นแบบ</a:t>
            </a:r>
          </a:p>
        </p:txBody>
      </p:sp>
      <p:sp>
        <p:nvSpPr>
          <p:cNvPr id="3" name="ตัวแทนเนื้อหา 2"/>
          <p:cNvSpPr>
            <a:spLocks noGrp="1"/>
          </p:cNvSpPr>
          <p:nvPr>
            <p:ph idx="1"/>
          </p:nvPr>
        </p:nvSpPr>
        <p:spPr>
          <a:xfrm>
            <a:off x="4766735" y="1988841"/>
            <a:ext cx="6712260" cy="960107"/>
          </a:xfrm>
          <a:prstGeom prst="rect">
            <a:avLst/>
          </a:prstGeom>
        </p:spPr>
        <p:txBody>
          <a:bodyPr>
            <a:normAutofit/>
          </a:bodyPr>
          <a:lstStyle>
            <a:lvl1pPr>
              <a:defRPr sz="2667">
                <a:latin typeface="can_NongAor" pitchFamily="2" charset="0"/>
                <a:cs typeface="can_NongAor" pitchFamily="2" charset="0"/>
              </a:defRPr>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th-TH" dirty="0"/>
              <a:t>คลิกเพื่อแก้ไขลักษณะของข้อความต้นแบบ</a:t>
            </a:r>
          </a:p>
        </p:txBody>
      </p:sp>
      <p:sp>
        <p:nvSpPr>
          <p:cNvPr id="4" name="ตัวแทนข้อความ 3"/>
          <p:cNvSpPr>
            <a:spLocks noGrp="1"/>
          </p:cNvSpPr>
          <p:nvPr>
            <p:ph type="body" sz="half" idx="2"/>
          </p:nvPr>
        </p:nvSpPr>
        <p:spPr>
          <a:xfrm>
            <a:off x="609603" y="1988841"/>
            <a:ext cx="3950228" cy="960107"/>
          </a:xfrm>
          <a:prstGeom prst="rect">
            <a:avLst/>
          </a:prstGeom>
        </p:spPr>
        <p:txBody>
          <a:bodyPr>
            <a:noAutofit/>
          </a:bodyPr>
          <a:lstStyle>
            <a:lvl1pPr marL="0" indent="0">
              <a:buNone/>
              <a:defRPr sz="3200"/>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p:txBody>
      </p:sp>
      <p:sp>
        <p:nvSpPr>
          <p:cNvPr id="118" name="ตัวแทนเนื้อหา 2"/>
          <p:cNvSpPr>
            <a:spLocks noGrp="1"/>
          </p:cNvSpPr>
          <p:nvPr>
            <p:ph idx="13"/>
          </p:nvPr>
        </p:nvSpPr>
        <p:spPr>
          <a:xfrm>
            <a:off x="4798455" y="3080489"/>
            <a:ext cx="6712260" cy="960107"/>
          </a:xfrm>
          <a:prstGeom prst="rect">
            <a:avLst/>
          </a:prstGeom>
        </p:spPr>
        <p:txBody>
          <a:bodyPr>
            <a:normAutofit/>
          </a:bodyPr>
          <a:lstStyle>
            <a:lvl1pPr>
              <a:defRPr sz="2667">
                <a:latin typeface="can_NongAor" pitchFamily="2" charset="0"/>
                <a:cs typeface="can_NongAor" pitchFamily="2" charset="0"/>
              </a:defRPr>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th-TH" dirty="0"/>
              <a:t>คลิกเพื่อแก้ไขลักษณะของข้อความต้นแบบ</a:t>
            </a:r>
          </a:p>
        </p:txBody>
      </p:sp>
      <p:sp>
        <p:nvSpPr>
          <p:cNvPr id="119" name="ตัวแทนข้อความ 3"/>
          <p:cNvSpPr>
            <a:spLocks noGrp="1"/>
          </p:cNvSpPr>
          <p:nvPr>
            <p:ph type="body" sz="half" idx="14"/>
          </p:nvPr>
        </p:nvSpPr>
        <p:spPr>
          <a:xfrm>
            <a:off x="641323" y="3080489"/>
            <a:ext cx="3950228" cy="960107"/>
          </a:xfrm>
          <a:prstGeom prst="rect">
            <a:avLst/>
          </a:prstGeom>
        </p:spPr>
        <p:txBody>
          <a:bodyPr>
            <a:noAutofit/>
          </a:bodyPr>
          <a:lstStyle>
            <a:lvl1pPr marL="0" indent="0">
              <a:buNone/>
              <a:defRPr sz="3200"/>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p:txBody>
      </p:sp>
      <p:sp>
        <p:nvSpPr>
          <p:cNvPr id="120" name="ตัวแทนเนื้อหา 2"/>
          <p:cNvSpPr>
            <a:spLocks noGrp="1"/>
          </p:cNvSpPr>
          <p:nvPr>
            <p:ph idx="15"/>
          </p:nvPr>
        </p:nvSpPr>
        <p:spPr>
          <a:xfrm>
            <a:off x="4824262" y="4219325"/>
            <a:ext cx="6712260" cy="960107"/>
          </a:xfrm>
          <a:prstGeom prst="rect">
            <a:avLst/>
          </a:prstGeom>
        </p:spPr>
        <p:txBody>
          <a:bodyPr>
            <a:normAutofit/>
          </a:bodyPr>
          <a:lstStyle>
            <a:lvl1pPr>
              <a:defRPr sz="2667">
                <a:latin typeface="can_NongAor" pitchFamily="2" charset="0"/>
                <a:cs typeface="can_NongAor" pitchFamily="2" charset="0"/>
              </a:defRPr>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th-TH" dirty="0"/>
              <a:t>คลิกเพื่อแก้ไขลักษณะของข้อความต้นแบบ</a:t>
            </a:r>
          </a:p>
        </p:txBody>
      </p:sp>
      <p:sp>
        <p:nvSpPr>
          <p:cNvPr id="121" name="ตัวแทนข้อความ 3"/>
          <p:cNvSpPr>
            <a:spLocks noGrp="1"/>
          </p:cNvSpPr>
          <p:nvPr>
            <p:ph type="body" sz="half" idx="16"/>
          </p:nvPr>
        </p:nvSpPr>
        <p:spPr>
          <a:xfrm>
            <a:off x="667131" y="4219325"/>
            <a:ext cx="3950228" cy="960107"/>
          </a:xfrm>
          <a:prstGeom prst="rect">
            <a:avLst/>
          </a:prstGeom>
        </p:spPr>
        <p:txBody>
          <a:bodyPr>
            <a:noAutofit/>
          </a:bodyPr>
          <a:lstStyle>
            <a:lvl1pPr marL="0" indent="0">
              <a:buNone/>
              <a:defRPr sz="3200"/>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p:txBody>
      </p:sp>
    </p:spTree>
    <p:extLst>
      <p:ext uri="{BB962C8B-B14F-4D97-AF65-F5344CB8AC3E}">
        <p14:creationId xmlns:p14="http://schemas.microsoft.com/office/powerpoint/2010/main" val="3872707983"/>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รูปภาพพร้อมคำอธิบายภาพ">
    <p:spTree>
      <p:nvGrpSpPr>
        <p:cNvPr id="1" name=""/>
        <p:cNvGrpSpPr/>
        <p:nvPr/>
      </p:nvGrpSpPr>
      <p:grpSpPr>
        <a:xfrm>
          <a:off x="0" y="0"/>
          <a:ext cx="0" cy="0"/>
          <a:chOff x="0" y="0"/>
          <a:chExt cx="0" cy="0"/>
        </a:xfrm>
      </p:grpSpPr>
      <p:grpSp>
        <p:nvGrpSpPr>
          <p:cNvPr id="48" name="กลุ่ม 47"/>
          <p:cNvGrpSpPr/>
          <p:nvPr userDrawn="1"/>
        </p:nvGrpSpPr>
        <p:grpSpPr>
          <a:xfrm>
            <a:off x="335361" y="356660"/>
            <a:ext cx="11425271" cy="6124221"/>
            <a:chOff x="251519" y="267494"/>
            <a:chExt cx="8568953" cy="4593166"/>
          </a:xfrm>
        </p:grpSpPr>
        <p:sp>
          <p:nvSpPr>
            <p:cNvPr id="49" name="สี่เหลี่ยมผืนผ้า 48"/>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50" name="กลุ่ม 49"/>
            <p:cNvGrpSpPr/>
            <p:nvPr userDrawn="1"/>
          </p:nvGrpSpPr>
          <p:grpSpPr>
            <a:xfrm>
              <a:off x="251519" y="267494"/>
              <a:ext cx="8568953" cy="4593166"/>
              <a:chOff x="-29030" y="17128"/>
              <a:chExt cx="9151241" cy="5109244"/>
            </a:xfrm>
          </p:grpSpPr>
          <p:grpSp>
            <p:nvGrpSpPr>
              <p:cNvPr id="51" name="กลุ่ม 50"/>
              <p:cNvGrpSpPr/>
              <p:nvPr/>
            </p:nvGrpSpPr>
            <p:grpSpPr>
              <a:xfrm>
                <a:off x="187436" y="17128"/>
                <a:ext cx="8652652" cy="5109244"/>
                <a:chOff x="187436" y="17128"/>
                <a:chExt cx="8652652" cy="5109244"/>
              </a:xfrm>
            </p:grpSpPr>
            <p:cxnSp>
              <p:nvCxnSpPr>
                <p:cNvPr id="65"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6"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7"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8"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9"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0"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1"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2"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3"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4"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5"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6"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7"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8"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9"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0"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1"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2"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3"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4"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5"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52" name="กลุ่ม 51"/>
              <p:cNvGrpSpPr/>
              <p:nvPr/>
            </p:nvGrpSpPr>
            <p:grpSpPr>
              <a:xfrm>
                <a:off x="-29030" y="263553"/>
                <a:ext cx="9151241" cy="4703748"/>
                <a:chOff x="-29030" y="263553"/>
                <a:chExt cx="9151241" cy="4703748"/>
              </a:xfrm>
            </p:grpSpPr>
            <p:cxnSp>
              <p:nvCxnSpPr>
                <p:cNvPr id="53"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1"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2"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3"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4"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sp>
        <p:nvSpPr>
          <p:cNvPr id="2" name="ชื่อเรื่อง 1"/>
          <p:cNvSpPr>
            <a:spLocks noGrp="1"/>
          </p:cNvSpPr>
          <p:nvPr>
            <p:ph type="title"/>
          </p:nvPr>
        </p:nvSpPr>
        <p:spPr>
          <a:xfrm>
            <a:off x="2920463" y="846037"/>
            <a:ext cx="7315200" cy="566739"/>
          </a:xfrm>
          <a:prstGeom prst="rect">
            <a:avLst/>
          </a:prstGeom>
        </p:spPr>
        <p:txBody>
          <a:bodyPr anchor="b"/>
          <a:lstStyle>
            <a:lvl1pPr algn="l">
              <a:defRPr sz="2667" b="1"/>
            </a:lvl1pPr>
          </a:lstStyle>
          <a:p>
            <a:r>
              <a:rPr lang="th-TH"/>
              <a:t>คลิกเพื่อแก้ไขลักษณะชื่อเรื่องต้นแบบ</a:t>
            </a:r>
          </a:p>
        </p:txBody>
      </p:sp>
      <p:sp>
        <p:nvSpPr>
          <p:cNvPr id="4" name="ตัวแทนข้อความ 3"/>
          <p:cNvSpPr>
            <a:spLocks noGrp="1"/>
          </p:cNvSpPr>
          <p:nvPr>
            <p:ph type="body" sz="half" idx="2"/>
          </p:nvPr>
        </p:nvSpPr>
        <p:spPr>
          <a:xfrm>
            <a:off x="6025473" y="1891083"/>
            <a:ext cx="5735159" cy="804863"/>
          </a:xfrm>
          <a:prstGeom prst="rect">
            <a:avLst/>
          </a:prstGeom>
        </p:spPr>
        <p:txBody>
          <a:bodyPr/>
          <a:lstStyle>
            <a:lvl1pPr marL="0" indent="0">
              <a:buNone/>
              <a:defRPr sz="3733">
                <a:solidFill>
                  <a:schemeClr val="accent2"/>
                </a:solidFill>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a:p>
            <a:pPr lvl="0"/>
            <a:endParaRPr lang="th-TH" dirty="0"/>
          </a:p>
        </p:txBody>
      </p:sp>
      <p:sp>
        <p:nvSpPr>
          <p:cNvPr id="5" name="ตัวแทนวันที่ 4"/>
          <p:cNvSpPr>
            <a:spLocks noGrp="1"/>
          </p:cNvSpPr>
          <p:nvPr>
            <p:ph type="dt" sz="half" idx="10"/>
          </p:nvPr>
        </p:nvSpPr>
        <p:spPr>
          <a:xfrm>
            <a:off x="609600" y="6356352"/>
            <a:ext cx="2844800" cy="365125"/>
          </a:xfrm>
          <a:prstGeom prst="rect">
            <a:avLst/>
          </a:prstGeom>
        </p:spPr>
        <p:txBody>
          <a:bodyPr/>
          <a:lstStyle/>
          <a:p>
            <a:pPr defTabSz="1219140">
              <a:defRPr/>
            </a:pPr>
            <a:fld id="{D32242DE-F0EE-4C77-B9C6-2A34B17B2D30}" type="datetimeFigureOut">
              <a:rPr lang="th-TH" smtClean="0">
                <a:solidFill>
                  <a:prstClr val="black">
                    <a:tint val="75000"/>
                  </a:prstClr>
                </a:solidFill>
              </a:rPr>
              <a:pPr defTabSz="1219140">
                <a:defRPr/>
              </a:pPr>
              <a:t>11/03/66</a:t>
            </a:fld>
            <a:endParaRPr lang="th-TH">
              <a:solidFill>
                <a:prstClr val="black">
                  <a:tint val="75000"/>
                </a:prstClr>
              </a:solidFill>
            </a:endParaRPr>
          </a:p>
        </p:txBody>
      </p:sp>
      <p:sp>
        <p:nvSpPr>
          <p:cNvPr id="6" name="ตัวแทนท้ายกระดาษ 5"/>
          <p:cNvSpPr>
            <a:spLocks noGrp="1"/>
          </p:cNvSpPr>
          <p:nvPr>
            <p:ph type="ftr" sz="quarter" idx="11"/>
          </p:nvPr>
        </p:nvSpPr>
        <p:spPr>
          <a:xfrm>
            <a:off x="4165600" y="6356352"/>
            <a:ext cx="3860800" cy="365125"/>
          </a:xfrm>
          <a:prstGeom prst="rect">
            <a:avLst/>
          </a:prstGeom>
        </p:spPr>
        <p:txBody>
          <a:bodyPr/>
          <a:lstStyle/>
          <a:p>
            <a:pPr defTabSz="1219140">
              <a:defRPr/>
            </a:pPr>
            <a:endParaRPr lang="th-TH">
              <a:solidFill>
                <a:prstClr val="black">
                  <a:tint val="75000"/>
                </a:prstClr>
              </a:solidFill>
            </a:endParaRPr>
          </a:p>
        </p:txBody>
      </p:sp>
      <p:sp>
        <p:nvSpPr>
          <p:cNvPr id="7" name="ตัวแทนหมายเลขภาพนิ่ง 6"/>
          <p:cNvSpPr>
            <a:spLocks noGrp="1"/>
          </p:cNvSpPr>
          <p:nvPr>
            <p:ph type="sldNum" sz="quarter" idx="12"/>
          </p:nvPr>
        </p:nvSpPr>
        <p:spPr>
          <a:xfrm>
            <a:off x="8737600" y="6356352"/>
            <a:ext cx="2844800" cy="365125"/>
          </a:xfrm>
          <a:prstGeom prst="rect">
            <a:avLst/>
          </a:prstGeom>
        </p:spPr>
        <p:txBody>
          <a:bodyPr/>
          <a:lstStyle/>
          <a:p>
            <a:pPr defTabSz="1219140">
              <a:defRPr/>
            </a:pPr>
            <a:fld id="{87FAD50B-2507-4EF4-85F2-259190485B3F}" type="slidenum">
              <a:rPr lang="th-TH" smtClean="0">
                <a:solidFill>
                  <a:prstClr val="black">
                    <a:tint val="75000"/>
                  </a:prstClr>
                </a:solidFill>
              </a:rPr>
              <a:pPr defTabSz="1219140">
                <a:defRPr/>
              </a:pPr>
              <a:t>‹#›</a:t>
            </a:fld>
            <a:endParaRPr lang="th-TH">
              <a:solidFill>
                <a:prstClr val="black">
                  <a:tint val="75000"/>
                </a:prstClr>
              </a:solidFill>
            </a:endParaRPr>
          </a:p>
        </p:txBody>
      </p:sp>
      <p:grpSp>
        <p:nvGrpSpPr>
          <p:cNvPr id="99" name="กลุ่ม 98"/>
          <p:cNvGrpSpPr/>
          <p:nvPr userDrawn="1"/>
        </p:nvGrpSpPr>
        <p:grpSpPr>
          <a:xfrm>
            <a:off x="8564440" y="61323"/>
            <a:ext cx="3015709" cy="600000"/>
            <a:chOff x="3289945" y="3405879"/>
            <a:chExt cx="2261782" cy="450000"/>
          </a:xfrm>
        </p:grpSpPr>
        <p:sp>
          <p:nvSpPr>
            <p:cNvPr id="100" name="วงรี 99"/>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1" name="วงรี 100"/>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2" name="วงรี 101"/>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3" name="วงรี 102"/>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104" name="สี่เหลี่ยมผืนผ้า 103"/>
          <p:cNvSpPr/>
          <p:nvPr userDrawn="1"/>
        </p:nvSpPr>
        <p:spPr>
          <a:xfrm>
            <a:off x="1172376" y="1891083"/>
            <a:ext cx="4321117" cy="3990239"/>
          </a:xfrm>
          <a:prstGeom prst="rect">
            <a:avLst/>
          </a:prstGeom>
          <a:solidFill>
            <a:schemeClr val="accent4">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105" name="รูปภาพ 104"/>
          <p:cNvPicPr>
            <a:picLocks noChangeAspect="1"/>
          </p:cNvPicPr>
          <p:nvPr userDrawn="1"/>
        </p:nvPicPr>
        <p:blipFill rotWithShape="1">
          <a:blip r:embed="rId2" cstate="print">
            <a:extLst>
              <a:ext uri="{28A0092B-C50C-407E-A947-70E740481C1C}">
                <a14:useLocalDpi xmlns:a14="http://schemas.microsoft.com/office/drawing/2010/main" val="0"/>
              </a:ext>
            </a:extLst>
          </a:blip>
          <a:srcRect l="4032" t="85885" r="69939" b="8280"/>
          <a:stretch/>
        </p:blipFill>
        <p:spPr>
          <a:xfrm>
            <a:off x="1933113" y="1605719"/>
            <a:ext cx="2799643" cy="627605"/>
          </a:xfrm>
          <a:prstGeom prst="rect">
            <a:avLst/>
          </a:prstGeom>
        </p:spPr>
      </p:pic>
      <p:sp>
        <p:nvSpPr>
          <p:cNvPr id="106" name="สี่เหลี่ยมผืนผ้า 105"/>
          <p:cNvSpPr/>
          <p:nvPr userDrawn="1"/>
        </p:nvSpPr>
        <p:spPr>
          <a:xfrm>
            <a:off x="1418097" y="2160516"/>
            <a:ext cx="3840427" cy="34771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107" name="กลุ่ม 106"/>
          <p:cNvGrpSpPr/>
          <p:nvPr userDrawn="1"/>
        </p:nvGrpSpPr>
        <p:grpSpPr>
          <a:xfrm>
            <a:off x="-1447992" y="-1545719"/>
            <a:ext cx="4005304" cy="2900781"/>
            <a:chOff x="-1085994" y="-1159289"/>
            <a:chExt cx="3003978" cy="2175586"/>
          </a:xfrm>
        </p:grpSpPr>
        <p:sp>
          <p:nvSpPr>
            <p:cNvPr id="108" name="เมฆ 107"/>
            <p:cNvSpPr/>
            <p:nvPr/>
          </p:nvSpPr>
          <p:spPr>
            <a:xfrm rot="20459731">
              <a:off x="-1085994" y="-1159289"/>
              <a:ext cx="3003978" cy="2175586"/>
            </a:xfrm>
            <a:prstGeom prst="cloud">
              <a:avLst/>
            </a:prstGeom>
            <a:solidFill>
              <a:schemeClr val="accent4">
                <a:lumMod val="60000"/>
                <a:lumOff val="40000"/>
              </a:schemeClr>
            </a:solidFill>
            <a:ln>
              <a:noFill/>
            </a:ln>
            <a:effectLst>
              <a:outerShdw blurRad="50800" dist="38100" dir="5400000" algn="ctr" rotWithShape="0">
                <a:schemeClr val="accent4"/>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109" name="รูปภาพ 10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3871" y="147485"/>
              <a:ext cx="250890" cy="269338"/>
            </a:xfrm>
            <a:prstGeom prst="rect">
              <a:avLst/>
            </a:prstGeom>
          </p:spPr>
        </p:pic>
        <p:pic>
          <p:nvPicPr>
            <p:cNvPr id="110" name="รูปภาพ 109"/>
            <p:cNvPicPr>
              <a:picLocks noChangeAspect="1"/>
            </p:cNvPicPr>
            <p:nvPr/>
          </p:nvPicPr>
          <p:blipFill rotWithShape="1">
            <a:blip r:embed="rId4">
              <a:extLst>
                <a:ext uri="{BEBA8EAE-BF5A-486C-A8C5-ECC9F3942E4B}">
                  <a14:imgProps xmlns:a14="http://schemas.microsoft.com/office/drawing/2010/main">
                    <a14:imgLayer r:embed="rId5">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226922" y="334939"/>
              <a:ext cx="325391" cy="361638"/>
            </a:xfrm>
            <a:prstGeom prst="rect">
              <a:avLst/>
            </a:prstGeom>
          </p:spPr>
        </p:pic>
      </p:grpSp>
      <p:grpSp>
        <p:nvGrpSpPr>
          <p:cNvPr id="111" name="กลุ่ม 110"/>
          <p:cNvGrpSpPr/>
          <p:nvPr userDrawn="1"/>
        </p:nvGrpSpPr>
        <p:grpSpPr>
          <a:xfrm>
            <a:off x="10092160" y="5049702"/>
            <a:ext cx="4005304" cy="3603605"/>
            <a:chOff x="7569120" y="3787274"/>
            <a:chExt cx="3003978" cy="2702704"/>
          </a:xfrm>
        </p:grpSpPr>
        <p:sp>
          <p:nvSpPr>
            <p:cNvPr id="112" name="เมฆ 111"/>
            <p:cNvSpPr/>
            <p:nvPr/>
          </p:nvSpPr>
          <p:spPr>
            <a:xfrm rot="20281314">
              <a:off x="7569120" y="4314392"/>
              <a:ext cx="3003978" cy="2175586"/>
            </a:xfrm>
            <a:prstGeom prst="cloud">
              <a:avLst/>
            </a:prstGeom>
            <a:solidFill>
              <a:schemeClr val="accent4">
                <a:lumMod val="60000"/>
                <a:lumOff val="40000"/>
              </a:schemeClr>
            </a:solidFill>
            <a:ln>
              <a:noFill/>
            </a:ln>
            <a:effectLst>
              <a:outerShdw blurRad="50800" dist="38100" dir="16200000"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113" name="รูปภาพ 1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461021" flipH="1">
              <a:off x="7932313" y="3930467"/>
              <a:ext cx="1171456" cy="1177170"/>
            </a:xfrm>
            <a:prstGeom prst="rect">
              <a:avLst/>
            </a:prstGeom>
            <a:effectLst>
              <a:outerShdw blurRad="50800" dist="38100" dir="5400000" algn="ctr" rotWithShape="0">
                <a:schemeClr val="accent4"/>
              </a:outerShdw>
            </a:effectLst>
          </p:spPr>
        </p:pic>
        <p:grpSp>
          <p:nvGrpSpPr>
            <p:cNvPr id="114" name="กลุ่ม 113"/>
            <p:cNvGrpSpPr/>
            <p:nvPr/>
          </p:nvGrpSpPr>
          <p:grpSpPr>
            <a:xfrm rot="6017212">
              <a:off x="7848563" y="3780055"/>
              <a:ext cx="1336905" cy="1351343"/>
              <a:chOff x="7839440" y="208626"/>
              <a:chExt cx="1086240" cy="1161070"/>
            </a:xfrm>
          </p:grpSpPr>
          <p:grpSp>
            <p:nvGrpSpPr>
              <p:cNvPr id="115" name="กลุ่ม 114"/>
              <p:cNvGrpSpPr/>
              <p:nvPr/>
            </p:nvGrpSpPr>
            <p:grpSpPr>
              <a:xfrm rot="12247797">
                <a:off x="7839440" y="492807"/>
                <a:ext cx="1086240" cy="876889"/>
                <a:chOff x="1273574" y="1375834"/>
                <a:chExt cx="1086240" cy="876889"/>
              </a:xfrm>
            </p:grpSpPr>
            <p:sp>
              <p:nvSpPr>
                <p:cNvPr id="117" name="TextBox 116"/>
                <p:cNvSpPr txBox="1"/>
                <p:nvPr/>
              </p:nvSpPr>
              <p:spPr>
                <a:xfrm rot="1351072">
                  <a:off x="1388628" y="1375834"/>
                  <a:ext cx="258080" cy="429675"/>
                </a:xfrm>
                <a:prstGeom prst="rect">
                  <a:avLst/>
                </a:prstGeom>
                <a:noFill/>
              </p:spPr>
              <p:txBody>
                <a:bodyPr wrap="non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3733" b="0" i="0" u="none" strike="noStrike" kern="1200" cap="none" spc="0" normalizeH="0" baseline="0" noProof="0" dirty="0">
                      <a:ln>
                        <a:noFill/>
                      </a:ln>
                      <a:solidFill>
                        <a:srgbClr val="C0504D">
                          <a:lumMod val="60000"/>
                          <a:lumOff val="40000"/>
                        </a:srgbClr>
                      </a:solidFill>
                      <a:effectLst/>
                      <a:uLnTx/>
                      <a:uFillTx/>
                      <a:latin typeface="Calibri" pitchFamily="34" charset="0"/>
                      <a:ea typeface="+mn-ea"/>
                      <a:cs typeface="FC Onigiri Outline"/>
                    </a:rPr>
                    <a:t>+</a:t>
                  </a:r>
                  <a:endParaRPr kumimoji="0" lang="th-TH" sz="3733" b="0" i="0" u="none" strike="noStrike" kern="1200" cap="none" spc="0" normalizeH="0" baseline="0" noProof="0" dirty="0">
                    <a:ln>
                      <a:noFill/>
                    </a:ln>
                    <a:solidFill>
                      <a:srgbClr val="C0504D">
                        <a:lumMod val="60000"/>
                        <a:lumOff val="40000"/>
                      </a:srgbClr>
                    </a:solidFill>
                    <a:effectLst/>
                    <a:uLnTx/>
                    <a:uFillTx/>
                    <a:latin typeface="Calibri" pitchFamily="34" charset="0"/>
                    <a:ea typeface="+mn-ea"/>
                    <a:cs typeface="FC Onigiri Outline"/>
                  </a:endParaRPr>
                </a:p>
              </p:txBody>
            </p:sp>
            <p:sp>
              <p:nvSpPr>
                <p:cNvPr id="118" name="TextBox 117"/>
                <p:cNvSpPr txBox="1"/>
                <p:nvPr/>
              </p:nvSpPr>
              <p:spPr>
                <a:xfrm rot="21389866">
                  <a:off x="2073887" y="1461241"/>
                  <a:ext cx="258080" cy="429676"/>
                </a:xfrm>
                <a:prstGeom prst="rect">
                  <a:avLst/>
                </a:prstGeom>
                <a:noFill/>
              </p:spPr>
              <p:txBody>
                <a:bodyPr wrap="non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3733" b="0" i="0" u="none" strike="noStrike" kern="1200" cap="none" spc="0" normalizeH="0" baseline="0" noProof="0" dirty="0">
                      <a:ln>
                        <a:noFill/>
                      </a:ln>
                      <a:solidFill>
                        <a:srgbClr val="4BACC6">
                          <a:lumMod val="20000"/>
                          <a:lumOff val="80000"/>
                        </a:srgbClr>
                      </a:solidFill>
                      <a:effectLst/>
                      <a:uLnTx/>
                      <a:uFillTx/>
                      <a:latin typeface="Calibri" pitchFamily="34" charset="0"/>
                      <a:ea typeface="+mn-ea"/>
                      <a:cs typeface="FC Onigiri Outline"/>
                    </a:rPr>
                    <a:t>+</a:t>
                  </a:r>
                  <a:endParaRPr kumimoji="0" lang="th-TH" sz="3733" b="0" i="0" u="none" strike="noStrike" kern="1200" cap="none" spc="0" normalizeH="0" baseline="0" noProof="0" dirty="0">
                    <a:ln>
                      <a:noFill/>
                    </a:ln>
                    <a:solidFill>
                      <a:srgbClr val="4BACC6">
                        <a:lumMod val="20000"/>
                        <a:lumOff val="80000"/>
                      </a:srgbClr>
                    </a:solidFill>
                    <a:effectLst/>
                    <a:uLnTx/>
                    <a:uFillTx/>
                    <a:latin typeface="Calibri" pitchFamily="34" charset="0"/>
                    <a:ea typeface="+mn-ea"/>
                    <a:cs typeface="FC Onigiri Outline"/>
                  </a:endParaRPr>
                </a:p>
              </p:txBody>
            </p:sp>
            <p:sp>
              <p:nvSpPr>
                <p:cNvPr id="119" name="สามเหลี่ยมหน้าจั่ว 118"/>
                <p:cNvSpPr/>
                <p:nvPr/>
              </p:nvSpPr>
              <p:spPr>
                <a:xfrm rot="20089558">
                  <a:off x="2203045" y="1810217"/>
                  <a:ext cx="98304" cy="74674"/>
                </a:xfrm>
                <a:prstGeom prst="triangle">
                  <a:avLst/>
                </a:prstGeom>
                <a:solidFill>
                  <a:schemeClr val="bg1"/>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20" name="สามเหลี่ยมหน้าจั่ว 119"/>
                <p:cNvSpPr/>
                <p:nvPr/>
              </p:nvSpPr>
              <p:spPr>
                <a:xfrm rot="1772264">
                  <a:off x="1273574" y="1827175"/>
                  <a:ext cx="142726" cy="141628"/>
                </a:xfrm>
                <a:prstGeom prst="triangl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21" name="วงรี 120"/>
                <p:cNvSpPr/>
                <p:nvPr/>
              </p:nvSpPr>
              <p:spPr>
                <a:xfrm>
                  <a:off x="1449759" y="2198024"/>
                  <a:ext cx="54000" cy="54699"/>
                </a:xfrm>
                <a:prstGeom prst="ellipse">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22" name="วงรี 121"/>
                <p:cNvSpPr/>
                <p:nvPr/>
              </p:nvSpPr>
              <p:spPr>
                <a:xfrm>
                  <a:off x="1476213" y="1696393"/>
                  <a:ext cx="54000" cy="54699"/>
                </a:xfrm>
                <a:prstGeom prst="ellipse">
                  <a:avLst/>
                </a:prstGeom>
                <a:solidFill>
                  <a:schemeClr val="bg1"/>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23" name="วงรี 122"/>
                <p:cNvSpPr/>
                <p:nvPr/>
              </p:nvSpPr>
              <p:spPr>
                <a:xfrm>
                  <a:off x="2305814" y="1965922"/>
                  <a:ext cx="54000" cy="54699"/>
                </a:xfrm>
                <a:prstGeom prst="ellipse">
                  <a:avLst/>
                </a:prstGeom>
                <a:solidFill>
                  <a:schemeClr val="bg1"/>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116" name="TextBox 115"/>
              <p:cNvSpPr txBox="1"/>
              <p:nvPr/>
            </p:nvSpPr>
            <p:spPr>
              <a:xfrm rot="13598869">
                <a:off x="8014745" y="141920"/>
                <a:ext cx="272911" cy="406324"/>
              </a:xfrm>
              <a:prstGeom prst="rect">
                <a:avLst/>
              </a:prstGeom>
              <a:noFill/>
            </p:spPr>
            <p:txBody>
              <a:bodyPr wrap="non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3733" b="0" i="0" u="none" strike="noStrike" kern="1200" cap="none" spc="0" normalizeH="0" baseline="0" noProof="0" dirty="0">
                    <a:ln>
                      <a:noFill/>
                    </a:ln>
                    <a:solidFill>
                      <a:prstClr val="white">
                        <a:lumMod val="95000"/>
                      </a:prstClr>
                    </a:solidFill>
                    <a:effectLst/>
                    <a:uLnTx/>
                    <a:uFillTx/>
                    <a:latin typeface="Calibri" pitchFamily="34" charset="0"/>
                    <a:ea typeface="+mn-ea"/>
                    <a:cs typeface="FC Onigiri Outline"/>
                  </a:rPr>
                  <a:t>+</a:t>
                </a:r>
                <a:endParaRPr kumimoji="0" lang="th-TH" sz="3733" b="0" i="0" u="none" strike="noStrike" kern="1200" cap="none" spc="0" normalizeH="0" baseline="0" noProof="0" dirty="0">
                  <a:ln>
                    <a:noFill/>
                  </a:ln>
                  <a:solidFill>
                    <a:prstClr val="white">
                      <a:lumMod val="95000"/>
                    </a:prstClr>
                  </a:solidFill>
                  <a:effectLst/>
                  <a:uLnTx/>
                  <a:uFillTx/>
                  <a:latin typeface="Calibri" pitchFamily="34" charset="0"/>
                  <a:ea typeface="+mn-ea"/>
                  <a:cs typeface="FC Onigiri Outline"/>
                </a:endParaRPr>
              </a:p>
            </p:txBody>
          </p:sp>
        </p:grpSp>
      </p:grpSp>
      <p:grpSp>
        <p:nvGrpSpPr>
          <p:cNvPr id="124" name="กลุ่ม 123"/>
          <p:cNvGrpSpPr/>
          <p:nvPr userDrawn="1"/>
        </p:nvGrpSpPr>
        <p:grpSpPr>
          <a:xfrm>
            <a:off x="26941" y="5439265"/>
            <a:ext cx="1718201" cy="1446121"/>
            <a:chOff x="20204" y="4079447"/>
            <a:chExt cx="1288651" cy="1084591"/>
          </a:xfrm>
        </p:grpSpPr>
        <p:pic>
          <p:nvPicPr>
            <p:cNvPr id="125" name="รูปภาพ 12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0204" y="4366818"/>
              <a:ext cx="1288651" cy="797220"/>
            </a:xfrm>
            <a:prstGeom prst="rect">
              <a:avLst/>
            </a:prstGeom>
            <a:effectLst>
              <a:outerShdw blurRad="50800" dist="25400" dir="10800000" algn="r" rotWithShape="0">
                <a:schemeClr val="accent4">
                  <a:alpha val="40000"/>
                </a:schemeClr>
              </a:outerShdw>
            </a:effectLst>
          </p:spPr>
        </p:pic>
        <p:pic>
          <p:nvPicPr>
            <p:cNvPr id="126" name="รูปภาพ 125"/>
            <p:cNvPicPr>
              <a:picLocks noChangeAspect="1"/>
            </p:cNvPicPr>
            <p:nvPr/>
          </p:nvPicPr>
          <p:blipFill rotWithShape="1">
            <a:blip r:embed="rId8" cstate="print">
              <a:extLst>
                <a:ext uri="{BEBA8EAE-BF5A-486C-A8C5-ECC9F3942E4B}">
                  <a14:imgProps xmlns:a14="http://schemas.microsoft.com/office/drawing/2010/main">
                    <a14:imgLayer r:embed="rId9">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322589" y="4079447"/>
              <a:ext cx="263243" cy="292567"/>
            </a:xfrm>
            <a:prstGeom prst="rect">
              <a:avLst/>
            </a:prstGeom>
          </p:spPr>
        </p:pic>
      </p:grpSp>
      <p:sp>
        <p:nvSpPr>
          <p:cNvPr id="3" name="ตัวแทนรูปภาพ 2"/>
          <p:cNvSpPr>
            <a:spLocks noGrp="1"/>
          </p:cNvSpPr>
          <p:nvPr>
            <p:ph type="pic" idx="1"/>
          </p:nvPr>
        </p:nvSpPr>
        <p:spPr>
          <a:xfrm>
            <a:off x="1420381" y="2160517"/>
            <a:ext cx="3838145" cy="3473791"/>
          </a:xfrm>
          <a:prstGeom prst="rect">
            <a:avLst/>
          </a:prstGeom>
        </p:spPr>
        <p:txBody>
          <a:bodyPr/>
          <a:lstStyle>
            <a:lvl1pPr marL="0" indent="0">
              <a:buNone/>
              <a:defRPr sz="4267"/>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endParaRPr lang="th-TH"/>
          </a:p>
        </p:txBody>
      </p:sp>
      <p:sp>
        <p:nvSpPr>
          <p:cNvPr id="127" name="ตัวแทนข้อความ 3"/>
          <p:cNvSpPr>
            <a:spLocks noGrp="1"/>
          </p:cNvSpPr>
          <p:nvPr>
            <p:ph type="body" sz="half" idx="13"/>
          </p:nvPr>
        </p:nvSpPr>
        <p:spPr>
          <a:xfrm>
            <a:off x="6026157" y="3061629"/>
            <a:ext cx="3595144" cy="804863"/>
          </a:xfrm>
          <a:prstGeom prst="rect">
            <a:avLst/>
          </a:prstGeom>
        </p:spPr>
        <p:txBody>
          <a:bodyPr/>
          <a:lstStyle>
            <a:lvl1pPr marL="0" indent="0">
              <a:buNone/>
              <a:defRPr sz="2133">
                <a:latin typeface="can_NongAor" pitchFamily="2" charset="0"/>
                <a:cs typeface="can_NongAor" pitchFamily="2" charset="0"/>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a:p>
            <a:pPr lvl="0"/>
            <a:endParaRPr lang="th-TH" dirty="0"/>
          </a:p>
        </p:txBody>
      </p:sp>
      <p:sp>
        <p:nvSpPr>
          <p:cNvPr id="128" name="ตัวแทนข้อความ 3"/>
          <p:cNvSpPr>
            <a:spLocks noGrp="1"/>
          </p:cNvSpPr>
          <p:nvPr>
            <p:ph type="body" sz="half" idx="14"/>
          </p:nvPr>
        </p:nvSpPr>
        <p:spPr>
          <a:xfrm>
            <a:off x="6018530" y="3900734"/>
            <a:ext cx="5735159" cy="804863"/>
          </a:xfrm>
          <a:prstGeom prst="rect">
            <a:avLst/>
          </a:prstGeom>
        </p:spPr>
        <p:txBody>
          <a:bodyPr/>
          <a:lstStyle>
            <a:lvl1pPr marL="0" indent="0">
              <a:buNone/>
              <a:defRPr sz="3733">
                <a:solidFill>
                  <a:schemeClr val="accent2"/>
                </a:solidFill>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a:p>
            <a:pPr lvl="0"/>
            <a:endParaRPr lang="th-TH" dirty="0"/>
          </a:p>
        </p:txBody>
      </p:sp>
      <p:sp>
        <p:nvSpPr>
          <p:cNvPr id="129" name="ตัวแทนข้อความ 3"/>
          <p:cNvSpPr>
            <a:spLocks noGrp="1"/>
          </p:cNvSpPr>
          <p:nvPr>
            <p:ph type="body" sz="half" idx="15"/>
          </p:nvPr>
        </p:nvSpPr>
        <p:spPr>
          <a:xfrm>
            <a:off x="6044956" y="5001158"/>
            <a:ext cx="3595144" cy="804863"/>
          </a:xfrm>
          <a:prstGeom prst="rect">
            <a:avLst/>
          </a:prstGeom>
        </p:spPr>
        <p:txBody>
          <a:bodyPr/>
          <a:lstStyle>
            <a:lvl1pPr marL="0" indent="0">
              <a:buNone/>
              <a:defRPr sz="2133">
                <a:latin typeface="can_NongAor" pitchFamily="2" charset="0"/>
                <a:cs typeface="can_NongAor" pitchFamily="2" charset="0"/>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a:p>
            <a:pPr lvl="0"/>
            <a:endParaRPr lang="th-TH" dirty="0"/>
          </a:p>
        </p:txBody>
      </p:sp>
      <p:grpSp>
        <p:nvGrpSpPr>
          <p:cNvPr id="86" name="กลุ่ม 85"/>
          <p:cNvGrpSpPr/>
          <p:nvPr userDrawn="1"/>
        </p:nvGrpSpPr>
        <p:grpSpPr>
          <a:xfrm>
            <a:off x="527381" y="548680"/>
            <a:ext cx="10725416" cy="5760640"/>
            <a:chOff x="395536" y="411510"/>
            <a:chExt cx="8044062" cy="4320480"/>
          </a:xfrm>
        </p:grpSpPr>
        <p:sp>
          <p:nvSpPr>
            <p:cNvPr id="87" name="บวก 86"/>
            <p:cNvSpPr/>
            <p:nvPr userDrawn="1"/>
          </p:nvSpPr>
          <p:spPr>
            <a:xfrm rot="20706355">
              <a:off x="1782214" y="44435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8" name="บวก 87"/>
            <p:cNvSpPr/>
            <p:nvPr userDrawn="1"/>
          </p:nvSpPr>
          <p:spPr>
            <a:xfrm rot="17093645" flipH="1">
              <a:off x="487473" y="34700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9" name="บวก 88"/>
            <p:cNvSpPr/>
            <p:nvPr userDrawn="1"/>
          </p:nvSpPr>
          <p:spPr>
            <a:xfrm rot="4506355">
              <a:off x="5816065" y="447820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0" name="บวก 89"/>
            <p:cNvSpPr/>
            <p:nvPr userDrawn="1"/>
          </p:nvSpPr>
          <p:spPr>
            <a:xfrm rot="17093645" flipH="1">
              <a:off x="7919191" y="15801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2" name="วงรี 91"/>
            <p:cNvSpPr/>
            <p:nvPr userDrawn="1"/>
          </p:nvSpPr>
          <p:spPr>
            <a:xfrm>
              <a:off x="8078716" y="84355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3" name="วงรี 92"/>
            <p:cNvSpPr/>
            <p:nvPr userDrawn="1"/>
          </p:nvSpPr>
          <p:spPr>
            <a:xfrm>
              <a:off x="2267744" y="4638390"/>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4" name="สามเหลี่ยมหน้าจั่ว 93"/>
            <p:cNvSpPr/>
            <p:nvPr userDrawn="1"/>
          </p:nvSpPr>
          <p:spPr>
            <a:xfrm>
              <a:off x="4355976" y="41151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5" name="สามเหลี่ยมหน้าจั่ว 94"/>
            <p:cNvSpPr/>
            <p:nvPr userDrawn="1"/>
          </p:nvSpPr>
          <p:spPr>
            <a:xfrm rot="1783205">
              <a:off x="4300316" y="424428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6" name="สามเหลี่ยมหน้าจั่ว 95"/>
            <p:cNvSpPr/>
            <p:nvPr userDrawn="1"/>
          </p:nvSpPr>
          <p:spPr>
            <a:xfrm rot="19585674">
              <a:off x="632414" y="2370888"/>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7" name="สามเหลี่ยมหน้าจั่ว 96"/>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8" name="วงรี 97"/>
            <p:cNvSpPr/>
            <p:nvPr userDrawn="1"/>
          </p:nvSpPr>
          <p:spPr>
            <a:xfrm>
              <a:off x="395536" y="120359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Tree>
    <p:extLst>
      <p:ext uri="{BB962C8B-B14F-4D97-AF65-F5344CB8AC3E}">
        <p14:creationId xmlns:p14="http://schemas.microsoft.com/office/powerpoint/2010/main" val="3752831059"/>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เค้าโครงแบบกำหนดเอง">
    <p:spTree>
      <p:nvGrpSpPr>
        <p:cNvPr id="1" name=""/>
        <p:cNvGrpSpPr/>
        <p:nvPr/>
      </p:nvGrpSpPr>
      <p:grpSpPr>
        <a:xfrm>
          <a:off x="0" y="0"/>
          <a:ext cx="0" cy="0"/>
          <a:chOff x="0" y="0"/>
          <a:chExt cx="0" cy="0"/>
        </a:xfrm>
      </p:grpSpPr>
      <p:grpSp>
        <p:nvGrpSpPr>
          <p:cNvPr id="27" name="กลุ่ม 26"/>
          <p:cNvGrpSpPr/>
          <p:nvPr userDrawn="1"/>
        </p:nvGrpSpPr>
        <p:grpSpPr>
          <a:xfrm>
            <a:off x="335361" y="356660"/>
            <a:ext cx="11425271" cy="6124221"/>
            <a:chOff x="251519" y="267494"/>
            <a:chExt cx="8568953" cy="4593166"/>
          </a:xfrm>
        </p:grpSpPr>
        <p:sp>
          <p:nvSpPr>
            <p:cNvPr id="28" name="สี่เหลี่ยมผืนผ้า 27"/>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29" name="กลุ่ม 28"/>
            <p:cNvGrpSpPr/>
            <p:nvPr userDrawn="1"/>
          </p:nvGrpSpPr>
          <p:grpSpPr>
            <a:xfrm>
              <a:off x="251519" y="267494"/>
              <a:ext cx="8568953" cy="4593166"/>
              <a:chOff x="-29030" y="17128"/>
              <a:chExt cx="9151241" cy="5109244"/>
            </a:xfrm>
          </p:grpSpPr>
          <p:grpSp>
            <p:nvGrpSpPr>
              <p:cNvPr id="30" name="กลุ่ม 29"/>
              <p:cNvGrpSpPr/>
              <p:nvPr/>
            </p:nvGrpSpPr>
            <p:grpSpPr>
              <a:xfrm>
                <a:off x="187436" y="17128"/>
                <a:ext cx="8652652" cy="5109244"/>
                <a:chOff x="187436" y="17128"/>
                <a:chExt cx="8652652" cy="5109244"/>
              </a:xfrm>
            </p:grpSpPr>
            <p:cxnSp>
              <p:nvCxnSpPr>
                <p:cNvPr id="44"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5"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6"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7"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8"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9"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0"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1"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2"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3"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4"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5"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6"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7"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8"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9"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0"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1"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2"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3"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4"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31" name="กลุ่ม 30"/>
              <p:cNvGrpSpPr/>
              <p:nvPr/>
            </p:nvGrpSpPr>
            <p:grpSpPr>
              <a:xfrm>
                <a:off x="-29030" y="263553"/>
                <a:ext cx="9151241" cy="4703748"/>
                <a:chOff x="-29030" y="263553"/>
                <a:chExt cx="9151241" cy="4703748"/>
              </a:xfrm>
            </p:grpSpPr>
            <p:cxnSp>
              <p:nvCxnSpPr>
                <p:cNvPr id="32"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grpSp>
        <p:nvGrpSpPr>
          <p:cNvPr id="65" name="กลุ่ม 64"/>
          <p:cNvGrpSpPr/>
          <p:nvPr userDrawn="1"/>
        </p:nvGrpSpPr>
        <p:grpSpPr>
          <a:xfrm>
            <a:off x="1295468" y="860649"/>
            <a:ext cx="9957331" cy="4997409"/>
            <a:chOff x="971600" y="645485"/>
            <a:chExt cx="7467998" cy="3748057"/>
          </a:xfrm>
        </p:grpSpPr>
        <p:sp>
          <p:nvSpPr>
            <p:cNvPr id="66" name="บวก 65"/>
            <p:cNvSpPr/>
            <p:nvPr userDrawn="1"/>
          </p:nvSpPr>
          <p:spPr>
            <a:xfrm rot="20706355">
              <a:off x="3438398" y="6454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7" name="บวก 66"/>
            <p:cNvSpPr/>
            <p:nvPr userDrawn="1"/>
          </p:nvSpPr>
          <p:spPr>
            <a:xfrm rot="17093645" flipH="1">
              <a:off x="1006423" y="332607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8" name="บวก 67"/>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9" name="บวก 68"/>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0" name="วงรี 69"/>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1" name="วงรี 70"/>
            <p:cNvSpPr/>
            <p:nvPr userDrawn="1"/>
          </p:nvSpPr>
          <p:spPr>
            <a:xfrm>
              <a:off x="7142612"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2" name="วงรี 71"/>
            <p:cNvSpPr/>
            <p:nvPr userDrawn="1"/>
          </p:nvSpPr>
          <p:spPr>
            <a:xfrm>
              <a:off x="2267744"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3" name="สามเหลี่ยมหน้าจั่ว 72"/>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4" name="สามเหลี่ยมหน้าจั่ว 73"/>
            <p:cNvSpPr/>
            <p:nvPr userDrawn="1"/>
          </p:nvSpPr>
          <p:spPr>
            <a:xfrm rot="1783205">
              <a:off x="4103960" y="428554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5" name="สามเหลี่ยมหน้าจั่ว 74"/>
            <p:cNvSpPr/>
            <p:nvPr userDrawn="1"/>
          </p:nvSpPr>
          <p:spPr>
            <a:xfrm rot="19585674">
              <a:off x="1346802" y="235572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6" name="สามเหลี่ยมหน้าจั่ว 75"/>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7" name="วงรี 76"/>
            <p:cNvSpPr/>
            <p:nvPr userDrawn="1"/>
          </p:nvSpPr>
          <p:spPr>
            <a:xfrm>
              <a:off x="971600" y="183007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78" name="ชื่อเรื่องรอง 2"/>
          <p:cNvSpPr>
            <a:spLocks noGrp="1"/>
          </p:cNvSpPr>
          <p:nvPr>
            <p:ph type="subTitle" idx="1"/>
          </p:nvPr>
        </p:nvSpPr>
        <p:spPr>
          <a:xfrm>
            <a:off x="1780795" y="3857025"/>
            <a:ext cx="8534400" cy="1752600"/>
          </a:xfrm>
          <a:prstGeom prst="rect">
            <a:avLst/>
          </a:prstGeom>
        </p:spPr>
        <p:txBody>
          <a:bodyPr/>
          <a:lstStyle>
            <a:lvl1pPr marL="0" indent="0" algn="ctr">
              <a:buNone/>
              <a:defRPr>
                <a:solidFill>
                  <a:schemeClr val="accent4"/>
                </a:solidFill>
                <a:latin typeface="can_NongAor" pitchFamily="2" charset="0"/>
                <a:cs typeface="can_NongAor" pitchFamily="2" charset="0"/>
              </a:defRPr>
            </a:lvl1pPr>
            <a:lvl2pPr marL="609570" indent="0" algn="ctr">
              <a:buNone/>
              <a:defRPr>
                <a:solidFill>
                  <a:schemeClr val="tx1">
                    <a:tint val="75000"/>
                  </a:schemeClr>
                </a:solidFill>
              </a:defRPr>
            </a:lvl2pPr>
            <a:lvl3pPr marL="1219140" indent="0" algn="ctr">
              <a:buNone/>
              <a:defRPr>
                <a:solidFill>
                  <a:schemeClr val="tx1">
                    <a:tint val="75000"/>
                  </a:schemeClr>
                </a:solidFill>
              </a:defRPr>
            </a:lvl3pPr>
            <a:lvl4pPr marL="1828709" indent="0" algn="ctr">
              <a:buNone/>
              <a:defRPr>
                <a:solidFill>
                  <a:schemeClr val="tx1">
                    <a:tint val="75000"/>
                  </a:schemeClr>
                </a:solidFill>
              </a:defRPr>
            </a:lvl4pPr>
            <a:lvl5pPr marL="2438278" indent="0" algn="ctr">
              <a:buNone/>
              <a:defRPr>
                <a:solidFill>
                  <a:schemeClr val="tx1">
                    <a:tint val="75000"/>
                  </a:schemeClr>
                </a:solidFill>
              </a:defRPr>
            </a:lvl5pPr>
            <a:lvl6pPr marL="3047848" indent="0" algn="ctr">
              <a:buNone/>
              <a:defRPr>
                <a:solidFill>
                  <a:schemeClr val="tx1">
                    <a:tint val="75000"/>
                  </a:schemeClr>
                </a:solidFill>
              </a:defRPr>
            </a:lvl6pPr>
            <a:lvl7pPr marL="3657418" indent="0" algn="ctr">
              <a:buNone/>
              <a:defRPr>
                <a:solidFill>
                  <a:schemeClr val="tx1">
                    <a:tint val="75000"/>
                  </a:schemeClr>
                </a:solidFill>
              </a:defRPr>
            </a:lvl7pPr>
            <a:lvl8pPr marL="4266987" indent="0" algn="ctr">
              <a:buNone/>
              <a:defRPr>
                <a:solidFill>
                  <a:schemeClr val="tx1">
                    <a:tint val="75000"/>
                  </a:schemeClr>
                </a:solidFill>
              </a:defRPr>
            </a:lvl8pPr>
            <a:lvl9pPr marL="4876557" indent="0" algn="ctr">
              <a:buNone/>
              <a:defRPr>
                <a:solidFill>
                  <a:schemeClr val="tx1">
                    <a:tint val="75000"/>
                  </a:schemeClr>
                </a:solidFill>
              </a:defRPr>
            </a:lvl9pPr>
          </a:lstStyle>
          <a:p>
            <a:r>
              <a:rPr lang="th-TH" dirty="0"/>
              <a:t>คลิกเพื่อแก้ไขลักษณะชื่อเรื่องรองต้นแบบ</a:t>
            </a:r>
          </a:p>
        </p:txBody>
      </p:sp>
      <p:sp>
        <p:nvSpPr>
          <p:cNvPr id="2" name="ชื่อเรื่อง 1"/>
          <p:cNvSpPr>
            <a:spLocks noGrp="1"/>
          </p:cNvSpPr>
          <p:nvPr>
            <p:ph type="title"/>
          </p:nvPr>
        </p:nvSpPr>
        <p:spPr>
          <a:xfrm>
            <a:off x="672479" y="2169773"/>
            <a:ext cx="10972800" cy="1143000"/>
          </a:xfrm>
          <a:prstGeom prst="rect">
            <a:avLst/>
          </a:prstGeom>
        </p:spPr>
        <p:txBody>
          <a:bodyPr/>
          <a:lstStyle>
            <a:lvl1pPr>
              <a:defRPr>
                <a:solidFill>
                  <a:srgbClr val="FFD757"/>
                </a:solidFill>
              </a:defRPr>
            </a:lvl1pPr>
          </a:lstStyle>
          <a:p>
            <a:r>
              <a:rPr lang="th-TH" dirty="0"/>
              <a:t>คลิกเพื่อแก้ไขลักษณะชื่อเรื่องต้นแบบ</a:t>
            </a:r>
          </a:p>
        </p:txBody>
      </p:sp>
      <p:sp>
        <p:nvSpPr>
          <p:cNvPr id="3" name="ตัวแทนวันที่ 2"/>
          <p:cNvSpPr>
            <a:spLocks noGrp="1"/>
          </p:cNvSpPr>
          <p:nvPr>
            <p:ph type="dt" sz="half" idx="10"/>
          </p:nvPr>
        </p:nvSpPr>
        <p:spPr>
          <a:xfrm>
            <a:off x="609600" y="6356352"/>
            <a:ext cx="2844800" cy="365125"/>
          </a:xfrm>
          <a:prstGeom prst="rect">
            <a:avLst/>
          </a:prstGeom>
        </p:spPr>
        <p:txBody>
          <a:bodyPr/>
          <a:lstStyle/>
          <a:p>
            <a:pPr defTabSz="1219140">
              <a:defRPr/>
            </a:pPr>
            <a:fld id="{D32242DE-F0EE-4C77-B9C6-2A34B17B2D30}" type="datetimeFigureOut">
              <a:rPr lang="th-TH" smtClean="0">
                <a:solidFill>
                  <a:prstClr val="black">
                    <a:tint val="75000"/>
                  </a:prstClr>
                </a:solidFill>
              </a:rPr>
              <a:pPr defTabSz="1219140">
                <a:defRPr/>
              </a:pPr>
              <a:t>11/03/66</a:t>
            </a:fld>
            <a:endParaRPr lang="th-TH">
              <a:solidFill>
                <a:prstClr val="black">
                  <a:tint val="75000"/>
                </a:prstClr>
              </a:solidFill>
            </a:endParaRPr>
          </a:p>
        </p:txBody>
      </p:sp>
      <p:sp>
        <p:nvSpPr>
          <p:cNvPr id="4" name="ตัวแทนท้ายกระดาษ 3"/>
          <p:cNvSpPr>
            <a:spLocks noGrp="1"/>
          </p:cNvSpPr>
          <p:nvPr>
            <p:ph type="ftr" sz="quarter" idx="11"/>
          </p:nvPr>
        </p:nvSpPr>
        <p:spPr>
          <a:xfrm>
            <a:off x="4165600" y="6356352"/>
            <a:ext cx="3860800" cy="365125"/>
          </a:xfrm>
          <a:prstGeom prst="rect">
            <a:avLst/>
          </a:prstGeom>
        </p:spPr>
        <p:txBody>
          <a:bodyPr/>
          <a:lstStyle/>
          <a:p>
            <a:pPr defTabSz="1219140">
              <a:defRPr/>
            </a:pPr>
            <a:endParaRPr lang="th-TH">
              <a:solidFill>
                <a:prstClr val="black">
                  <a:tint val="75000"/>
                </a:prstClr>
              </a:solidFill>
            </a:endParaRPr>
          </a:p>
        </p:txBody>
      </p:sp>
      <p:sp>
        <p:nvSpPr>
          <p:cNvPr id="5" name="ตัวแทนหมายเลขภาพนิ่ง 4"/>
          <p:cNvSpPr>
            <a:spLocks noGrp="1"/>
          </p:cNvSpPr>
          <p:nvPr>
            <p:ph type="sldNum" sz="quarter" idx="12"/>
          </p:nvPr>
        </p:nvSpPr>
        <p:spPr>
          <a:xfrm>
            <a:off x="8737600" y="6356352"/>
            <a:ext cx="2844800" cy="365125"/>
          </a:xfrm>
          <a:prstGeom prst="rect">
            <a:avLst/>
          </a:prstGeom>
        </p:spPr>
        <p:txBody>
          <a:bodyPr/>
          <a:lstStyle/>
          <a:p>
            <a:pPr defTabSz="1219140">
              <a:defRPr/>
            </a:pPr>
            <a:fld id="{87FAD50B-2507-4EF4-85F2-259190485B3F}" type="slidenum">
              <a:rPr lang="th-TH" smtClean="0">
                <a:solidFill>
                  <a:prstClr val="black">
                    <a:tint val="75000"/>
                  </a:prstClr>
                </a:solidFill>
              </a:rPr>
              <a:pPr defTabSz="1219140">
                <a:defRPr/>
              </a:pPr>
              <a:t>‹#›</a:t>
            </a:fld>
            <a:endParaRPr lang="th-TH">
              <a:solidFill>
                <a:prstClr val="black">
                  <a:tint val="75000"/>
                </a:prstClr>
              </a:solidFill>
            </a:endParaRPr>
          </a:p>
        </p:txBody>
      </p:sp>
      <p:sp>
        <p:nvSpPr>
          <p:cNvPr id="6" name="เมฆ 5"/>
          <p:cNvSpPr/>
          <p:nvPr userDrawn="1"/>
        </p:nvSpPr>
        <p:spPr>
          <a:xfrm rot="12710092" flipH="1">
            <a:off x="9898236" y="-1301453"/>
            <a:ext cx="4005304" cy="2900781"/>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7" name="กลุ่ม 6"/>
          <p:cNvGrpSpPr/>
          <p:nvPr userDrawn="1"/>
        </p:nvGrpSpPr>
        <p:grpSpPr>
          <a:xfrm>
            <a:off x="554660" y="125888"/>
            <a:ext cx="3015709" cy="600000"/>
            <a:chOff x="3289945" y="3405879"/>
            <a:chExt cx="2261782" cy="450000"/>
          </a:xfrm>
        </p:grpSpPr>
        <p:sp>
          <p:nvSpPr>
            <p:cNvPr id="8" name="วงรี 7"/>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 name="วงรี 8"/>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 name="วงรี 9"/>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1" name="วงรี 10"/>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pic>
        <p:nvPicPr>
          <p:cNvPr id="12" name="รูปภาพ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701755" y="3793803"/>
            <a:ext cx="2154887" cy="3040456"/>
          </a:xfrm>
          <a:prstGeom prst="rect">
            <a:avLst/>
          </a:prstGeom>
        </p:spPr>
      </p:pic>
      <p:pic>
        <p:nvPicPr>
          <p:cNvPr id="13" name="รูปภาพ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6200000" flipH="1">
            <a:off x="10582447" y="-3537"/>
            <a:ext cx="1451773" cy="1458855"/>
          </a:xfrm>
          <a:prstGeom prst="rect">
            <a:avLst/>
          </a:prstGeom>
          <a:effectLst>
            <a:outerShdw blurRad="50800" dist="38100" dir="2700000" algn="tl" rotWithShape="0">
              <a:schemeClr val="accent4">
                <a:alpha val="40000"/>
              </a:schemeClr>
            </a:outerShdw>
          </a:effectLst>
        </p:spPr>
      </p:pic>
      <p:pic>
        <p:nvPicPr>
          <p:cNvPr id="14" name="รูปภาพ 1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17575977">
            <a:off x="11593368" y="1310623"/>
            <a:ext cx="334520" cy="359117"/>
          </a:xfrm>
          <a:prstGeom prst="rect">
            <a:avLst/>
          </a:prstGeom>
        </p:spPr>
      </p:pic>
      <p:sp>
        <p:nvSpPr>
          <p:cNvPr id="15" name="วงรี 14"/>
          <p:cNvSpPr/>
          <p:nvPr userDrawn="1"/>
        </p:nvSpPr>
        <p:spPr>
          <a:xfrm>
            <a:off x="605615" y="5049371"/>
            <a:ext cx="139200" cy="139911"/>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6" name="วงรี 15"/>
          <p:cNvSpPr/>
          <p:nvPr userDrawn="1"/>
        </p:nvSpPr>
        <p:spPr>
          <a:xfrm>
            <a:off x="701625" y="4835482"/>
            <a:ext cx="139200" cy="139911"/>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7" name="วงรี 16"/>
          <p:cNvSpPr/>
          <p:nvPr userDrawn="1"/>
        </p:nvSpPr>
        <p:spPr>
          <a:xfrm>
            <a:off x="547263" y="4612371"/>
            <a:ext cx="139200" cy="139911"/>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8" name="วงรี 17"/>
          <p:cNvSpPr/>
          <p:nvPr userDrawn="1"/>
        </p:nvSpPr>
        <p:spPr>
          <a:xfrm flipH="1">
            <a:off x="1031757" y="5502698"/>
            <a:ext cx="139200" cy="139911"/>
          </a:xfrm>
          <a:prstGeom prst="ellipse">
            <a:avLst/>
          </a:prstGeom>
          <a:solidFill>
            <a:srgbClr val="FFBD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9" name="วงรี 18"/>
          <p:cNvSpPr/>
          <p:nvPr userDrawn="1"/>
        </p:nvSpPr>
        <p:spPr>
          <a:xfrm flipH="1">
            <a:off x="935747" y="5288809"/>
            <a:ext cx="139200" cy="139911"/>
          </a:xfrm>
          <a:prstGeom prst="ellipse">
            <a:avLst/>
          </a:prstGeom>
          <a:solidFill>
            <a:srgbClr val="EFD9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20" name="วงรี 19"/>
          <p:cNvSpPr/>
          <p:nvPr userDrawn="1"/>
        </p:nvSpPr>
        <p:spPr>
          <a:xfrm flipH="1">
            <a:off x="1090109" y="5065698"/>
            <a:ext cx="139200" cy="139911"/>
          </a:xfrm>
          <a:prstGeom prst="ellipse">
            <a:avLst/>
          </a:prstGeom>
          <a:solidFill>
            <a:srgbClr val="D597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21" name="กลุ่ม 20"/>
          <p:cNvGrpSpPr/>
          <p:nvPr userDrawn="1"/>
        </p:nvGrpSpPr>
        <p:grpSpPr>
          <a:xfrm>
            <a:off x="-1447992" y="5253203"/>
            <a:ext cx="4005304" cy="3400101"/>
            <a:chOff x="-1085994" y="3939902"/>
            <a:chExt cx="3003978" cy="2550076"/>
          </a:xfrm>
        </p:grpSpPr>
        <p:sp>
          <p:nvSpPr>
            <p:cNvPr id="22" name="เมฆ 21"/>
            <p:cNvSpPr/>
            <p:nvPr/>
          </p:nvSpPr>
          <p:spPr>
            <a:xfrm rot="2016124" flipH="1">
              <a:off x="-1085994" y="4314392"/>
              <a:ext cx="3003978" cy="2175586"/>
            </a:xfrm>
            <a:prstGeom prst="cloud">
              <a:avLst/>
            </a:prstGeom>
            <a:solidFill>
              <a:schemeClr val="accent4">
                <a:lumMod val="60000"/>
                <a:lumOff val="40000"/>
              </a:schemeClr>
            </a:solidFill>
            <a:ln>
              <a:noFill/>
            </a:ln>
            <a:effectLst>
              <a:outerShdw blurRad="50800" dist="38100" algn="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23" name="รูปภาพ 2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8837843">
              <a:off x="-8675" y="4035585"/>
              <a:ext cx="415932" cy="446516"/>
            </a:xfrm>
            <a:prstGeom prst="rect">
              <a:avLst/>
            </a:prstGeom>
          </p:spPr>
        </p:pic>
        <p:pic>
          <p:nvPicPr>
            <p:cNvPr id="24" name="รูปภาพ 2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8623" y="3939902"/>
              <a:ext cx="956993" cy="1030139"/>
            </a:xfrm>
            <a:prstGeom prst="rect">
              <a:avLst/>
            </a:prstGeom>
          </p:spPr>
        </p:pic>
        <p:pic>
          <p:nvPicPr>
            <p:cNvPr id="25" name="รูปภาพ 24"/>
            <p:cNvPicPr>
              <a:picLocks noChangeAspect="1"/>
            </p:cNvPicPr>
            <p:nvPr/>
          </p:nvPicPr>
          <p:blipFill rotWithShape="1">
            <a:blip r:embed="rId6">
              <a:extLst>
                <a:ext uri="{BEBA8EAE-BF5A-486C-A8C5-ECC9F3942E4B}">
                  <a14:imgProps xmlns:a14="http://schemas.microsoft.com/office/drawing/2010/main">
                    <a14:imgLayer r:embed="rId7">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rot="17575977">
              <a:off x="857876" y="4710868"/>
              <a:ext cx="290462" cy="322818"/>
            </a:xfrm>
            <a:prstGeom prst="rect">
              <a:avLst/>
            </a:prstGeom>
          </p:spPr>
        </p:pic>
      </p:grpSp>
      <p:pic>
        <p:nvPicPr>
          <p:cNvPr id="26" name="รูปภาพ 25"/>
          <p:cNvPicPr>
            <a:picLocks noChangeAspect="1"/>
          </p:cNvPicPr>
          <p:nvPr userDrawn="1"/>
        </p:nvPicPr>
        <p:blipFill rotWithShape="1">
          <a:blip r:embed="rId8" cstate="print">
            <a:extLst>
              <a:ext uri="{BEBA8EAE-BF5A-486C-A8C5-ECC9F3942E4B}">
                <a14:imgProps xmlns:a14="http://schemas.microsoft.com/office/drawing/2010/main">
                  <a14:imgLayer r:embed="rId9">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rot="17575977">
            <a:off x="10660529" y="83707"/>
            <a:ext cx="272689" cy="303065"/>
          </a:xfrm>
          <a:prstGeom prst="rect">
            <a:avLst/>
          </a:prstGeom>
        </p:spPr>
      </p:pic>
    </p:spTree>
    <p:extLst>
      <p:ext uri="{BB962C8B-B14F-4D97-AF65-F5344CB8AC3E}">
        <p14:creationId xmlns:p14="http://schemas.microsoft.com/office/powerpoint/2010/main" val="2756740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repeatCount="indefinite" fill="hold" grpId="0" nodeType="withEffect">
                                  <p:stCondLst>
                                    <p:cond delay="0"/>
                                  </p:stCondLst>
                                  <p:endCondLst>
                                    <p:cond evt="onNext" delay="0">
                                      <p:tgtEl>
                                        <p:sldTgt/>
                                      </p:tgtEl>
                                    </p:cond>
                                  </p:endCondLst>
                                  <p:childTnLst>
                                    <p:set>
                                      <p:cBhvr>
                                        <p:cTn id="6" dur="1" fill="hold">
                                          <p:stCondLst>
                                            <p:cond delay="0"/>
                                          </p:stCondLst>
                                        </p:cTn>
                                        <p:tgtEl>
                                          <p:spTgt spid="15"/>
                                        </p:tgtEl>
                                        <p:attrNameLst>
                                          <p:attrName>style.visibility</p:attrName>
                                        </p:attrNameLst>
                                      </p:cBhvr>
                                      <p:to>
                                        <p:strVal val="visible"/>
                                      </p:to>
                                    </p:set>
                                    <p:animEffect transition="in" filter="fade">
                                      <p:cBhvr>
                                        <p:cTn id="7" dur="2000"/>
                                        <p:tgtEl>
                                          <p:spTgt spid="15"/>
                                        </p:tgtEl>
                                      </p:cBhvr>
                                    </p:animEffect>
                                    <p:anim calcmode="lin" valueType="num">
                                      <p:cBhvr>
                                        <p:cTn id="8" dur="2000" fill="hold"/>
                                        <p:tgtEl>
                                          <p:spTgt spid="15"/>
                                        </p:tgtEl>
                                        <p:attrNameLst>
                                          <p:attrName>ppt_x</p:attrName>
                                        </p:attrNameLst>
                                      </p:cBhvr>
                                      <p:tavLst>
                                        <p:tav tm="0">
                                          <p:val>
                                            <p:strVal val="#ppt_x"/>
                                          </p:val>
                                        </p:tav>
                                        <p:tav tm="100000">
                                          <p:val>
                                            <p:strVal val="#ppt_x"/>
                                          </p:val>
                                        </p:tav>
                                      </p:tavLst>
                                    </p:anim>
                                    <p:anim calcmode="lin" valueType="num">
                                      <p:cBhvr>
                                        <p:cTn id="9" dur="20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repeatCount="indefinite" fill="hold" grpId="0" nodeType="withEffect">
                                  <p:stCondLst>
                                    <p:cond delay="0"/>
                                  </p:stCondLst>
                                  <p:endCondLst>
                                    <p:cond evt="onNext" delay="0">
                                      <p:tgtEl>
                                        <p:sldTgt/>
                                      </p:tgtEl>
                                    </p:cond>
                                  </p:endCondLst>
                                  <p:childTnLst>
                                    <p:set>
                                      <p:cBhvr>
                                        <p:cTn id="11" dur="1" fill="hold">
                                          <p:stCondLst>
                                            <p:cond delay="0"/>
                                          </p:stCondLst>
                                        </p:cTn>
                                        <p:tgtEl>
                                          <p:spTgt spid="16"/>
                                        </p:tgtEl>
                                        <p:attrNameLst>
                                          <p:attrName>style.visibility</p:attrName>
                                        </p:attrNameLst>
                                      </p:cBhvr>
                                      <p:to>
                                        <p:strVal val="visible"/>
                                      </p:to>
                                    </p:set>
                                    <p:animEffect transition="in" filter="fade">
                                      <p:cBhvr>
                                        <p:cTn id="12" dur="2000"/>
                                        <p:tgtEl>
                                          <p:spTgt spid="16"/>
                                        </p:tgtEl>
                                      </p:cBhvr>
                                    </p:animEffect>
                                    <p:anim calcmode="lin" valueType="num">
                                      <p:cBhvr>
                                        <p:cTn id="13" dur="2000" fill="hold"/>
                                        <p:tgtEl>
                                          <p:spTgt spid="16"/>
                                        </p:tgtEl>
                                        <p:attrNameLst>
                                          <p:attrName>ppt_x</p:attrName>
                                        </p:attrNameLst>
                                      </p:cBhvr>
                                      <p:tavLst>
                                        <p:tav tm="0">
                                          <p:val>
                                            <p:strVal val="#ppt_x"/>
                                          </p:val>
                                        </p:tav>
                                        <p:tav tm="100000">
                                          <p:val>
                                            <p:strVal val="#ppt_x"/>
                                          </p:val>
                                        </p:tav>
                                      </p:tavLst>
                                    </p:anim>
                                    <p:anim calcmode="lin" valueType="num">
                                      <p:cBhvr>
                                        <p:cTn id="14" dur="2000" fill="hold"/>
                                        <p:tgtEl>
                                          <p:spTgt spid="16"/>
                                        </p:tgtEl>
                                        <p:attrNameLst>
                                          <p:attrName>ppt_y</p:attrName>
                                        </p:attrNameLst>
                                      </p:cBhvr>
                                      <p:tavLst>
                                        <p:tav tm="0">
                                          <p:val>
                                            <p:strVal val="#ppt_y+.1"/>
                                          </p:val>
                                        </p:tav>
                                        <p:tav tm="100000">
                                          <p:val>
                                            <p:strVal val="#ppt_y"/>
                                          </p:val>
                                        </p:tav>
                                      </p:tavLst>
                                    </p:anim>
                                  </p:childTnLst>
                                </p:cTn>
                              </p:par>
                              <p:par>
                                <p:cTn id="15" presetID="42" presetClass="entr" presetSubtype="0" repeatCount="indefinite" fill="hold" grpId="0" nodeType="withEffect">
                                  <p:stCondLst>
                                    <p:cond delay="0"/>
                                  </p:stCondLst>
                                  <p:endCondLst>
                                    <p:cond evt="onNext" delay="0">
                                      <p:tgtEl>
                                        <p:sldTgt/>
                                      </p:tgtEl>
                                    </p:cond>
                                  </p:endCondLst>
                                  <p:childTnLst>
                                    <p:set>
                                      <p:cBhvr>
                                        <p:cTn id="16" dur="1" fill="hold">
                                          <p:stCondLst>
                                            <p:cond delay="0"/>
                                          </p:stCondLst>
                                        </p:cTn>
                                        <p:tgtEl>
                                          <p:spTgt spid="17"/>
                                        </p:tgtEl>
                                        <p:attrNameLst>
                                          <p:attrName>style.visibility</p:attrName>
                                        </p:attrNameLst>
                                      </p:cBhvr>
                                      <p:to>
                                        <p:strVal val="visible"/>
                                      </p:to>
                                    </p:set>
                                    <p:animEffect transition="in" filter="fade">
                                      <p:cBhvr>
                                        <p:cTn id="17" dur="2000"/>
                                        <p:tgtEl>
                                          <p:spTgt spid="17"/>
                                        </p:tgtEl>
                                      </p:cBhvr>
                                    </p:animEffect>
                                    <p:anim calcmode="lin" valueType="num">
                                      <p:cBhvr>
                                        <p:cTn id="18" dur="2000" fill="hold"/>
                                        <p:tgtEl>
                                          <p:spTgt spid="17"/>
                                        </p:tgtEl>
                                        <p:attrNameLst>
                                          <p:attrName>ppt_x</p:attrName>
                                        </p:attrNameLst>
                                      </p:cBhvr>
                                      <p:tavLst>
                                        <p:tav tm="0">
                                          <p:val>
                                            <p:strVal val="#ppt_x"/>
                                          </p:val>
                                        </p:tav>
                                        <p:tav tm="100000">
                                          <p:val>
                                            <p:strVal val="#ppt_x"/>
                                          </p:val>
                                        </p:tav>
                                      </p:tavLst>
                                    </p:anim>
                                    <p:anim calcmode="lin" valueType="num">
                                      <p:cBhvr>
                                        <p:cTn id="19" dur="2000" fill="hold"/>
                                        <p:tgtEl>
                                          <p:spTgt spid="17"/>
                                        </p:tgtEl>
                                        <p:attrNameLst>
                                          <p:attrName>ppt_y</p:attrName>
                                        </p:attrNameLst>
                                      </p:cBhvr>
                                      <p:tavLst>
                                        <p:tav tm="0">
                                          <p:val>
                                            <p:strVal val="#ppt_y+.1"/>
                                          </p:val>
                                        </p:tav>
                                        <p:tav tm="100000">
                                          <p:val>
                                            <p:strVal val="#ppt_y"/>
                                          </p:val>
                                        </p:tav>
                                      </p:tavLst>
                                    </p:anim>
                                  </p:childTnLst>
                                </p:cTn>
                              </p:par>
                              <p:par>
                                <p:cTn id="20" presetID="42" presetClass="entr" presetSubtype="0" repeatCount="indefinite" fill="hold" grpId="0" nodeType="withEffect">
                                  <p:stCondLst>
                                    <p:cond delay="0"/>
                                  </p:stCondLst>
                                  <p:endCondLst>
                                    <p:cond evt="onNext" delay="0">
                                      <p:tgtEl>
                                        <p:sldTgt/>
                                      </p:tgtEl>
                                    </p:cond>
                                  </p:endCondLst>
                                  <p:childTnLst>
                                    <p:set>
                                      <p:cBhvr>
                                        <p:cTn id="21" dur="1" fill="hold">
                                          <p:stCondLst>
                                            <p:cond delay="0"/>
                                          </p:stCondLst>
                                        </p:cTn>
                                        <p:tgtEl>
                                          <p:spTgt spid="18"/>
                                        </p:tgtEl>
                                        <p:attrNameLst>
                                          <p:attrName>style.visibility</p:attrName>
                                        </p:attrNameLst>
                                      </p:cBhvr>
                                      <p:to>
                                        <p:strVal val="visible"/>
                                      </p:to>
                                    </p:set>
                                    <p:animEffect transition="in" filter="fade">
                                      <p:cBhvr>
                                        <p:cTn id="22" dur="2000"/>
                                        <p:tgtEl>
                                          <p:spTgt spid="18"/>
                                        </p:tgtEl>
                                      </p:cBhvr>
                                    </p:animEffect>
                                    <p:anim calcmode="lin" valueType="num">
                                      <p:cBhvr>
                                        <p:cTn id="23" dur="2000" fill="hold"/>
                                        <p:tgtEl>
                                          <p:spTgt spid="18"/>
                                        </p:tgtEl>
                                        <p:attrNameLst>
                                          <p:attrName>ppt_x</p:attrName>
                                        </p:attrNameLst>
                                      </p:cBhvr>
                                      <p:tavLst>
                                        <p:tav tm="0">
                                          <p:val>
                                            <p:strVal val="#ppt_x"/>
                                          </p:val>
                                        </p:tav>
                                        <p:tav tm="100000">
                                          <p:val>
                                            <p:strVal val="#ppt_x"/>
                                          </p:val>
                                        </p:tav>
                                      </p:tavLst>
                                    </p:anim>
                                    <p:anim calcmode="lin" valueType="num">
                                      <p:cBhvr>
                                        <p:cTn id="24" dur="2000" fill="hold"/>
                                        <p:tgtEl>
                                          <p:spTgt spid="18"/>
                                        </p:tgtEl>
                                        <p:attrNameLst>
                                          <p:attrName>ppt_y</p:attrName>
                                        </p:attrNameLst>
                                      </p:cBhvr>
                                      <p:tavLst>
                                        <p:tav tm="0">
                                          <p:val>
                                            <p:strVal val="#ppt_y+.1"/>
                                          </p:val>
                                        </p:tav>
                                        <p:tav tm="100000">
                                          <p:val>
                                            <p:strVal val="#ppt_y"/>
                                          </p:val>
                                        </p:tav>
                                      </p:tavLst>
                                    </p:anim>
                                  </p:childTnLst>
                                </p:cTn>
                              </p:par>
                              <p:par>
                                <p:cTn id="25" presetID="42" presetClass="entr" presetSubtype="0" repeatCount="indefinite" fill="hold" grpId="0" nodeType="withEffect">
                                  <p:stCondLst>
                                    <p:cond delay="0"/>
                                  </p:stCondLst>
                                  <p:endCondLst>
                                    <p:cond evt="onNext" delay="0">
                                      <p:tgtEl>
                                        <p:sldTgt/>
                                      </p:tgtEl>
                                    </p:cond>
                                  </p:endCondLst>
                                  <p:childTnLst>
                                    <p:set>
                                      <p:cBhvr>
                                        <p:cTn id="26" dur="1" fill="hold">
                                          <p:stCondLst>
                                            <p:cond delay="0"/>
                                          </p:stCondLst>
                                        </p:cTn>
                                        <p:tgtEl>
                                          <p:spTgt spid="19"/>
                                        </p:tgtEl>
                                        <p:attrNameLst>
                                          <p:attrName>style.visibility</p:attrName>
                                        </p:attrNameLst>
                                      </p:cBhvr>
                                      <p:to>
                                        <p:strVal val="visible"/>
                                      </p:to>
                                    </p:set>
                                    <p:animEffect transition="in" filter="fade">
                                      <p:cBhvr>
                                        <p:cTn id="27" dur="2000"/>
                                        <p:tgtEl>
                                          <p:spTgt spid="19"/>
                                        </p:tgtEl>
                                      </p:cBhvr>
                                    </p:animEffect>
                                    <p:anim calcmode="lin" valueType="num">
                                      <p:cBhvr>
                                        <p:cTn id="28" dur="2000" fill="hold"/>
                                        <p:tgtEl>
                                          <p:spTgt spid="19"/>
                                        </p:tgtEl>
                                        <p:attrNameLst>
                                          <p:attrName>ppt_x</p:attrName>
                                        </p:attrNameLst>
                                      </p:cBhvr>
                                      <p:tavLst>
                                        <p:tav tm="0">
                                          <p:val>
                                            <p:strVal val="#ppt_x"/>
                                          </p:val>
                                        </p:tav>
                                        <p:tav tm="100000">
                                          <p:val>
                                            <p:strVal val="#ppt_x"/>
                                          </p:val>
                                        </p:tav>
                                      </p:tavLst>
                                    </p:anim>
                                    <p:anim calcmode="lin" valueType="num">
                                      <p:cBhvr>
                                        <p:cTn id="29" dur="2000" fill="hold"/>
                                        <p:tgtEl>
                                          <p:spTgt spid="19"/>
                                        </p:tgtEl>
                                        <p:attrNameLst>
                                          <p:attrName>ppt_y</p:attrName>
                                        </p:attrNameLst>
                                      </p:cBhvr>
                                      <p:tavLst>
                                        <p:tav tm="0">
                                          <p:val>
                                            <p:strVal val="#ppt_y+.1"/>
                                          </p:val>
                                        </p:tav>
                                        <p:tav tm="100000">
                                          <p:val>
                                            <p:strVal val="#ppt_y"/>
                                          </p:val>
                                        </p:tav>
                                      </p:tavLst>
                                    </p:anim>
                                  </p:childTnLst>
                                </p:cTn>
                              </p:par>
                              <p:par>
                                <p:cTn id="30" presetID="42" presetClass="entr" presetSubtype="0" repeatCount="indefinite" fill="hold" grpId="0" nodeType="withEffect">
                                  <p:stCondLst>
                                    <p:cond delay="0"/>
                                  </p:stCondLst>
                                  <p:endCondLst>
                                    <p:cond evt="onNext" delay="0">
                                      <p:tgtEl>
                                        <p:sldTgt/>
                                      </p:tgtEl>
                                    </p:cond>
                                  </p:endCondLst>
                                  <p:childTnLst>
                                    <p:set>
                                      <p:cBhvr>
                                        <p:cTn id="31" dur="1" fill="hold">
                                          <p:stCondLst>
                                            <p:cond delay="0"/>
                                          </p:stCondLst>
                                        </p:cTn>
                                        <p:tgtEl>
                                          <p:spTgt spid="20"/>
                                        </p:tgtEl>
                                        <p:attrNameLst>
                                          <p:attrName>style.visibility</p:attrName>
                                        </p:attrNameLst>
                                      </p:cBhvr>
                                      <p:to>
                                        <p:strVal val="visible"/>
                                      </p:to>
                                    </p:set>
                                    <p:animEffect transition="in" filter="fade">
                                      <p:cBhvr>
                                        <p:cTn id="32" dur="2000"/>
                                        <p:tgtEl>
                                          <p:spTgt spid="20"/>
                                        </p:tgtEl>
                                      </p:cBhvr>
                                    </p:animEffect>
                                    <p:anim calcmode="lin" valueType="num">
                                      <p:cBhvr>
                                        <p:cTn id="33" dur="2000" fill="hold"/>
                                        <p:tgtEl>
                                          <p:spTgt spid="20"/>
                                        </p:tgtEl>
                                        <p:attrNameLst>
                                          <p:attrName>ppt_x</p:attrName>
                                        </p:attrNameLst>
                                      </p:cBhvr>
                                      <p:tavLst>
                                        <p:tav tm="0">
                                          <p:val>
                                            <p:strVal val="#ppt_x"/>
                                          </p:val>
                                        </p:tav>
                                        <p:tav tm="100000">
                                          <p:val>
                                            <p:strVal val="#ppt_x"/>
                                          </p:val>
                                        </p:tav>
                                      </p:tavLst>
                                    </p:anim>
                                    <p:anim calcmode="lin" valueType="num">
                                      <p:cBhvr>
                                        <p:cTn id="34" dur="2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8" grpId="0" animBg="1"/>
      <p:bldP spid="19" grpId="0" animBg="1"/>
      <p:bldP spid="20" grpId="0" animBg="1"/>
    </p:bldLst>
  </p:timing>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1_เค้าโครงแบบกำหนดเอง">
    <p:spTree>
      <p:nvGrpSpPr>
        <p:cNvPr id="1" name=""/>
        <p:cNvGrpSpPr/>
        <p:nvPr/>
      </p:nvGrpSpPr>
      <p:grpSpPr>
        <a:xfrm>
          <a:off x="0" y="0"/>
          <a:ext cx="0" cy="0"/>
          <a:chOff x="0" y="0"/>
          <a:chExt cx="0" cy="0"/>
        </a:xfrm>
      </p:grpSpPr>
      <p:grpSp>
        <p:nvGrpSpPr>
          <p:cNvPr id="6" name="กลุ่ม 5"/>
          <p:cNvGrpSpPr/>
          <p:nvPr userDrawn="1"/>
        </p:nvGrpSpPr>
        <p:grpSpPr>
          <a:xfrm>
            <a:off x="335361" y="356660"/>
            <a:ext cx="11425271" cy="6124221"/>
            <a:chOff x="251519" y="267494"/>
            <a:chExt cx="8568953" cy="4593166"/>
          </a:xfrm>
        </p:grpSpPr>
        <p:sp>
          <p:nvSpPr>
            <p:cNvPr id="7" name="สี่เหลี่ยมผืนผ้า 6"/>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8" name="กลุ่ม 7"/>
            <p:cNvGrpSpPr/>
            <p:nvPr userDrawn="1"/>
          </p:nvGrpSpPr>
          <p:grpSpPr>
            <a:xfrm>
              <a:off x="251519" y="267494"/>
              <a:ext cx="8568953" cy="4593166"/>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sp>
        <p:nvSpPr>
          <p:cNvPr id="3" name="ตัวแทนวันที่ 2"/>
          <p:cNvSpPr>
            <a:spLocks noGrp="1"/>
          </p:cNvSpPr>
          <p:nvPr>
            <p:ph type="dt" sz="half" idx="10"/>
          </p:nvPr>
        </p:nvSpPr>
        <p:spPr>
          <a:xfrm>
            <a:off x="609600" y="6356352"/>
            <a:ext cx="2844800" cy="365125"/>
          </a:xfrm>
          <a:prstGeom prst="rect">
            <a:avLst/>
          </a:prstGeom>
        </p:spPr>
        <p:txBody>
          <a:bodyPr/>
          <a:lstStyle/>
          <a:p>
            <a:pPr defTabSz="1219140">
              <a:defRPr/>
            </a:pPr>
            <a:fld id="{D32242DE-F0EE-4C77-B9C6-2A34B17B2D30}" type="datetimeFigureOut">
              <a:rPr lang="th-TH" smtClean="0">
                <a:solidFill>
                  <a:prstClr val="black">
                    <a:tint val="75000"/>
                  </a:prstClr>
                </a:solidFill>
              </a:rPr>
              <a:pPr defTabSz="1219140">
                <a:defRPr/>
              </a:pPr>
              <a:t>11/03/66</a:t>
            </a:fld>
            <a:endParaRPr lang="th-TH">
              <a:solidFill>
                <a:prstClr val="black">
                  <a:tint val="75000"/>
                </a:prstClr>
              </a:solidFill>
            </a:endParaRPr>
          </a:p>
        </p:txBody>
      </p:sp>
      <p:sp>
        <p:nvSpPr>
          <p:cNvPr id="2" name="ชื่อเรื่อง 1"/>
          <p:cNvSpPr>
            <a:spLocks noGrp="1"/>
          </p:cNvSpPr>
          <p:nvPr>
            <p:ph type="title"/>
          </p:nvPr>
        </p:nvSpPr>
        <p:spPr>
          <a:xfrm>
            <a:off x="612907" y="877413"/>
            <a:ext cx="10972800" cy="1143000"/>
          </a:xfrm>
          <a:prstGeom prst="rect">
            <a:avLst/>
          </a:prstGeom>
        </p:spPr>
        <p:txBody>
          <a:bodyPr/>
          <a:lstStyle/>
          <a:p>
            <a:r>
              <a:rPr lang="th-TH" dirty="0"/>
              <a:t>คลิกเพื่อแก้ไขลักษณะชื่อเรื่องต้นแบบ</a:t>
            </a:r>
          </a:p>
        </p:txBody>
      </p:sp>
      <p:sp>
        <p:nvSpPr>
          <p:cNvPr id="4" name="ตัวแทนท้ายกระดาษ 3"/>
          <p:cNvSpPr>
            <a:spLocks noGrp="1"/>
          </p:cNvSpPr>
          <p:nvPr>
            <p:ph type="ftr" sz="quarter" idx="11"/>
          </p:nvPr>
        </p:nvSpPr>
        <p:spPr>
          <a:xfrm>
            <a:off x="4165600" y="6356352"/>
            <a:ext cx="3860800" cy="365125"/>
          </a:xfrm>
          <a:prstGeom prst="rect">
            <a:avLst/>
          </a:prstGeom>
        </p:spPr>
        <p:txBody>
          <a:bodyPr/>
          <a:lstStyle/>
          <a:p>
            <a:pPr defTabSz="1219140">
              <a:defRPr/>
            </a:pPr>
            <a:endParaRPr lang="th-TH">
              <a:solidFill>
                <a:prstClr val="black">
                  <a:tint val="75000"/>
                </a:prstClr>
              </a:solidFill>
            </a:endParaRPr>
          </a:p>
        </p:txBody>
      </p:sp>
      <p:sp>
        <p:nvSpPr>
          <p:cNvPr id="5" name="ตัวแทนหมายเลขภาพนิ่ง 4"/>
          <p:cNvSpPr>
            <a:spLocks noGrp="1"/>
          </p:cNvSpPr>
          <p:nvPr>
            <p:ph type="sldNum" sz="quarter" idx="12"/>
          </p:nvPr>
        </p:nvSpPr>
        <p:spPr>
          <a:xfrm>
            <a:off x="8737600" y="6356352"/>
            <a:ext cx="2844800" cy="365125"/>
          </a:xfrm>
          <a:prstGeom prst="rect">
            <a:avLst/>
          </a:prstGeom>
        </p:spPr>
        <p:txBody>
          <a:bodyPr/>
          <a:lstStyle/>
          <a:p>
            <a:pPr defTabSz="1219140">
              <a:defRPr/>
            </a:pPr>
            <a:fld id="{87FAD50B-2507-4EF4-85F2-259190485B3F}" type="slidenum">
              <a:rPr lang="th-TH" smtClean="0">
                <a:solidFill>
                  <a:prstClr val="black">
                    <a:tint val="75000"/>
                  </a:prstClr>
                </a:solidFill>
              </a:rPr>
              <a:pPr defTabSz="1219140">
                <a:defRPr/>
              </a:pPr>
              <a:t>‹#›</a:t>
            </a:fld>
            <a:endParaRPr lang="th-TH">
              <a:solidFill>
                <a:prstClr val="black">
                  <a:tint val="75000"/>
                </a:prstClr>
              </a:solidFill>
            </a:endParaRPr>
          </a:p>
        </p:txBody>
      </p:sp>
      <p:grpSp>
        <p:nvGrpSpPr>
          <p:cNvPr id="58" name="กลุ่ม 57"/>
          <p:cNvGrpSpPr/>
          <p:nvPr userDrawn="1"/>
        </p:nvGrpSpPr>
        <p:grpSpPr>
          <a:xfrm>
            <a:off x="8587484" y="96259"/>
            <a:ext cx="3015709" cy="600000"/>
            <a:chOff x="3289945" y="3405879"/>
            <a:chExt cx="2261782" cy="450000"/>
          </a:xfrm>
        </p:grpSpPr>
        <p:sp>
          <p:nvSpPr>
            <p:cNvPr id="59" name="วงรี 58"/>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0" name="วงรี 59"/>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1" name="วงรี 60"/>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2" name="วงรี 61"/>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63" name="กลุ่ม 62"/>
          <p:cNvGrpSpPr/>
          <p:nvPr userDrawn="1"/>
        </p:nvGrpSpPr>
        <p:grpSpPr>
          <a:xfrm>
            <a:off x="-540219" y="5988729"/>
            <a:ext cx="13038619" cy="3208919"/>
            <a:chOff x="-405164" y="4491545"/>
            <a:chExt cx="9778964" cy="2406689"/>
          </a:xfrm>
          <a:effectLst>
            <a:outerShdw blurRad="63500" sx="101000" sy="101000" algn="ctr" rotWithShape="0">
              <a:schemeClr val="accent4">
                <a:alpha val="40000"/>
              </a:schemeClr>
            </a:outerShdw>
          </a:effectLst>
        </p:grpSpPr>
        <p:pic>
          <p:nvPicPr>
            <p:cNvPr id="64" name="รูปภาพ 6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892273">
              <a:off x="519787" y="4519318"/>
              <a:ext cx="327561" cy="381162"/>
            </a:xfrm>
            <a:prstGeom prst="rect">
              <a:avLst/>
            </a:prstGeom>
          </p:spPr>
        </p:pic>
        <p:pic>
          <p:nvPicPr>
            <p:cNvPr id="65" name="รูปภาพ 6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439475">
              <a:off x="4253625" y="4491545"/>
              <a:ext cx="353156" cy="568121"/>
            </a:xfrm>
            <a:prstGeom prst="rect">
              <a:avLst/>
            </a:prstGeom>
          </p:spPr>
        </p:pic>
        <p:sp>
          <p:nvSpPr>
            <p:cNvPr id="66" name="เมฆ 65"/>
            <p:cNvSpPr/>
            <p:nvPr/>
          </p:nvSpPr>
          <p:spPr>
            <a:xfrm rot="489113">
              <a:off x="-405164" y="4642632"/>
              <a:ext cx="3003978" cy="2221535"/>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7" name="เมฆ 66"/>
            <p:cNvSpPr/>
            <p:nvPr/>
          </p:nvSpPr>
          <p:spPr>
            <a:xfrm>
              <a:off x="6369822" y="4638485"/>
              <a:ext cx="3003978" cy="2221535"/>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68" name="รูปภาพ 6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793014">
              <a:off x="6644722" y="4629646"/>
              <a:ext cx="406691" cy="561621"/>
            </a:xfrm>
            <a:prstGeom prst="rect">
              <a:avLst/>
            </a:prstGeom>
          </p:spPr>
        </p:pic>
        <p:sp>
          <p:nvSpPr>
            <p:cNvPr id="69" name="เมฆ 68"/>
            <p:cNvSpPr/>
            <p:nvPr/>
          </p:nvSpPr>
          <p:spPr>
            <a:xfrm rot="251312">
              <a:off x="1749031" y="4676699"/>
              <a:ext cx="3003978" cy="2221535"/>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0" name="เมฆ 69"/>
            <p:cNvSpPr/>
            <p:nvPr/>
          </p:nvSpPr>
          <p:spPr>
            <a:xfrm rot="621615">
              <a:off x="3986711" y="4676699"/>
              <a:ext cx="3003978" cy="2221535"/>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71" name="รูปภาพ 70"/>
            <p:cNvPicPr>
              <a:picLocks noChangeAspect="1"/>
            </p:cNvPicPr>
            <p:nvPr/>
          </p:nvPicPr>
          <p:blipFill rotWithShape="1">
            <a:blip r:embed="rId5" cstate="print">
              <a:extLst>
                <a:ext uri="{BEBA8EAE-BF5A-486C-A8C5-ECC9F3942E4B}">
                  <a14:imgProps xmlns:a14="http://schemas.microsoft.com/office/drawing/2010/main">
                    <a14:imgLayer r:embed="rId6">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6442195" y="4878980"/>
              <a:ext cx="186025" cy="206747"/>
            </a:xfrm>
            <a:prstGeom prst="rect">
              <a:avLst/>
            </a:prstGeom>
          </p:spPr>
        </p:pic>
        <p:pic>
          <p:nvPicPr>
            <p:cNvPr id="72" name="รูปภาพ 7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564793" y="4766416"/>
              <a:ext cx="207247" cy="222486"/>
            </a:xfrm>
            <a:prstGeom prst="rect">
              <a:avLst/>
            </a:prstGeom>
          </p:spPr>
        </p:pic>
        <p:pic>
          <p:nvPicPr>
            <p:cNvPr id="73" name="รูปภาพ 7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998768" y="4910457"/>
              <a:ext cx="207247" cy="222486"/>
            </a:xfrm>
            <a:prstGeom prst="rect">
              <a:avLst/>
            </a:prstGeom>
          </p:spPr>
        </p:pic>
        <p:pic>
          <p:nvPicPr>
            <p:cNvPr id="74" name="รูปภาพ 73"/>
            <p:cNvPicPr>
              <a:picLocks noChangeAspect="1"/>
            </p:cNvPicPr>
            <p:nvPr/>
          </p:nvPicPr>
          <p:blipFill rotWithShape="1">
            <a:blip r:embed="rId8" cstate="print">
              <a:extLst>
                <a:ext uri="{BEBA8EAE-BF5A-486C-A8C5-ECC9F3942E4B}">
                  <a14:imgProps xmlns:a14="http://schemas.microsoft.com/office/drawing/2010/main">
                    <a14:imgLayer r:embed="rId9">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2199845" y="4672233"/>
              <a:ext cx="279890" cy="311068"/>
            </a:xfrm>
            <a:prstGeom prst="rect">
              <a:avLst/>
            </a:prstGeom>
          </p:spPr>
        </p:pic>
        <p:pic>
          <p:nvPicPr>
            <p:cNvPr id="75" name="รูปภาพ 7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89511" y="4840371"/>
              <a:ext cx="207247" cy="222486"/>
            </a:xfrm>
            <a:prstGeom prst="rect">
              <a:avLst/>
            </a:prstGeom>
          </p:spPr>
        </p:pic>
      </p:grpSp>
      <p:grpSp>
        <p:nvGrpSpPr>
          <p:cNvPr id="76" name="กลุ่ม 75"/>
          <p:cNvGrpSpPr/>
          <p:nvPr userDrawn="1"/>
        </p:nvGrpSpPr>
        <p:grpSpPr>
          <a:xfrm>
            <a:off x="-1902113" y="-1598942"/>
            <a:ext cx="4005304" cy="3384020"/>
            <a:chOff x="-1426585" y="-1199208"/>
            <a:chExt cx="3003978" cy="2538015"/>
          </a:xfrm>
        </p:grpSpPr>
        <p:sp>
          <p:nvSpPr>
            <p:cNvPr id="77" name="เมฆ 76"/>
            <p:cNvSpPr/>
            <p:nvPr/>
          </p:nvSpPr>
          <p:spPr>
            <a:xfrm rot="9276667">
              <a:off x="-1426585" y="-1199208"/>
              <a:ext cx="3003978" cy="2175586"/>
            </a:xfrm>
            <a:prstGeom prst="cloud">
              <a:avLst/>
            </a:prstGeom>
            <a:solidFill>
              <a:schemeClr val="accent4">
                <a:lumMod val="60000"/>
                <a:lumOff val="40000"/>
              </a:schemeClr>
            </a:solidFill>
            <a:ln>
              <a:noFill/>
            </a:ln>
            <a:effectLst>
              <a:outerShdw blurRad="50800" dist="38100" dir="8100000" algn="t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78" name="รูปภาพ 7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5562432">
              <a:off x="-117159" y="-161083"/>
              <a:ext cx="1171456" cy="1177170"/>
            </a:xfrm>
            <a:prstGeom prst="rect">
              <a:avLst/>
            </a:prstGeom>
            <a:effectLst>
              <a:outerShdw blurRad="50800" dist="38100" dir="2700000" algn="tl" rotWithShape="0">
                <a:schemeClr val="accent4">
                  <a:alpha val="40000"/>
                </a:schemeClr>
              </a:outerShdw>
            </a:effectLst>
          </p:spPr>
        </p:pic>
        <p:pic>
          <p:nvPicPr>
            <p:cNvPr id="79" name="รูปภาพ 78"/>
            <p:cNvPicPr>
              <a:picLocks noChangeAspect="1"/>
            </p:cNvPicPr>
            <p:nvPr/>
          </p:nvPicPr>
          <p:blipFill rotWithShape="1">
            <a:blip r:embed="rId8" cstate="print">
              <a:extLst>
                <a:ext uri="{BEBA8EAE-BF5A-486C-A8C5-ECC9F3942E4B}">
                  <a14:imgProps xmlns:a14="http://schemas.microsoft.com/office/drawing/2010/main">
                    <a14:imgLayer r:embed="rId9">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267458" y="1027739"/>
              <a:ext cx="279890" cy="311068"/>
            </a:xfrm>
            <a:prstGeom prst="rect">
              <a:avLst/>
            </a:prstGeom>
          </p:spPr>
        </p:pic>
        <p:pic>
          <p:nvPicPr>
            <p:cNvPr id="80" name="รูปภาพ 7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89578" y="12303"/>
              <a:ext cx="207247" cy="222486"/>
            </a:xfrm>
            <a:prstGeom prst="rect">
              <a:avLst/>
            </a:prstGeom>
          </p:spPr>
        </p:pic>
      </p:grpSp>
    </p:spTree>
    <p:extLst>
      <p:ext uri="{BB962C8B-B14F-4D97-AF65-F5344CB8AC3E}">
        <p14:creationId xmlns:p14="http://schemas.microsoft.com/office/powerpoint/2010/main" val="22576688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เค้าโครงแบบกำหนดเอง">
    <p:spTree>
      <p:nvGrpSpPr>
        <p:cNvPr id="1" name=""/>
        <p:cNvGrpSpPr/>
        <p:nvPr/>
      </p:nvGrpSpPr>
      <p:grpSpPr>
        <a:xfrm>
          <a:off x="0" y="0"/>
          <a:ext cx="0" cy="0"/>
          <a:chOff x="0" y="0"/>
          <a:chExt cx="0" cy="0"/>
        </a:xfrm>
      </p:grpSpPr>
      <p:grpSp>
        <p:nvGrpSpPr>
          <p:cNvPr id="6" name="กลุ่ม 5"/>
          <p:cNvGrpSpPr/>
          <p:nvPr userDrawn="1"/>
        </p:nvGrpSpPr>
        <p:grpSpPr>
          <a:xfrm>
            <a:off x="335361" y="356660"/>
            <a:ext cx="11425271" cy="6124221"/>
            <a:chOff x="251519" y="267494"/>
            <a:chExt cx="8568953" cy="4593166"/>
          </a:xfrm>
        </p:grpSpPr>
        <p:sp>
          <p:nvSpPr>
            <p:cNvPr id="7" name="สี่เหลี่ยมผืนผ้า 6"/>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8" name="กลุ่ม 7"/>
            <p:cNvGrpSpPr/>
            <p:nvPr userDrawn="1"/>
          </p:nvGrpSpPr>
          <p:grpSpPr>
            <a:xfrm>
              <a:off x="251519" y="267494"/>
              <a:ext cx="8568953" cy="4593166"/>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sp>
        <p:nvSpPr>
          <p:cNvPr id="3" name="ตัวแทนวันที่ 2"/>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11/03/66</a:t>
            </a:fld>
            <a:endParaRPr lang="th-TH">
              <a:solidFill>
                <a:prstClr val="black">
                  <a:tint val="75000"/>
                </a:prstClr>
              </a:solidFill>
            </a:endParaRPr>
          </a:p>
        </p:txBody>
      </p:sp>
      <p:sp>
        <p:nvSpPr>
          <p:cNvPr id="2" name="ชื่อเรื่อง 1"/>
          <p:cNvSpPr>
            <a:spLocks noGrp="1"/>
          </p:cNvSpPr>
          <p:nvPr>
            <p:ph type="title"/>
          </p:nvPr>
        </p:nvSpPr>
        <p:spPr>
          <a:xfrm>
            <a:off x="612907" y="877413"/>
            <a:ext cx="10972800" cy="1143000"/>
          </a:xfrm>
          <a:prstGeom prst="rect">
            <a:avLst/>
          </a:prstGeom>
        </p:spPr>
        <p:txBody>
          <a:bodyPr/>
          <a:lstStyle/>
          <a:p>
            <a:r>
              <a:rPr lang="th-TH" dirty="0"/>
              <a:t>คลิกเพื่อแก้ไขลักษณะชื่อเรื่องต้นแบบ</a:t>
            </a:r>
          </a:p>
        </p:txBody>
      </p:sp>
      <p:sp>
        <p:nvSpPr>
          <p:cNvPr id="4" name="ตัวแทนท้ายกระดาษ 3"/>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5" name="ตัวแทนหมายเลขภาพนิ่ง 4"/>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grpSp>
        <p:nvGrpSpPr>
          <p:cNvPr id="58" name="กลุ่ม 57"/>
          <p:cNvGrpSpPr/>
          <p:nvPr userDrawn="1"/>
        </p:nvGrpSpPr>
        <p:grpSpPr>
          <a:xfrm>
            <a:off x="8587484" y="96259"/>
            <a:ext cx="3015709" cy="600000"/>
            <a:chOff x="3289945" y="3405879"/>
            <a:chExt cx="2261782" cy="450000"/>
          </a:xfrm>
        </p:grpSpPr>
        <p:sp>
          <p:nvSpPr>
            <p:cNvPr id="59" name="วงรี 58"/>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0" name="วงรี 59"/>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1" name="วงรี 60"/>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2" name="วงรี 61"/>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63" name="กลุ่ม 62"/>
          <p:cNvGrpSpPr/>
          <p:nvPr userDrawn="1"/>
        </p:nvGrpSpPr>
        <p:grpSpPr>
          <a:xfrm>
            <a:off x="-540219" y="5988729"/>
            <a:ext cx="13038619" cy="3208919"/>
            <a:chOff x="-405164" y="4491545"/>
            <a:chExt cx="9778964" cy="2406689"/>
          </a:xfrm>
          <a:effectLst>
            <a:outerShdw blurRad="63500" sx="101000" sy="101000" algn="ctr" rotWithShape="0">
              <a:schemeClr val="accent4">
                <a:alpha val="40000"/>
              </a:schemeClr>
            </a:outerShdw>
          </a:effectLst>
        </p:grpSpPr>
        <p:pic>
          <p:nvPicPr>
            <p:cNvPr id="64" name="รูปภาพ 6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892273">
              <a:off x="519787" y="4519318"/>
              <a:ext cx="327561" cy="381162"/>
            </a:xfrm>
            <a:prstGeom prst="rect">
              <a:avLst/>
            </a:prstGeom>
          </p:spPr>
        </p:pic>
        <p:pic>
          <p:nvPicPr>
            <p:cNvPr id="65" name="รูปภาพ 6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439475">
              <a:off x="4253625" y="4491545"/>
              <a:ext cx="353156" cy="568121"/>
            </a:xfrm>
            <a:prstGeom prst="rect">
              <a:avLst/>
            </a:prstGeom>
          </p:spPr>
        </p:pic>
        <p:sp>
          <p:nvSpPr>
            <p:cNvPr id="66" name="เมฆ 65"/>
            <p:cNvSpPr/>
            <p:nvPr/>
          </p:nvSpPr>
          <p:spPr>
            <a:xfrm rot="489113">
              <a:off x="-405164" y="4642632"/>
              <a:ext cx="3003978" cy="2221535"/>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7" name="เมฆ 66"/>
            <p:cNvSpPr/>
            <p:nvPr/>
          </p:nvSpPr>
          <p:spPr>
            <a:xfrm>
              <a:off x="6369822" y="4638485"/>
              <a:ext cx="3003978" cy="2221535"/>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68" name="รูปภาพ 6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793014">
              <a:off x="6644722" y="4629646"/>
              <a:ext cx="406691" cy="561621"/>
            </a:xfrm>
            <a:prstGeom prst="rect">
              <a:avLst/>
            </a:prstGeom>
          </p:spPr>
        </p:pic>
        <p:sp>
          <p:nvSpPr>
            <p:cNvPr id="69" name="เมฆ 68"/>
            <p:cNvSpPr/>
            <p:nvPr/>
          </p:nvSpPr>
          <p:spPr>
            <a:xfrm rot="251312">
              <a:off x="1749031" y="4676699"/>
              <a:ext cx="3003978" cy="2221535"/>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0" name="เมฆ 69"/>
            <p:cNvSpPr/>
            <p:nvPr/>
          </p:nvSpPr>
          <p:spPr>
            <a:xfrm rot="621615">
              <a:off x="3986711" y="4676699"/>
              <a:ext cx="3003978" cy="2221535"/>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71" name="รูปภาพ 70"/>
            <p:cNvPicPr>
              <a:picLocks noChangeAspect="1"/>
            </p:cNvPicPr>
            <p:nvPr/>
          </p:nvPicPr>
          <p:blipFill rotWithShape="1">
            <a:blip r:embed="rId5" cstate="print">
              <a:extLst>
                <a:ext uri="{BEBA8EAE-BF5A-486C-A8C5-ECC9F3942E4B}">
                  <a14:imgProps xmlns:a14="http://schemas.microsoft.com/office/drawing/2010/main">
                    <a14:imgLayer r:embed="rId6">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6442195" y="4878980"/>
              <a:ext cx="186025" cy="206747"/>
            </a:xfrm>
            <a:prstGeom prst="rect">
              <a:avLst/>
            </a:prstGeom>
          </p:spPr>
        </p:pic>
        <p:pic>
          <p:nvPicPr>
            <p:cNvPr id="72" name="รูปภาพ 7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564793" y="4766416"/>
              <a:ext cx="207247" cy="222486"/>
            </a:xfrm>
            <a:prstGeom prst="rect">
              <a:avLst/>
            </a:prstGeom>
          </p:spPr>
        </p:pic>
        <p:pic>
          <p:nvPicPr>
            <p:cNvPr id="73" name="รูปภาพ 7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998768" y="4910457"/>
              <a:ext cx="207247" cy="222486"/>
            </a:xfrm>
            <a:prstGeom prst="rect">
              <a:avLst/>
            </a:prstGeom>
          </p:spPr>
        </p:pic>
        <p:pic>
          <p:nvPicPr>
            <p:cNvPr id="74" name="รูปภาพ 73"/>
            <p:cNvPicPr>
              <a:picLocks noChangeAspect="1"/>
            </p:cNvPicPr>
            <p:nvPr/>
          </p:nvPicPr>
          <p:blipFill rotWithShape="1">
            <a:blip r:embed="rId8" cstate="print">
              <a:extLst>
                <a:ext uri="{BEBA8EAE-BF5A-486C-A8C5-ECC9F3942E4B}">
                  <a14:imgProps xmlns:a14="http://schemas.microsoft.com/office/drawing/2010/main">
                    <a14:imgLayer r:embed="rId9">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2199845" y="4672233"/>
              <a:ext cx="279890" cy="311068"/>
            </a:xfrm>
            <a:prstGeom prst="rect">
              <a:avLst/>
            </a:prstGeom>
          </p:spPr>
        </p:pic>
        <p:pic>
          <p:nvPicPr>
            <p:cNvPr id="75" name="รูปภาพ 7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89511" y="4840371"/>
              <a:ext cx="207247" cy="222486"/>
            </a:xfrm>
            <a:prstGeom prst="rect">
              <a:avLst/>
            </a:prstGeom>
          </p:spPr>
        </p:pic>
      </p:grpSp>
      <p:grpSp>
        <p:nvGrpSpPr>
          <p:cNvPr id="76" name="กลุ่ม 75"/>
          <p:cNvGrpSpPr/>
          <p:nvPr userDrawn="1"/>
        </p:nvGrpSpPr>
        <p:grpSpPr>
          <a:xfrm>
            <a:off x="-1902113" y="-1598942"/>
            <a:ext cx="4005304" cy="3384020"/>
            <a:chOff x="-1426585" y="-1199208"/>
            <a:chExt cx="3003978" cy="2538015"/>
          </a:xfrm>
        </p:grpSpPr>
        <p:sp>
          <p:nvSpPr>
            <p:cNvPr id="77" name="เมฆ 76"/>
            <p:cNvSpPr/>
            <p:nvPr/>
          </p:nvSpPr>
          <p:spPr>
            <a:xfrm rot="9276667">
              <a:off x="-1426585" y="-1199208"/>
              <a:ext cx="3003978" cy="2175586"/>
            </a:xfrm>
            <a:prstGeom prst="cloud">
              <a:avLst/>
            </a:prstGeom>
            <a:solidFill>
              <a:schemeClr val="accent4">
                <a:lumMod val="60000"/>
                <a:lumOff val="40000"/>
              </a:schemeClr>
            </a:solidFill>
            <a:ln>
              <a:noFill/>
            </a:ln>
            <a:effectLst>
              <a:outerShdw blurRad="50800" dist="38100" dir="8100000" algn="t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78" name="รูปภาพ 7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5562432">
              <a:off x="-117159" y="-161083"/>
              <a:ext cx="1171456" cy="1177170"/>
            </a:xfrm>
            <a:prstGeom prst="rect">
              <a:avLst/>
            </a:prstGeom>
            <a:effectLst>
              <a:outerShdw blurRad="50800" dist="38100" dir="2700000" algn="tl" rotWithShape="0">
                <a:schemeClr val="accent4">
                  <a:alpha val="40000"/>
                </a:schemeClr>
              </a:outerShdw>
            </a:effectLst>
          </p:spPr>
        </p:pic>
        <p:pic>
          <p:nvPicPr>
            <p:cNvPr id="79" name="รูปภาพ 78"/>
            <p:cNvPicPr>
              <a:picLocks noChangeAspect="1"/>
            </p:cNvPicPr>
            <p:nvPr/>
          </p:nvPicPr>
          <p:blipFill rotWithShape="1">
            <a:blip r:embed="rId8" cstate="print">
              <a:extLst>
                <a:ext uri="{BEBA8EAE-BF5A-486C-A8C5-ECC9F3942E4B}">
                  <a14:imgProps xmlns:a14="http://schemas.microsoft.com/office/drawing/2010/main">
                    <a14:imgLayer r:embed="rId9">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267458" y="1027739"/>
              <a:ext cx="279890" cy="311068"/>
            </a:xfrm>
            <a:prstGeom prst="rect">
              <a:avLst/>
            </a:prstGeom>
          </p:spPr>
        </p:pic>
        <p:pic>
          <p:nvPicPr>
            <p:cNvPr id="80" name="รูปภาพ 7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89578" y="12303"/>
              <a:ext cx="207247" cy="222486"/>
            </a:xfrm>
            <a:prstGeom prst="rect">
              <a:avLst/>
            </a:prstGeom>
          </p:spPr>
        </p:pic>
      </p:grpSp>
    </p:spTree>
    <p:extLst>
      <p:ext uri="{BB962C8B-B14F-4D97-AF65-F5344CB8AC3E}">
        <p14:creationId xmlns:p14="http://schemas.microsoft.com/office/powerpoint/2010/main" val="558216284"/>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5_เค้าโครงแบบกำหนดเอง">
    <p:spTree>
      <p:nvGrpSpPr>
        <p:cNvPr id="1" name=""/>
        <p:cNvGrpSpPr/>
        <p:nvPr/>
      </p:nvGrpSpPr>
      <p:grpSpPr>
        <a:xfrm>
          <a:off x="0" y="0"/>
          <a:ext cx="0" cy="0"/>
          <a:chOff x="0" y="0"/>
          <a:chExt cx="0" cy="0"/>
        </a:xfrm>
      </p:grpSpPr>
      <p:grpSp>
        <p:nvGrpSpPr>
          <p:cNvPr id="6" name="กลุ่ม 5"/>
          <p:cNvGrpSpPr/>
          <p:nvPr userDrawn="1"/>
        </p:nvGrpSpPr>
        <p:grpSpPr>
          <a:xfrm>
            <a:off x="335361" y="356660"/>
            <a:ext cx="11425271" cy="6124221"/>
            <a:chOff x="251519" y="267494"/>
            <a:chExt cx="8568953" cy="4593166"/>
          </a:xfrm>
        </p:grpSpPr>
        <p:sp>
          <p:nvSpPr>
            <p:cNvPr id="7" name="สี่เหลี่ยมผืนผ้า 6"/>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8" name="กลุ่ม 7"/>
            <p:cNvGrpSpPr/>
            <p:nvPr userDrawn="1"/>
          </p:nvGrpSpPr>
          <p:grpSpPr>
            <a:xfrm>
              <a:off x="251519" y="267494"/>
              <a:ext cx="8568953" cy="4593166"/>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sp>
        <p:nvSpPr>
          <p:cNvPr id="2" name="ชื่อเรื่อง 1"/>
          <p:cNvSpPr>
            <a:spLocks noGrp="1"/>
          </p:cNvSpPr>
          <p:nvPr>
            <p:ph type="title"/>
          </p:nvPr>
        </p:nvSpPr>
        <p:spPr>
          <a:xfrm>
            <a:off x="561595" y="775159"/>
            <a:ext cx="10972800" cy="1143000"/>
          </a:xfrm>
          <a:prstGeom prst="rect">
            <a:avLst/>
          </a:prstGeom>
        </p:spPr>
        <p:txBody>
          <a:bodyPr/>
          <a:lstStyle/>
          <a:p>
            <a:r>
              <a:rPr lang="th-TH"/>
              <a:t>คลิกเพื่อแก้ไขลักษณะชื่อเรื่องต้นแบบ</a:t>
            </a:r>
          </a:p>
        </p:txBody>
      </p:sp>
      <p:sp>
        <p:nvSpPr>
          <p:cNvPr id="3" name="ตัวแทนวันที่ 2"/>
          <p:cNvSpPr>
            <a:spLocks noGrp="1"/>
          </p:cNvSpPr>
          <p:nvPr>
            <p:ph type="dt" sz="half" idx="10"/>
          </p:nvPr>
        </p:nvSpPr>
        <p:spPr>
          <a:xfrm>
            <a:off x="609600" y="6356352"/>
            <a:ext cx="2844800" cy="365125"/>
          </a:xfrm>
          <a:prstGeom prst="rect">
            <a:avLst/>
          </a:prstGeom>
        </p:spPr>
        <p:txBody>
          <a:bodyPr/>
          <a:lstStyle/>
          <a:p>
            <a:pPr defTabSz="1219140">
              <a:defRPr/>
            </a:pPr>
            <a:fld id="{D32242DE-F0EE-4C77-B9C6-2A34B17B2D30}" type="datetimeFigureOut">
              <a:rPr lang="th-TH" smtClean="0">
                <a:solidFill>
                  <a:prstClr val="black">
                    <a:tint val="75000"/>
                  </a:prstClr>
                </a:solidFill>
              </a:rPr>
              <a:pPr defTabSz="1219140">
                <a:defRPr/>
              </a:pPr>
              <a:t>11/03/66</a:t>
            </a:fld>
            <a:endParaRPr lang="th-TH">
              <a:solidFill>
                <a:prstClr val="black">
                  <a:tint val="75000"/>
                </a:prstClr>
              </a:solidFill>
            </a:endParaRPr>
          </a:p>
        </p:txBody>
      </p:sp>
      <p:sp>
        <p:nvSpPr>
          <p:cNvPr id="4" name="ตัวแทนท้ายกระดาษ 3"/>
          <p:cNvSpPr>
            <a:spLocks noGrp="1"/>
          </p:cNvSpPr>
          <p:nvPr>
            <p:ph type="ftr" sz="quarter" idx="11"/>
          </p:nvPr>
        </p:nvSpPr>
        <p:spPr>
          <a:xfrm>
            <a:off x="4165600" y="6356352"/>
            <a:ext cx="3860800" cy="365125"/>
          </a:xfrm>
          <a:prstGeom prst="rect">
            <a:avLst/>
          </a:prstGeom>
        </p:spPr>
        <p:txBody>
          <a:bodyPr/>
          <a:lstStyle/>
          <a:p>
            <a:pPr defTabSz="1219140">
              <a:defRPr/>
            </a:pPr>
            <a:endParaRPr lang="th-TH">
              <a:solidFill>
                <a:prstClr val="black">
                  <a:tint val="75000"/>
                </a:prstClr>
              </a:solidFill>
            </a:endParaRPr>
          </a:p>
        </p:txBody>
      </p:sp>
      <p:sp>
        <p:nvSpPr>
          <p:cNvPr id="5" name="ตัวแทนหมายเลขภาพนิ่ง 4"/>
          <p:cNvSpPr>
            <a:spLocks noGrp="1"/>
          </p:cNvSpPr>
          <p:nvPr>
            <p:ph type="sldNum" sz="quarter" idx="12"/>
          </p:nvPr>
        </p:nvSpPr>
        <p:spPr>
          <a:xfrm>
            <a:off x="8737600" y="6356352"/>
            <a:ext cx="2844800" cy="365125"/>
          </a:xfrm>
          <a:prstGeom prst="rect">
            <a:avLst/>
          </a:prstGeom>
        </p:spPr>
        <p:txBody>
          <a:bodyPr/>
          <a:lstStyle/>
          <a:p>
            <a:pPr defTabSz="1219140">
              <a:defRPr/>
            </a:pPr>
            <a:fld id="{87FAD50B-2507-4EF4-85F2-259190485B3F}" type="slidenum">
              <a:rPr lang="th-TH" smtClean="0">
                <a:solidFill>
                  <a:prstClr val="black">
                    <a:tint val="75000"/>
                  </a:prstClr>
                </a:solidFill>
              </a:rPr>
              <a:pPr defTabSz="1219140">
                <a:defRPr/>
              </a:pPr>
              <a:t>‹#›</a:t>
            </a:fld>
            <a:endParaRPr lang="th-TH">
              <a:solidFill>
                <a:prstClr val="black">
                  <a:tint val="75000"/>
                </a:prstClr>
              </a:solidFill>
            </a:endParaRPr>
          </a:p>
        </p:txBody>
      </p:sp>
      <p:grpSp>
        <p:nvGrpSpPr>
          <p:cNvPr id="57" name="กลุ่ม 56"/>
          <p:cNvGrpSpPr/>
          <p:nvPr userDrawn="1"/>
        </p:nvGrpSpPr>
        <p:grpSpPr>
          <a:xfrm>
            <a:off x="8670247" y="157520"/>
            <a:ext cx="3015709" cy="600000"/>
            <a:chOff x="3289945" y="3405879"/>
            <a:chExt cx="2261782" cy="450000"/>
          </a:xfrm>
        </p:grpSpPr>
        <p:sp>
          <p:nvSpPr>
            <p:cNvPr id="58" name="วงรี 57"/>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9" name="วงรี 58"/>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0" name="วงรี 59"/>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1" name="วงรี 60"/>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62" name="กลุ่ม 61"/>
          <p:cNvGrpSpPr/>
          <p:nvPr userDrawn="1"/>
        </p:nvGrpSpPr>
        <p:grpSpPr>
          <a:xfrm>
            <a:off x="-2161644" y="-1331727"/>
            <a:ext cx="4005304" cy="2900781"/>
            <a:chOff x="-1621233" y="-998795"/>
            <a:chExt cx="3003978" cy="2175586"/>
          </a:xfrm>
        </p:grpSpPr>
        <p:sp>
          <p:nvSpPr>
            <p:cNvPr id="63" name="เมฆ 62"/>
            <p:cNvSpPr/>
            <p:nvPr/>
          </p:nvSpPr>
          <p:spPr>
            <a:xfrm rot="8811681">
              <a:off x="-1621233" y="-998795"/>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64" name="รูปภาพ 6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26195">
              <a:off x="429109" y="112817"/>
              <a:ext cx="340212" cy="362161"/>
            </a:xfrm>
            <a:prstGeom prst="rect">
              <a:avLst/>
            </a:prstGeom>
          </p:spPr>
        </p:pic>
        <p:pic>
          <p:nvPicPr>
            <p:cNvPr id="65" name="รูปภาพ 64"/>
            <p:cNvPicPr>
              <a:picLocks noChangeAspect="1"/>
            </p:cNvPicPr>
            <p:nvPr/>
          </p:nvPicPr>
          <p:blipFill rotWithShape="1">
            <a:blip r:embed="rId3" cstate="print">
              <a:extLst>
                <a:ext uri="{BEBA8EAE-BF5A-486C-A8C5-ECC9F3942E4B}">
                  <a14:imgProps xmlns:a14="http://schemas.microsoft.com/office/drawing/2010/main">
                    <a14:imgLayer r:embed="rId4">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99117" y="581369"/>
              <a:ext cx="224409" cy="249408"/>
            </a:xfrm>
            <a:prstGeom prst="rect">
              <a:avLst/>
            </a:prstGeom>
          </p:spPr>
        </p:pic>
      </p:grpSp>
    </p:spTree>
    <p:extLst>
      <p:ext uri="{BB962C8B-B14F-4D97-AF65-F5344CB8AC3E}">
        <p14:creationId xmlns:p14="http://schemas.microsoft.com/office/powerpoint/2010/main" val="3471406817"/>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6_เค้าโครงแบบกำหนดเอง">
    <p:spTree>
      <p:nvGrpSpPr>
        <p:cNvPr id="1" name=""/>
        <p:cNvGrpSpPr/>
        <p:nvPr/>
      </p:nvGrpSpPr>
      <p:grpSpPr>
        <a:xfrm>
          <a:off x="0" y="0"/>
          <a:ext cx="0" cy="0"/>
          <a:chOff x="0" y="0"/>
          <a:chExt cx="0" cy="0"/>
        </a:xfrm>
      </p:grpSpPr>
      <p:grpSp>
        <p:nvGrpSpPr>
          <p:cNvPr id="6" name="กลุ่ม 5"/>
          <p:cNvGrpSpPr/>
          <p:nvPr userDrawn="1"/>
        </p:nvGrpSpPr>
        <p:grpSpPr>
          <a:xfrm>
            <a:off x="335361" y="356660"/>
            <a:ext cx="11425271" cy="6124221"/>
            <a:chOff x="251519" y="267494"/>
            <a:chExt cx="8568953" cy="4593166"/>
          </a:xfrm>
        </p:grpSpPr>
        <p:sp>
          <p:nvSpPr>
            <p:cNvPr id="7" name="สี่เหลี่ยมผืนผ้า 6"/>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8" name="กลุ่ม 7"/>
            <p:cNvGrpSpPr/>
            <p:nvPr userDrawn="1"/>
          </p:nvGrpSpPr>
          <p:grpSpPr>
            <a:xfrm>
              <a:off x="251519" y="267494"/>
              <a:ext cx="8568953" cy="4593166"/>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grpSp>
        <p:nvGrpSpPr>
          <p:cNvPr id="44" name="กลุ่ม 43"/>
          <p:cNvGrpSpPr/>
          <p:nvPr userDrawn="1"/>
        </p:nvGrpSpPr>
        <p:grpSpPr>
          <a:xfrm>
            <a:off x="1295468" y="860649"/>
            <a:ext cx="9957331" cy="4997409"/>
            <a:chOff x="971600" y="645485"/>
            <a:chExt cx="7467998" cy="3748057"/>
          </a:xfrm>
        </p:grpSpPr>
        <p:sp>
          <p:nvSpPr>
            <p:cNvPr id="45" name="บวก 44"/>
            <p:cNvSpPr/>
            <p:nvPr userDrawn="1"/>
          </p:nvSpPr>
          <p:spPr>
            <a:xfrm rot="20706355">
              <a:off x="3438398" y="6454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6" name="บวก 45"/>
            <p:cNvSpPr/>
            <p:nvPr userDrawn="1"/>
          </p:nvSpPr>
          <p:spPr>
            <a:xfrm rot="17093645" flipH="1">
              <a:off x="1006423" y="332607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7" name="บวก 46"/>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8" name="บวก 47"/>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9" name="วงรี 48"/>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0" name="วงรี 49"/>
            <p:cNvSpPr/>
            <p:nvPr userDrawn="1"/>
          </p:nvSpPr>
          <p:spPr>
            <a:xfrm>
              <a:off x="7142612"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1" name="วงรี 50"/>
            <p:cNvSpPr/>
            <p:nvPr userDrawn="1"/>
          </p:nvSpPr>
          <p:spPr>
            <a:xfrm>
              <a:off x="2267744"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2" name="สามเหลี่ยมหน้าจั่ว 51"/>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3" name="สามเหลี่ยมหน้าจั่ว 52"/>
            <p:cNvSpPr/>
            <p:nvPr userDrawn="1"/>
          </p:nvSpPr>
          <p:spPr>
            <a:xfrm rot="1783205">
              <a:off x="4103960" y="428554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4" name="สามเหลี่ยมหน้าจั่ว 53"/>
            <p:cNvSpPr/>
            <p:nvPr userDrawn="1"/>
          </p:nvSpPr>
          <p:spPr>
            <a:xfrm rot="19585674">
              <a:off x="1346802" y="235572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5" name="สามเหลี่ยมหน้าจั่ว 54"/>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6" name="วงรี 55"/>
            <p:cNvSpPr/>
            <p:nvPr userDrawn="1"/>
          </p:nvSpPr>
          <p:spPr>
            <a:xfrm>
              <a:off x="971600" y="183007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2" name="ชื่อเรื่อง 1"/>
          <p:cNvSpPr>
            <a:spLocks noGrp="1"/>
          </p:cNvSpPr>
          <p:nvPr>
            <p:ph type="title"/>
          </p:nvPr>
        </p:nvSpPr>
        <p:spPr>
          <a:xfrm>
            <a:off x="520612" y="656659"/>
            <a:ext cx="10145824" cy="1143000"/>
          </a:xfrm>
          <a:prstGeom prst="rect">
            <a:avLst/>
          </a:prstGeom>
        </p:spPr>
        <p:txBody>
          <a:bodyPr/>
          <a:lstStyle>
            <a:lvl1pPr>
              <a:defRPr>
                <a:solidFill>
                  <a:srgbClr val="FFD757"/>
                </a:solidFill>
              </a:defRPr>
            </a:lvl1pPr>
          </a:lstStyle>
          <a:p>
            <a:r>
              <a:rPr lang="th-TH" dirty="0"/>
              <a:t>คลิกเพื่อแก้ไขลักษณะชื่อเรื่องต้นแบบ</a:t>
            </a:r>
          </a:p>
        </p:txBody>
      </p:sp>
      <p:sp>
        <p:nvSpPr>
          <p:cNvPr id="3" name="ตัวแทนวันที่ 2"/>
          <p:cNvSpPr>
            <a:spLocks noGrp="1"/>
          </p:cNvSpPr>
          <p:nvPr>
            <p:ph type="dt" sz="half" idx="10"/>
          </p:nvPr>
        </p:nvSpPr>
        <p:spPr>
          <a:xfrm>
            <a:off x="609600" y="6356352"/>
            <a:ext cx="2844800" cy="365125"/>
          </a:xfrm>
          <a:prstGeom prst="rect">
            <a:avLst/>
          </a:prstGeom>
        </p:spPr>
        <p:txBody>
          <a:bodyPr/>
          <a:lstStyle/>
          <a:p>
            <a:pPr defTabSz="1219140">
              <a:defRPr/>
            </a:pPr>
            <a:fld id="{D32242DE-F0EE-4C77-B9C6-2A34B17B2D30}" type="datetimeFigureOut">
              <a:rPr lang="th-TH" smtClean="0">
                <a:solidFill>
                  <a:prstClr val="black">
                    <a:tint val="75000"/>
                  </a:prstClr>
                </a:solidFill>
              </a:rPr>
              <a:pPr defTabSz="1219140">
                <a:defRPr/>
              </a:pPr>
              <a:t>11/03/66</a:t>
            </a:fld>
            <a:endParaRPr lang="th-TH">
              <a:solidFill>
                <a:prstClr val="black">
                  <a:tint val="75000"/>
                </a:prstClr>
              </a:solidFill>
            </a:endParaRPr>
          </a:p>
        </p:txBody>
      </p:sp>
      <p:sp>
        <p:nvSpPr>
          <p:cNvPr id="4" name="ตัวแทนท้ายกระดาษ 3"/>
          <p:cNvSpPr>
            <a:spLocks noGrp="1"/>
          </p:cNvSpPr>
          <p:nvPr>
            <p:ph type="ftr" sz="quarter" idx="11"/>
          </p:nvPr>
        </p:nvSpPr>
        <p:spPr>
          <a:xfrm>
            <a:off x="4165600" y="6356352"/>
            <a:ext cx="3860800" cy="365125"/>
          </a:xfrm>
          <a:prstGeom prst="rect">
            <a:avLst/>
          </a:prstGeom>
        </p:spPr>
        <p:txBody>
          <a:bodyPr/>
          <a:lstStyle/>
          <a:p>
            <a:pPr defTabSz="1219140">
              <a:defRPr/>
            </a:pPr>
            <a:endParaRPr lang="th-TH">
              <a:solidFill>
                <a:prstClr val="black">
                  <a:tint val="75000"/>
                </a:prstClr>
              </a:solidFill>
            </a:endParaRPr>
          </a:p>
        </p:txBody>
      </p:sp>
      <p:sp>
        <p:nvSpPr>
          <p:cNvPr id="5" name="ตัวแทนหมายเลขภาพนิ่ง 4"/>
          <p:cNvSpPr>
            <a:spLocks noGrp="1"/>
          </p:cNvSpPr>
          <p:nvPr>
            <p:ph type="sldNum" sz="quarter" idx="12"/>
          </p:nvPr>
        </p:nvSpPr>
        <p:spPr>
          <a:xfrm>
            <a:off x="8737600" y="6356352"/>
            <a:ext cx="2844800" cy="365125"/>
          </a:xfrm>
          <a:prstGeom prst="rect">
            <a:avLst/>
          </a:prstGeom>
        </p:spPr>
        <p:txBody>
          <a:bodyPr/>
          <a:lstStyle/>
          <a:p>
            <a:pPr defTabSz="1219140">
              <a:defRPr/>
            </a:pPr>
            <a:fld id="{87FAD50B-2507-4EF4-85F2-259190485B3F}" type="slidenum">
              <a:rPr lang="th-TH" smtClean="0">
                <a:solidFill>
                  <a:prstClr val="black">
                    <a:tint val="75000"/>
                  </a:prstClr>
                </a:solidFill>
              </a:rPr>
              <a:pPr defTabSz="1219140">
                <a:defRPr/>
              </a:pPr>
              <a:t>‹#›</a:t>
            </a:fld>
            <a:endParaRPr lang="th-TH">
              <a:solidFill>
                <a:prstClr val="black">
                  <a:tint val="75000"/>
                </a:prstClr>
              </a:solidFill>
            </a:endParaRPr>
          </a:p>
        </p:txBody>
      </p:sp>
      <p:grpSp>
        <p:nvGrpSpPr>
          <p:cNvPr id="57" name="กลุ่ม 56"/>
          <p:cNvGrpSpPr/>
          <p:nvPr userDrawn="1"/>
        </p:nvGrpSpPr>
        <p:grpSpPr>
          <a:xfrm>
            <a:off x="420328" y="56659"/>
            <a:ext cx="3015709" cy="600000"/>
            <a:chOff x="3289945" y="3405879"/>
            <a:chExt cx="2261782" cy="450000"/>
          </a:xfrm>
        </p:grpSpPr>
        <p:sp>
          <p:nvSpPr>
            <p:cNvPr id="58" name="วงรี 57"/>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9" name="วงรี 58"/>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0" name="วงรี 59"/>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1" name="วงรี 60"/>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62" name="กลุ่ม 61"/>
          <p:cNvGrpSpPr/>
          <p:nvPr userDrawn="1"/>
        </p:nvGrpSpPr>
        <p:grpSpPr>
          <a:xfrm>
            <a:off x="-1643599" y="5619260"/>
            <a:ext cx="4005304" cy="2900781"/>
            <a:chOff x="-1232699" y="4214445"/>
            <a:chExt cx="3003978" cy="2175586"/>
          </a:xfrm>
        </p:grpSpPr>
        <p:sp>
          <p:nvSpPr>
            <p:cNvPr id="63" name="เมฆ 62"/>
            <p:cNvSpPr/>
            <p:nvPr/>
          </p:nvSpPr>
          <p:spPr>
            <a:xfrm rot="1631747" flipH="1">
              <a:off x="-1232699" y="4214445"/>
              <a:ext cx="3003978" cy="2175586"/>
            </a:xfrm>
            <a:prstGeom prst="cloud">
              <a:avLst/>
            </a:prstGeom>
            <a:solidFill>
              <a:schemeClr val="accent4">
                <a:lumMod val="60000"/>
                <a:lumOff val="40000"/>
              </a:schemeClr>
            </a:solidFill>
            <a:ln>
              <a:noFill/>
            </a:ln>
            <a:effectLst>
              <a:outerShdw blurRad="50800" dist="38100" algn="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64" name="รูปภาพ 6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26195">
              <a:off x="267219" y="4426089"/>
              <a:ext cx="373985" cy="398113"/>
            </a:xfrm>
            <a:prstGeom prst="rect">
              <a:avLst/>
            </a:prstGeom>
          </p:spPr>
        </p:pic>
        <p:pic>
          <p:nvPicPr>
            <p:cNvPr id="65" name="รูปภาพ 64"/>
            <p:cNvPicPr>
              <a:picLocks noChangeAspect="1"/>
            </p:cNvPicPr>
            <p:nvPr/>
          </p:nvPicPr>
          <p:blipFill rotWithShape="1">
            <a:blip r:embed="rId3" cstate="print">
              <a:extLst>
                <a:ext uri="{BEBA8EAE-BF5A-486C-A8C5-ECC9F3942E4B}">
                  <a14:imgProps xmlns:a14="http://schemas.microsoft.com/office/drawing/2010/main">
                    <a14:imgLayer r:embed="rId4">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828818" y="4926409"/>
              <a:ext cx="139969" cy="155561"/>
            </a:xfrm>
            <a:prstGeom prst="rect">
              <a:avLst/>
            </a:prstGeom>
          </p:spPr>
        </p:pic>
      </p:grpSp>
      <p:sp>
        <p:nvSpPr>
          <p:cNvPr id="66" name="วงรี 65"/>
          <p:cNvSpPr/>
          <p:nvPr userDrawn="1"/>
        </p:nvSpPr>
        <p:spPr>
          <a:xfrm>
            <a:off x="11525419" y="5339062"/>
            <a:ext cx="139200" cy="139911"/>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7" name="วงรี 66"/>
          <p:cNvSpPr/>
          <p:nvPr userDrawn="1"/>
        </p:nvSpPr>
        <p:spPr>
          <a:xfrm>
            <a:off x="11621429" y="5125173"/>
            <a:ext cx="139200" cy="139911"/>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8" name="วงรี 67"/>
          <p:cNvSpPr/>
          <p:nvPr userDrawn="1"/>
        </p:nvSpPr>
        <p:spPr>
          <a:xfrm>
            <a:off x="11467067" y="4902062"/>
            <a:ext cx="139200" cy="139911"/>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9" name="วงรี 68"/>
          <p:cNvSpPr/>
          <p:nvPr userDrawn="1"/>
        </p:nvSpPr>
        <p:spPr>
          <a:xfrm flipH="1">
            <a:off x="11184565" y="5881379"/>
            <a:ext cx="139200" cy="139911"/>
          </a:xfrm>
          <a:prstGeom prst="ellipse">
            <a:avLst/>
          </a:prstGeom>
          <a:solidFill>
            <a:srgbClr val="FFBD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0" name="วงรี 69"/>
          <p:cNvSpPr/>
          <p:nvPr userDrawn="1"/>
        </p:nvSpPr>
        <p:spPr>
          <a:xfrm flipH="1">
            <a:off x="11088555" y="5667490"/>
            <a:ext cx="139200" cy="139911"/>
          </a:xfrm>
          <a:prstGeom prst="ellipse">
            <a:avLst/>
          </a:prstGeom>
          <a:solidFill>
            <a:srgbClr val="EFD9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1" name="วงรี 70"/>
          <p:cNvSpPr/>
          <p:nvPr userDrawn="1"/>
        </p:nvSpPr>
        <p:spPr>
          <a:xfrm flipH="1">
            <a:off x="11242917" y="5444379"/>
            <a:ext cx="139200" cy="139911"/>
          </a:xfrm>
          <a:prstGeom prst="ellipse">
            <a:avLst/>
          </a:prstGeom>
          <a:solidFill>
            <a:srgbClr val="D597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72" name="กลุ่ม 71"/>
          <p:cNvGrpSpPr/>
          <p:nvPr userDrawn="1"/>
        </p:nvGrpSpPr>
        <p:grpSpPr>
          <a:xfrm>
            <a:off x="10264921" y="5511865"/>
            <a:ext cx="4005304" cy="3101032"/>
            <a:chOff x="7698691" y="4133899"/>
            <a:chExt cx="3003978" cy="2325774"/>
          </a:xfrm>
        </p:grpSpPr>
        <p:sp>
          <p:nvSpPr>
            <p:cNvPr id="73" name="เมฆ 72"/>
            <p:cNvSpPr/>
            <p:nvPr/>
          </p:nvSpPr>
          <p:spPr>
            <a:xfrm rot="19399497" flipH="1">
              <a:off x="7698691" y="4284087"/>
              <a:ext cx="3003978" cy="2175586"/>
            </a:xfrm>
            <a:prstGeom prst="cloud">
              <a:avLst/>
            </a:prstGeom>
            <a:solidFill>
              <a:schemeClr val="accent4">
                <a:lumMod val="60000"/>
                <a:lumOff val="40000"/>
              </a:schemeClr>
            </a:solidFill>
            <a:ln>
              <a:noFill/>
            </a:ln>
            <a:effectLst>
              <a:outerShdw blurRad="50800" dist="38100" dir="10800000" algn="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74" name="รูปภาพ 7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8138774" y="4133899"/>
              <a:ext cx="956993" cy="1030139"/>
            </a:xfrm>
            <a:prstGeom prst="rect">
              <a:avLst/>
            </a:prstGeom>
          </p:spPr>
        </p:pic>
      </p:grpSp>
      <p:grpSp>
        <p:nvGrpSpPr>
          <p:cNvPr id="75" name="กลุ่ม 74"/>
          <p:cNvGrpSpPr/>
          <p:nvPr userDrawn="1"/>
        </p:nvGrpSpPr>
        <p:grpSpPr>
          <a:xfrm>
            <a:off x="10194989" y="-1564486"/>
            <a:ext cx="4005304" cy="3325172"/>
            <a:chOff x="7646242" y="-1173366"/>
            <a:chExt cx="3003978" cy="2493879"/>
          </a:xfrm>
        </p:grpSpPr>
        <p:grpSp>
          <p:nvGrpSpPr>
            <p:cNvPr id="76" name="กลุ่ม 75"/>
            <p:cNvGrpSpPr/>
            <p:nvPr/>
          </p:nvGrpSpPr>
          <p:grpSpPr>
            <a:xfrm>
              <a:off x="7646242" y="-1173366"/>
              <a:ext cx="3003978" cy="2175586"/>
              <a:chOff x="7646242" y="-1173366"/>
              <a:chExt cx="3003978" cy="2175586"/>
            </a:xfrm>
          </p:grpSpPr>
          <p:sp>
            <p:nvSpPr>
              <p:cNvPr id="79" name="เมฆ 78"/>
              <p:cNvSpPr/>
              <p:nvPr/>
            </p:nvSpPr>
            <p:spPr>
              <a:xfrm rot="12665460" flipH="1">
                <a:off x="7646242" y="-1173366"/>
                <a:ext cx="3003978" cy="2175586"/>
              </a:xfrm>
              <a:prstGeom prst="cloud">
                <a:avLst/>
              </a:prstGeom>
              <a:solidFill>
                <a:schemeClr val="accent4">
                  <a:lumMod val="60000"/>
                  <a:lumOff val="40000"/>
                </a:schemeClr>
              </a:solidFill>
              <a:ln>
                <a:noFill/>
              </a:ln>
              <a:effectLst>
                <a:outerShdw blurRad="50800" dist="38100" dir="10800000" algn="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80" name="รูปภาพ 7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9499349">
                <a:off x="8820472" y="66491"/>
                <a:ext cx="229657" cy="246544"/>
              </a:xfrm>
              <a:prstGeom prst="rect">
                <a:avLst/>
              </a:prstGeom>
            </p:spPr>
          </p:pic>
          <p:pic>
            <p:nvPicPr>
              <p:cNvPr id="81" name="รูปภาพ 80"/>
              <p:cNvPicPr>
                <a:picLocks noChangeAspect="1"/>
              </p:cNvPicPr>
              <p:nvPr/>
            </p:nvPicPr>
            <p:blipFill rotWithShape="1">
              <a:blip r:embed="rId7" cstate="print">
                <a:extLst>
                  <a:ext uri="{BEBA8EAE-BF5A-486C-A8C5-ECC9F3942E4B}">
                    <a14:imgProps xmlns:a14="http://schemas.microsoft.com/office/drawing/2010/main">
                      <a14:imgLayer r:embed="rId8">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7669898" y="404338"/>
                <a:ext cx="152400" cy="169377"/>
              </a:xfrm>
              <a:prstGeom prst="rect">
                <a:avLst/>
              </a:prstGeom>
            </p:spPr>
          </p:pic>
        </p:grpSp>
        <p:pic>
          <p:nvPicPr>
            <p:cNvPr id="77" name="รูปภาพ 7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884368" y="130425"/>
              <a:ext cx="1225696" cy="929157"/>
            </a:xfrm>
            <a:prstGeom prst="rect">
              <a:avLst/>
            </a:prstGeom>
            <a:effectLst>
              <a:outerShdw blurRad="50800" dist="25400" dir="8100000" algn="tr" rotWithShape="0">
                <a:schemeClr val="accent4">
                  <a:alpha val="40000"/>
                </a:schemeClr>
              </a:outerShdw>
            </a:effectLst>
          </p:spPr>
        </p:pic>
        <p:pic>
          <p:nvPicPr>
            <p:cNvPr id="78" name="รูปภาพ 7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20950593">
              <a:off x="8676195" y="1028818"/>
              <a:ext cx="274017" cy="291695"/>
            </a:xfrm>
            <a:prstGeom prst="rect">
              <a:avLst/>
            </a:prstGeom>
          </p:spPr>
        </p:pic>
      </p:grpSp>
    </p:spTree>
    <p:extLst>
      <p:ext uri="{BB962C8B-B14F-4D97-AF65-F5344CB8AC3E}">
        <p14:creationId xmlns:p14="http://schemas.microsoft.com/office/powerpoint/2010/main" val="2259660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repeatCount="indefinite" fill="hold" grpId="0" nodeType="withEffect">
                                  <p:stCondLst>
                                    <p:cond delay="0"/>
                                  </p:stCondLst>
                                  <p:endCondLst>
                                    <p:cond evt="onNext" delay="0">
                                      <p:tgtEl>
                                        <p:sldTgt/>
                                      </p:tgtEl>
                                    </p:cond>
                                  </p:endCondLst>
                                  <p:childTnLst>
                                    <p:set>
                                      <p:cBhvr>
                                        <p:cTn id="6" dur="1" fill="hold">
                                          <p:stCondLst>
                                            <p:cond delay="0"/>
                                          </p:stCondLst>
                                        </p:cTn>
                                        <p:tgtEl>
                                          <p:spTgt spid="66"/>
                                        </p:tgtEl>
                                        <p:attrNameLst>
                                          <p:attrName>style.visibility</p:attrName>
                                        </p:attrNameLst>
                                      </p:cBhvr>
                                      <p:to>
                                        <p:strVal val="visible"/>
                                      </p:to>
                                    </p:set>
                                    <p:animEffect transition="in" filter="fade">
                                      <p:cBhvr>
                                        <p:cTn id="7" dur="2000"/>
                                        <p:tgtEl>
                                          <p:spTgt spid="66"/>
                                        </p:tgtEl>
                                      </p:cBhvr>
                                    </p:animEffect>
                                    <p:anim calcmode="lin" valueType="num">
                                      <p:cBhvr>
                                        <p:cTn id="8" dur="2000" fill="hold"/>
                                        <p:tgtEl>
                                          <p:spTgt spid="66"/>
                                        </p:tgtEl>
                                        <p:attrNameLst>
                                          <p:attrName>ppt_x</p:attrName>
                                        </p:attrNameLst>
                                      </p:cBhvr>
                                      <p:tavLst>
                                        <p:tav tm="0">
                                          <p:val>
                                            <p:strVal val="#ppt_x"/>
                                          </p:val>
                                        </p:tav>
                                        <p:tav tm="100000">
                                          <p:val>
                                            <p:strVal val="#ppt_x"/>
                                          </p:val>
                                        </p:tav>
                                      </p:tavLst>
                                    </p:anim>
                                    <p:anim calcmode="lin" valueType="num">
                                      <p:cBhvr>
                                        <p:cTn id="9" dur="2000" fill="hold"/>
                                        <p:tgtEl>
                                          <p:spTgt spid="66"/>
                                        </p:tgtEl>
                                        <p:attrNameLst>
                                          <p:attrName>ppt_y</p:attrName>
                                        </p:attrNameLst>
                                      </p:cBhvr>
                                      <p:tavLst>
                                        <p:tav tm="0">
                                          <p:val>
                                            <p:strVal val="#ppt_y+.1"/>
                                          </p:val>
                                        </p:tav>
                                        <p:tav tm="100000">
                                          <p:val>
                                            <p:strVal val="#ppt_y"/>
                                          </p:val>
                                        </p:tav>
                                      </p:tavLst>
                                    </p:anim>
                                  </p:childTnLst>
                                </p:cTn>
                              </p:par>
                              <p:par>
                                <p:cTn id="10" presetID="42" presetClass="entr" presetSubtype="0" repeatCount="indefinite" fill="hold" grpId="0" nodeType="withEffect">
                                  <p:stCondLst>
                                    <p:cond delay="0"/>
                                  </p:stCondLst>
                                  <p:endCondLst>
                                    <p:cond evt="onNext" delay="0">
                                      <p:tgtEl>
                                        <p:sldTgt/>
                                      </p:tgtEl>
                                    </p:cond>
                                  </p:endCondLst>
                                  <p:childTnLst>
                                    <p:set>
                                      <p:cBhvr>
                                        <p:cTn id="11" dur="1" fill="hold">
                                          <p:stCondLst>
                                            <p:cond delay="0"/>
                                          </p:stCondLst>
                                        </p:cTn>
                                        <p:tgtEl>
                                          <p:spTgt spid="67"/>
                                        </p:tgtEl>
                                        <p:attrNameLst>
                                          <p:attrName>style.visibility</p:attrName>
                                        </p:attrNameLst>
                                      </p:cBhvr>
                                      <p:to>
                                        <p:strVal val="visible"/>
                                      </p:to>
                                    </p:set>
                                    <p:animEffect transition="in" filter="fade">
                                      <p:cBhvr>
                                        <p:cTn id="12" dur="2000"/>
                                        <p:tgtEl>
                                          <p:spTgt spid="67"/>
                                        </p:tgtEl>
                                      </p:cBhvr>
                                    </p:animEffect>
                                    <p:anim calcmode="lin" valueType="num">
                                      <p:cBhvr>
                                        <p:cTn id="13" dur="2000" fill="hold"/>
                                        <p:tgtEl>
                                          <p:spTgt spid="67"/>
                                        </p:tgtEl>
                                        <p:attrNameLst>
                                          <p:attrName>ppt_x</p:attrName>
                                        </p:attrNameLst>
                                      </p:cBhvr>
                                      <p:tavLst>
                                        <p:tav tm="0">
                                          <p:val>
                                            <p:strVal val="#ppt_x"/>
                                          </p:val>
                                        </p:tav>
                                        <p:tav tm="100000">
                                          <p:val>
                                            <p:strVal val="#ppt_x"/>
                                          </p:val>
                                        </p:tav>
                                      </p:tavLst>
                                    </p:anim>
                                    <p:anim calcmode="lin" valueType="num">
                                      <p:cBhvr>
                                        <p:cTn id="14" dur="2000" fill="hold"/>
                                        <p:tgtEl>
                                          <p:spTgt spid="67"/>
                                        </p:tgtEl>
                                        <p:attrNameLst>
                                          <p:attrName>ppt_y</p:attrName>
                                        </p:attrNameLst>
                                      </p:cBhvr>
                                      <p:tavLst>
                                        <p:tav tm="0">
                                          <p:val>
                                            <p:strVal val="#ppt_y+.1"/>
                                          </p:val>
                                        </p:tav>
                                        <p:tav tm="100000">
                                          <p:val>
                                            <p:strVal val="#ppt_y"/>
                                          </p:val>
                                        </p:tav>
                                      </p:tavLst>
                                    </p:anim>
                                  </p:childTnLst>
                                </p:cTn>
                              </p:par>
                              <p:par>
                                <p:cTn id="15" presetID="42" presetClass="entr" presetSubtype="0" repeatCount="indefinite" fill="hold" grpId="0" nodeType="withEffect">
                                  <p:stCondLst>
                                    <p:cond delay="0"/>
                                  </p:stCondLst>
                                  <p:endCondLst>
                                    <p:cond evt="onNext" delay="0">
                                      <p:tgtEl>
                                        <p:sldTgt/>
                                      </p:tgtEl>
                                    </p:cond>
                                  </p:endCondLst>
                                  <p:childTnLst>
                                    <p:set>
                                      <p:cBhvr>
                                        <p:cTn id="16" dur="1" fill="hold">
                                          <p:stCondLst>
                                            <p:cond delay="0"/>
                                          </p:stCondLst>
                                        </p:cTn>
                                        <p:tgtEl>
                                          <p:spTgt spid="68"/>
                                        </p:tgtEl>
                                        <p:attrNameLst>
                                          <p:attrName>style.visibility</p:attrName>
                                        </p:attrNameLst>
                                      </p:cBhvr>
                                      <p:to>
                                        <p:strVal val="visible"/>
                                      </p:to>
                                    </p:set>
                                    <p:animEffect transition="in" filter="fade">
                                      <p:cBhvr>
                                        <p:cTn id="17" dur="2000"/>
                                        <p:tgtEl>
                                          <p:spTgt spid="68"/>
                                        </p:tgtEl>
                                      </p:cBhvr>
                                    </p:animEffect>
                                    <p:anim calcmode="lin" valueType="num">
                                      <p:cBhvr>
                                        <p:cTn id="18" dur="2000" fill="hold"/>
                                        <p:tgtEl>
                                          <p:spTgt spid="68"/>
                                        </p:tgtEl>
                                        <p:attrNameLst>
                                          <p:attrName>ppt_x</p:attrName>
                                        </p:attrNameLst>
                                      </p:cBhvr>
                                      <p:tavLst>
                                        <p:tav tm="0">
                                          <p:val>
                                            <p:strVal val="#ppt_x"/>
                                          </p:val>
                                        </p:tav>
                                        <p:tav tm="100000">
                                          <p:val>
                                            <p:strVal val="#ppt_x"/>
                                          </p:val>
                                        </p:tav>
                                      </p:tavLst>
                                    </p:anim>
                                    <p:anim calcmode="lin" valueType="num">
                                      <p:cBhvr>
                                        <p:cTn id="19" dur="2000" fill="hold"/>
                                        <p:tgtEl>
                                          <p:spTgt spid="68"/>
                                        </p:tgtEl>
                                        <p:attrNameLst>
                                          <p:attrName>ppt_y</p:attrName>
                                        </p:attrNameLst>
                                      </p:cBhvr>
                                      <p:tavLst>
                                        <p:tav tm="0">
                                          <p:val>
                                            <p:strVal val="#ppt_y+.1"/>
                                          </p:val>
                                        </p:tav>
                                        <p:tav tm="100000">
                                          <p:val>
                                            <p:strVal val="#ppt_y"/>
                                          </p:val>
                                        </p:tav>
                                      </p:tavLst>
                                    </p:anim>
                                  </p:childTnLst>
                                </p:cTn>
                              </p:par>
                              <p:par>
                                <p:cTn id="20" presetID="42" presetClass="entr" presetSubtype="0" repeatCount="indefinite" fill="hold" grpId="0" nodeType="withEffect">
                                  <p:stCondLst>
                                    <p:cond delay="0"/>
                                  </p:stCondLst>
                                  <p:endCondLst>
                                    <p:cond evt="onNext" delay="0">
                                      <p:tgtEl>
                                        <p:sldTgt/>
                                      </p:tgtEl>
                                    </p:cond>
                                  </p:endCondLst>
                                  <p:childTnLst>
                                    <p:set>
                                      <p:cBhvr>
                                        <p:cTn id="21" dur="1" fill="hold">
                                          <p:stCondLst>
                                            <p:cond delay="0"/>
                                          </p:stCondLst>
                                        </p:cTn>
                                        <p:tgtEl>
                                          <p:spTgt spid="69"/>
                                        </p:tgtEl>
                                        <p:attrNameLst>
                                          <p:attrName>style.visibility</p:attrName>
                                        </p:attrNameLst>
                                      </p:cBhvr>
                                      <p:to>
                                        <p:strVal val="visible"/>
                                      </p:to>
                                    </p:set>
                                    <p:animEffect transition="in" filter="fade">
                                      <p:cBhvr>
                                        <p:cTn id="22" dur="2000"/>
                                        <p:tgtEl>
                                          <p:spTgt spid="69"/>
                                        </p:tgtEl>
                                      </p:cBhvr>
                                    </p:animEffect>
                                    <p:anim calcmode="lin" valueType="num">
                                      <p:cBhvr>
                                        <p:cTn id="23" dur="2000" fill="hold"/>
                                        <p:tgtEl>
                                          <p:spTgt spid="69"/>
                                        </p:tgtEl>
                                        <p:attrNameLst>
                                          <p:attrName>ppt_x</p:attrName>
                                        </p:attrNameLst>
                                      </p:cBhvr>
                                      <p:tavLst>
                                        <p:tav tm="0">
                                          <p:val>
                                            <p:strVal val="#ppt_x"/>
                                          </p:val>
                                        </p:tav>
                                        <p:tav tm="100000">
                                          <p:val>
                                            <p:strVal val="#ppt_x"/>
                                          </p:val>
                                        </p:tav>
                                      </p:tavLst>
                                    </p:anim>
                                    <p:anim calcmode="lin" valueType="num">
                                      <p:cBhvr>
                                        <p:cTn id="24" dur="2000" fill="hold"/>
                                        <p:tgtEl>
                                          <p:spTgt spid="69"/>
                                        </p:tgtEl>
                                        <p:attrNameLst>
                                          <p:attrName>ppt_y</p:attrName>
                                        </p:attrNameLst>
                                      </p:cBhvr>
                                      <p:tavLst>
                                        <p:tav tm="0">
                                          <p:val>
                                            <p:strVal val="#ppt_y+.1"/>
                                          </p:val>
                                        </p:tav>
                                        <p:tav tm="100000">
                                          <p:val>
                                            <p:strVal val="#ppt_y"/>
                                          </p:val>
                                        </p:tav>
                                      </p:tavLst>
                                    </p:anim>
                                  </p:childTnLst>
                                </p:cTn>
                              </p:par>
                              <p:par>
                                <p:cTn id="25" presetID="42" presetClass="entr" presetSubtype="0" repeatCount="indefinite" fill="hold" grpId="0" nodeType="withEffect">
                                  <p:stCondLst>
                                    <p:cond delay="0"/>
                                  </p:stCondLst>
                                  <p:endCondLst>
                                    <p:cond evt="onNext" delay="0">
                                      <p:tgtEl>
                                        <p:sldTgt/>
                                      </p:tgtEl>
                                    </p:cond>
                                  </p:endCondLst>
                                  <p:childTnLst>
                                    <p:set>
                                      <p:cBhvr>
                                        <p:cTn id="26" dur="1" fill="hold">
                                          <p:stCondLst>
                                            <p:cond delay="0"/>
                                          </p:stCondLst>
                                        </p:cTn>
                                        <p:tgtEl>
                                          <p:spTgt spid="70"/>
                                        </p:tgtEl>
                                        <p:attrNameLst>
                                          <p:attrName>style.visibility</p:attrName>
                                        </p:attrNameLst>
                                      </p:cBhvr>
                                      <p:to>
                                        <p:strVal val="visible"/>
                                      </p:to>
                                    </p:set>
                                    <p:animEffect transition="in" filter="fade">
                                      <p:cBhvr>
                                        <p:cTn id="27" dur="2000"/>
                                        <p:tgtEl>
                                          <p:spTgt spid="70"/>
                                        </p:tgtEl>
                                      </p:cBhvr>
                                    </p:animEffect>
                                    <p:anim calcmode="lin" valueType="num">
                                      <p:cBhvr>
                                        <p:cTn id="28" dur="2000" fill="hold"/>
                                        <p:tgtEl>
                                          <p:spTgt spid="70"/>
                                        </p:tgtEl>
                                        <p:attrNameLst>
                                          <p:attrName>ppt_x</p:attrName>
                                        </p:attrNameLst>
                                      </p:cBhvr>
                                      <p:tavLst>
                                        <p:tav tm="0">
                                          <p:val>
                                            <p:strVal val="#ppt_x"/>
                                          </p:val>
                                        </p:tav>
                                        <p:tav tm="100000">
                                          <p:val>
                                            <p:strVal val="#ppt_x"/>
                                          </p:val>
                                        </p:tav>
                                      </p:tavLst>
                                    </p:anim>
                                    <p:anim calcmode="lin" valueType="num">
                                      <p:cBhvr>
                                        <p:cTn id="29" dur="2000" fill="hold"/>
                                        <p:tgtEl>
                                          <p:spTgt spid="70"/>
                                        </p:tgtEl>
                                        <p:attrNameLst>
                                          <p:attrName>ppt_y</p:attrName>
                                        </p:attrNameLst>
                                      </p:cBhvr>
                                      <p:tavLst>
                                        <p:tav tm="0">
                                          <p:val>
                                            <p:strVal val="#ppt_y+.1"/>
                                          </p:val>
                                        </p:tav>
                                        <p:tav tm="100000">
                                          <p:val>
                                            <p:strVal val="#ppt_y"/>
                                          </p:val>
                                        </p:tav>
                                      </p:tavLst>
                                    </p:anim>
                                  </p:childTnLst>
                                </p:cTn>
                              </p:par>
                              <p:par>
                                <p:cTn id="30" presetID="42" presetClass="entr" presetSubtype="0" repeatCount="indefinite" fill="hold" grpId="0" nodeType="withEffect">
                                  <p:stCondLst>
                                    <p:cond delay="0"/>
                                  </p:stCondLst>
                                  <p:endCondLst>
                                    <p:cond evt="onNext" delay="0">
                                      <p:tgtEl>
                                        <p:sldTgt/>
                                      </p:tgtEl>
                                    </p:cond>
                                  </p:endCondLst>
                                  <p:childTnLst>
                                    <p:set>
                                      <p:cBhvr>
                                        <p:cTn id="31" dur="1" fill="hold">
                                          <p:stCondLst>
                                            <p:cond delay="0"/>
                                          </p:stCondLst>
                                        </p:cTn>
                                        <p:tgtEl>
                                          <p:spTgt spid="71"/>
                                        </p:tgtEl>
                                        <p:attrNameLst>
                                          <p:attrName>style.visibility</p:attrName>
                                        </p:attrNameLst>
                                      </p:cBhvr>
                                      <p:to>
                                        <p:strVal val="visible"/>
                                      </p:to>
                                    </p:set>
                                    <p:animEffect transition="in" filter="fade">
                                      <p:cBhvr>
                                        <p:cTn id="32" dur="2000"/>
                                        <p:tgtEl>
                                          <p:spTgt spid="71"/>
                                        </p:tgtEl>
                                      </p:cBhvr>
                                    </p:animEffect>
                                    <p:anim calcmode="lin" valueType="num">
                                      <p:cBhvr>
                                        <p:cTn id="33" dur="2000" fill="hold"/>
                                        <p:tgtEl>
                                          <p:spTgt spid="71"/>
                                        </p:tgtEl>
                                        <p:attrNameLst>
                                          <p:attrName>ppt_x</p:attrName>
                                        </p:attrNameLst>
                                      </p:cBhvr>
                                      <p:tavLst>
                                        <p:tav tm="0">
                                          <p:val>
                                            <p:strVal val="#ppt_x"/>
                                          </p:val>
                                        </p:tav>
                                        <p:tav tm="100000">
                                          <p:val>
                                            <p:strVal val="#ppt_x"/>
                                          </p:val>
                                        </p:tav>
                                      </p:tavLst>
                                    </p:anim>
                                    <p:anim calcmode="lin" valueType="num">
                                      <p:cBhvr>
                                        <p:cTn id="34" dur="2000" fill="hold"/>
                                        <p:tgtEl>
                                          <p:spTgt spid="7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animBg="1"/>
      <p:bldP spid="67" grpId="0" animBg="1"/>
      <p:bldP spid="68" grpId="0" animBg="1"/>
      <p:bldP spid="69" grpId="0" animBg="1"/>
      <p:bldP spid="70" grpId="0" animBg="1"/>
      <p:bldP spid="71" grpId="0" animBg="1"/>
    </p:bldLst>
  </p:timing>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7_เค้าโครงแบบกำหนดเอง">
    <p:spTree>
      <p:nvGrpSpPr>
        <p:cNvPr id="1" name=""/>
        <p:cNvGrpSpPr/>
        <p:nvPr/>
      </p:nvGrpSpPr>
      <p:grpSpPr>
        <a:xfrm>
          <a:off x="0" y="0"/>
          <a:ext cx="0" cy="0"/>
          <a:chOff x="0" y="0"/>
          <a:chExt cx="0" cy="0"/>
        </a:xfrm>
      </p:grpSpPr>
      <p:grpSp>
        <p:nvGrpSpPr>
          <p:cNvPr id="6" name="กลุ่ม 5"/>
          <p:cNvGrpSpPr/>
          <p:nvPr userDrawn="1"/>
        </p:nvGrpSpPr>
        <p:grpSpPr>
          <a:xfrm>
            <a:off x="335361" y="356660"/>
            <a:ext cx="11425271" cy="6124221"/>
            <a:chOff x="251519" y="267494"/>
            <a:chExt cx="8568953" cy="4593166"/>
          </a:xfrm>
        </p:grpSpPr>
        <p:sp>
          <p:nvSpPr>
            <p:cNvPr id="7" name="สี่เหลี่ยมผืนผ้า 6"/>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8" name="กลุ่ม 7"/>
            <p:cNvGrpSpPr/>
            <p:nvPr userDrawn="1"/>
          </p:nvGrpSpPr>
          <p:grpSpPr>
            <a:xfrm>
              <a:off x="251519" y="267494"/>
              <a:ext cx="8568953" cy="4593166"/>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sp>
        <p:nvSpPr>
          <p:cNvPr id="2" name="ชื่อเรื่อง 1"/>
          <p:cNvSpPr>
            <a:spLocks noGrp="1"/>
          </p:cNvSpPr>
          <p:nvPr>
            <p:ph type="title"/>
          </p:nvPr>
        </p:nvSpPr>
        <p:spPr>
          <a:xfrm>
            <a:off x="609600" y="274639"/>
            <a:ext cx="10972800" cy="1143000"/>
          </a:xfrm>
          <a:prstGeom prst="rect">
            <a:avLst/>
          </a:prstGeom>
        </p:spPr>
        <p:txBody>
          <a:bodyPr>
            <a:normAutofit/>
          </a:bodyPr>
          <a:lstStyle>
            <a:lvl1pPr>
              <a:defRPr sz="4800"/>
            </a:lvl1pPr>
          </a:lstStyle>
          <a:p>
            <a:r>
              <a:rPr lang="th-TH"/>
              <a:t>คลิกเพื่อแก้ไขลักษณะชื่อเรื่องต้นแบบ</a:t>
            </a:r>
          </a:p>
        </p:txBody>
      </p:sp>
      <p:sp>
        <p:nvSpPr>
          <p:cNvPr id="3" name="ตัวแทนวันที่ 2"/>
          <p:cNvSpPr>
            <a:spLocks noGrp="1"/>
          </p:cNvSpPr>
          <p:nvPr>
            <p:ph type="dt" sz="half" idx="10"/>
          </p:nvPr>
        </p:nvSpPr>
        <p:spPr>
          <a:xfrm>
            <a:off x="609600" y="6356352"/>
            <a:ext cx="2844800" cy="365125"/>
          </a:xfrm>
          <a:prstGeom prst="rect">
            <a:avLst/>
          </a:prstGeom>
        </p:spPr>
        <p:txBody>
          <a:bodyPr/>
          <a:lstStyle/>
          <a:p>
            <a:pPr defTabSz="1219140">
              <a:defRPr/>
            </a:pPr>
            <a:fld id="{D32242DE-F0EE-4C77-B9C6-2A34B17B2D30}" type="datetimeFigureOut">
              <a:rPr lang="th-TH" smtClean="0">
                <a:solidFill>
                  <a:prstClr val="black">
                    <a:tint val="75000"/>
                  </a:prstClr>
                </a:solidFill>
              </a:rPr>
              <a:pPr defTabSz="1219140">
                <a:defRPr/>
              </a:pPr>
              <a:t>11/03/66</a:t>
            </a:fld>
            <a:endParaRPr lang="th-TH">
              <a:solidFill>
                <a:prstClr val="black">
                  <a:tint val="75000"/>
                </a:prstClr>
              </a:solidFill>
            </a:endParaRPr>
          </a:p>
        </p:txBody>
      </p:sp>
      <p:sp>
        <p:nvSpPr>
          <p:cNvPr id="4" name="ตัวแทนท้ายกระดาษ 3"/>
          <p:cNvSpPr>
            <a:spLocks noGrp="1"/>
          </p:cNvSpPr>
          <p:nvPr>
            <p:ph type="ftr" sz="quarter" idx="11"/>
          </p:nvPr>
        </p:nvSpPr>
        <p:spPr>
          <a:xfrm>
            <a:off x="4165600" y="6356352"/>
            <a:ext cx="3860800" cy="365125"/>
          </a:xfrm>
          <a:prstGeom prst="rect">
            <a:avLst/>
          </a:prstGeom>
        </p:spPr>
        <p:txBody>
          <a:bodyPr/>
          <a:lstStyle/>
          <a:p>
            <a:pPr defTabSz="1219140">
              <a:defRPr/>
            </a:pPr>
            <a:endParaRPr lang="th-TH">
              <a:solidFill>
                <a:prstClr val="black">
                  <a:tint val="75000"/>
                </a:prstClr>
              </a:solidFill>
            </a:endParaRPr>
          </a:p>
        </p:txBody>
      </p:sp>
      <p:sp>
        <p:nvSpPr>
          <p:cNvPr id="5" name="ตัวแทนหมายเลขภาพนิ่ง 4"/>
          <p:cNvSpPr>
            <a:spLocks noGrp="1"/>
          </p:cNvSpPr>
          <p:nvPr>
            <p:ph type="sldNum" sz="quarter" idx="12"/>
          </p:nvPr>
        </p:nvSpPr>
        <p:spPr>
          <a:xfrm>
            <a:off x="8737600" y="6356352"/>
            <a:ext cx="2844800" cy="365125"/>
          </a:xfrm>
          <a:prstGeom prst="rect">
            <a:avLst/>
          </a:prstGeom>
        </p:spPr>
        <p:txBody>
          <a:bodyPr/>
          <a:lstStyle/>
          <a:p>
            <a:pPr defTabSz="1219140">
              <a:defRPr/>
            </a:pPr>
            <a:fld id="{87FAD50B-2507-4EF4-85F2-259190485B3F}" type="slidenum">
              <a:rPr lang="th-TH" smtClean="0">
                <a:solidFill>
                  <a:prstClr val="black">
                    <a:tint val="75000"/>
                  </a:prstClr>
                </a:solidFill>
              </a:rPr>
              <a:pPr defTabSz="1219140">
                <a:defRPr/>
              </a:pPr>
              <a:t>‹#›</a:t>
            </a:fld>
            <a:endParaRPr lang="th-TH">
              <a:solidFill>
                <a:prstClr val="black">
                  <a:tint val="75000"/>
                </a:prstClr>
              </a:solidFill>
            </a:endParaRPr>
          </a:p>
        </p:txBody>
      </p:sp>
      <p:grpSp>
        <p:nvGrpSpPr>
          <p:cNvPr id="57" name="กลุ่ม 56"/>
          <p:cNvGrpSpPr/>
          <p:nvPr userDrawn="1"/>
        </p:nvGrpSpPr>
        <p:grpSpPr>
          <a:xfrm>
            <a:off x="465968" y="6157387"/>
            <a:ext cx="3015709" cy="600000"/>
            <a:chOff x="3289945" y="3405879"/>
            <a:chExt cx="2261782" cy="450000"/>
          </a:xfrm>
        </p:grpSpPr>
        <p:sp>
          <p:nvSpPr>
            <p:cNvPr id="58" name="วงรี 57"/>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9" name="วงรี 58"/>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0" name="วงรี 59"/>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1" name="วงรี 60"/>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62" name="รูปแบบอิสระ 61"/>
          <p:cNvSpPr/>
          <p:nvPr userDrawn="1"/>
        </p:nvSpPr>
        <p:spPr>
          <a:xfrm>
            <a:off x="6370466" y="1776965"/>
            <a:ext cx="4801687" cy="3557176"/>
          </a:xfrm>
          <a:custGeom>
            <a:avLst/>
            <a:gdLst>
              <a:gd name="connsiteX0" fmla="*/ 408795 w 1623177"/>
              <a:gd name="connsiteY0" fmla="*/ 1456766 h 1482940"/>
              <a:gd name="connsiteX1" fmla="*/ 20868 w 1623177"/>
              <a:gd name="connsiteY1" fmla="*/ 1041130 h 1482940"/>
              <a:gd name="connsiteX2" fmla="*/ 131704 w 1623177"/>
              <a:gd name="connsiteY2" fmla="*/ 265275 h 1482940"/>
              <a:gd name="connsiteX3" fmla="*/ 796722 w 1623177"/>
              <a:gd name="connsiteY3" fmla="*/ 2039 h 1482940"/>
              <a:gd name="connsiteX4" fmla="*/ 1558722 w 1623177"/>
              <a:gd name="connsiteY4" fmla="*/ 376111 h 1482940"/>
              <a:gd name="connsiteX5" fmla="*/ 1447886 w 1623177"/>
              <a:gd name="connsiteY5" fmla="*/ 1318221 h 1482940"/>
              <a:gd name="connsiteX6" fmla="*/ 408795 w 1623177"/>
              <a:gd name="connsiteY6" fmla="*/ 1456766 h 1482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23177" h="1482940">
                <a:moveTo>
                  <a:pt x="408795" y="1456766"/>
                </a:moveTo>
                <a:cubicBezTo>
                  <a:pt x="170959" y="1410584"/>
                  <a:pt x="67050" y="1239712"/>
                  <a:pt x="20868" y="1041130"/>
                </a:cubicBezTo>
                <a:cubicBezTo>
                  <a:pt x="-25314" y="842548"/>
                  <a:pt x="2395" y="438457"/>
                  <a:pt x="131704" y="265275"/>
                </a:cubicBezTo>
                <a:cubicBezTo>
                  <a:pt x="261013" y="92093"/>
                  <a:pt x="558886" y="-16434"/>
                  <a:pt x="796722" y="2039"/>
                </a:cubicBezTo>
                <a:cubicBezTo>
                  <a:pt x="1034558" y="20512"/>
                  <a:pt x="1450195" y="156747"/>
                  <a:pt x="1558722" y="376111"/>
                </a:cubicBezTo>
                <a:cubicBezTo>
                  <a:pt x="1667249" y="595475"/>
                  <a:pt x="1644159" y="1131185"/>
                  <a:pt x="1447886" y="1318221"/>
                </a:cubicBezTo>
                <a:cubicBezTo>
                  <a:pt x="1251613" y="1505257"/>
                  <a:pt x="646631" y="1502948"/>
                  <a:pt x="408795" y="1456766"/>
                </a:cubicBezTo>
                <a:close/>
              </a:path>
            </a:pathLst>
          </a:custGeom>
          <a:solidFill>
            <a:srgbClr val="FFDD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63" name="Google Shape;4631;p79"/>
          <p:cNvGrpSpPr/>
          <p:nvPr userDrawn="1"/>
        </p:nvGrpSpPr>
        <p:grpSpPr>
          <a:xfrm>
            <a:off x="1099114" y="1908603"/>
            <a:ext cx="4358524" cy="3458721"/>
            <a:chOff x="4147875" y="986011"/>
            <a:chExt cx="3842140" cy="3019074"/>
          </a:xfrm>
          <a:effectLst>
            <a:outerShdw blurRad="50800" dist="38100" dir="2700000" algn="tl" rotWithShape="0">
              <a:schemeClr val="accent4">
                <a:lumMod val="60000"/>
                <a:lumOff val="40000"/>
                <a:alpha val="40000"/>
              </a:schemeClr>
            </a:outerShdw>
          </a:effectLst>
        </p:grpSpPr>
        <p:sp>
          <p:nvSpPr>
            <p:cNvPr id="64" name="Google Shape;4633;p79"/>
            <p:cNvSpPr/>
            <p:nvPr/>
          </p:nvSpPr>
          <p:spPr>
            <a:xfrm>
              <a:off x="5602961" y="3553821"/>
              <a:ext cx="928770" cy="386339"/>
            </a:xfrm>
            <a:custGeom>
              <a:avLst/>
              <a:gdLst>
                <a:gd name="connsiteX0" fmla="*/ 1507 w 10193"/>
                <a:gd name="connsiteY0" fmla="*/ 0 h 11364"/>
                <a:gd name="connsiteX1" fmla="*/ 0 w 10193"/>
                <a:gd name="connsiteY1" fmla="*/ 11364 h 11364"/>
                <a:gd name="connsiteX2" fmla="*/ 10193 w 10193"/>
                <a:gd name="connsiteY2" fmla="*/ 5622 h 11364"/>
                <a:gd name="connsiteX3" fmla="*/ 9460 w 10193"/>
                <a:gd name="connsiteY3" fmla="*/ 0 h 11364"/>
                <a:gd name="connsiteX4" fmla="*/ 1507 w 10193"/>
                <a:gd name="connsiteY4" fmla="*/ 0 h 11364"/>
                <a:gd name="connsiteX0" fmla="*/ 1507 w 10930"/>
                <a:gd name="connsiteY0" fmla="*/ 0 h 11857"/>
                <a:gd name="connsiteX1" fmla="*/ 0 w 10930"/>
                <a:gd name="connsiteY1" fmla="*/ 11364 h 11857"/>
                <a:gd name="connsiteX2" fmla="*/ 10930 w 10930"/>
                <a:gd name="connsiteY2" fmla="*/ 11466 h 11857"/>
                <a:gd name="connsiteX3" fmla="*/ 9460 w 10930"/>
                <a:gd name="connsiteY3" fmla="*/ 0 h 11857"/>
                <a:gd name="connsiteX4" fmla="*/ 1507 w 10930"/>
                <a:gd name="connsiteY4" fmla="*/ 0 h 11857"/>
                <a:gd name="connsiteX0" fmla="*/ 1507 w 10930"/>
                <a:gd name="connsiteY0" fmla="*/ 0 h 11474"/>
                <a:gd name="connsiteX1" fmla="*/ 0 w 10930"/>
                <a:gd name="connsiteY1" fmla="*/ 11364 h 11474"/>
                <a:gd name="connsiteX2" fmla="*/ 10930 w 10930"/>
                <a:gd name="connsiteY2" fmla="*/ 11466 h 11474"/>
                <a:gd name="connsiteX3" fmla="*/ 9460 w 10930"/>
                <a:gd name="connsiteY3" fmla="*/ 0 h 11474"/>
                <a:gd name="connsiteX4" fmla="*/ 1507 w 10930"/>
                <a:gd name="connsiteY4" fmla="*/ 0 h 11474"/>
                <a:gd name="connsiteX0" fmla="*/ 1507 w 10930"/>
                <a:gd name="connsiteY0" fmla="*/ 0 h 11527"/>
                <a:gd name="connsiteX1" fmla="*/ 0 w 10930"/>
                <a:gd name="connsiteY1" fmla="*/ 11364 h 11527"/>
                <a:gd name="connsiteX2" fmla="*/ 10930 w 10930"/>
                <a:gd name="connsiteY2" fmla="*/ 11466 h 11527"/>
                <a:gd name="connsiteX3" fmla="*/ 9460 w 10930"/>
                <a:gd name="connsiteY3" fmla="*/ 0 h 11527"/>
                <a:gd name="connsiteX4" fmla="*/ 1507 w 10930"/>
                <a:gd name="connsiteY4" fmla="*/ 0 h 115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30" h="11527" extrusionOk="0">
                  <a:moveTo>
                    <a:pt x="1507" y="0"/>
                  </a:moveTo>
                  <a:lnTo>
                    <a:pt x="0" y="11364"/>
                  </a:lnTo>
                  <a:cubicBezTo>
                    <a:pt x="3411" y="11469"/>
                    <a:pt x="7558" y="11611"/>
                    <a:pt x="10930" y="11466"/>
                  </a:cubicBezTo>
                  <a:cubicBezTo>
                    <a:pt x="10686" y="9592"/>
                    <a:pt x="9704" y="1874"/>
                    <a:pt x="9460" y="0"/>
                  </a:cubicBezTo>
                  <a:lnTo>
                    <a:pt x="1507" y="0"/>
                  </a:lnTo>
                  <a:close/>
                </a:path>
              </a:pathLst>
            </a:custGeom>
            <a:solidFill>
              <a:srgbClr val="FFE89F"/>
            </a:solidFill>
            <a:ln w="28575">
              <a:solidFill>
                <a:schemeClr val="tx1"/>
              </a:solid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FC Onigiri Outline"/>
                <a:ea typeface="+mn-ea"/>
                <a:cs typeface="FC Onigiri Outline"/>
              </a:endParaRPr>
            </a:p>
          </p:txBody>
        </p:sp>
        <p:sp>
          <p:nvSpPr>
            <p:cNvPr id="65" name="Google Shape;4634;p79"/>
            <p:cNvSpPr/>
            <p:nvPr/>
          </p:nvSpPr>
          <p:spPr>
            <a:xfrm>
              <a:off x="5520135" y="3939716"/>
              <a:ext cx="1097573" cy="65369"/>
            </a:xfrm>
            <a:custGeom>
              <a:avLst/>
              <a:gdLst/>
              <a:ahLst/>
              <a:cxnLst/>
              <a:rect l="l" t="t" r="r" b="b"/>
              <a:pathLst>
                <a:path w="23375" h="1541" extrusionOk="0">
                  <a:moveTo>
                    <a:pt x="492" y="0"/>
                  </a:moveTo>
                  <a:cubicBezTo>
                    <a:pt x="214" y="0"/>
                    <a:pt x="1" y="230"/>
                    <a:pt x="1" y="492"/>
                  </a:cubicBezTo>
                  <a:lnTo>
                    <a:pt x="1" y="1541"/>
                  </a:lnTo>
                  <a:lnTo>
                    <a:pt x="23375" y="1541"/>
                  </a:lnTo>
                  <a:lnTo>
                    <a:pt x="23375" y="492"/>
                  </a:lnTo>
                  <a:cubicBezTo>
                    <a:pt x="23375" y="213"/>
                    <a:pt x="23145" y="0"/>
                    <a:pt x="22883" y="0"/>
                  </a:cubicBezTo>
                  <a:close/>
                </a:path>
              </a:pathLst>
            </a:custGeom>
            <a:solidFill>
              <a:srgbClr val="B6A0B4"/>
            </a:solidFill>
            <a:ln w="28575">
              <a:solidFill>
                <a:schemeClr val="tx1"/>
              </a:solid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FC Onigiri Outline"/>
                <a:ea typeface="+mn-ea"/>
                <a:cs typeface="FC Onigiri Outline"/>
              </a:endParaRPr>
            </a:p>
          </p:txBody>
        </p:sp>
        <p:sp>
          <p:nvSpPr>
            <p:cNvPr id="66" name="Google Shape;4635;p79"/>
            <p:cNvSpPr/>
            <p:nvPr/>
          </p:nvSpPr>
          <p:spPr>
            <a:xfrm>
              <a:off x="4147875" y="1157727"/>
              <a:ext cx="3842140" cy="2479534"/>
            </a:xfrm>
            <a:custGeom>
              <a:avLst/>
              <a:gdLst/>
              <a:ahLst/>
              <a:cxnLst/>
              <a:rect l="l" t="t" r="r" b="b"/>
              <a:pathLst>
                <a:path w="81826" h="58452" extrusionOk="0">
                  <a:moveTo>
                    <a:pt x="1574" y="1"/>
                  </a:moveTo>
                  <a:cubicBezTo>
                    <a:pt x="705" y="1"/>
                    <a:pt x="0" y="689"/>
                    <a:pt x="0" y="1558"/>
                  </a:cubicBezTo>
                  <a:lnTo>
                    <a:pt x="0" y="56895"/>
                  </a:lnTo>
                  <a:cubicBezTo>
                    <a:pt x="0" y="57764"/>
                    <a:pt x="705" y="58452"/>
                    <a:pt x="1574" y="58452"/>
                  </a:cubicBezTo>
                  <a:lnTo>
                    <a:pt x="80252" y="58452"/>
                  </a:lnTo>
                  <a:cubicBezTo>
                    <a:pt x="81121" y="58452"/>
                    <a:pt x="81826" y="57764"/>
                    <a:pt x="81826" y="56895"/>
                  </a:cubicBezTo>
                  <a:lnTo>
                    <a:pt x="81826" y="1558"/>
                  </a:lnTo>
                  <a:cubicBezTo>
                    <a:pt x="81826" y="689"/>
                    <a:pt x="81121" y="1"/>
                    <a:pt x="80252" y="1"/>
                  </a:cubicBezTo>
                  <a:close/>
                </a:path>
              </a:pathLst>
            </a:custGeom>
            <a:solidFill>
              <a:srgbClr val="B6A0B4"/>
            </a:solidFill>
            <a:ln w="28575">
              <a:solidFill>
                <a:schemeClr val="tx1"/>
              </a:solid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FC Onigiri Outline"/>
                <a:ea typeface="+mn-ea"/>
                <a:cs typeface="FC Onigiri Outline"/>
              </a:endParaRPr>
            </a:p>
          </p:txBody>
        </p:sp>
        <p:sp>
          <p:nvSpPr>
            <p:cNvPr id="67" name="Google Shape;4636;p79"/>
            <p:cNvSpPr/>
            <p:nvPr/>
          </p:nvSpPr>
          <p:spPr>
            <a:xfrm>
              <a:off x="4147875" y="986011"/>
              <a:ext cx="3842140" cy="2359231"/>
            </a:xfrm>
            <a:custGeom>
              <a:avLst/>
              <a:gdLst/>
              <a:ahLst/>
              <a:cxnLst/>
              <a:rect l="l" t="t" r="r" b="b"/>
              <a:pathLst>
                <a:path w="81826" h="55616" extrusionOk="0">
                  <a:moveTo>
                    <a:pt x="2836" y="0"/>
                  </a:moveTo>
                  <a:cubicBezTo>
                    <a:pt x="1279" y="0"/>
                    <a:pt x="0" y="1279"/>
                    <a:pt x="0" y="2836"/>
                  </a:cubicBezTo>
                  <a:lnTo>
                    <a:pt x="0" y="55616"/>
                  </a:lnTo>
                  <a:lnTo>
                    <a:pt x="81826" y="55616"/>
                  </a:lnTo>
                  <a:lnTo>
                    <a:pt x="81826" y="2836"/>
                  </a:lnTo>
                  <a:cubicBezTo>
                    <a:pt x="81826" y="1279"/>
                    <a:pt x="80547" y="0"/>
                    <a:pt x="78973" y="0"/>
                  </a:cubicBezTo>
                  <a:close/>
                </a:path>
              </a:pathLst>
            </a:custGeom>
            <a:solidFill>
              <a:srgbClr val="FFE89F"/>
            </a:solidFill>
            <a:ln w="28575">
              <a:solidFill>
                <a:schemeClr val="tx1"/>
              </a:solid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FC Onigiri Outline"/>
                <a:ea typeface="+mn-ea"/>
                <a:cs typeface="FC Onigiri Outline"/>
              </a:endParaRPr>
            </a:p>
          </p:txBody>
        </p:sp>
        <p:sp>
          <p:nvSpPr>
            <p:cNvPr id="68" name="Google Shape;4637;p79"/>
            <p:cNvSpPr/>
            <p:nvPr/>
          </p:nvSpPr>
          <p:spPr>
            <a:xfrm>
              <a:off x="4351050" y="1150770"/>
              <a:ext cx="3435791" cy="1934437"/>
            </a:xfrm>
            <a:custGeom>
              <a:avLst/>
              <a:gdLst/>
              <a:ahLst/>
              <a:cxnLst/>
              <a:rect l="l" t="t" r="r" b="b"/>
              <a:pathLst>
                <a:path w="73172" h="45602" extrusionOk="0">
                  <a:moveTo>
                    <a:pt x="426" y="1"/>
                  </a:moveTo>
                  <a:cubicBezTo>
                    <a:pt x="197" y="1"/>
                    <a:pt x="0" y="181"/>
                    <a:pt x="0" y="411"/>
                  </a:cubicBezTo>
                  <a:lnTo>
                    <a:pt x="0" y="45175"/>
                  </a:lnTo>
                  <a:cubicBezTo>
                    <a:pt x="0" y="45405"/>
                    <a:pt x="197" y="45601"/>
                    <a:pt x="426" y="45601"/>
                  </a:cubicBezTo>
                  <a:lnTo>
                    <a:pt x="72745" y="45601"/>
                  </a:lnTo>
                  <a:cubicBezTo>
                    <a:pt x="72975" y="45601"/>
                    <a:pt x="73171" y="45405"/>
                    <a:pt x="73171" y="45175"/>
                  </a:cubicBezTo>
                  <a:lnTo>
                    <a:pt x="73171" y="411"/>
                  </a:lnTo>
                  <a:cubicBezTo>
                    <a:pt x="73171" y="181"/>
                    <a:pt x="72975" y="1"/>
                    <a:pt x="72745" y="1"/>
                  </a:cubicBezTo>
                  <a:close/>
                </a:path>
              </a:pathLst>
            </a:custGeom>
            <a:solidFill>
              <a:schemeClr val="bg1"/>
            </a:solidFill>
            <a:ln w="28575">
              <a:solidFill>
                <a:schemeClr val="tx1"/>
              </a:solid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FC Onigiri Outline"/>
                <a:ea typeface="+mn-ea"/>
                <a:cs typeface="FC Onigiri Outline"/>
              </a:endParaRPr>
            </a:p>
          </p:txBody>
        </p:sp>
        <p:sp>
          <p:nvSpPr>
            <p:cNvPr id="69" name="Google Shape;4638;p79"/>
            <p:cNvSpPr/>
            <p:nvPr/>
          </p:nvSpPr>
          <p:spPr>
            <a:xfrm>
              <a:off x="6008800" y="3421088"/>
              <a:ext cx="120300" cy="120300"/>
            </a:xfrm>
            <a:prstGeom prst="ellipse">
              <a:avLst/>
            </a:prstGeom>
            <a:noFill/>
            <a:ln w="28575"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FC Onigiri Outline"/>
                <a:ea typeface="+mn-ea"/>
                <a:cs typeface="FC Onigiri Outline"/>
              </a:endParaRPr>
            </a:p>
          </p:txBody>
        </p:sp>
      </p:grpSp>
      <p:grpSp>
        <p:nvGrpSpPr>
          <p:cNvPr id="84" name="กลุ่ม 83"/>
          <p:cNvGrpSpPr/>
          <p:nvPr userDrawn="1"/>
        </p:nvGrpSpPr>
        <p:grpSpPr>
          <a:xfrm>
            <a:off x="10246641" y="5581368"/>
            <a:ext cx="4005304" cy="2900781"/>
            <a:chOff x="7684981" y="4186025"/>
            <a:chExt cx="3003978" cy="2175586"/>
          </a:xfrm>
        </p:grpSpPr>
        <p:sp>
          <p:nvSpPr>
            <p:cNvPr id="85" name="เมฆ 84"/>
            <p:cNvSpPr/>
            <p:nvPr/>
          </p:nvSpPr>
          <p:spPr>
            <a:xfrm rot="19775399">
              <a:off x="7684981" y="4186025"/>
              <a:ext cx="3003978" cy="2175586"/>
            </a:xfrm>
            <a:prstGeom prst="cloud">
              <a:avLst/>
            </a:prstGeom>
            <a:solidFill>
              <a:schemeClr val="accent4">
                <a:lumMod val="60000"/>
                <a:lumOff val="40000"/>
              </a:schemeClr>
            </a:solidFill>
            <a:ln>
              <a:noFill/>
            </a:ln>
            <a:effectLst>
              <a:outerShdw blurRad="50800" dist="38100" dir="10800000" algn="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86" name="รูปภาพ 8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26195">
              <a:off x="8330722" y="4719203"/>
              <a:ext cx="373985" cy="398113"/>
            </a:xfrm>
            <a:prstGeom prst="rect">
              <a:avLst/>
            </a:prstGeom>
          </p:spPr>
        </p:pic>
        <p:pic>
          <p:nvPicPr>
            <p:cNvPr id="87" name="รูปภาพ 86"/>
            <p:cNvPicPr>
              <a:picLocks noChangeAspect="1"/>
            </p:cNvPicPr>
            <p:nvPr/>
          </p:nvPicPr>
          <p:blipFill rotWithShape="1">
            <a:blip r:embed="rId3" cstate="print">
              <a:extLst>
                <a:ext uri="{BEBA8EAE-BF5A-486C-A8C5-ECC9F3942E4B}">
                  <a14:imgProps xmlns:a14="http://schemas.microsoft.com/office/drawing/2010/main">
                    <a14:imgLayer r:embed="rId4">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8824103" y="4523160"/>
              <a:ext cx="202448" cy="225000"/>
            </a:xfrm>
            <a:prstGeom prst="rect">
              <a:avLst/>
            </a:prstGeom>
          </p:spPr>
        </p:pic>
      </p:grpSp>
      <p:grpSp>
        <p:nvGrpSpPr>
          <p:cNvPr id="88" name="กลุ่ม 87"/>
          <p:cNvGrpSpPr/>
          <p:nvPr userDrawn="1"/>
        </p:nvGrpSpPr>
        <p:grpSpPr>
          <a:xfrm>
            <a:off x="-2002652" y="-1361655"/>
            <a:ext cx="4005304" cy="2900781"/>
            <a:chOff x="-1501989" y="-1021241"/>
            <a:chExt cx="3003978" cy="2175586"/>
          </a:xfrm>
        </p:grpSpPr>
        <p:sp>
          <p:nvSpPr>
            <p:cNvPr id="89" name="เมฆ 88"/>
            <p:cNvSpPr/>
            <p:nvPr/>
          </p:nvSpPr>
          <p:spPr>
            <a:xfrm rot="9058605">
              <a:off x="-1501989" y="-1021241"/>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90" name="รูปภาพ 8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7740" y="50482"/>
              <a:ext cx="344876" cy="370235"/>
            </a:xfrm>
            <a:prstGeom prst="rect">
              <a:avLst/>
            </a:prstGeom>
          </p:spPr>
        </p:pic>
        <p:pic>
          <p:nvPicPr>
            <p:cNvPr id="91" name="รูปภาพ 90"/>
            <p:cNvPicPr>
              <a:picLocks noChangeAspect="1"/>
            </p:cNvPicPr>
            <p:nvPr/>
          </p:nvPicPr>
          <p:blipFill rotWithShape="1">
            <a:blip r:embed="rId6" cstate="print">
              <a:extLst>
                <a:ext uri="{BEBA8EAE-BF5A-486C-A8C5-ECC9F3942E4B}">
                  <a14:imgProps xmlns:a14="http://schemas.microsoft.com/office/drawing/2010/main">
                    <a14:imgLayer r:embed="rId7">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175319" y="704071"/>
              <a:ext cx="152400" cy="169377"/>
            </a:xfrm>
            <a:prstGeom prst="rect">
              <a:avLst/>
            </a:prstGeom>
          </p:spPr>
        </p:pic>
      </p:grpSp>
      <p:grpSp>
        <p:nvGrpSpPr>
          <p:cNvPr id="92" name="กลุ่ม 91"/>
          <p:cNvGrpSpPr/>
          <p:nvPr userDrawn="1"/>
        </p:nvGrpSpPr>
        <p:grpSpPr>
          <a:xfrm>
            <a:off x="9700041" y="-1466565"/>
            <a:ext cx="4005304" cy="3238069"/>
            <a:chOff x="7275031" y="-1099924"/>
            <a:chExt cx="3003978" cy="2428552"/>
          </a:xfrm>
        </p:grpSpPr>
        <p:pic>
          <p:nvPicPr>
            <p:cNvPr id="93" name="รูปภาพ 92"/>
            <p:cNvPicPr>
              <a:picLocks noChangeAspect="1"/>
            </p:cNvPicPr>
            <p:nvPr/>
          </p:nvPicPr>
          <p:blipFill rotWithShape="1">
            <a:blip r:embed="rId6" cstate="print">
              <a:extLst>
                <a:ext uri="{BEBA8EAE-BF5A-486C-A8C5-ECC9F3942E4B}">
                  <a14:imgProps xmlns:a14="http://schemas.microsoft.com/office/drawing/2010/main">
                    <a14:imgLayer r:embed="rId7">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flipH="1">
              <a:off x="8952339" y="625388"/>
              <a:ext cx="152400" cy="169377"/>
            </a:xfrm>
            <a:prstGeom prst="rect">
              <a:avLst/>
            </a:prstGeom>
          </p:spPr>
        </p:pic>
        <p:sp>
          <p:nvSpPr>
            <p:cNvPr id="94" name="เมฆ 93"/>
            <p:cNvSpPr/>
            <p:nvPr/>
          </p:nvSpPr>
          <p:spPr>
            <a:xfrm rot="12541395" flipH="1">
              <a:off x="7275031" y="-1099924"/>
              <a:ext cx="3003978" cy="2175586"/>
            </a:xfrm>
            <a:prstGeom prst="cloud">
              <a:avLst/>
            </a:prstGeom>
            <a:solidFill>
              <a:schemeClr val="accent4">
                <a:lumMod val="60000"/>
                <a:lumOff val="40000"/>
              </a:schemeClr>
            </a:solidFill>
            <a:ln>
              <a:noFill/>
            </a:ln>
            <a:effectLst>
              <a:outerShdw blurRad="50800" dist="38100" dir="10800000" algn="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95" name="รูปภาพ 9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8605979" y="131271"/>
              <a:ext cx="253784" cy="272445"/>
            </a:xfrm>
            <a:prstGeom prst="rect">
              <a:avLst/>
            </a:prstGeom>
          </p:spPr>
        </p:pic>
        <p:pic>
          <p:nvPicPr>
            <p:cNvPr id="96" name="รูปภาพ 9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969508" y="403716"/>
              <a:ext cx="1057043" cy="924912"/>
            </a:xfrm>
            <a:prstGeom prst="rect">
              <a:avLst/>
            </a:prstGeom>
            <a:effectLst>
              <a:outerShdw blurRad="50800" dist="38100" dir="2700000" algn="tl" rotWithShape="0">
                <a:schemeClr val="accent4">
                  <a:alpha val="40000"/>
                </a:schemeClr>
              </a:outerShdw>
            </a:effectLst>
          </p:spPr>
        </p:pic>
      </p:grpSp>
      <p:grpSp>
        <p:nvGrpSpPr>
          <p:cNvPr id="44" name="กลุ่ม 43"/>
          <p:cNvGrpSpPr/>
          <p:nvPr userDrawn="1"/>
        </p:nvGrpSpPr>
        <p:grpSpPr>
          <a:xfrm>
            <a:off x="551316" y="860649"/>
            <a:ext cx="11085525" cy="4997409"/>
            <a:chOff x="413486" y="645485"/>
            <a:chExt cx="8314144" cy="3748057"/>
          </a:xfrm>
        </p:grpSpPr>
        <p:sp>
          <p:nvSpPr>
            <p:cNvPr id="45" name="บวก 44"/>
            <p:cNvSpPr/>
            <p:nvPr userDrawn="1"/>
          </p:nvSpPr>
          <p:spPr>
            <a:xfrm rot="20706355">
              <a:off x="3438398" y="6454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6" name="บวก 45"/>
            <p:cNvSpPr/>
            <p:nvPr userDrawn="1"/>
          </p:nvSpPr>
          <p:spPr>
            <a:xfrm rot="17093645" flipH="1">
              <a:off x="415465" y="2876329"/>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7" name="บวก 46"/>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8" name="บวก 47"/>
            <p:cNvSpPr/>
            <p:nvPr userDrawn="1"/>
          </p:nvSpPr>
          <p:spPr>
            <a:xfrm rot="17093645" flipH="1">
              <a:off x="8207223"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9" name="วงรี 48"/>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0" name="วงรี 49"/>
            <p:cNvSpPr/>
            <p:nvPr userDrawn="1"/>
          </p:nvSpPr>
          <p:spPr>
            <a:xfrm>
              <a:off x="7142612"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1" name="วงรี 50"/>
            <p:cNvSpPr/>
            <p:nvPr userDrawn="1"/>
          </p:nvSpPr>
          <p:spPr>
            <a:xfrm>
              <a:off x="1475656"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2" name="สามเหลี่ยมหน้าจั่ว 51"/>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3" name="สามเหลี่ยมหน้าจั่ว 52"/>
            <p:cNvSpPr/>
            <p:nvPr userDrawn="1"/>
          </p:nvSpPr>
          <p:spPr>
            <a:xfrm rot="1783205">
              <a:off x="4103960" y="428554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4" name="สามเหลี่ยมหน้าจั่ว 53"/>
            <p:cNvSpPr/>
            <p:nvPr userDrawn="1"/>
          </p:nvSpPr>
          <p:spPr>
            <a:xfrm rot="19585674">
              <a:off x="2138890" y="1152444"/>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5" name="สามเหลี่ยมหน้าจั่ว 54"/>
            <p:cNvSpPr/>
            <p:nvPr userDrawn="1"/>
          </p:nvSpPr>
          <p:spPr>
            <a:xfrm rot="19590220">
              <a:off x="8619630" y="3451028"/>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6" name="วงรี 55"/>
            <p:cNvSpPr/>
            <p:nvPr userDrawn="1"/>
          </p:nvSpPr>
          <p:spPr>
            <a:xfrm>
              <a:off x="611560" y="120359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98" name="ตัวแทนรูปภาพ 97"/>
          <p:cNvSpPr>
            <a:spLocks noGrp="1"/>
          </p:cNvSpPr>
          <p:nvPr>
            <p:ph type="pic" sz="quarter" idx="13"/>
          </p:nvPr>
        </p:nvSpPr>
        <p:spPr>
          <a:xfrm>
            <a:off x="1329267" y="2097619"/>
            <a:ext cx="3898900" cy="2216149"/>
          </a:xfrm>
          <a:prstGeom prst="rect">
            <a:avLst/>
          </a:prstGeom>
        </p:spPr>
        <p:txBody>
          <a:bodyPr/>
          <a:lstStyle/>
          <a:p>
            <a:endParaRPr lang="th-TH"/>
          </a:p>
        </p:txBody>
      </p:sp>
      <p:sp>
        <p:nvSpPr>
          <p:cNvPr id="99" name="ตัวแทนข้อความ 3"/>
          <p:cNvSpPr>
            <a:spLocks noGrp="1"/>
          </p:cNvSpPr>
          <p:nvPr>
            <p:ph type="body" sz="half" idx="2"/>
          </p:nvPr>
        </p:nvSpPr>
        <p:spPr>
          <a:xfrm>
            <a:off x="6750128" y="2490165"/>
            <a:ext cx="4363901" cy="804863"/>
          </a:xfrm>
          <a:prstGeom prst="rect">
            <a:avLst/>
          </a:prstGeom>
        </p:spPr>
        <p:txBody>
          <a:bodyPr>
            <a:normAutofit/>
          </a:bodyPr>
          <a:lstStyle>
            <a:lvl1pPr marL="0" indent="0">
              <a:buNone/>
              <a:defRPr sz="4800">
                <a:solidFill>
                  <a:schemeClr val="accent4">
                    <a:lumMod val="75000"/>
                  </a:schemeClr>
                </a:solidFill>
                <a:effectLst>
                  <a:outerShdw blurRad="63500" sx="102000" sy="102000" algn="ctr" rotWithShape="0">
                    <a:schemeClr val="accent4">
                      <a:alpha val="40000"/>
                    </a:schemeClr>
                  </a:outerShdw>
                </a:effectLst>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a:p>
            <a:pPr lvl="0"/>
            <a:endParaRPr lang="th-TH" dirty="0"/>
          </a:p>
        </p:txBody>
      </p:sp>
      <p:sp>
        <p:nvSpPr>
          <p:cNvPr id="100" name="ตัวแทนข้อความ 3"/>
          <p:cNvSpPr>
            <a:spLocks noGrp="1"/>
          </p:cNvSpPr>
          <p:nvPr>
            <p:ph type="body" sz="half" idx="14"/>
          </p:nvPr>
        </p:nvSpPr>
        <p:spPr>
          <a:xfrm>
            <a:off x="6769725" y="3962998"/>
            <a:ext cx="4300352" cy="553924"/>
          </a:xfrm>
          <a:prstGeom prst="rect">
            <a:avLst/>
          </a:prstGeom>
        </p:spPr>
        <p:txBody>
          <a:bodyPr>
            <a:noAutofit/>
          </a:bodyPr>
          <a:lstStyle>
            <a:lvl1pPr marL="0" indent="0">
              <a:buNone/>
              <a:defRPr sz="2400">
                <a:solidFill>
                  <a:schemeClr val="accent4">
                    <a:lumMod val="75000"/>
                  </a:schemeClr>
                </a:solidFill>
                <a:latin typeface="can_NongAor" pitchFamily="2" charset="0"/>
                <a:cs typeface="can_NongAor" pitchFamily="2" charset="0"/>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a:p>
            <a:pPr lvl="0"/>
            <a:endParaRPr lang="th-TH" dirty="0"/>
          </a:p>
        </p:txBody>
      </p:sp>
    </p:spTree>
    <p:extLst>
      <p:ext uri="{BB962C8B-B14F-4D97-AF65-F5344CB8AC3E}">
        <p14:creationId xmlns:p14="http://schemas.microsoft.com/office/powerpoint/2010/main" val="280201768"/>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10_เค้าโครงแบบกำหนดเอง">
    <p:spTree>
      <p:nvGrpSpPr>
        <p:cNvPr id="1" name=""/>
        <p:cNvGrpSpPr/>
        <p:nvPr/>
      </p:nvGrpSpPr>
      <p:grpSpPr>
        <a:xfrm>
          <a:off x="0" y="0"/>
          <a:ext cx="0" cy="0"/>
          <a:chOff x="0" y="0"/>
          <a:chExt cx="0" cy="0"/>
        </a:xfrm>
      </p:grpSpPr>
      <p:sp>
        <p:nvSpPr>
          <p:cNvPr id="57" name="สี่เหลี่ยมผืนผ้า 56"/>
          <p:cNvSpPr/>
          <p:nvPr userDrawn="1"/>
        </p:nvSpPr>
        <p:spPr>
          <a:xfrm>
            <a:off x="335360" y="356660"/>
            <a:ext cx="11425269" cy="61242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dirty="0">
              <a:ln>
                <a:noFill/>
              </a:ln>
              <a:solidFill>
                <a:prstClr val="white"/>
              </a:solidFill>
              <a:effectLst/>
              <a:uLnTx/>
              <a:uFillTx/>
              <a:latin typeface="FC Onigiri Outline"/>
              <a:ea typeface="+mn-ea"/>
              <a:cs typeface="FC Onigiri Outline"/>
            </a:endParaRPr>
          </a:p>
        </p:txBody>
      </p:sp>
      <p:grpSp>
        <p:nvGrpSpPr>
          <p:cNvPr id="58" name="กลุ่ม 57"/>
          <p:cNvGrpSpPr/>
          <p:nvPr userDrawn="1"/>
        </p:nvGrpSpPr>
        <p:grpSpPr>
          <a:xfrm>
            <a:off x="335361" y="356660"/>
            <a:ext cx="11425271" cy="6124221"/>
            <a:chOff x="-29030" y="17128"/>
            <a:chExt cx="9151241" cy="5109244"/>
          </a:xfrm>
        </p:grpSpPr>
        <p:grpSp>
          <p:nvGrpSpPr>
            <p:cNvPr id="59" name="กลุ่ม 58"/>
            <p:cNvGrpSpPr/>
            <p:nvPr/>
          </p:nvGrpSpPr>
          <p:grpSpPr>
            <a:xfrm>
              <a:off x="187436" y="17128"/>
              <a:ext cx="8652652" cy="5109244"/>
              <a:chOff x="187436" y="17128"/>
              <a:chExt cx="8652652" cy="5109244"/>
            </a:xfrm>
          </p:grpSpPr>
          <p:cxnSp>
            <p:nvCxnSpPr>
              <p:cNvPr id="7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9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9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9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9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60" name="กลุ่ม 59"/>
            <p:cNvGrpSpPr/>
            <p:nvPr/>
          </p:nvGrpSpPr>
          <p:grpSpPr>
            <a:xfrm>
              <a:off x="-29030" y="263553"/>
              <a:ext cx="9151241" cy="4703748"/>
              <a:chOff x="-29030" y="263553"/>
              <a:chExt cx="9151241" cy="4703748"/>
            </a:xfrm>
          </p:grpSpPr>
          <p:cxnSp>
            <p:nvCxnSpPr>
              <p:cNvPr id="6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nvGrpSpPr>
          <p:cNvPr id="94" name="กลุ่ม 93"/>
          <p:cNvGrpSpPr/>
          <p:nvPr userDrawn="1"/>
        </p:nvGrpSpPr>
        <p:grpSpPr>
          <a:xfrm>
            <a:off x="3525912" y="1875263"/>
            <a:ext cx="5140179" cy="2252071"/>
            <a:chOff x="2205592" y="313868"/>
            <a:chExt cx="4637366" cy="1229602"/>
          </a:xfrm>
        </p:grpSpPr>
        <p:sp>
          <p:nvSpPr>
            <p:cNvPr id="95" name="TextBox 94"/>
            <p:cNvSpPr txBox="1"/>
            <p:nvPr/>
          </p:nvSpPr>
          <p:spPr>
            <a:xfrm>
              <a:off x="2205592" y="343141"/>
              <a:ext cx="4599337" cy="1200329"/>
            </a:xfrm>
            <a:prstGeom prst="rect">
              <a:avLst/>
            </a:prstGeom>
            <a:noFill/>
          </p:spPr>
          <p:txBody>
            <a:bodyPr wrap="none" rtlCol="0">
              <a:prstTxWarp prst="textArchUp">
                <a:avLst/>
              </a:prstTxWarp>
              <a:spAutoFit/>
            </a:bodyPr>
            <a:lstStyle/>
            <a:p>
              <a:pPr marL="0" marR="0" lvl="0" indent="0" algn="ctr" defTabSz="121914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0" normalizeH="0" baseline="0" noProof="0" dirty="0">
                  <a:ln>
                    <a:noFill/>
                  </a:ln>
                  <a:solidFill>
                    <a:srgbClr val="8F77AD"/>
                  </a:solidFill>
                  <a:effectLst/>
                  <a:uLnTx/>
                  <a:uFillTx/>
                  <a:latin typeface="milk tea Med" pitchFamily="2" charset="-34"/>
                  <a:ea typeface="+mn-ea"/>
                  <a:cs typeface="milk tea Med" pitchFamily="2" charset="-34"/>
                </a:rPr>
                <a:t>THANK YOU</a:t>
              </a:r>
            </a:p>
          </p:txBody>
        </p:sp>
        <p:sp>
          <p:nvSpPr>
            <p:cNvPr id="96" name="TextBox 95"/>
            <p:cNvSpPr txBox="1"/>
            <p:nvPr/>
          </p:nvSpPr>
          <p:spPr>
            <a:xfrm>
              <a:off x="2243621" y="313868"/>
              <a:ext cx="4599337" cy="1200329"/>
            </a:xfrm>
            <a:prstGeom prst="rect">
              <a:avLst/>
            </a:prstGeom>
            <a:noFill/>
          </p:spPr>
          <p:txBody>
            <a:bodyPr wrap="none" rtlCol="0">
              <a:prstTxWarp prst="textArchUp">
                <a:avLst/>
              </a:prstTxWarp>
              <a:spAutoFit/>
            </a:bodyPr>
            <a:lstStyle/>
            <a:p>
              <a:pPr marL="0" marR="0" lvl="0" indent="0" algn="ctr" defTabSz="121914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0" normalizeH="0" baseline="0" noProof="0" dirty="0">
                  <a:ln>
                    <a:noFill/>
                  </a:ln>
                  <a:solidFill>
                    <a:srgbClr val="FFD44B"/>
                  </a:solidFill>
                  <a:effectLst/>
                  <a:uLnTx/>
                  <a:uFillTx/>
                  <a:latin typeface="milk tea Med" pitchFamily="2" charset="-34"/>
                  <a:ea typeface="+mn-ea"/>
                  <a:cs typeface="milk tea Med" pitchFamily="2" charset="-34"/>
                </a:rPr>
                <a:t>THANK YOU</a:t>
              </a:r>
            </a:p>
          </p:txBody>
        </p:sp>
      </p:grpSp>
      <p:grpSp>
        <p:nvGrpSpPr>
          <p:cNvPr id="97" name="กลุ่ม 96"/>
          <p:cNvGrpSpPr/>
          <p:nvPr userDrawn="1"/>
        </p:nvGrpSpPr>
        <p:grpSpPr>
          <a:xfrm>
            <a:off x="8366604" y="-4045709"/>
            <a:ext cx="1139859" cy="3468232"/>
            <a:chOff x="7440136" y="733697"/>
            <a:chExt cx="854894" cy="2601174"/>
          </a:xfrm>
        </p:grpSpPr>
        <p:sp>
          <p:nvSpPr>
            <p:cNvPr id="98" name="รูปแบบอิสระ 97"/>
            <p:cNvSpPr/>
            <p:nvPr/>
          </p:nvSpPr>
          <p:spPr>
            <a:xfrm>
              <a:off x="7799259" y="1667435"/>
              <a:ext cx="215253" cy="1667436"/>
            </a:xfrm>
            <a:custGeom>
              <a:avLst/>
              <a:gdLst>
                <a:gd name="connsiteX0" fmla="*/ 71753 w 215253"/>
                <a:gd name="connsiteY0" fmla="*/ 0 h 1667436"/>
                <a:gd name="connsiteX1" fmla="*/ 197259 w 215253"/>
                <a:gd name="connsiteY1" fmla="*/ 376518 h 1667436"/>
                <a:gd name="connsiteX2" fmla="*/ 35 w 215253"/>
                <a:gd name="connsiteY2" fmla="*/ 824753 h 1667436"/>
                <a:gd name="connsiteX3" fmla="*/ 215188 w 215253"/>
                <a:gd name="connsiteY3" fmla="*/ 1344706 h 1667436"/>
                <a:gd name="connsiteX4" fmla="*/ 17965 w 215253"/>
                <a:gd name="connsiteY4" fmla="*/ 1667436 h 16674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253" h="1667436">
                  <a:moveTo>
                    <a:pt x="71753" y="0"/>
                  </a:moveTo>
                  <a:cubicBezTo>
                    <a:pt x="140482" y="119529"/>
                    <a:pt x="209212" y="239059"/>
                    <a:pt x="197259" y="376518"/>
                  </a:cubicBezTo>
                  <a:cubicBezTo>
                    <a:pt x="185306" y="513977"/>
                    <a:pt x="-2953" y="663388"/>
                    <a:pt x="35" y="824753"/>
                  </a:cubicBezTo>
                  <a:cubicBezTo>
                    <a:pt x="3023" y="986118"/>
                    <a:pt x="212200" y="1204259"/>
                    <a:pt x="215188" y="1344706"/>
                  </a:cubicBezTo>
                  <a:cubicBezTo>
                    <a:pt x="218176" y="1485153"/>
                    <a:pt x="118070" y="1576294"/>
                    <a:pt x="17965" y="1667436"/>
                  </a:cubicBezTo>
                </a:path>
              </a:pathLst>
            </a:custGeom>
            <a:ln>
              <a:solidFill>
                <a:schemeClr val="accent2">
                  <a:lumMod val="40000"/>
                  <a:lumOff val="6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black"/>
                </a:solidFill>
                <a:effectLst/>
                <a:uLnTx/>
                <a:uFillTx/>
                <a:latin typeface="FC Onigiri Outline"/>
                <a:ea typeface="+mn-ea"/>
                <a:cs typeface="FC Onigiri Outline"/>
              </a:endParaRPr>
            </a:p>
          </p:txBody>
        </p:sp>
        <p:grpSp>
          <p:nvGrpSpPr>
            <p:cNvPr id="99" name="กลุ่ม 98"/>
            <p:cNvGrpSpPr/>
            <p:nvPr/>
          </p:nvGrpSpPr>
          <p:grpSpPr>
            <a:xfrm>
              <a:off x="7440136" y="733697"/>
              <a:ext cx="854894" cy="956811"/>
              <a:chOff x="7340993" y="492494"/>
              <a:chExt cx="1113723" cy="1253001"/>
            </a:xfrm>
          </p:grpSpPr>
          <p:sp>
            <p:nvSpPr>
              <p:cNvPr id="100" name="หัวใจ 99"/>
              <p:cNvSpPr/>
              <p:nvPr/>
            </p:nvSpPr>
            <p:spPr>
              <a:xfrm rot="10800000">
                <a:off x="7812360" y="1601479"/>
                <a:ext cx="144016" cy="144016"/>
              </a:xfrm>
              <a:prstGeom prst="heart">
                <a:avLst/>
              </a:prstGeom>
              <a:solidFill>
                <a:srgbClr val="FFBD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1" name="วงรี 100"/>
              <p:cNvSpPr/>
              <p:nvPr/>
            </p:nvSpPr>
            <p:spPr>
              <a:xfrm>
                <a:off x="7340993" y="492494"/>
                <a:ext cx="1113723" cy="1149794"/>
              </a:xfrm>
              <a:prstGeom prst="ellipse">
                <a:avLst/>
              </a:prstGeom>
              <a:solidFill>
                <a:srgbClr val="FFE5E5"/>
              </a:solidFill>
              <a:ln>
                <a:noFill/>
              </a:ln>
              <a:effectLst>
                <a:innerShdw blurRad="63500" dist="190500" dir="2700000">
                  <a:srgbClr val="FFBDBD">
                    <a:alpha val="49804"/>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2" name="หัวใจ 101"/>
              <p:cNvSpPr/>
              <p:nvPr/>
            </p:nvSpPr>
            <p:spPr>
              <a:xfrm>
                <a:off x="7543546" y="788684"/>
                <a:ext cx="202552" cy="169528"/>
              </a:xfrm>
              <a:prstGeom prst="hear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3" name="วงรี 102"/>
              <p:cNvSpPr/>
              <p:nvPr/>
            </p:nvSpPr>
            <p:spPr>
              <a:xfrm>
                <a:off x="7599822" y="1040630"/>
                <a:ext cx="90000" cy="9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grpSp>
        <p:nvGrpSpPr>
          <p:cNvPr id="104" name="กลุ่ม 103"/>
          <p:cNvGrpSpPr/>
          <p:nvPr userDrawn="1"/>
        </p:nvGrpSpPr>
        <p:grpSpPr>
          <a:xfrm>
            <a:off x="1826809" y="-4536476"/>
            <a:ext cx="1139859" cy="3729271"/>
            <a:chOff x="7440136" y="733697"/>
            <a:chExt cx="854894" cy="2601174"/>
          </a:xfrm>
        </p:grpSpPr>
        <p:sp>
          <p:nvSpPr>
            <p:cNvPr id="105" name="รูปแบบอิสระ 104"/>
            <p:cNvSpPr/>
            <p:nvPr/>
          </p:nvSpPr>
          <p:spPr>
            <a:xfrm>
              <a:off x="7799259" y="1667435"/>
              <a:ext cx="215253" cy="1667436"/>
            </a:xfrm>
            <a:custGeom>
              <a:avLst/>
              <a:gdLst>
                <a:gd name="connsiteX0" fmla="*/ 71753 w 215253"/>
                <a:gd name="connsiteY0" fmla="*/ 0 h 1667436"/>
                <a:gd name="connsiteX1" fmla="*/ 197259 w 215253"/>
                <a:gd name="connsiteY1" fmla="*/ 376518 h 1667436"/>
                <a:gd name="connsiteX2" fmla="*/ 35 w 215253"/>
                <a:gd name="connsiteY2" fmla="*/ 824753 h 1667436"/>
                <a:gd name="connsiteX3" fmla="*/ 215188 w 215253"/>
                <a:gd name="connsiteY3" fmla="*/ 1344706 h 1667436"/>
                <a:gd name="connsiteX4" fmla="*/ 17965 w 215253"/>
                <a:gd name="connsiteY4" fmla="*/ 1667436 h 16674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253" h="1667436">
                  <a:moveTo>
                    <a:pt x="71753" y="0"/>
                  </a:moveTo>
                  <a:cubicBezTo>
                    <a:pt x="140482" y="119529"/>
                    <a:pt x="209212" y="239059"/>
                    <a:pt x="197259" y="376518"/>
                  </a:cubicBezTo>
                  <a:cubicBezTo>
                    <a:pt x="185306" y="513977"/>
                    <a:pt x="-2953" y="663388"/>
                    <a:pt x="35" y="824753"/>
                  </a:cubicBezTo>
                  <a:cubicBezTo>
                    <a:pt x="3023" y="986118"/>
                    <a:pt x="212200" y="1204259"/>
                    <a:pt x="215188" y="1344706"/>
                  </a:cubicBezTo>
                  <a:cubicBezTo>
                    <a:pt x="218176" y="1485153"/>
                    <a:pt x="118070" y="1576294"/>
                    <a:pt x="17965" y="1667436"/>
                  </a:cubicBezTo>
                </a:path>
              </a:pathLst>
            </a:custGeom>
            <a:ln>
              <a:solidFill>
                <a:srgbClr val="A8C7CC"/>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black"/>
                </a:solidFill>
                <a:effectLst/>
                <a:uLnTx/>
                <a:uFillTx/>
                <a:latin typeface="FC Onigiri Outline"/>
                <a:ea typeface="+mn-ea"/>
                <a:cs typeface="FC Onigiri Outline"/>
              </a:endParaRPr>
            </a:p>
          </p:txBody>
        </p:sp>
        <p:grpSp>
          <p:nvGrpSpPr>
            <p:cNvPr id="106" name="กลุ่ม 105"/>
            <p:cNvGrpSpPr/>
            <p:nvPr/>
          </p:nvGrpSpPr>
          <p:grpSpPr>
            <a:xfrm>
              <a:off x="7440136" y="733697"/>
              <a:ext cx="854894" cy="956811"/>
              <a:chOff x="7340993" y="492494"/>
              <a:chExt cx="1113723" cy="1253001"/>
            </a:xfrm>
          </p:grpSpPr>
          <p:sp>
            <p:nvSpPr>
              <p:cNvPr id="107" name="หัวใจ 106"/>
              <p:cNvSpPr/>
              <p:nvPr/>
            </p:nvSpPr>
            <p:spPr>
              <a:xfrm rot="10800000">
                <a:off x="7812360" y="1601479"/>
                <a:ext cx="144016" cy="144016"/>
              </a:xfrm>
              <a:prstGeom prst="heart">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8" name="วงรี 107"/>
              <p:cNvSpPr/>
              <p:nvPr/>
            </p:nvSpPr>
            <p:spPr>
              <a:xfrm>
                <a:off x="7340993" y="492494"/>
                <a:ext cx="1113723" cy="1149794"/>
              </a:xfrm>
              <a:prstGeom prst="ellipse">
                <a:avLst/>
              </a:prstGeom>
              <a:solidFill>
                <a:srgbClr val="B8D2D6"/>
              </a:solidFill>
              <a:ln>
                <a:noFill/>
              </a:ln>
              <a:effectLst>
                <a:innerShdw blurRad="63500" dist="190500" dir="2700000">
                  <a:schemeClr val="accent5">
                    <a:lumMod val="60000"/>
                    <a:lumOff val="40000"/>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9" name="หัวใจ 108"/>
              <p:cNvSpPr/>
              <p:nvPr/>
            </p:nvSpPr>
            <p:spPr>
              <a:xfrm>
                <a:off x="7543546" y="788684"/>
                <a:ext cx="202552" cy="169528"/>
              </a:xfrm>
              <a:prstGeom prst="hear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10" name="วงรี 109"/>
              <p:cNvSpPr/>
              <p:nvPr/>
            </p:nvSpPr>
            <p:spPr>
              <a:xfrm>
                <a:off x="7599822" y="1040630"/>
                <a:ext cx="90000" cy="9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grpSp>
        <p:nvGrpSpPr>
          <p:cNvPr id="111" name="กลุ่ม 110"/>
          <p:cNvGrpSpPr/>
          <p:nvPr userDrawn="1"/>
        </p:nvGrpSpPr>
        <p:grpSpPr>
          <a:xfrm>
            <a:off x="405609" y="56659"/>
            <a:ext cx="3015709" cy="600000"/>
            <a:chOff x="3289945" y="3405879"/>
            <a:chExt cx="2261782" cy="450000"/>
          </a:xfrm>
        </p:grpSpPr>
        <p:sp>
          <p:nvSpPr>
            <p:cNvPr id="112" name="วงรี 111"/>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13" name="วงรี 112"/>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14" name="วงรี 113"/>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15" name="วงรี 114"/>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pic>
        <p:nvPicPr>
          <p:cNvPr id="116" name="รูปภาพ 11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039138" y="2400698"/>
            <a:ext cx="1757561" cy="3889513"/>
          </a:xfrm>
          <a:prstGeom prst="rect">
            <a:avLst/>
          </a:prstGeom>
        </p:spPr>
      </p:pic>
      <p:pic>
        <p:nvPicPr>
          <p:cNvPr id="117" name="รูปภาพ 11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2486614" flipH="1">
            <a:off x="10260988" y="5090977"/>
            <a:ext cx="2023933" cy="2033807"/>
          </a:xfrm>
          <a:prstGeom prst="rect">
            <a:avLst/>
          </a:prstGeom>
          <a:effectLst>
            <a:outerShdw blurRad="50800" dist="38100" dir="2700000" algn="tl" rotWithShape="0">
              <a:schemeClr val="accent4">
                <a:alpha val="40000"/>
              </a:schemeClr>
            </a:outerShdw>
          </a:effectLst>
        </p:spPr>
      </p:pic>
      <p:sp>
        <p:nvSpPr>
          <p:cNvPr id="118" name="คำบรรยายภาพแบบเมฆ 1"/>
          <p:cNvSpPr/>
          <p:nvPr userDrawn="1"/>
        </p:nvSpPr>
        <p:spPr>
          <a:xfrm>
            <a:off x="2258500" y="3268809"/>
            <a:ext cx="3015937" cy="1399976"/>
          </a:xfrm>
          <a:custGeom>
            <a:avLst/>
            <a:gdLst>
              <a:gd name="connsiteX0" fmla="*/ 3900 w 43200"/>
              <a:gd name="connsiteY0" fmla="*/ 14370 h 43200"/>
              <a:gd name="connsiteX1" fmla="*/ 5623 w 43200"/>
              <a:gd name="connsiteY1" fmla="*/ 6907 h 43200"/>
              <a:gd name="connsiteX2" fmla="*/ 14005 w 43200"/>
              <a:gd name="connsiteY2" fmla="*/ 5202 h 43200"/>
              <a:gd name="connsiteX3" fmla="*/ 22456 w 43200"/>
              <a:gd name="connsiteY3" fmla="*/ 3432 h 43200"/>
              <a:gd name="connsiteX4" fmla="*/ 25749 w 43200"/>
              <a:gd name="connsiteY4" fmla="*/ 200 h 43200"/>
              <a:gd name="connsiteX5" fmla="*/ 29833 w 43200"/>
              <a:gd name="connsiteY5" fmla="*/ 2481 h 43200"/>
              <a:gd name="connsiteX6" fmla="*/ 35463 w 43200"/>
              <a:gd name="connsiteY6" fmla="*/ 690 h 43200"/>
              <a:gd name="connsiteX7" fmla="*/ 38318 w 43200"/>
              <a:gd name="connsiteY7" fmla="*/ 5576 h 43200"/>
              <a:gd name="connsiteX8" fmla="*/ 41982 w 43200"/>
              <a:gd name="connsiteY8" fmla="*/ 10318 h 43200"/>
              <a:gd name="connsiteX9" fmla="*/ 41818 w 43200"/>
              <a:gd name="connsiteY9" fmla="*/ 15460 h 43200"/>
              <a:gd name="connsiteX10" fmla="*/ 43016 w 43200"/>
              <a:gd name="connsiteY10" fmla="*/ 23322 h 43200"/>
              <a:gd name="connsiteX11" fmla="*/ 37404 w 43200"/>
              <a:gd name="connsiteY11" fmla="*/ 30204 h 43200"/>
              <a:gd name="connsiteX12" fmla="*/ 35395 w 43200"/>
              <a:gd name="connsiteY12" fmla="*/ 36101 h 43200"/>
              <a:gd name="connsiteX13" fmla="*/ 28555 w 43200"/>
              <a:gd name="connsiteY13" fmla="*/ 36815 h 43200"/>
              <a:gd name="connsiteX14" fmla="*/ 23667 w 43200"/>
              <a:gd name="connsiteY14" fmla="*/ 43106 h 43200"/>
              <a:gd name="connsiteX15" fmla="*/ 16480 w 43200"/>
              <a:gd name="connsiteY15" fmla="*/ 39266 h 43200"/>
              <a:gd name="connsiteX16" fmla="*/ 5804 w 43200"/>
              <a:gd name="connsiteY16" fmla="*/ 35472 h 43200"/>
              <a:gd name="connsiteX17" fmla="*/ 1110 w 43200"/>
              <a:gd name="connsiteY17" fmla="*/ 31250 h 43200"/>
              <a:gd name="connsiteX18" fmla="*/ 2113 w 43200"/>
              <a:gd name="connsiteY18" fmla="*/ 25551 h 43200"/>
              <a:gd name="connsiteX19" fmla="*/ -5 w 43200"/>
              <a:gd name="connsiteY19" fmla="*/ 19704 h 43200"/>
              <a:gd name="connsiteX20" fmla="*/ 3863 w 43200"/>
              <a:gd name="connsiteY20" fmla="*/ 14507 h 43200"/>
              <a:gd name="connsiteX21" fmla="*/ 3900 w 43200"/>
              <a:gd name="connsiteY21" fmla="*/ 14370 h 43200"/>
              <a:gd name="connsiteX0" fmla="*/ 2260371 w 1897956"/>
              <a:gd name="connsiteY0" fmla="*/ 1025461 h 1000313"/>
              <a:gd name="connsiteX1" fmla="*/ 2232585 w 1897956"/>
              <a:gd name="connsiteY1" fmla="*/ 1053247 h 1000313"/>
              <a:gd name="connsiteX2" fmla="*/ 2204799 w 1897956"/>
              <a:gd name="connsiteY2" fmla="*/ 1025461 h 1000313"/>
              <a:gd name="connsiteX3" fmla="*/ 2232585 w 1897956"/>
              <a:gd name="connsiteY3" fmla="*/ 997675 h 1000313"/>
              <a:gd name="connsiteX4" fmla="*/ 2260371 w 1897956"/>
              <a:gd name="connsiteY4" fmla="*/ 1025461 h 1000313"/>
              <a:gd name="connsiteX0" fmla="*/ 2127283 w 1897956"/>
              <a:gd name="connsiteY0" fmla="*/ 959624 h 1000313"/>
              <a:gd name="connsiteX1" fmla="*/ 2071710 w 1897956"/>
              <a:gd name="connsiteY1" fmla="*/ 1015197 h 1000313"/>
              <a:gd name="connsiteX2" fmla="*/ 2016137 w 1897956"/>
              <a:gd name="connsiteY2" fmla="*/ 959624 h 1000313"/>
              <a:gd name="connsiteX3" fmla="*/ 2071710 w 1897956"/>
              <a:gd name="connsiteY3" fmla="*/ 904051 h 1000313"/>
              <a:gd name="connsiteX4" fmla="*/ 2127283 w 1897956"/>
              <a:gd name="connsiteY4" fmla="*/ 959624 h 1000313"/>
              <a:gd name="connsiteX0" fmla="*/ 1942762 w 1897956"/>
              <a:gd name="connsiteY0" fmla="*/ 872739 h 1000313"/>
              <a:gd name="connsiteX1" fmla="*/ 1859403 w 1897956"/>
              <a:gd name="connsiteY1" fmla="*/ 956098 h 1000313"/>
              <a:gd name="connsiteX2" fmla="*/ 1776044 w 1897956"/>
              <a:gd name="connsiteY2" fmla="*/ 872739 h 1000313"/>
              <a:gd name="connsiteX3" fmla="*/ 1859403 w 1897956"/>
              <a:gd name="connsiteY3" fmla="*/ 789380 h 1000313"/>
              <a:gd name="connsiteX4" fmla="*/ 1942762 w 1897956"/>
              <a:gd name="connsiteY4" fmla="*/ 872739 h 1000313"/>
              <a:gd name="connsiteX0" fmla="*/ 4693 w 43200"/>
              <a:gd name="connsiteY0" fmla="*/ 26177 h 43200"/>
              <a:gd name="connsiteX1" fmla="*/ 2160 w 43200"/>
              <a:gd name="connsiteY1" fmla="*/ 25380 h 43200"/>
              <a:gd name="connsiteX2" fmla="*/ 6928 w 43200"/>
              <a:gd name="connsiteY2" fmla="*/ 34899 h 43200"/>
              <a:gd name="connsiteX3" fmla="*/ 5820 w 43200"/>
              <a:gd name="connsiteY3" fmla="*/ 35280 h 43200"/>
              <a:gd name="connsiteX4" fmla="*/ 16478 w 43200"/>
              <a:gd name="connsiteY4" fmla="*/ 39090 h 43200"/>
              <a:gd name="connsiteX5" fmla="*/ 15810 w 43200"/>
              <a:gd name="connsiteY5" fmla="*/ 37350 h 43200"/>
              <a:gd name="connsiteX6" fmla="*/ 28827 w 43200"/>
              <a:gd name="connsiteY6" fmla="*/ 34751 h 43200"/>
              <a:gd name="connsiteX7" fmla="*/ 28560 w 43200"/>
              <a:gd name="connsiteY7" fmla="*/ 36660 h 43200"/>
              <a:gd name="connsiteX8" fmla="*/ 34129 w 43200"/>
              <a:gd name="connsiteY8" fmla="*/ 22954 h 43200"/>
              <a:gd name="connsiteX9" fmla="*/ 37380 w 43200"/>
              <a:gd name="connsiteY9" fmla="*/ 30090 h 43200"/>
              <a:gd name="connsiteX10" fmla="*/ 41798 w 43200"/>
              <a:gd name="connsiteY10" fmla="*/ 15354 h 43200"/>
              <a:gd name="connsiteX11" fmla="*/ 40350 w 43200"/>
              <a:gd name="connsiteY11" fmla="*/ 18030 h 43200"/>
              <a:gd name="connsiteX12" fmla="*/ 38324 w 43200"/>
              <a:gd name="connsiteY12" fmla="*/ 5426 h 43200"/>
              <a:gd name="connsiteX13" fmla="*/ 38400 w 43200"/>
              <a:gd name="connsiteY13" fmla="*/ 6690 h 43200"/>
              <a:gd name="connsiteX14" fmla="*/ 29078 w 43200"/>
              <a:gd name="connsiteY14" fmla="*/ 3952 h 43200"/>
              <a:gd name="connsiteX15" fmla="*/ 29820 w 43200"/>
              <a:gd name="connsiteY15" fmla="*/ 2340 h 43200"/>
              <a:gd name="connsiteX16" fmla="*/ 22141 w 43200"/>
              <a:gd name="connsiteY16" fmla="*/ 4720 h 43200"/>
              <a:gd name="connsiteX17" fmla="*/ 22500 w 43200"/>
              <a:gd name="connsiteY17" fmla="*/ 3330 h 43200"/>
              <a:gd name="connsiteX18" fmla="*/ 14000 w 43200"/>
              <a:gd name="connsiteY18" fmla="*/ 5192 h 43200"/>
              <a:gd name="connsiteX19" fmla="*/ 15300 w 43200"/>
              <a:gd name="connsiteY19" fmla="*/ 6540 h 43200"/>
              <a:gd name="connsiteX20" fmla="*/ 4127 w 43200"/>
              <a:gd name="connsiteY20" fmla="*/ 15789 h 43200"/>
              <a:gd name="connsiteX21" fmla="*/ 3900 w 43200"/>
              <a:gd name="connsiteY21" fmla="*/ 14370 h 43200"/>
              <a:gd name="connsiteX0" fmla="*/ 3936 w 51485"/>
              <a:gd name="connsiteY0" fmla="*/ 14229 h 45345"/>
              <a:gd name="connsiteX1" fmla="*/ 5659 w 51485"/>
              <a:gd name="connsiteY1" fmla="*/ 6766 h 45345"/>
              <a:gd name="connsiteX2" fmla="*/ 14041 w 51485"/>
              <a:gd name="connsiteY2" fmla="*/ 5061 h 45345"/>
              <a:gd name="connsiteX3" fmla="*/ 22492 w 51485"/>
              <a:gd name="connsiteY3" fmla="*/ 3291 h 45345"/>
              <a:gd name="connsiteX4" fmla="*/ 25785 w 51485"/>
              <a:gd name="connsiteY4" fmla="*/ 59 h 45345"/>
              <a:gd name="connsiteX5" fmla="*/ 29869 w 51485"/>
              <a:gd name="connsiteY5" fmla="*/ 2340 h 45345"/>
              <a:gd name="connsiteX6" fmla="*/ 35499 w 51485"/>
              <a:gd name="connsiteY6" fmla="*/ 549 h 45345"/>
              <a:gd name="connsiteX7" fmla="*/ 38354 w 51485"/>
              <a:gd name="connsiteY7" fmla="*/ 5435 h 45345"/>
              <a:gd name="connsiteX8" fmla="*/ 42018 w 51485"/>
              <a:gd name="connsiteY8" fmla="*/ 10177 h 45345"/>
              <a:gd name="connsiteX9" fmla="*/ 41854 w 51485"/>
              <a:gd name="connsiteY9" fmla="*/ 15319 h 45345"/>
              <a:gd name="connsiteX10" fmla="*/ 43052 w 51485"/>
              <a:gd name="connsiteY10" fmla="*/ 23181 h 45345"/>
              <a:gd name="connsiteX11" fmla="*/ 37440 w 51485"/>
              <a:gd name="connsiteY11" fmla="*/ 30063 h 45345"/>
              <a:gd name="connsiteX12" fmla="*/ 35431 w 51485"/>
              <a:gd name="connsiteY12" fmla="*/ 35960 h 45345"/>
              <a:gd name="connsiteX13" fmla="*/ 28591 w 51485"/>
              <a:gd name="connsiteY13" fmla="*/ 36674 h 45345"/>
              <a:gd name="connsiteX14" fmla="*/ 23703 w 51485"/>
              <a:gd name="connsiteY14" fmla="*/ 42965 h 45345"/>
              <a:gd name="connsiteX15" fmla="*/ 16516 w 51485"/>
              <a:gd name="connsiteY15" fmla="*/ 39125 h 45345"/>
              <a:gd name="connsiteX16" fmla="*/ 5840 w 51485"/>
              <a:gd name="connsiteY16" fmla="*/ 35331 h 45345"/>
              <a:gd name="connsiteX17" fmla="*/ 1146 w 51485"/>
              <a:gd name="connsiteY17" fmla="*/ 31109 h 45345"/>
              <a:gd name="connsiteX18" fmla="*/ 2149 w 51485"/>
              <a:gd name="connsiteY18" fmla="*/ 25410 h 45345"/>
              <a:gd name="connsiteX19" fmla="*/ 31 w 51485"/>
              <a:gd name="connsiteY19" fmla="*/ 19563 h 45345"/>
              <a:gd name="connsiteX20" fmla="*/ 3899 w 51485"/>
              <a:gd name="connsiteY20" fmla="*/ 14366 h 45345"/>
              <a:gd name="connsiteX21" fmla="*/ 3936 w 51485"/>
              <a:gd name="connsiteY21" fmla="*/ 14229 h 45345"/>
              <a:gd name="connsiteX0" fmla="*/ 2261953 w 2261953"/>
              <a:gd name="connsiteY0" fmla="*/ 1022196 h 1049982"/>
              <a:gd name="connsiteX1" fmla="*/ 2234167 w 2261953"/>
              <a:gd name="connsiteY1" fmla="*/ 1049982 h 1049982"/>
              <a:gd name="connsiteX2" fmla="*/ 2206381 w 2261953"/>
              <a:gd name="connsiteY2" fmla="*/ 1022196 h 1049982"/>
              <a:gd name="connsiteX3" fmla="*/ 2234167 w 2261953"/>
              <a:gd name="connsiteY3" fmla="*/ 994410 h 1049982"/>
              <a:gd name="connsiteX4" fmla="*/ 2261953 w 2261953"/>
              <a:gd name="connsiteY4" fmla="*/ 1022196 h 1049982"/>
              <a:gd name="connsiteX0" fmla="*/ 2128865 w 2261953"/>
              <a:gd name="connsiteY0" fmla="*/ 956359 h 1049982"/>
              <a:gd name="connsiteX1" fmla="*/ 2073292 w 2261953"/>
              <a:gd name="connsiteY1" fmla="*/ 1011932 h 1049982"/>
              <a:gd name="connsiteX2" fmla="*/ 2017719 w 2261953"/>
              <a:gd name="connsiteY2" fmla="*/ 956359 h 1049982"/>
              <a:gd name="connsiteX3" fmla="*/ 2073292 w 2261953"/>
              <a:gd name="connsiteY3" fmla="*/ 900786 h 1049982"/>
              <a:gd name="connsiteX4" fmla="*/ 2128865 w 2261953"/>
              <a:gd name="connsiteY4" fmla="*/ 956359 h 1049982"/>
              <a:gd name="connsiteX0" fmla="*/ 1944344 w 2261953"/>
              <a:gd name="connsiteY0" fmla="*/ 869474 h 1049982"/>
              <a:gd name="connsiteX1" fmla="*/ 1860985 w 2261953"/>
              <a:gd name="connsiteY1" fmla="*/ 952833 h 1049982"/>
              <a:gd name="connsiteX2" fmla="*/ 1777626 w 2261953"/>
              <a:gd name="connsiteY2" fmla="*/ 869474 h 1049982"/>
              <a:gd name="connsiteX3" fmla="*/ 1860985 w 2261953"/>
              <a:gd name="connsiteY3" fmla="*/ 786115 h 1049982"/>
              <a:gd name="connsiteX4" fmla="*/ 1944344 w 2261953"/>
              <a:gd name="connsiteY4" fmla="*/ 869474 h 1049982"/>
              <a:gd name="connsiteX0" fmla="*/ 4729 w 51485"/>
              <a:gd name="connsiteY0" fmla="*/ 26036 h 45345"/>
              <a:gd name="connsiteX1" fmla="*/ 2196 w 51485"/>
              <a:gd name="connsiteY1" fmla="*/ 25239 h 45345"/>
              <a:gd name="connsiteX2" fmla="*/ 6964 w 51485"/>
              <a:gd name="connsiteY2" fmla="*/ 34758 h 45345"/>
              <a:gd name="connsiteX3" fmla="*/ 5856 w 51485"/>
              <a:gd name="connsiteY3" fmla="*/ 35139 h 45345"/>
              <a:gd name="connsiteX4" fmla="*/ 16514 w 51485"/>
              <a:gd name="connsiteY4" fmla="*/ 38949 h 45345"/>
              <a:gd name="connsiteX5" fmla="*/ 15846 w 51485"/>
              <a:gd name="connsiteY5" fmla="*/ 37209 h 45345"/>
              <a:gd name="connsiteX6" fmla="*/ 28863 w 51485"/>
              <a:gd name="connsiteY6" fmla="*/ 34610 h 45345"/>
              <a:gd name="connsiteX7" fmla="*/ 28596 w 51485"/>
              <a:gd name="connsiteY7" fmla="*/ 36519 h 45345"/>
              <a:gd name="connsiteX8" fmla="*/ 41834 w 51485"/>
              <a:gd name="connsiteY8" fmla="*/ 15213 h 45345"/>
              <a:gd name="connsiteX9" fmla="*/ 40386 w 51485"/>
              <a:gd name="connsiteY9" fmla="*/ 17889 h 45345"/>
              <a:gd name="connsiteX10" fmla="*/ 38360 w 51485"/>
              <a:gd name="connsiteY10" fmla="*/ 5285 h 45345"/>
              <a:gd name="connsiteX11" fmla="*/ 38436 w 51485"/>
              <a:gd name="connsiteY11" fmla="*/ 6549 h 45345"/>
              <a:gd name="connsiteX12" fmla="*/ 29114 w 51485"/>
              <a:gd name="connsiteY12" fmla="*/ 3811 h 45345"/>
              <a:gd name="connsiteX13" fmla="*/ 29856 w 51485"/>
              <a:gd name="connsiteY13" fmla="*/ 2199 h 45345"/>
              <a:gd name="connsiteX14" fmla="*/ 22177 w 51485"/>
              <a:gd name="connsiteY14" fmla="*/ 4579 h 45345"/>
              <a:gd name="connsiteX15" fmla="*/ 22536 w 51485"/>
              <a:gd name="connsiteY15" fmla="*/ 3189 h 45345"/>
              <a:gd name="connsiteX16" fmla="*/ 14036 w 51485"/>
              <a:gd name="connsiteY16" fmla="*/ 5051 h 45345"/>
              <a:gd name="connsiteX17" fmla="*/ 15336 w 51485"/>
              <a:gd name="connsiteY17" fmla="*/ 6399 h 45345"/>
              <a:gd name="connsiteX18" fmla="*/ 4163 w 51485"/>
              <a:gd name="connsiteY18" fmla="*/ 15648 h 45345"/>
              <a:gd name="connsiteX19" fmla="*/ 3936 w 51485"/>
              <a:gd name="connsiteY19" fmla="*/ 14229 h 45345"/>
              <a:gd name="connsiteX0" fmla="*/ 3936 w 51485"/>
              <a:gd name="connsiteY0" fmla="*/ 14229 h 45345"/>
              <a:gd name="connsiteX1" fmla="*/ 5659 w 51485"/>
              <a:gd name="connsiteY1" fmla="*/ 6766 h 45345"/>
              <a:gd name="connsiteX2" fmla="*/ 14041 w 51485"/>
              <a:gd name="connsiteY2" fmla="*/ 5061 h 45345"/>
              <a:gd name="connsiteX3" fmla="*/ 22492 w 51485"/>
              <a:gd name="connsiteY3" fmla="*/ 3291 h 45345"/>
              <a:gd name="connsiteX4" fmla="*/ 25785 w 51485"/>
              <a:gd name="connsiteY4" fmla="*/ 59 h 45345"/>
              <a:gd name="connsiteX5" fmla="*/ 29869 w 51485"/>
              <a:gd name="connsiteY5" fmla="*/ 2340 h 45345"/>
              <a:gd name="connsiteX6" fmla="*/ 35499 w 51485"/>
              <a:gd name="connsiteY6" fmla="*/ 549 h 45345"/>
              <a:gd name="connsiteX7" fmla="*/ 38354 w 51485"/>
              <a:gd name="connsiteY7" fmla="*/ 5435 h 45345"/>
              <a:gd name="connsiteX8" fmla="*/ 42018 w 51485"/>
              <a:gd name="connsiteY8" fmla="*/ 10177 h 45345"/>
              <a:gd name="connsiteX9" fmla="*/ 41854 w 51485"/>
              <a:gd name="connsiteY9" fmla="*/ 15319 h 45345"/>
              <a:gd name="connsiteX10" fmla="*/ 43052 w 51485"/>
              <a:gd name="connsiteY10" fmla="*/ 23181 h 45345"/>
              <a:gd name="connsiteX11" fmla="*/ 37440 w 51485"/>
              <a:gd name="connsiteY11" fmla="*/ 30063 h 45345"/>
              <a:gd name="connsiteX12" fmla="*/ 35431 w 51485"/>
              <a:gd name="connsiteY12" fmla="*/ 35960 h 45345"/>
              <a:gd name="connsiteX13" fmla="*/ 28591 w 51485"/>
              <a:gd name="connsiteY13" fmla="*/ 36674 h 45345"/>
              <a:gd name="connsiteX14" fmla="*/ 23703 w 51485"/>
              <a:gd name="connsiteY14" fmla="*/ 42965 h 45345"/>
              <a:gd name="connsiteX15" fmla="*/ 16516 w 51485"/>
              <a:gd name="connsiteY15" fmla="*/ 39125 h 45345"/>
              <a:gd name="connsiteX16" fmla="*/ 5840 w 51485"/>
              <a:gd name="connsiteY16" fmla="*/ 35331 h 45345"/>
              <a:gd name="connsiteX17" fmla="*/ 1146 w 51485"/>
              <a:gd name="connsiteY17" fmla="*/ 31109 h 45345"/>
              <a:gd name="connsiteX18" fmla="*/ 2149 w 51485"/>
              <a:gd name="connsiteY18" fmla="*/ 25410 h 45345"/>
              <a:gd name="connsiteX19" fmla="*/ 31 w 51485"/>
              <a:gd name="connsiteY19" fmla="*/ 19563 h 45345"/>
              <a:gd name="connsiteX20" fmla="*/ 3899 w 51485"/>
              <a:gd name="connsiteY20" fmla="*/ 14366 h 45345"/>
              <a:gd name="connsiteX21" fmla="*/ 3936 w 51485"/>
              <a:gd name="connsiteY21" fmla="*/ 14229 h 45345"/>
              <a:gd name="connsiteX0" fmla="*/ 2261953 w 2261953"/>
              <a:gd name="connsiteY0" fmla="*/ 1022196 h 1049982"/>
              <a:gd name="connsiteX1" fmla="*/ 2234167 w 2261953"/>
              <a:gd name="connsiteY1" fmla="*/ 1049982 h 1049982"/>
              <a:gd name="connsiteX2" fmla="*/ 2206381 w 2261953"/>
              <a:gd name="connsiteY2" fmla="*/ 1022196 h 1049982"/>
              <a:gd name="connsiteX3" fmla="*/ 2234167 w 2261953"/>
              <a:gd name="connsiteY3" fmla="*/ 994410 h 1049982"/>
              <a:gd name="connsiteX4" fmla="*/ 2261953 w 2261953"/>
              <a:gd name="connsiteY4" fmla="*/ 1022196 h 1049982"/>
              <a:gd name="connsiteX0" fmla="*/ 2128865 w 2261953"/>
              <a:gd name="connsiteY0" fmla="*/ 956359 h 1049982"/>
              <a:gd name="connsiteX1" fmla="*/ 2073292 w 2261953"/>
              <a:gd name="connsiteY1" fmla="*/ 1011932 h 1049982"/>
              <a:gd name="connsiteX2" fmla="*/ 2017719 w 2261953"/>
              <a:gd name="connsiteY2" fmla="*/ 956359 h 1049982"/>
              <a:gd name="connsiteX3" fmla="*/ 2073292 w 2261953"/>
              <a:gd name="connsiteY3" fmla="*/ 900786 h 1049982"/>
              <a:gd name="connsiteX4" fmla="*/ 2128865 w 2261953"/>
              <a:gd name="connsiteY4" fmla="*/ 956359 h 1049982"/>
              <a:gd name="connsiteX0" fmla="*/ 1944344 w 2261953"/>
              <a:gd name="connsiteY0" fmla="*/ 869474 h 1049982"/>
              <a:gd name="connsiteX1" fmla="*/ 1860985 w 2261953"/>
              <a:gd name="connsiteY1" fmla="*/ 952833 h 1049982"/>
              <a:gd name="connsiteX2" fmla="*/ 1777626 w 2261953"/>
              <a:gd name="connsiteY2" fmla="*/ 869474 h 1049982"/>
              <a:gd name="connsiteX3" fmla="*/ 1860985 w 2261953"/>
              <a:gd name="connsiteY3" fmla="*/ 786115 h 1049982"/>
              <a:gd name="connsiteX4" fmla="*/ 1944344 w 2261953"/>
              <a:gd name="connsiteY4" fmla="*/ 869474 h 1049982"/>
              <a:gd name="connsiteX0" fmla="*/ 6964 w 51485"/>
              <a:gd name="connsiteY0" fmla="*/ 34758 h 45345"/>
              <a:gd name="connsiteX1" fmla="*/ 5856 w 51485"/>
              <a:gd name="connsiteY1" fmla="*/ 35139 h 45345"/>
              <a:gd name="connsiteX2" fmla="*/ 16514 w 51485"/>
              <a:gd name="connsiteY2" fmla="*/ 38949 h 45345"/>
              <a:gd name="connsiteX3" fmla="*/ 15846 w 51485"/>
              <a:gd name="connsiteY3" fmla="*/ 37209 h 45345"/>
              <a:gd name="connsiteX4" fmla="*/ 28863 w 51485"/>
              <a:gd name="connsiteY4" fmla="*/ 34610 h 45345"/>
              <a:gd name="connsiteX5" fmla="*/ 28596 w 51485"/>
              <a:gd name="connsiteY5" fmla="*/ 36519 h 45345"/>
              <a:gd name="connsiteX6" fmla="*/ 41834 w 51485"/>
              <a:gd name="connsiteY6" fmla="*/ 15213 h 45345"/>
              <a:gd name="connsiteX7" fmla="*/ 40386 w 51485"/>
              <a:gd name="connsiteY7" fmla="*/ 17889 h 45345"/>
              <a:gd name="connsiteX8" fmla="*/ 38360 w 51485"/>
              <a:gd name="connsiteY8" fmla="*/ 5285 h 45345"/>
              <a:gd name="connsiteX9" fmla="*/ 38436 w 51485"/>
              <a:gd name="connsiteY9" fmla="*/ 6549 h 45345"/>
              <a:gd name="connsiteX10" fmla="*/ 29114 w 51485"/>
              <a:gd name="connsiteY10" fmla="*/ 3811 h 45345"/>
              <a:gd name="connsiteX11" fmla="*/ 29856 w 51485"/>
              <a:gd name="connsiteY11" fmla="*/ 2199 h 45345"/>
              <a:gd name="connsiteX12" fmla="*/ 22177 w 51485"/>
              <a:gd name="connsiteY12" fmla="*/ 4579 h 45345"/>
              <a:gd name="connsiteX13" fmla="*/ 22536 w 51485"/>
              <a:gd name="connsiteY13" fmla="*/ 3189 h 45345"/>
              <a:gd name="connsiteX14" fmla="*/ 14036 w 51485"/>
              <a:gd name="connsiteY14" fmla="*/ 5051 h 45345"/>
              <a:gd name="connsiteX15" fmla="*/ 15336 w 51485"/>
              <a:gd name="connsiteY15" fmla="*/ 6399 h 45345"/>
              <a:gd name="connsiteX16" fmla="*/ 4163 w 51485"/>
              <a:gd name="connsiteY16" fmla="*/ 15648 h 45345"/>
              <a:gd name="connsiteX17" fmla="*/ 3936 w 51485"/>
              <a:gd name="connsiteY17" fmla="*/ 14229 h 45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1485" h="45345">
                <a:moveTo>
                  <a:pt x="3936" y="14229"/>
                </a:moveTo>
                <a:cubicBezTo>
                  <a:pt x="3665" y="11516"/>
                  <a:pt x="4297" y="8780"/>
                  <a:pt x="5659" y="6766"/>
                </a:cubicBezTo>
                <a:cubicBezTo>
                  <a:pt x="7811" y="3585"/>
                  <a:pt x="11300" y="2876"/>
                  <a:pt x="14041" y="5061"/>
                </a:cubicBezTo>
                <a:cubicBezTo>
                  <a:pt x="15714" y="768"/>
                  <a:pt x="19950" y="-119"/>
                  <a:pt x="22492" y="3291"/>
                </a:cubicBezTo>
                <a:cubicBezTo>
                  <a:pt x="23133" y="1542"/>
                  <a:pt x="24364" y="333"/>
                  <a:pt x="25785" y="59"/>
                </a:cubicBezTo>
                <a:cubicBezTo>
                  <a:pt x="27349" y="-243"/>
                  <a:pt x="28911" y="629"/>
                  <a:pt x="29869" y="2340"/>
                </a:cubicBezTo>
                <a:cubicBezTo>
                  <a:pt x="31251" y="126"/>
                  <a:pt x="33537" y="-601"/>
                  <a:pt x="35499" y="549"/>
                </a:cubicBezTo>
                <a:cubicBezTo>
                  <a:pt x="36994" y="1425"/>
                  <a:pt x="38066" y="3259"/>
                  <a:pt x="38354" y="5435"/>
                </a:cubicBezTo>
                <a:cubicBezTo>
                  <a:pt x="40082" y="6077"/>
                  <a:pt x="41458" y="7857"/>
                  <a:pt x="42018" y="10177"/>
                </a:cubicBezTo>
                <a:cubicBezTo>
                  <a:pt x="42425" y="11861"/>
                  <a:pt x="42367" y="13690"/>
                  <a:pt x="41854" y="15319"/>
                </a:cubicBezTo>
                <a:cubicBezTo>
                  <a:pt x="43115" y="17553"/>
                  <a:pt x="43556" y="20449"/>
                  <a:pt x="43052" y="23181"/>
                </a:cubicBezTo>
                <a:cubicBezTo>
                  <a:pt x="42382" y="26813"/>
                  <a:pt x="40164" y="29533"/>
                  <a:pt x="37440" y="30063"/>
                </a:cubicBezTo>
                <a:cubicBezTo>
                  <a:pt x="37427" y="32330"/>
                  <a:pt x="36694" y="34480"/>
                  <a:pt x="35431" y="35960"/>
                </a:cubicBezTo>
                <a:cubicBezTo>
                  <a:pt x="33512" y="38209"/>
                  <a:pt x="30740" y="38498"/>
                  <a:pt x="28591" y="36674"/>
                </a:cubicBezTo>
                <a:cubicBezTo>
                  <a:pt x="27896" y="39807"/>
                  <a:pt x="26035" y="42202"/>
                  <a:pt x="23703" y="42965"/>
                </a:cubicBezTo>
                <a:cubicBezTo>
                  <a:pt x="20955" y="43864"/>
                  <a:pt x="18087" y="42332"/>
                  <a:pt x="16516" y="39125"/>
                </a:cubicBezTo>
                <a:cubicBezTo>
                  <a:pt x="12808" y="42169"/>
                  <a:pt x="7992" y="40458"/>
                  <a:pt x="5840" y="35331"/>
                </a:cubicBezTo>
                <a:cubicBezTo>
                  <a:pt x="3726" y="35668"/>
                  <a:pt x="1741" y="33883"/>
                  <a:pt x="1146" y="31109"/>
                </a:cubicBezTo>
                <a:cubicBezTo>
                  <a:pt x="715" y="29102"/>
                  <a:pt x="1096" y="26936"/>
                  <a:pt x="2149" y="25410"/>
                </a:cubicBezTo>
                <a:cubicBezTo>
                  <a:pt x="655" y="24213"/>
                  <a:pt x="-177" y="21916"/>
                  <a:pt x="31" y="19563"/>
                </a:cubicBezTo>
                <a:cubicBezTo>
                  <a:pt x="275" y="16808"/>
                  <a:pt x="1881" y="14650"/>
                  <a:pt x="3899" y="14366"/>
                </a:cubicBezTo>
                <a:cubicBezTo>
                  <a:pt x="3911" y="14320"/>
                  <a:pt x="3924" y="14275"/>
                  <a:pt x="3936" y="14229"/>
                </a:cubicBezTo>
                <a:close/>
              </a:path>
              <a:path w="2261953" h="1049982">
                <a:moveTo>
                  <a:pt x="2261953" y="1022196"/>
                </a:moveTo>
                <a:cubicBezTo>
                  <a:pt x="2261953" y="1037542"/>
                  <a:pt x="2249513" y="1049982"/>
                  <a:pt x="2234167" y="1049982"/>
                </a:cubicBezTo>
                <a:cubicBezTo>
                  <a:pt x="2218821" y="1049982"/>
                  <a:pt x="2206381" y="1037542"/>
                  <a:pt x="2206381" y="1022196"/>
                </a:cubicBezTo>
                <a:cubicBezTo>
                  <a:pt x="2206381" y="1006850"/>
                  <a:pt x="2218821" y="994410"/>
                  <a:pt x="2234167" y="994410"/>
                </a:cubicBezTo>
                <a:cubicBezTo>
                  <a:pt x="2249513" y="994410"/>
                  <a:pt x="2261953" y="1006850"/>
                  <a:pt x="2261953" y="1022196"/>
                </a:cubicBezTo>
                <a:close/>
              </a:path>
              <a:path w="2261953" h="1049982">
                <a:moveTo>
                  <a:pt x="2128865" y="956359"/>
                </a:moveTo>
                <a:cubicBezTo>
                  <a:pt x="2128865" y="987051"/>
                  <a:pt x="2103984" y="1011932"/>
                  <a:pt x="2073292" y="1011932"/>
                </a:cubicBezTo>
                <a:cubicBezTo>
                  <a:pt x="2042600" y="1011932"/>
                  <a:pt x="2017719" y="987051"/>
                  <a:pt x="2017719" y="956359"/>
                </a:cubicBezTo>
                <a:cubicBezTo>
                  <a:pt x="2017719" y="925667"/>
                  <a:pt x="2042600" y="900786"/>
                  <a:pt x="2073292" y="900786"/>
                </a:cubicBezTo>
                <a:cubicBezTo>
                  <a:pt x="2103984" y="900786"/>
                  <a:pt x="2128865" y="925667"/>
                  <a:pt x="2128865" y="956359"/>
                </a:cubicBezTo>
                <a:close/>
              </a:path>
              <a:path w="2261953" h="1049982">
                <a:moveTo>
                  <a:pt x="1944344" y="869474"/>
                </a:moveTo>
                <a:cubicBezTo>
                  <a:pt x="1944344" y="915512"/>
                  <a:pt x="1907023" y="952833"/>
                  <a:pt x="1860985" y="952833"/>
                </a:cubicBezTo>
                <a:cubicBezTo>
                  <a:pt x="1814947" y="952833"/>
                  <a:pt x="1777626" y="915512"/>
                  <a:pt x="1777626" y="869474"/>
                </a:cubicBezTo>
                <a:cubicBezTo>
                  <a:pt x="1777626" y="823436"/>
                  <a:pt x="1814947" y="786115"/>
                  <a:pt x="1860985" y="786115"/>
                </a:cubicBezTo>
                <a:cubicBezTo>
                  <a:pt x="1907023" y="786115"/>
                  <a:pt x="1944344" y="823436"/>
                  <a:pt x="1944344" y="869474"/>
                </a:cubicBezTo>
                <a:close/>
              </a:path>
              <a:path w="51485" h="45345" fill="none" extrusionOk="0">
                <a:moveTo>
                  <a:pt x="6964" y="34758"/>
                </a:moveTo>
                <a:cubicBezTo>
                  <a:pt x="6609" y="34951"/>
                  <a:pt x="6236" y="35079"/>
                  <a:pt x="5856" y="35139"/>
                </a:cubicBezTo>
                <a:moveTo>
                  <a:pt x="16514" y="38949"/>
                </a:moveTo>
                <a:cubicBezTo>
                  <a:pt x="16247" y="38403"/>
                  <a:pt x="16023" y="37820"/>
                  <a:pt x="15846" y="37209"/>
                </a:cubicBezTo>
                <a:moveTo>
                  <a:pt x="28863" y="34610"/>
                </a:moveTo>
                <a:cubicBezTo>
                  <a:pt x="28824" y="35257"/>
                  <a:pt x="28734" y="35897"/>
                  <a:pt x="28596" y="36519"/>
                </a:cubicBezTo>
                <a:moveTo>
                  <a:pt x="41834" y="15213"/>
                </a:moveTo>
                <a:cubicBezTo>
                  <a:pt x="41509" y="16245"/>
                  <a:pt x="41014" y="17161"/>
                  <a:pt x="40386" y="17889"/>
                </a:cubicBezTo>
                <a:moveTo>
                  <a:pt x="38360" y="5285"/>
                </a:moveTo>
                <a:cubicBezTo>
                  <a:pt x="38415" y="5702"/>
                  <a:pt x="38441" y="6125"/>
                  <a:pt x="38436" y="6549"/>
                </a:cubicBezTo>
                <a:moveTo>
                  <a:pt x="29114" y="3811"/>
                </a:moveTo>
                <a:cubicBezTo>
                  <a:pt x="29303" y="3228"/>
                  <a:pt x="29552" y="2685"/>
                  <a:pt x="29856" y="2199"/>
                </a:cubicBezTo>
                <a:moveTo>
                  <a:pt x="22177" y="4579"/>
                </a:moveTo>
                <a:cubicBezTo>
                  <a:pt x="22254" y="4097"/>
                  <a:pt x="22375" y="3630"/>
                  <a:pt x="22536" y="3189"/>
                </a:cubicBezTo>
                <a:moveTo>
                  <a:pt x="14036" y="5051"/>
                </a:moveTo>
                <a:cubicBezTo>
                  <a:pt x="14508" y="5427"/>
                  <a:pt x="14944" y="5880"/>
                  <a:pt x="15336" y="6399"/>
                </a:cubicBezTo>
                <a:moveTo>
                  <a:pt x="4163" y="15648"/>
                </a:moveTo>
                <a:cubicBezTo>
                  <a:pt x="4060" y="15184"/>
                  <a:pt x="3984" y="14710"/>
                  <a:pt x="3936" y="14229"/>
                </a:cubicBezTo>
              </a:path>
            </a:pathLst>
          </a:custGeom>
          <a:solidFill>
            <a:schemeClr val="accent5">
              <a:lumMod val="20000"/>
              <a:lumOff val="80000"/>
            </a:schemeClr>
          </a:solidFill>
          <a:ln w="38100" cap="rnd">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120" name="กลุ่ม 119"/>
          <p:cNvGrpSpPr/>
          <p:nvPr userDrawn="1"/>
        </p:nvGrpSpPr>
        <p:grpSpPr>
          <a:xfrm>
            <a:off x="10528709" y="-3936385"/>
            <a:ext cx="1139859" cy="3468232"/>
            <a:chOff x="7440136" y="733697"/>
            <a:chExt cx="854894" cy="2601174"/>
          </a:xfrm>
        </p:grpSpPr>
        <p:sp>
          <p:nvSpPr>
            <p:cNvPr id="121" name="รูปแบบอิสระ 120"/>
            <p:cNvSpPr/>
            <p:nvPr/>
          </p:nvSpPr>
          <p:spPr>
            <a:xfrm>
              <a:off x="7799259" y="1667435"/>
              <a:ext cx="215253" cy="1667436"/>
            </a:xfrm>
            <a:custGeom>
              <a:avLst/>
              <a:gdLst>
                <a:gd name="connsiteX0" fmla="*/ 71753 w 215253"/>
                <a:gd name="connsiteY0" fmla="*/ 0 h 1667436"/>
                <a:gd name="connsiteX1" fmla="*/ 197259 w 215253"/>
                <a:gd name="connsiteY1" fmla="*/ 376518 h 1667436"/>
                <a:gd name="connsiteX2" fmla="*/ 35 w 215253"/>
                <a:gd name="connsiteY2" fmla="*/ 824753 h 1667436"/>
                <a:gd name="connsiteX3" fmla="*/ 215188 w 215253"/>
                <a:gd name="connsiteY3" fmla="*/ 1344706 h 1667436"/>
                <a:gd name="connsiteX4" fmla="*/ 17965 w 215253"/>
                <a:gd name="connsiteY4" fmla="*/ 1667436 h 16674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253" h="1667436">
                  <a:moveTo>
                    <a:pt x="71753" y="0"/>
                  </a:moveTo>
                  <a:cubicBezTo>
                    <a:pt x="140482" y="119529"/>
                    <a:pt x="209212" y="239059"/>
                    <a:pt x="197259" y="376518"/>
                  </a:cubicBezTo>
                  <a:cubicBezTo>
                    <a:pt x="185306" y="513977"/>
                    <a:pt x="-2953" y="663388"/>
                    <a:pt x="35" y="824753"/>
                  </a:cubicBezTo>
                  <a:cubicBezTo>
                    <a:pt x="3023" y="986118"/>
                    <a:pt x="212200" y="1204259"/>
                    <a:pt x="215188" y="1344706"/>
                  </a:cubicBezTo>
                  <a:cubicBezTo>
                    <a:pt x="218176" y="1485153"/>
                    <a:pt x="118070" y="1576294"/>
                    <a:pt x="17965" y="1667436"/>
                  </a:cubicBezTo>
                </a:path>
              </a:pathLst>
            </a:custGeom>
            <a:ln>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black"/>
                </a:solidFill>
                <a:effectLst/>
                <a:uLnTx/>
                <a:uFillTx/>
                <a:latin typeface="FC Onigiri Outline"/>
                <a:ea typeface="+mn-ea"/>
                <a:cs typeface="FC Onigiri Outline"/>
              </a:endParaRPr>
            </a:p>
          </p:txBody>
        </p:sp>
        <p:grpSp>
          <p:nvGrpSpPr>
            <p:cNvPr id="122" name="กลุ่ม 121"/>
            <p:cNvGrpSpPr/>
            <p:nvPr/>
          </p:nvGrpSpPr>
          <p:grpSpPr>
            <a:xfrm>
              <a:off x="7440136" y="733697"/>
              <a:ext cx="854894" cy="956811"/>
              <a:chOff x="7340993" y="492494"/>
              <a:chExt cx="1113723" cy="1253001"/>
            </a:xfrm>
          </p:grpSpPr>
          <p:sp>
            <p:nvSpPr>
              <p:cNvPr id="123" name="หัวใจ 122"/>
              <p:cNvSpPr/>
              <p:nvPr/>
            </p:nvSpPr>
            <p:spPr>
              <a:xfrm rot="10800000">
                <a:off x="7812360" y="1601479"/>
                <a:ext cx="144016" cy="144016"/>
              </a:xfrm>
              <a:prstGeom prst="hear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24" name="วงรี 123"/>
              <p:cNvSpPr/>
              <p:nvPr/>
            </p:nvSpPr>
            <p:spPr>
              <a:xfrm>
                <a:off x="7340993" y="492494"/>
                <a:ext cx="1113723" cy="1149794"/>
              </a:xfrm>
              <a:prstGeom prst="ellipse">
                <a:avLst/>
              </a:prstGeom>
              <a:solidFill>
                <a:schemeClr val="accent4">
                  <a:lumMod val="40000"/>
                  <a:lumOff val="60000"/>
                </a:schemeClr>
              </a:solidFill>
              <a:ln>
                <a:noFill/>
              </a:ln>
              <a:effectLst>
                <a:innerShdw blurRad="63500" dist="190500" dir="2700000">
                  <a:schemeClr val="accent4">
                    <a:lumMod val="60000"/>
                    <a:lumOff val="40000"/>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25" name="หัวใจ 124"/>
              <p:cNvSpPr/>
              <p:nvPr/>
            </p:nvSpPr>
            <p:spPr>
              <a:xfrm>
                <a:off x="7543546" y="788684"/>
                <a:ext cx="202552" cy="169528"/>
              </a:xfrm>
              <a:prstGeom prst="hear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26" name="วงรี 125"/>
              <p:cNvSpPr/>
              <p:nvPr/>
            </p:nvSpPr>
            <p:spPr>
              <a:xfrm>
                <a:off x="7599822" y="1040630"/>
                <a:ext cx="90000" cy="9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grpSp>
        <p:nvGrpSpPr>
          <p:cNvPr id="127" name="กลุ่ม 126"/>
          <p:cNvGrpSpPr/>
          <p:nvPr userDrawn="1"/>
        </p:nvGrpSpPr>
        <p:grpSpPr>
          <a:xfrm>
            <a:off x="945921" y="-3916825"/>
            <a:ext cx="1139859" cy="3468232"/>
            <a:chOff x="7440136" y="733697"/>
            <a:chExt cx="854894" cy="2601174"/>
          </a:xfrm>
        </p:grpSpPr>
        <p:sp>
          <p:nvSpPr>
            <p:cNvPr id="128" name="รูปแบบอิสระ 127"/>
            <p:cNvSpPr/>
            <p:nvPr/>
          </p:nvSpPr>
          <p:spPr>
            <a:xfrm>
              <a:off x="7799259" y="1667435"/>
              <a:ext cx="215253" cy="1667436"/>
            </a:xfrm>
            <a:custGeom>
              <a:avLst/>
              <a:gdLst>
                <a:gd name="connsiteX0" fmla="*/ 71753 w 215253"/>
                <a:gd name="connsiteY0" fmla="*/ 0 h 1667436"/>
                <a:gd name="connsiteX1" fmla="*/ 197259 w 215253"/>
                <a:gd name="connsiteY1" fmla="*/ 376518 h 1667436"/>
                <a:gd name="connsiteX2" fmla="*/ 35 w 215253"/>
                <a:gd name="connsiteY2" fmla="*/ 824753 h 1667436"/>
                <a:gd name="connsiteX3" fmla="*/ 215188 w 215253"/>
                <a:gd name="connsiteY3" fmla="*/ 1344706 h 1667436"/>
                <a:gd name="connsiteX4" fmla="*/ 17965 w 215253"/>
                <a:gd name="connsiteY4" fmla="*/ 1667436 h 16674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253" h="1667436">
                  <a:moveTo>
                    <a:pt x="71753" y="0"/>
                  </a:moveTo>
                  <a:cubicBezTo>
                    <a:pt x="140482" y="119529"/>
                    <a:pt x="209212" y="239059"/>
                    <a:pt x="197259" y="376518"/>
                  </a:cubicBezTo>
                  <a:cubicBezTo>
                    <a:pt x="185306" y="513977"/>
                    <a:pt x="-2953" y="663388"/>
                    <a:pt x="35" y="824753"/>
                  </a:cubicBezTo>
                  <a:cubicBezTo>
                    <a:pt x="3023" y="986118"/>
                    <a:pt x="212200" y="1204259"/>
                    <a:pt x="215188" y="1344706"/>
                  </a:cubicBezTo>
                  <a:cubicBezTo>
                    <a:pt x="218176" y="1485153"/>
                    <a:pt x="118070" y="1576294"/>
                    <a:pt x="17965" y="1667436"/>
                  </a:cubicBezTo>
                </a:path>
              </a:pathLst>
            </a:custGeom>
            <a:ln>
              <a:solidFill>
                <a:srgbClr val="DFB3C4"/>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black"/>
                </a:solidFill>
                <a:effectLst/>
                <a:uLnTx/>
                <a:uFillTx/>
                <a:latin typeface="FC Onigiri Outline"/>
                <a:ea typeface="+mn-ea"/>
                <a:cs typeface="FC Onigiri Outline"/>
              </a:endParaRPr>
            </a:p>
          </p:txBody>
        </p:sp>
        <p:grpSp>
          <p:nvGrpSpPr>
            <p:cNvPr id="129" name="กลุ่ม 128"/>
            <p:cNvGrpSpPr/>
            <p:nvPr/>
          </p:nvGrpSpPr>
          <p:grpSpPr>
            <a:xfrm>
              <a:off x="7440136" y="733697"/>
              <a:ext cx="854894" cy="956811"/>
              <a:chOff x="7340993" y="492494"/>
              <a:chExt cx="1113723" cy="1253001"/>
            </a:xfrm>
          </p:grpSpPr>
          <p:sp>
            <p:nvSpPr>
              <p:cNvPr id="130" name="หัวใจ 129"/>
              <p:cNvSpPr/>
              <p:nvPr/>
            </p:nvSpPr>
            <p:spPr>
              <a:xfrm rot="10800000">
                <a:off x="7812360" y="1601479"/>
                <a:ext cx="144016" cy="144016"/>
              </a:xfrm>
              <a:prstGeom prst="heart">
                <a:avLst/>
              </a:prstGeom>
              <a:solidFill>
                <a:srgbClr val="DFB3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31" name="วงรี 130"/>
              <p:cNvSpPr/>
              <p:nvPr/>
            </p:nvSpPr>
            <p:spPr>
              <a:xfrm>
                <a:off x="7340993" y="492494"/>
                <a:ext cx="1113723" cy="1149794"/>
              </a:xfrm>
              <a:prstGeom prst="ellipse">
                <a:avLst/>
              </a:prstGeom>
              <a:solidFill>
                <a:srgbClr val="E8C6D2"/>
              </a:solidFill>
              <a:ln>
                <a:noFill/>
              </a:ln>
              <a:effectLst>
                <a:innerShdw blurRad="63500" dist="190500" dir="2700000">
                  <a:srgbClr val="DFB3C4">
                    <a:alpha val="5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32" name="หัวใจ 131"/>
              <p:cNvSpPr/>
              <p:nvPr/>
            </p:nvSpPr>
            <p:spPr>
              <a:xfrm>
                <a:off x="7543546" y="788684"/>
                <a:ext cx="202552" cy="169528"/>
              </a:xfrm>
              <a:prstGeom prst="hear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33" name="วงรี 132"/>
              <p:cNvSpPr/>
              <p:nvPr/>
            </p:nvSpPr>
            <p:spPr>
              <a:xfrm>
                <a:off x="7599822" y="1040630"/>
                <a:ext cx="90000" cy="9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sp>
        <p:nvSpPr>
          <p:cNvPr id="134" name="TextBox 133"/>
          <p:cNvSpPr txBox="1"/>
          <p:nvPr userDrawn="1"/>
        </p:nvSpPr>
        <p:spPr>
          <a:xfrm rot="1351072">
            <a:off x="4588571" y="1103723"/>
            <a:ext cx="423514" cy="666786"/>
          </a:xfrm>
          <a:prstGeom prst="rect">
            <a:avLst/>
          </a:prstGeom>
          <a:noFill/>
        </p:spPr>
        <p:txBody>
          <a:bodyPr wrap="non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3733" b="0" i="0" u="none" strike="noStrike" kern="1200" cap="none" spc="0" normalizeH="0" baseline="0" noProof="0" dirty="0">
                <a:ln>
                  <a:noFill/>
                </a:ln>
                <a:solidFill>
                  <a:srgbClr val="C0504D">
                    <a:lumMod val="60000"/>
                    <a:lumOff val="40000"/>
                  </a:srgbClr>
                </a:solidFill>
                <a:effectLst/>
                <a:uLnTx/>
                <a:uFillTx/>
                <a:latin typeface="Calibri" pitchFamily="34" charset="0"/>
                <a:ea typeface="+mn-ea"/>
                <a:cs typeface="FC Onigiri Outline"/>
              </a:rPr>
              <a:t>+</a:t>
            </a:r>
            <a:endParaRPr kumimoji="0" lang="th-TH" sz="3733" b="0" i="0" u="none" strike="noStrike" kern="1200" cap="none" spc="0" normalizeH="0" baseline="0" noProof="0" dirty="0">
              <a:ln>
                <a:noFill/>
              </a:ln>
              <a:solidFill>
                <a:srgbClr val="C0504D">
                  <a:lumMod val="60000"/>
                  <a:lumOff val="40000"/>
                </a:srgbClr>
              </a:solidFill>
              <a:effectLst/>
              <a:uLnTx/>
              <a:uFillTx/>
              <a:latin typeface="Calibri" pitchFamily="34" charset="0"/>
              <a:ea typeface="+mn-ea"/>
              <a:cs typeface="FC Onigiri Outline"/>
            </a:endParaRPr>
          </a:p>
        </p:txBody>
      </p:sp>
      <p:sp>
        <p:nvSpPr>
          <p:cNvPr id="135" name="TextBox 134"/>
          <p:cNvSpPr txBox="1"/>
          <p:nvPr userDrawn="1"/>
        </p:nvSpPr>
        <p:spPr>
          <a:xfrm rot="21389866">
            <a:off x="7102452" y="2106016"/>
            <a:ext cx="423514" cy="666786"/>
          </a:xfrm>
          <a:prstGeom prst="rect">
            <a:avLst/>
          </a:prstGeom>
          <a:noFill/>
        </p:spPr>
        <p:txBody>
          <a:bodyPr wrap="non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3733" b="0" i="0" u="none" strike="noStrike" kern="1200" cap="none" spc="0" normalizeH="0" baseline="0" noProof="0" dirty="0">
                <a:ln>
                  <a:noFill/>
                </a:ln>
                <a:solidFill>
                  <a:srgbClr val="C0504D">
                    <a:lumMod val="60000"/>
                    <a:lumOff val="40000"/>
                  </a:srgbClr>
                </a:solidFill>
                <a:effectLst/>
                <a:uLnTx/>
                <a:uFillTx/>
                <a:latin typeface="Calibri" pitchFamily="34" charset="0"/>
                <a:ea typeface="+mn-ea"/>
                <a:cs typeface="FC Onigiri Outline"/>
              </a:rPr>
              <a:t>+</a:t>
            </a:r>
            <a:endParaRPr kumimoji="0" lang="th-TH" sz="3733" b="0" i="0" u="none" strike="noStrike" kern="1200" cap="none" spc="0" normalizeH="0" baseline="0" noProof="0" dirty="0">
              <a:ln>
                <a:noFill/>
              </a:ln>
              <a:solidFill>
                <a:srgbClr val="C0504D">
                  <a:lumMod val="60000"/>
                  <a:lumOff val="40000"/>
                </a:srgbClr>
              </a:solidFill>
              <a:effectLst/>
              <a:uLnTx/>
              <a:uFillTx/>
              <a:latin typeface="Calibri" pitchFamily="34" charset="0"/>
              <a:ea typeface="+mn-ea"/>
              <a:cs typeface="FC Onigiri Outline"/>
            </a:endParaRPr>
          </a:p>
        </p:txBody>
      </p:sp>
      <p:sp>
        <p:nvSpPr>
          <p:cNvPr id="136" name="สามเหลี่ยมหน้าจั่ว 135"/>
          <p:cNvSpPr/>
          <p:nvPr userDrawn="1"/>
        </p:nvSpPr>
        <p:spPr>
          <a:xfrm rot="20089558">
            <a:off x="7250928" y="868370"/>
            <a:ext cx="316405" cy="240348"/>
          </a:xfrm>
          <a:prstGeom prst="triangle">
            <a:avLst/>
          </a:prstGeom>
          <a:solidFill>
            <a:schemeClr val="bg1"/>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37" name="สามเหลี่ยมหน้าจั่ว 136"/>
          <p:cNvSpPr/>
          <p:nvPr userDrawn="1"/>
        </p:nvSpPr>
        <p:spPr>
          <a:xfrm rot="1772264">
            <a:off x="4733536" y="2390365"/>
            <a:ext cx="230683" cy="190347"/>
          </a:xfrm>
          <a:prstGeom prst="triangl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38" name="วงรี 137"/>
          <p:cNvSpPr/>
          <p:nvPr userDrawn="1"/>
        </p:nvSpPr>
        <p:spPr>
          <a:xfrm>
            <a:off x="3413891" y="1473543"/>
            <a:ext cx="173807" cy="176056"/>
          </a:xfrm>
          <a:prstGeom prst="ellipse">
            <a:avLst/>
          </a:prstGeom>
          <a:solidFill>
            <a:schemeClr val="bg1"/>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39" name="วงรี 138"/>
          <p:cNvSpPr/>
          <p:nvPr userDrawn="1"/>
        </p:nvSpPr>
        <p:spPr>
          <a:xfrm>
            <a:off x="5664234" y="964828"/>
            <a:ext cx="173807" cy="176056"/>
          </a:xfrm>
          <a:prstGeom prst="ellipse">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40" name="วงรี 139"/>
          <p:cNvSpPr/>
          <p:nvPr userDrawn="1"/>
        </p:nvSpPr>
        <p:spPr>
          <a:xfrm>
            <a:off x="7659958" y="2586297"/>
            <a:ext cx="173807" cy="176056"/>
          </a:xfrm>
          <a:prstGeom prst="ellipse">
            <a:avLst/>
          </a:prstGeom>
          <a:solidFill>
            <a:schemeClr val="bg1"/>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41" name="วงรี 140"/>
          <p:cNvSpPr/>
          <p:nvPr userDrawn="1"/>
        </p:nvSpPr>
        <p:spPr>
          <a:xfrm>
            <a:off x="8902033" y="1504412"/>
            <a:ext cx="173807" cy="176056"/>
          </a:xfrm>
          <a:prstGeom prst="ellipse">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42" name="TextBox 141"/>
          <p:cNvSpPr txBox="1"/>
          <p:nvPr userDrawn="1"/>
        </p:nvSpPr>
        <p:spPr>
          <a:xfrm rot="21389866">
            <a:off x="9479913" y="2891508"/>
            <a:ext cx="423514" cy="666786"/>
          </a:xfrm>
          <a:prstGeom prst="rect">
            <a:avLst/>
          </a:prstGeom>
          <a:noFill/>
        </p:spPr>
        <p:txBody>
          <a:bodyPr wrap="non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3733" b="0" i="0" u="none" strike="noStrike" kern="1200" cap="none" spc="0" normalizeH="0" baseline="0" noProof="0" dirty="0">
                <a:ln>
                  <a:noFill/>
                </a:ln>
                <a:solidFill>
                  <a:srgbClr val="C0504D">
                    <a:lumMod val="60000"/>
                    <a:lumOff val="40000"/>
                  </a:srgbClr>
                </a:solidFill>
                <a:effectLst/>
                <a:uLnTx/>
                <a:uFillTx/>
                <a:latin typeface="Calibri" pitchFamily="34" charset="0"/>
                <a:ea typeface="+mn-ea"/>
                <a:cs typeface="FC Onigiri Outline"/>
              </a:rPr>
              <a:t>+</a:t>
            </a:r>
            <a:endParaRPr kumimoji="0" lang="th-TH" sz="3733" b="0" i="0" u="none" strike="noStrike" kern="1200" cap="none" spc="0" normalizeH="0" baseline="0" noProof="0" dirty="0">
              <a:ln>
                <a:noFill/>
              </a:ln>
              <a:solidFill>
                <a:srgbClr val="C0504D">
                  <a:lumMod val="60000"/>
                  <a:lumOff val="40000"/>
                </a:srgbClr>
              </a:solidFill>
              <a:effectLst/>
              <a:uLnTx/>
              <a:uFillTx/>
              <a:latin typeface="Calibri" pitchFamily="34" charset="0"/>
              <a:ea typeface="+mn-ea"/>
              <a:cs typeface="FC Onigiri Outline"/>
            </a:endParaRPr>
          </a:p>
        </p:txBody>
      </p:sp>
      <p:grpSp>
        <p:nvGrpSpPr>
          <p:cNvPr id="143" name="กลุ่ม 142"/>
          <p:cNvGrpSpPr/>
          <p:nvPr userDrawn="1"/>
        </p:nvGrpSpPr>
        <p:grpSpPr>
          <a:xfrm>
            <a:off x="-1447992" y="5752524"/>
            <a:ext cx="4005304" cy="2900781"/>
            <a:chOff x="-1085994" y="4314392"/>
            <a:chExt cx="3003978" cy="2175586"/>
          </a:xfrm>
        </p:grpSpPr>
        <p:sp>
          <p:nvSpPr>
            <p:cNvPr id="144" name="เมฆ 143"/>
            <p:cNvSpPr/>
            <p:nvPr/>
          </p:nvSpPr>
          <p:spPr>
            <a:xfrm rot="1140269" flipH="1">
              <a:off x="-1085994" y="4314392"/>
              <a:ext cx="3003978" cy="2175586"/>
            </a:xfrm>
            <a:prstGeom prst="cloud">
              <a:avLst/>
            </a:prstGeom>
            <a:solidFill>
              <a:schemeClr val="accent4">
                <a:lumMod val="60000"/>
                <a:lumOff val="40000"/>
              </a:schemeClr>
            </a:solidFill>
            <a:ln>
              <a:noFill/>
            </a:ln>
            <a:effectLst>
              <a:outerShdw blurRad="50800" dist="25400" algn="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145" name="รูปภาพ 14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26195">
              <a:off x="142099" y="4459669"/>
              <a:ext cx="373985" cy="398113"/>
            </a:xfrm>
            <a:prstGeom prst="rect">
              <a:avLst/>
            </a:prstGeom>
          </p:spPr>
        </p:pic>
        <p:pic>
          <p:nvPicPr>
            <p:cNvPr id="146" name="รูปภาพ 145"/>
            <p:cNvPicPr>
              <a:picLocks noChangeAspect="1"/>
            </p:cNvPicPr>
            <p:nvPr/>
          </p:nvPicPr>
          <p:blipFill rotWithShape="1">
            <a:blip r:embed="rId5" cstate="print">
              <a:extLst>
                <a:ext uri="{BEBA8EAE-BF5A-486C-A8C5-ECC9F3942E4B}">
                  <a14:imgProps xmlns:a14="http://schemas.microsoft.com/office/drawing/2010/main">
                    <a14:imgLayer r:embed="rId6">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766340" y="4856971"/>
              <a:ext cx="202448" cy="225000"/>
            </a:xfrm>
            <a:prstGeom prst="rect">
              <a:avLst/>
            </a:prstGeom>
          </p:spPr>
        </p:pic>
      </p:grpSp>
      <p:grpSp>
        <p:nvGrpSpPr>
          <p:cNvPr id="147" name="กลุ่ม 146"/>
          <p:cNvGrpSpPr/>
          <p:nvPr userDrawn="1"/>
        </p:nvGrpSpPr>
        <p:grpSpPr>
          <a:xfrm>
            <a:off x="10194989" y="-1564488"/>
            <a:ext cx="4005304" cy="2900781"/>
            <a:chOff x="7646242" y="-1173366"/>
            <a:chExt cx="3003978" cy="2175586"/>
          </a:xfrm>
        </p:grpSpPr>
        <p:sp>
          <p:nvSpPr>
            <p:cNvPr id="148" name="เมฆ 147"/>
            <p:cNvSpPr/>
            <p:nvPr/>
          </p:nvSpPr>
          <p:spPr>
            <a:xfrm rot="12665460" flipH="1">
              <a:off x="7646242" y="-1173366"/>
              <a:ext cx="3003978" cy="2175586"/>
            </a:xfrm>
            <a:prstGeom prst="cloud">
              <a:avLst/>
            </a:prstGeom>
            <a:solidFill>
              <a:schemeClr val="accent4">
                <a:lumMod val="60000"/>
                <a:lumOff val="40000"/>
              </a:schemeClr>
            </a:solidFill>
            <a:ln>
              <a:noFill/>
            </a:ln>
            <a:effectLst>
              <a:outerShdw blurRad="50800" dist="25400" dir="8100000" algn="t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149" name="รูปภาพ 14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323979" y="42494"/>
              <a:ext cx="344876" cy="370235"/>
            </a:xfrm>
            <a:prstGeom prst="rect">
              <a:avLst/>
            </a:prstGeom>
          </p:spPr>
        </p:pic>
        <p:pic>
          <p:nvPicPr>
            <p:cNvPr id="150" name="รูปภาพ 149"/>
            <p:cNvPicPr>
              <a:picLocks noChangeAspect="1"/>
            </p:cNvPicPr>
            <p:nvPr/>
          </p:nvPicPr>
          <p:blipFill rotWithShape="1">
            <a:blip r:embed="rId8" cstate="print">
              <a:extLst>
                <a:ext uri="{BEBA8EAE-BF5A-486C-A8C5-ECC9F3942E4B}">
                  <a14:imgProps xmlns:a14="http://schemas.microsoft.com/office/drawing/2010/main">
                    <a14:imgLayer r:embed="rId9">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8884096" y="555526"/>
              <a:ext cx="152400" cy="169377"/>
            </a:xfrm>
            <a:prstGeom prst="rect">
              <a:avLst/>
            </a:prstGeom>
          </p:spPr>
        </p:pic>
      </p:grpSp>
      <p:sp>
        <p:nvSpPr>
          <p:cNvPr id="3" name="ตัวแทนวันที่ 2"/>
          <p:cNvSpPr>
            <a:spLocks noGrp="1"/>
          </p:cNvSpPr>
          <p:nvPr>
            <p:ph type="dt" sz="half" idx="10"/>
          </p:nvPr>
        </p:nvSpPr>
        <p:spPr>
          <a:xfrm>
            <a:off x="609600" y="6356352"/>
            <a:ext cx="2844800" cy="365125"/>
          </a:xfrm>
          <a:prstGeom prst="rect">
            <a:avLst/>
          </a:prstGeom>
        </p:spPr>
        <p:txBody>
          <a:bodyPr/>
          <a:lstStyle/>
          <a:p>
            <a:pPr defTabSz="1219140">
              <a:defRPr/>
            </a:pPr>
            <a:fld id="{D32242DE-F0EE-4C77-B9C6-2A34B17B2D30}" type="datetimeFigureOut">
              <a:rPr lang="th-TH" smtClean="0">
                <a:solidFill>
                  <a:prstClr val="black">
                    <a:tint val="75000"/>
                  </a:prstClr>
                </a:solidFill>
              </a:rPr>
              <a:pPr defTabSz="1219140">
                <a:defRPr/>
              </a:pPr>
              <a:t>11/03/66</a:t>
            </a:fld>
            <a:endParaRPr lang="th-TH">
              <a:solidFill>
                <a:prstClr val="black">
                  <a:tint val="75000"/>
                </a:prstClr>
              </a:solidFill>
            </a:endParaRPr>
          </a:p>
        </p:txBody>
      </p:sp>
      <p:sp>
        <p:nvSpPr>
          <p:cNvPr id="4" name="ตัวแทนท้ายกระดาษ 3"/>
          <p:cNvSpPr>
            <a:spLocks noGrp="1"/>
          </p:cNvSpPr>
          <p:nvPr>
            <p:ph type="ftr" sz="quarter" idx="11"/>
          </p:nvPr>
        </p:nvSpPr>
        <p:spPr>
          <a:xfrm>
            <a:off x="4165600" y="6356352"/>
            <a:ext cx="3860800" cy="365125"/>
          </a:xfrm>
          <a:prstGeom prst="rect">
            <a:avLst/>
          </a:prstGeom>
        </p:spPr>
        <p:txBody>
          <a:bodyPr/>
          <a:lstStyle/>
          <a:p>
            <a:pPr defTabSz="1219140">
              <a:defRPr/>
            </a:pPr>
            <a:endParaRPr lang="th-TH">
              <a:solidFill>
                <a:prstClr val="black">
                  <a:tint val="75000"/>
                </a:prstClr>
              </a:solidFill>
            </a:endParaRPr>
          </a:p>
        </p:txBody>
      </p:sp>
      <p:sp>
        <p:nvSpPr>
          <p:cNvPr id="5" name="ตัวแทนหมายเลขภาพนิ่ง 4"/>
          <p:cNvSpPr>
            <a:spLocks noGrp="1"/>
          </p:cNvSpPr>
          <p:nvPr>
            <p:ph type="sldNum" sz="quarter" idx="12"/>
          </p:nvPr>
        </p:nvSpPr>
        <p:spPr>
          <a:xfrm>
            <a:off x="8737600" y="6356352"/>
            <a:ext cx="2844800" cy="365125"/>
          </a:xfrm>
          <a:prstGeom prst="rect">
            <a:avLst/>
          </a:prstGeom>
        </p:spPr>
        <p:txBody>
          <a:bodyPr/>
          <a:lstStyle/>
          <a:p>
            <a:pPr defTabSz="1219140">
              <a:defRPr/>
            </a:pPr>
            <a:fld id="{87FAD50B-2507-4EF4-85F2-259190485B3F}" type="slidenum">
              <a:rPr lang="th-TH" smtClean="0">
                <a:solidFill>
                  <a:prstClr val="black">
                    <a:tint val="75000"/>
                  </a:prstClr>
                </a:solidFill>
              </a:rPr>
              <a:pPr defTabSz="1219140">
                <a:defRPr/>
              </a:pPr>
              <a:t>‹#›</a:t>
            </a:fld>
            <a:endParaRPr lang="th-TH">
              <a:solidFill>
                <a:prstClr val="black">
                  <a:tint val="75000"/>
                </a:prstClr>
              </a:solidFill>
            </a:endParaRPr>
          </a:p>
        </p:txBody>
      </p:sp>
      <p:sp>
        <p:nvSpPr>
          <p:cNvPr id="151" name="ตัวแทนข้อความ 3"/>
          <p:cNvSpPr>
            <a:spLocks noGrp="1"/>
          </p:cNvSpPr>
          <p:nvPr>
            <p:ph type="body" sz="half" idx="2"/>
          </p:nvPr>
        </p:nvSpPr>
        <p:spPr>
          <a:xfrm>
            <a:off x="2449140" y="3540591"/>
            <a:ext cx="2252464" cy="804863"/>
          </a:xfrm>
          <a:prstGeom prst="rect">
            <a:avLst/>
          </a:prstGeom>
        </p:spPr>
        <p:txBody>
          <a:bodyPr>
            <a:normAutofit/>
          </a:bodyPr>
          <a:lstStyle>
            <a:lvl1pPr marL="0" indent="0">
              <a:buNone/>
              <a:defRPr sz="2133">
                <a:solidFill>
                  <a:schemeClr val="accent5"/>
                </a:solidFill>
                <a:effectLst/>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a:p>
            <a:pPr lvl="0"/>
            <a:endParaRPr lang="th-TH" dirty="0"/>
          </a:p>
        </p:txBody>
      </p:sp>
    </p:spTree>
    <p:extLst>
      <p:ext uri="{BB962C8B-B14F-4D97-AF65-F5344CB8AC3E}">
        <p14:creationId xmlns:p14="http://schemas.microsoft.com/office/powerpoint/2010/main" val="1345201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94"/>
                                        </p:tgtEl>
                                        <p:attrNameLst>
                                          <p:attrName>style.visibility</p:attrName>
                                        </p:attrNameLst>
                                      </p:cBhvr>
                                      <p:to>
                                        <p:strVal val="visible"/>
                                      </p:to>
                                    </p:set>
                                    <p:animEffect transition="in" filter="wipe(left)">
                                      <p:cBhvr>
                                        <p:cTn id="7" dur="1000"/>
                                        <p:tgtEl>
                                          <p:spTgt spid="94"/>
                                        </p:tgtEl>
                                      </p:cBhvr>
                                    </p:animEffect>
                                  </p:childTnLst>
                                </p:cTn>
                              </p:par>
                              <p:par>
                                <p:cTn id="8" presetID="1" presetClass="entr" presetSubtype="0" fill="hold" grpId="0" nodeType="withEffect">
                                  <p:stCondLst>
                                    <p:cond delay="200"/>
                                  </p:stCondLst>
                                  <p:childTnLst>
                                    <p:set>
                                      <p:cBhvr>
                                        <p:cTn id="9" dur="1" fill="hold">
                                          <p:stCondLst>
                                            <p:cond delay="0"/>
                                          </p:stCondLst>
                                        </p:cTn>
                                        <p:tgtEl>
                                          <p:spTgt spid="134"/>
                                        </p:tgtEl>
                                        <p:attrNameLst>
                                          <p:attrName>style.visibility</p:attrName>
                                        </p:attrNameLst>
                                      </p:cBhvr>
                                      <p:to>
                                        <p:strVal val="visible"/>
                                      </p:to>
                                    </p:set>
                                  </p:childTnLst>
                                </p:cTn>
                              </p:par>
                              <p:par>
                                <p:cTn id="10" presetID="1" presetClass="entr" presetSubtype="0" fill="hold" grpId="0" nodeType="withEffect">
                                  <p:stCondLst>
                                    <p:cond delay="400"/>
                                  </p:stCondLst>
                                  <p:childTnLst>
                                    <p:set>
                                      <p:cBhvr>
                                        <p:cTn id="11" dur="1" fill="hold">
                                          <p:stCondLst>
                                            <p:cond delay="0"/>
                                          </p:stCondLst>
                                        </p:cTn>
                                        <p:tgtEl>
                                          <p:spTgt spid="135"/>
                                        </p:tgtEl>
                                        <p:attrNameLst>
                                          <p:attrName>style.visibility</p:attrName>
                                        </p:attrNameLst>
                                      </p:cBhvr>
                                      <p:to>
                                        <p:strVal val="visible"/>
                                      </p:to>
                                    </p:set>
                                  </p:childTnLst>
                                </p:cTn>
                              </p:par>
                              <p:par>
                                <p:cTn id="12" presetID="1" presetClass="entr" presetSubtype="0" fill="hold" grpId="0" nodeType="withEffect">
                                  <p:stCondLst>
                                    <p:cond delay="600"/>
                                  </p:stCondLst>
                                  <p:childTnLst>
                                    <p:set>
                                      <p:cBhvr>
                                        <p:cTn id="13" dur="1" fill="hold">
                                          <p:stCondLst>
                                            <p:cond delay="0"/>
                                          </p:stCondLst>
                                        </p:cTn>
                                        <p:tgtEl>
                                          <p:spTgt spid="136"/>
                                        </p:tgtEl>
                                        <p:attrNameLst>
                                          <p:attrName>style.visibility</p:attrName>
                                        </p:attrNameLst>
                                      </p:cBhvr>
                                      <p:to>
                                        <p:strVal val="visible"/>
                                      </p:to>
                                    </p:set>
                                  </p:childTnLst>
                                </p:cTn>
                              </p:par>
                              <p:par>
                                <p:cTn id="14" presetID="1" presetClass="entr" presetSubtype="0" fill="hold" grpId="0" nodeType="withEffect">
                                  <p:stCondLst>
                                    <p:cond delay="800"/>
                                  </p:stCondLst>
                                  <p:childTnLst>
                                    <p:set>
                                      <p:cBhvr>
                                        <p:cTn id="15" dur="1" fill="hold">
                                          <p:stCondLst>
                                            <p:cond delay="0"/>
                                          </p:stCondLst>
                                        </p:cTn>
                                        <p:tgtEl>
                                          <p:spTgt spid="137"/>
                                        </p:tgtEl>
                                        <p:attrNameLst>
                                          <p:attrName>style.visibility</p:attrName>
                                        </p:attrNameLst>
                                      </p:cBhvr>
                                      <p:to>
                                        <p:strVal val="visible"/>
                                      </p:to>
                                    </p:set>
                                  </p:childTnLst>
                                </p:cTn>
                              </p:par>
                              <p:par>
                                <p:cTn id="16" presetID="1" presetClass="entr" presetSubtype="0" fill="hold" grpId="0" nodeType="withEffect">
                                  <p:stCondLst>
                                    <p:cond delay="1000"/>
                                  </p:stCondLst>
                                  <p:childTnLst>
                                    <p:set>
                                      <p:cBhvr>
                                        <p:cTn id="17" dur="1" fill="hold">
                                          <p:stCondLst>
                                            <p:cond delay="0"/>
                                          </p:stCondLst>
                                        </p:cTn>
                                        <p:tgtEl>
                                          <p:spTgt spid="138"/>
                                        </p:tgtEl>
                                        <p:attrNameLst>
                                          <p:attrName>style.visibility</p:attrName>
                                        </p:attrNameLst>
                                      </p:cBhvr>
                                      <p:to>
                                        <p:strVal val="visible"/>
                                      </p:to>
                                    </p:set>
                                  </p:childTnLst>
                                </p:cTn>
                              </p:par>
                              <p:par>
                                <p:cTn id="18" presetID="1" presetClass="entr" presetSubtype="0" fill="hold" grpId="0" nodeType="withEffect">
                                  <p:stCondLst>
                                    <p:cond delay="1200"/>
                                  </p:stCondLst>
                                  <p:childTnLst>
                                    <p:set>
                                      <p:cBhvr>
                                        <p:cTn id="19" dur="1" fill="hold">
                                          <p:stCondLst>
                                            <p:cond delay="0"/>
                                          </p:stCondLst>
                                        </p:cTn>
                                        <p:tgtEl>
                                          <p:spTgt spid="139"/>
                                        </p:tgtEl>
                                        <p:attrNameLst>
                                          <p:attrName>style.visibility</p:attrName>
                                        </p:attrNameLst>
                                      </p:cBhvr>
                                      <p:to>
                                        <p:strVal val="visible"/>
                                      </p:to>
                                    </p:set>
                                  </p:childTnLst>
                                </p:cTn>
                              </p:par>
                              <p:par>
                                <p:cTn id="20" presetID="1" presetClass="entr" presetSubtype="0" fill="hold" grpId="0" nodeType="withEffect">
                                  <p:stCondLst>
                                    <p:cond delay="1400"/>
                                  </p:stCondLst>
                                  <p:childTnLst>
                                    <p:set>
                                      <p:cBhvr>
                                        <p:cTn id="21" dur="1" fill="hold">
                                          <p:stCondLst>
                                            <p:cond delay="0"/>
                                          </p:stCondLst>
                                        </p:cTn>
                                        <p:tgtEl>
                                          <p:spTgt spid="140"/>
                                        </p:tgtEl>
                                        <p:attrNameLst>
                                          <p:attrName>style.visibility</p:attrName>
                                        </p:attrNameLst>
                                      </p:cBhvr>
                                      <p:to>
                                        <p:strVal val="visible"/>
                                      </p:to>
                                    </p:set>
                                  </p:childTnLst>
                                </p:cTn>
                              </p:par>
                              <p:par>
                                <p:cTn id="22" presetID="1" presetClass="entr" presetSubtype="0" fill="hold" grpId="0" nodeType="withEffect">
                                  <p:stCondLst>
                                    <p:cond delay="1600"/>
                                  </p:stCondLst>
                                  <p:childTnLst>
                                    <p:set>
                                      <p:cBhvr>
                                        <p:cTn id="23" dur="1" fill="hold">
                                          <p:stCondLst>
                                            <p:cond delay="0"/>
                                          </p:stCondLst>
                                        </p:cTn>
                                        <p:tgtEl>
                                          <p:spTgt spid="141"/>
                                        </p:tgtEl>
                                        <p:attrNameLst>
                                          <p:attrName>style.visibility</p:attrName>
                                        </p:attrNameLst>
                                      </p:cBhvr>
                                      <p:to>
                                        <p:strVal val="visible"/>
                                      </p:to>
                                    </p:set>
                                  </p:childTnLst>
                                </p:cTn>
                              </p:par>
                              <p:par>
                                <p:cTn id="24" presetID="1" presetClass="entr" presetSubtype="0" fill="hold" grpId="0" nodeType="withEffect">
                                  <p:stCondLst>
                                    <p:cond delay="1800"/>
                                  </p:stCondLst>
                                  <p:childTnLst>
                                    <p:set>
                                      <p:cBhvr>
                                        <p:cTn id="25" dur="1" fill="hold">
                                          <p:stCondLst>
                                            <p:cond delay="0"/>
                                          </p:stCondLst>
                                        </p:cTn>
                                        <p:tgtEl>
                                          <p:spTgt spid="142"/>
                                        </p:tgtEl>
                                        <p:attrNameLst>
                                          <p:attrName>style.visibility</p:attrName>
                                        </p:attrNameLst>
                                      </p:cBhvr>
                                      <p:to>
                                        <p:strVal val="visible"/>
                                      </p:to>
                                    </p:set>
                                  </p:childTnLst>
                                </p:cTn>
                              </p:par>
                              <p:par>
                                <p:cTn id="26" presetID="42" presetClass="path" presetSubtype="0" accel="50000" decel="50000" fill="hold" nodeType="withEffect">
                                  <p:stCondLst>
                                    <p:cond delay="0"/>
                                  </p:stCondLst>
                                  <p:childTnLst>
                                    <p:animMotion origin="layout" path="M 0 0 L 0 0.25 E" pathEditMode="relative" ptsTypes="">
                                      <p:cBhvr>
                                        <p:cTn id="27" dur="2000" fill="hold"/>
                                        <p:tgtEl>
                                          <p:spTgt spid="117"/>
                                        </p:tgtEl>
                                        <p:attrNameLst>
                                          <p:attrName>ppt_x</p:attrName>
                                          <p:attrName>ppt_y</p:attrName>
                                        </p:attrNameLst>
                                      </p:cBhvr>
                                    </p:animMotion>
                                  </p:childTnLst>
                                </p:cTn>
                              </p:par>
                            </p:childTnLst>
                          </p:cTn>
                        </p:par>
                        <p:par>
                          <p:cTn id="28" fill="hold">
                            <p:stCondLst>
                              <p:cond delay="2000"/>
                            </p:stCondLst>
                            <p:childTnLst>
                              <p:par>
                                <p:cTn id="29" presetID="64" presetClass="path" presetSubtype="0" accel="50000" decel="50000" fill="hold" nodeType="afterEffect">
                                  <p:stCondLst>
                                    <p:cond delay="0"/>
                                  </p:stCondLst>
                                  <p:childTnLst>
                                    <p:animMotion origin="layout" path="M -2.77778E-6 0.19765 L -0.00052 -1.27084 " pathEditMode="relative" rAng="0" ptsTypes="AA">
                                      <p:cBhvr>
                                        <p:cTn id="30" dur="2000" fill="hold"/>
                                        <p:tgtEl>
                                          <p:spTgt spid="117"/>
                                        </p:tgtEl>
                                        <p:attrNameLst>
                                          <p:attrName>ppt_x</p:attrName>
                                          <p:attrName>ppt_y</p:attrName>
                                        </p:attrNameLst>
                                      </p:cBhvr>
                                      <p:rCtr x="-35" y="-73440"/>
                                    </p:animMotion>
                                  </p:childTnLst>
                                </p:cTn>
                              </p:par>
                            </p:childTnLst>
                          </p:cTn>
                        </p:par>
                        <p:par>
                          <p:cTn id="31" fill="hold">
                            <p:stCondLst>
                              <p:cond delay="4000"/>
                            </p:stCondLst>
                            <p:childTnLst>
                              <p:par>
                                <p:cTn id="32" presetID="59" presetClass="path" presetSubtype="0" accel="50000" decel="50000" fill="hold" nodeType="afterEffect">
                                  <p:stCondLst>
                                    <p:cond delay="0"/>
                                  </p:stCondLst>
                                  <p:childTnLst>
                                    <p:animMotion origin="layout" path="M -5.55556E-7 3.74961E-6 C 0.01962 0.00246 0.03108 0.09528 0.02708 0.20166 C 0.02222 0.31452 0.00365 0.40086 -0.01615 0.39839 C -0.03576 0.39593 -0.05451 0.48381 -0.05885 0.59512 C -0.06302 0.70428 -0.05191 0.79648 -0.03212 0.79895 " pathEditMode="relative" rAng="5644820" ptsTypes="fffff">
                                      <p:cBhvr>
                                        <p:cTn id="33" dur="3000" fill="hold"/>
                                        <p:tgtEl>
                                          <p:spTgt spid="120"/>
                                        </p:tgtEl>
                                        <p:attrNameLst>
                                          <p:attrName>ppt_x</p:attrName>
                                          <p:attrName>ppt_y</p:attrName>
                                        </p:attrNameLst>
                                      </p:cBhvr>
                                      <p:rCtr x="-1597" y="39963"/>
                                    </p:animMotion>
                                  </p:childTnLst>
                                </p:cTn>
                              </p:par>
                              <p:par>
                                <p:cTn id="34" presetID="39" presetClass="path" presetSubtype="0" accel="50000" decel="50000" fill="hold" nodeType="withEffect">
                                  <p:stCondLst>
                                    <p:cond delay="500"/>
                                  </p:stCondLst>
                                  <p:childTnLst>
                                    <p:animMotion origin="layout" path="M 4.44444E-6 -0.60988 C -0.0198 -0.60988 -0.0349 -0.43549 -0.0349 -0.22377 C -0.0349 -0.00617 -0.0198 0.1679 4.44444E-6 0.1679 C 0.01979 0.1679 0.03489 0.34444 0.03489 0.55957 C 0.03489 0.7713 0.01979 0.94568 4.44444E-6 0.94568 " pathEditMode="relative" rAng="5400000" ptsTypes="fffff">
                                      <p:cBhvr>
                                        <p:cTn id="35" dur="3000" fill="hold"/>
                                        <p:tgtEl>
                                          <p:spTgt spid="127"/>
                                        </p:tgtEl>
                                        <p:attrNameLst>
                                          <p:attrName>ppt_x</p:attrName>
                                          <p:attrName>ppt_y</p:attrName>
                                        </p:attrNameLst>
                                      </p:cBhvr>
                                      <p:rCtr x="0" y="77778"/>
                                    </p:animMotion>
                                  </p:childTnLst>
                                </p:cTn>
                              </p:par>
                              <p:par>
                                <p:cTn id="36" presetID="59" presetClass="path" presetSubtype="0" accel="50000" decel="50000" fill="hold" nodeType="withEffect">
                                  <p:stCondLst>
                                    <p:cond delay="2200"/>
                                  </p:stCondLst>
                                  <p:childTnLst>
                                    <p:animMotion origin="layout" path="M 2.22222E-6 -0.50926 C 0.01962 -0.50926 0.03472 -0.36234 0.03507 -0.18827 C 0.03472 -0.00493 0.01962 0.1392 -0.00018 0.1392 C -0.01997 0.1392 -0.03507 0.28488 -0.0349 0.46389 C -0.03472 0.64352 -0.01997 0.78951 -0.00018 0.78951 " pathEditMode="relative" rAng="5400000" ptsTypes="fffff">
                                      <p:cBhvr>
                                        <p:cTn id="37" dur="3000" fill="hold"/>
                                        <p:tgtEl>
                                          <p:spTgt spid="104"/>
                                        </p:tgtEl>
                                        <p:attrNameLst>
                                          <p:attrName>ppt_x</p:attrName>
                                          <p:attrName>ppt_y</p:attrName>
                                        </p:attrNameLst>
                                      </p:cBhvr>
                                      <p:rCtr x="0" y="64938"/>
                                    </p:animMotion>
                                  </p:childTnLst>
                                </p:cTn>
                              </p:par>
                              <p:par>
                                <p:cTn id="38" presetID="39" presetClass="path" presetSubtype="0" accel="50000" decel="50000" fill="hold" nodeType="withEffect">
                                  <p:stCondLst>
                                    <p:cond delay="1200"/>
                                  </p:stCondLst>
                                  <p:childTnLst>
                                    <p:animMotion origin="layout" path="M 0.01458 -0.54702 C -0.01493 -0.54702 -0.03646 -0.35985 -0.03646 -0.13351 C -0.03646 0.09868 -0.01493 0.28431 0.01458 0.28431 C 0.04357 0.28431 0.06632 0.4721 0.06632 0.70244 C 0.06632 0.92877 0.04357 1.11595 0.01458 1.11595 " pathEditMode="relative" rAng="5400000" ptsTypes="fffff">
                                      <p:cBhvr>
                                        <p:cTn id="39" dur="3000" fill="hold"/>
                                        <p:tgtEl>
                                          <p:spTgt spid="97"/>
                                        </p:tgtEl>
                                        <p:attrNameLst>
                                          <p:attrName>ppt_x</p:attrName>
                                          <p:attrName>ppt_y</p:attrName>
                                        </p:attrNameLst>
                                      </p:cBhvr>
                                      <p:rCtr x="35" y="8316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4" grpId="0"/>
      <p:bldP spid="135" grpId="0"/>
      <p:bldP spid="136" grpId="0" animBg="1"/>
      <p:bldP spid="137" grpId="0" animBg="1"/>
      <p:bldP spid="138" grpId="0" animBg="1"/>
      <p:bldP spid="139" grpId="0" animBg="1"/>
      <p:bldP spid="140" grpId="0" animBg="1"/>
      <p:bldP spid="141" grpId="0" animBg="1"/>
      <p:bldP spid="142" grpId="0"/>
    </p:bldLst>
  </p:timing>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11_เค้าโครงแบบกำหนดเอง">
    <p:spTree>
      <p:nvGrpSpPr>
        <p:cNvPr id="1" name=""/>
        <p:cNvGrpSpPr/>
        <p:nvPr/>
      </p:nvGrpSpPr>
      <p:grpSpPr>
        <a:xfrm>
          <a:off x="0" y="0"/>
          <a:ext cx="0" cy="0"/>
          <a:chOff x="0" y="0"/>
          <a:chExt cx="0" cy="0"/>
        </a:xfrm>
      </p:grpSpPr>
      <p:grpSp>
        <p:nvGrpSpPr>
          <p:cNvPr id="6" name="กลุ่ม 5"/>
          <p:cNvGrpSpPr/>
          <p:nvPr userDrawn="1"/>
        </p:nvGrpSpPr>
        <p:grpSpPr>
          <a:xfrm>
            <a:off x="335361" y="356660"/>
            <a:ext cx="11425271" cy="6124221"/>
            <a:chOff x="251519" y="267494"/>
            <a:chExt cx="8568953" cy="4593166"/>
          </a:xfrm>
        </p:grpSpPr>
        <p:sp>
          <p:nvSpPr>
            <p:cNvPr id="7" name="สี่เหลี่ยมผืนผ้า 6"/>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8" name="กลุ่ม 7"/>
            <p:cNvGrpSpPr/>
            <p:nvPr userDrawn="1"/>
          </p:nvGrpSpPr>
          <p:grpSpPr>
            <a:xfrm>
              <a:off x="251519" y="267494"/>
              <a:ext cx="8568953" cy="4593166"/>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grpSp>
        <p:nvGrpSpPr>
          <p:cNvPr id="44" name="กลุ่ม 43"/>
          <p:cNvGrpSpPr/>
          <p:nvPr userDrawn="1"/>
        </p:nvGrpSpPr>
        <p:grpSpPr>
          <a:xfrm>
            <a:off x="1295468" y="860649"/>
            <a:ext cx="9957331" cy="4997409"/>
            <a:chOff x="971600" y="645485"/>
            <a:chExt cx="7467998" cy="3748057"/>
          </a:xfrm>
        </p:grpSpPr>
        <p:sp>
          <p:nvSpPr>
            <p:cNvPr id="45" name="บวก 44"/>
            <p:cNvSpPr/>
            <p:nvPr userDrawn="1"/>
          </p:nvSpPr>
          <p:spPr>
            <a:xfrm rot="20706355">
              <a:off x="3438398" y="6454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6" name="บวก 45"/>
            <p:cNvSpPr/>
            <p:nvPr userDrawn="1"/>
          </p:nvSpPr>
          <p:spPr>
            <a:xfrm rot="17093645" flipH="1">
              <a:off x="1006423" y="332607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7" name="บวก 46"/>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8" name="บวก 47"/>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9" name="วงรี 48"/>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0" name="วงรี 49"/>
            <p:cNvSpPr/>
            <p:nvPr userDrawn="1"/>
          </p:nvSpPr>
          <p:spPr>
            <a:xfrm>
              <a:off x="7142612"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1" name="วงรี 50"/>
            <p:cNvSpPr/>
            <p:nvPr userDrawn="1"/>
          </p:nvSpPr>
          <p:spPr>
            <a:xfrm>
              <a:off x="2267744"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2" name="สามเหลี่ยมหน้าจั่ว 51"/>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3" name="สามเหลี่ยมหน้าจั่ว 52"/>
            <p:cNvSpPr/>
            <p:nvPr userDrawn="1"/>
          </p:nvSpPr>
          <p:spPr>
            <a:xfrm rot="1783205">
              <a:off x="4103960" y="428554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4" name="สามเหลี่ยมหน้าจั่ว 53"/>
            <p:cNvSpPr/>
            <p:nvPr userDrawn="1"/>
          </p:nvSpPr>
          <p:spPr>
            <a:xfrm rot="19585674">
              <a:off x="1346802" y="235572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5" name="สามเหลี่ยมหน้าจั่ว 54"/>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6" name="วงรี 55"/>
            <p:cNvSpPr/>
            <p:nvPr userDrawn="1"/>
          </p:nvSpPr>
          <p:spPr>
            <a:xfrm>
              <a:off x="971600" y="183007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2" name="ชื่อเรื่อง 1"/>
          <p:cNvSpPr>
            <a:spLocks noGrp="1"/>
          </p:cNvSpPr>
          <p:nvPr>
            <p:ph type="title"/>
          </p:nvPr>
        </p:nvSpPr>
        <p:spPr>
          <a:xfrm>
            <a:off x="609600" y="513697"/>
            <a:ext cx="10972800" cy="1143000"/>
          </a:xfrm>
          <a:prstGeom prst="rect">
            <a:avLst/>
          </a:prstGeom>
        </p:spPr>
        <p:txBody>
          <a:bodyPr/>
          <a:lstStyle/>
          <a:p>
            <a:r>
              <a:rPr lang="th-TH"/>
              <a:t>คลิกเพื่อแก้ไขลักษณะชื่อเรื่องต้นแบบ</a:t>
            </a:r>
          </a:p>
        </p:txBody>
      </p:sp>
      <p:sp>
        <p:nvSpPr>
          <p:cNvPr id="3" name="ตัวแทนวันที่ 2"/>
          <p:cNvSpPr>
            <a:spLocks noGrp="1"/>
          </p:cNvSpPr>
          <p:nvPr>
            <p:ph type="dt" sz="half" idx="10"/>
          </p:nvPr>
        </p:nvSpPr>
        <p:spPr>
          <a:xfrm>
            <a:off x="609600" y="6356352"/>
            <a:ext cx="2844800" cy="365125"/>
          </a:xfrm>
          <a:prstGeom prst="rect">
            <a:avLst/>
          </a:prstGeom>
        </p:spPr>
        <p:txBody>
          <a:bodyPr/>
          <a:lstStyle/>
          <a:p>
            <a:pPr defTabSz="1219140">
              <a:defRPr/>
            </a:pPr>
            <a:fld id="{D32242DE-F0EE-4C77-B9C6-2A34B17B2D30}" type="datetimeFigureOut">
              <a:rPr lang="th-TH" smtClean="0">
                <a:solidFill>
                  <a:prstClr val="black">
                    <a:tint val="75000"/>
                  </a:prstClr>
                </a:solidFill>
              </a:rPr>
              <a:pPr defTabSz="1219140">
                <a:defRPr/>
              </a:pPr>
              <a:t>11/03/66</a:t>
            </a:fld>
            <a:endParaRPr lang="th-TH">
              <a:solidFill>
                <a:prstClr val="black">
                  <a:tint val="75000"/>
                </a:prstClr>
              </a:solidFill>
            </a:endParaRPr>
          </a:p>
        </p:txBody>
      </p:sp>
      <p:sp>
        <p:nvSpPr>
          <p:cNvPr id="4" name="ตัวแทนท้ายกระดาษ 3"/>
          <p:cNvSpPr>
            <a:spLocks noGrp="1"/>
          </p:cNvSpPr>
          <p:nvPr>
            <p:ph type="ftr" sz="quarter" idx="11"/>
          </p:nvPr>
        </p:nvSpPr>
        <p:spPr>
          <a:xfrm>
            <a:off x="4165600" y="6356352"/>
            <a:ext cx="3860800" cy="365125"/>
          </a:xfrm>
          <a:prstGeom prst="rect">
            <a:avLst/>
          </a:prstGeom>
        </p:spPr>
        <p:txBody>
          <a:bodyPr/>
          <a:lstStyle/>
          <a:p>
            <a:pPr defTabSz="1219140">
              <a:defRPr/>
            </a:pPr>
            <a:endParaRPr lang="th-TH">
              <a:solidFill>
                <a:prstClr val="black">
                  <a:tint val="75000"/>
                </a:prstClr>
              </a:solidFill>
            </a:endParaRPr>
          </a:p>
        </p:txBody>
      </p:sp>
      <p:sp>
        <p:nvSpPr>
          <p:cNvPr id="5" name="ตัวแทนหมายเลขภาพนิ่ง 4"/>
          <p:cNvSpPr>
            <a:spLocks noGrp="1"/>
          </p:cNvSpPr>
          <p:nvPr>
            <p:ph type="sldNum" sz="quarter" idx="12"/>
          </p:nvPr>
        </p:nvSpPr>
        <p:spPr>
          <a:xfrm>
            <a:off x="8737600" y="6356352"/>
            <a:ext cx="2844800" cy="365125"/>
          </a:xfrm>
          <a:prstGeom prst="rect">
            <a:avLst/>
          </a:prstGeom>
        </p:spPr>
        <p:txBody>
          <a:bodyPr/>
          <a:lstStyle/>
          <a:p>
            <a:pPr defTabSz="1219140">
              <a:defRPr/>
            </a:pPr>
            <a:fld id="{87FAD50B-2507-4EF4-85F2-259190485B3F}" type="slidenum">
              <a:rPr lang="th-TH" smtClean="0">
                <a:solidFill>
                  <a:prstClr val="black">
                    <a:tint val="75000"/>
                  </a:prstClr>
                </a:solidFill>
              </a:rPr>
              <a:pPr defTabSz="1219140">
                <a:defRPr/>
              </a:pPr>
              <a:t>‹#›</a:t>
            </a:fld>
            <a:endParaRPr lang="th-TH">
              <a:solidFill>
                <a:prstClr val="black">
                  <a:tint val="75000"/>
                </a:prstClr>
              </a:solidFill>
            </a:endParaRPr>
          </a:p>
        </p:txBody>
      </p:sp>
      <p:grpSp>
        <p:nvGrpSpPr>
          <p:cNvPr id="57" name="กลุ่ม 56"/>
          <p:cNvGrpSpPr/>
          <p:nvPr userDrawn="1"/>
        </p:nvGrpSpPr>
        <p:grpSpPr>
          <a:xfrm>
            <a:off x="8701375" y="6180880"/>
            <a:ext cx="3015709" cy="600000"/>
            <a:chOff x="3289945" y="3405879"/>
            <a:chExt cx="2261782" cy="450000"/>
          </a:xfrm>
        </p:grpSpPr>
        <p:sp>
          <p:nvSpPr>
            <p:cNvPr id="58" name="วงรี 57"/>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9" name="วงรี 58"/>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0" name="วงรี 59"/>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1" name="วงรี 60"/>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pic>
        <p:nvPicPr>
          <p:cNvPr id="62" name="Picture 61">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37667"/>
          <a:stretch/>
        </p:blipFill>
        <p:spPr>
          <a:xfrm>
            <a:off x="-3086811" y="-151489"/>
            <a:ext cx="2914996" cy="2586929"/>
          </a:xfrm>
          <a:prstGeom prst="rect">
            <a:avLst/>
          </a:prstGeom>
        </p:spPr>
      </p:pic>
      <p:pic>
        <p:nvPicPr>
          <p:cNvPr id="63" name="Picture 62">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415603" y="7343259"/>
            <a:ext cx="2432012" cy="2184723"/>
          </a:xfrm>
          <a:prstGeom prst="rect">
            <a:avLst/>
          </a:prstGeom>
        </p:spPr>
      </p:pic>
      <p:sp>
        <p:nvSpPr>
          <p:cNvPr id="64" name="TextBox 3">
            <a:extLst>
              <a:ext uri="{FF2B5EF4-FFF2-40B4-BE49-F238E27FC236}">
                <a16:creationId xmlns:a16="http://schemas.microsoft.com/office/drawing/2014/main" id="{29EA2F57-C96A-966D-50AE-CA599802F3D7}"/>
              </a:ext>
            </a:extLst>
          </p:cNvPr>
          <p:cNvSpPr txBox="1"/>
          <p:nvPr userDrawn="1"/>
        </p:nvSpPr>
        <p:spPr>
          <a:xfrm>
            <a:off x="2324762" y="8600892"/>
            <a:ext cx="8304245" cy="974498"/>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14944" rtl="0" eaLnBrk="1" fontAlgn="auto" latinLnBrk="0" hangingPunct="1">
              <a:lnSpc>
                <a:spcPct val="100000"/>
              </a:lnSpc>
              <a:spcBef>
                <a:spcPts val="0"/>
              </a:spcBef>
              <a:spcAft>
                <a:spcPts val="0"/>
              </a:spcAft>
              <a:buClrTx/>
              <a:buSzTx/>
              <a:buFontTx/>
              <a:buNone/>
              <a:tabLst/>
              <a:defRPr/>
            </a:pPr>
            <a:r>
              <a:rPr kumimoji="0" lang="en-US" sz="1911"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85240" rtl="0" eaLnBrk="1" fontAlgn="auto" latinLnBrk="0" hangingPunct="1">
              <a:lnSpc>
                <a:spcPct val="100000"/>
              </a:lnSpc>
              <a:spcBef>
                <a:spcPts val="0"/>
              </a:spcBef>
              <a:spcAft>
                <a:spcPts val="0"/>
              </a:spcAft>
              <a:buClrTx/>
              <a:buSzTx/>
              <a:buFontTx/>
              <a:buNone/>
              <a:tabLst/>
              <a:defRPr/>
            </a:pPr>
            <a:r>
              <a:rPr kumimoji="0" lang="en-US" sz="1911"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911"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911"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911"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911"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911"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4">
                  <a:extLst>
                    <a:ext uri="{A12FA001-AC4F-418D-AE19-62706E023703}">
                      <ahyp:hlinkClr xmlns:ahyp="http://schemas.microsoft.com/office/drawing/2018/hyperlinkcolor" xmlns="" val="tx"/>
                    </a:ext>
                  </a:extLst>
                </a:hlinkClick>
              </a:rPr>
              <a:t>MĂNG NON- TÀI LIỆU TIỂU HỌC | Facebook</a:t>
            </a:r>
            <a:endParaRPr kumimoji="0" lang="en-US" sz="1911"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14944" rtl="0" eaLnBrk="1" fontAlgn="auto" latinLnBrk="0" hangingPunct="1">
              <a:lnSpc>
                <a:spcPct val="100000"/>
              </a:lnSpc>
              <a:spcBef>
                <a:spcPts val="0"/>
              </a:spcBef>
              <a:spcAft>
                <a:spcPts val="0"/>
              </a:spcAft>
              <a:buClrTx/>
              <a:buSzTx/>
              <a:buFontTx/>
              <a:buNone/>
              <a:tabLst/>
              <a:defRPr/>
            </a:pPr>
            <a:r>
              <a:rPr kumimoji="0" lang="en-US" sz="1911"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911"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911"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911"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911"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65" name="Title 1">
            <a:extLst>
              <a:ext uri="{FF2B5EF4-FFF2-40B4-BE49-F238E27FC236}">
                <a16:creationId xmlns:a16="http://schemas.microsoft.com/office/drawing/2014/main" id="{839CB496-B064-1976-8A73-F5C96C8179F1}"/>
              </a:ext>
            </a:extLst>
          </p:cNvPr>
          <p:cNvSpPr txBox="1">
            <a:spLocks/>
          </p:cNvSpPr>
          <p:nvPr userDrawn="1"/>
        </p:nvSpPr>
        <p:spPr>
          <a:xfrm>
            <a:off x="-852402" y="-520683"/>
            <a:ext cx="2914996" cy="1049867"/>
          </a:xfrm>
          <a:prstGeom prst="rect">
            <a:avLst/>
          </a:prstGeom>
        </p:spPr>
        <p:txBody>
          <a:bodyPr vert="horz" lIns="97049" tIns="48525" rIns="97049" bIns="48525"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829889" rtl="0" eaLnBrk="1" fontAlgn="auto" latinLnBrk="0" hangingPunct="1">
              <a:lnSpc>
                <a:spcPct val="90000"/>
              </a:lnSpc>
              <a:spcBef>
                <a:spcPct val="0"/>
              </a:spcBef>
              <a:spcAft>
                <a:spcPts val="0"/>
              </a:spcAft>
              <a:buClrTx/>
              <a:buSzTx/>
              <a:buFontTx/>
              <a:buNone/>
              <a:tabLst/>
              <a:defRPr/>
            </a:pPr>
            <a:r>
              <a:rPr kumimoji="0" lang="en-US" sz="2548" b="0" i="0" u="none" strike="noStrike" kern="1200" cap="none" spc="0" normalizeH="0" baseline="0" noProof="0" dirty="0" err="1">
                <a:ln>
                  <a:noFill/>
                </a:ln>
                <a:solidFill>
                  <a:srgbClr val="FFC51C">
                    <a:lumMod val="20000"/>
                    <a:lumOff val="80000"/>
                  </a:srgbClr>
                </a:solidFill>
                <a:effectLst/>
                <a:uLnTx/>
                <a:uFillTx/>
                <a:latin typeface="#9Slide07 HoneyCream" pitchFamily="2" charset="0"/>
                <a:ea typeface="+mj-ea"/>
                <a:cs typeface="+mj-cs"/>
              </a:rPr>
              <a:t>Măng</a:t>
            </a:r>
            <a:r>
              <a:rPr kumimoji="0" lang="en-US" sz="2548"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rPr>
              <a:t> Non</a:t>
            </a:r>
          </a:p>
        </p:txBody>
      </p:sp>
      <p:sp>
        <p:nvSpPr>
          <p:cNvPr id="66" name="Title 1">
            <a:extLst>
              <a:ext uri="{FF2B5EF4-FFF2-40B4-BE49-F238E27FC236}">
                <a16:creationId xmlns:a16="http://schemas.microsoft.com/office/drawing/2014/main" id="{67CE625A-7EB5-37D6-AA98-E6F10E173EFB}"/>
              </a:ext>
            </a:extLst>
          </p:cNvPr>
          <p:cNvSpPr txBox="1">
            <a:spLocks/>
          </p:cNvSpPr>
          <p:nvPr userDrawn="1"/>
        </p:nvSpPr>
        <p:spPr>
          <a:xfrm>
            <a:off x="8381617" y="5716325"/>
            <a:ext cx="2914996" cy="1049867"/>
          </a:xfrm>
          <a:prstGeom prst="rect">
            <a:avLst/>
          </a:prstGeom>
        </p:spPr>
        <p:txBody>
          <a:bodyPr vert="horz" lIns="97049" tIns="48525" rIns="97049" bIns="48525"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829889" rtl="0" eaLnBrk="1" fontAlgn="auto" latinLnBrk="0" hangingPunct="1">
              <a:lnSpc>
                <a:spcPct val="90000"/>
              </a:lnSpc>
              <a:spcBef>
                <a:spcPct val="0"/>
              </a:spcBef>
              <a:spcAft>
                <a:spcPts val="0"/>
              </a:spcAft>
              <a:buClrTx/>
              <a:buSzTx/>
              <a:buFontTx/>
              <a:buNone/>
              <a:tabLst/>
              <a:defRPr/>
            </a:pPr>
            <a:r>
              <a:rPr kumimoji="0" lang="en-US" sz="1911"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rPr>
              <a:t>Măng Non</a:t>
            </a:r>
            <a:endParaRPr kumimoji="0" lang="en-US" sz="1911"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endParaRPr>
          </a:p>
        </p:txBody>
      </p:sp>
      <p:sp>
        <p:nvSpPr>
          <p:cNvPr id="67" name="TextBox 66">
            <a:extLst>
              <a:ext uri="{FF2B5EF4-FFF2-40B4-BE49-F238E27FC236}">
                <a16:creationId xmlns:a16="http://schemas.microsoft.com/office/drawing/2014/main" id="{A9185F81-9F4C-9E1A-DA28-FF4DF54F9336}"/>
              </a:ext>
            </a:extLst>
          </p:cNvPr>
          <p:cNvSpPr txBox="1"/>
          <p:nvPr userDrawn="1"/>
        </p:nvSpPr>
        <p:spPr>
          <a:xfrm>
            <a:off x="-4019179" y="2468441"/>
            <a:ext cx="4434780" cy="582339"/>
          </a:xfrm>
          <a:prstGeom prst="rect">
            <a:avLst/>
          </a:prstGeom>
          <a:noFill/>
        </p:spPr>
        <p:txBody>
          <a:bodyPr wrap="square" rtlCol="0">
            <a:spAutoFit/>
          </a:bodyPr>
          <a:lstStyle/>
          <a:p>
            <a:pPr marL="0" marR="0" lvl="0" indent="0" algn="ctr" defTabSz="829889" rtl="0" eaLnBrk="1" fontAlgn="auto" latinLnBrk="0" hangingPunct="1">
              <a:lnSpc>
                <a:spcPct val="100000"/>
              </a:lnSpc>
              <a:spcBef>
                <a:spcPts val="0"/>
              </a:spcBef>
              <a:spcAft>
                <a:spcPts val="0"/>
              </a:spcAft>
              <a:buClrTx/>
              <a:buSzTx/>
              <a:buFontTx/>
              <a:buNone/>
              <a:tabLst/>
              <a:defRPr/>
            </a:pPr>
            <a:r>
              <a:rPr kumimoji="0" lang="en-US" sz="3184" b="0" i="0" u="none" strike="noStrike" kern="1200" cap="none" spc="0" normalizeH="0" baseline="0" noProof="0" err="1">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rPr>
              <a:t>Măng</a:t>
            </a:r>
            <a:r>
              <a:rPr kumimoji="0" lang="en-US" sz="3184" b="0" i="0" u="none" strike="noStrike" kern="120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rPr>
              <a:t> Non</a:t>
            </a:r>
            <a:endParaRPr kumimoji="0" lang="id-ID" sz="3184" b="0" i="0" u="none" strike="noStrike" kern="120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endParaRPr>
          </a:p>
        </p:txBody>
      </p:sp>
      <p:sp>
        <p:nvSpPr>
          <p:cNvPr id="68" name="TextBox 67">
            <a:extLst>
              <a:ext uri="{FF2B5EF4-FFF2-40B4-BE49-F238E27FC236}">
                <a16:creationId xmlns:a16="http://schemas.microsoft.com/office/drawing/2014/main" id="{6BE93520-6E9F-4C6B-1BDC-F5F4B404C88B}"/>
              </a:ext>
            </a:extLst>
          </p:cNvPr>
          <p:cNvSpPr txBox="1"/>
          <p:nvPr userDrawn="1"/>
        </p:nvSpPr>
        <p:spPr>
          <a:xfrm>
            <a:off x="605096" y="9963314"/>
            <a:ext cx="11725451" cy="533351"/>
          </a:xfrm>
          <a:prstGeom prst="rect">
            <a:avLst/>
          </a:prstGeom>
          <a:noFill/>
        </p:spPr>
        <p:txBody>
          <a:bodyPr wrap="square">
            <a:spAutoFit/>
          </a:bodyPr>
          <a:lstStyle/>
          <a:p>
            <a:pPr marL="0" marR="0" lvl="0" indent="0" algn="ctr" defTabSz="727895" rtl="0" eaLnBrk="1" fontAlgn="auto" latinLnBrk="0" hangingPunct="1">
              <a:lnSpc>
                <a:spcPct val="100000"/>
              </a:lnSpc>
              <a:spcBef>
                <a:spcPts val="0"/>
              </a:spcBef>
              <a:spcAft>
                <a:spcPts val="0"/>
              </a:spcAft>
              <a:buClr>
                <a:srgbClr val="000000"/>
              </a:buClr>
              <a:buSzPts val="1100"/>
              <a:buFont typeface="Arial"/>
              <a:buNone/>
              <a:tabLst/>
              <a:defRPr/>
            </a:pP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Sản</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phẩm</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của</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Măng</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Non –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Tài</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liệu</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Tiểu</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học</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a:t>
            </a:r>
          </a:p>
          <a:p>
            <a:pPr marL="0" marR="0" lvl="0" indent="0" algn="ctr" defTabSz="727895" rtl="0" eaLnBrk="1" fontAlgn="auto" latinLnBrk="0" hangingPunct="1">
              <a:lnSpc>
                <a:spcPct val="100000"/>
              </a:lnSpc>
              <a:spcBef>
                <a:spcPts val="0"/>
              </a:spcBef>
              <a:spcAft>
                <a:spcPts val="0"/>
              </a:spcAft>
              <a:buClr>
                <a:srgbClr val="000000"/>
              </a:buClr>
              <a:buSzPts val="1100"/>
              <a:buFont typeface="Arial"/>
              <a:buNone/>
              <a:tabLst/>
              <a:defRPr/>
            </a:pP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Nghiêm</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cấm</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buôn</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bán</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sao</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chép</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và</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chỉnh</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sửa</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để</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thu</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lợi</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nhuận</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a:t>
            </a:r>
          </a:p>
        </p:txBody>
      </p:sp>
      <p:sp>
        <p:nvSpPr>
          <p:cNvPr id="69" name="Title 1">
            <a:extLst>
              <a:ext uri="{FF2B5EF4-FFF2-40B4-BE49-F238E27FC236}">
                <a16:creationId xmlns:a16="http://schemas.microsoft.com/office/drawing/2014/main" id="{6108D78E-8090-455C-81F2-F57D8860EAC5}"/>
              </a:ext>
            </a:extLst>
          </p:cNvPr>
          <p:cNvSpPr txBox="1">
            <a:spLocks/>
          </p:cNvSpPr>
          <p:nvPr userDrawn="1"/>
        </p:nvSpPr>
        <p:spPr>
          <a:xfrm>
            <a:off x="3454402" y="6426729"/>
            <a:ext cx="4727615"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800" b="0" dirty="0">
                <a:solidFill>
                  <a:schemeClr val="accent6">
                    <a:lumMod val="50000"/>
                  </a:schemeClr>
                </a:solidFill>
                <a:latin typeface="SVN-Appleberry" panose="02040603050506020204" pitchFamily="18" charset="0"/>
              </a:rPr>
              <a:t>By </a:t>
            </a:r>
            <a:r>
              <a:rPr lang="en-US" sz="2800" b="0" dirty="0" err="1">
                <a:solidFill>
                  <a:schemeClr val="accent6">
                    <a:lumMod val="50000"/>
                  </a:schemeClr>
                </a:solidFill>
                <a:latin typeface="SVN-Appleberry" panose="02040603050506020204" pitchFamily="18" charset="0"/>
              </a:rPr>
              <a:t>Phước</a:t>
            </a:r>
            <a:r>
              <a:rPr lang="en-US" sz="2800" b="0" baseline="0" dirty="0">
                <a:solidFill>
                  <a:schemeClr val="accent6">
                    <a:lumMod val="50000"/>
                  </a:schemeClr>
                </a:solidFill>
                <a:latin typeface="SVN-Appleberry" panose="02040603050506020204" pitchFamily="18" charset="0"/>
              </a:rPr>
              <a:t> </a:t>
            </a:r>
            <a:r>
              <a:rPr lang="en-US" sz="2800" b="0" baseline="0" dirty="0" err="1">
                <a:solidFill>
                  <a:schemeClr val="accent6">
                    <a:lumMod val="50000"/>
                  </a:schemeClr>
                </a:solidFill>
                <a:latin typeface="SVN-Appleberry" panose="02040603050506020204" pitchFamily="18" charset="0"/>
              </a:rPr>
              <a:t>Trang</a:t>
            </a:r>
            <a:endParaRPr lang="en-US" sz="2800" b="0" dirty="0">
              <a:solidFill>
                <a:schemeClr val="accent6">
                  <a:lumMod val="50000"/>
                </a:schemeClr>
              </a:solidFill>
              <a:latin typeface="SVN-Appleberry" panose="02040603050506020204" pitchFamily="18" charset="0"/>
            </a:endParaRPr>
          </a:p>
        </p:txBody>
      </p:sp>
    </p:spTree>
    <p:extLst>
      <p:ext uri="{BB962C8B-B14F-4D97-AF65-F5344CB8AC3E}">
        <p14:creationId xmlns:p14="http://schemas.microsoft.com/office/powerpoint/2010/main" val="3653636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67"/>
                                        </p:tgtEl>
                                        <p:attrNameLst>
                                          <p:attrName>style.visibility</p:attrName>
                                        </p:attrNameLst>
                                      </p:cBhvr>
                                      <p:to>
                                        <p:strVal val="visible"/>
                                      </p:to>
                                    </p:set>
                                    <p:anim calcmode="lin" valueType="num">
                                      <p:cBhvr>
                                        <p:cTn id="7" dur="1750" fill="hold"/>
                                        <p:tgtEl>
                                          <p:spTgt spid="67"/>
                                        </p:tgtEl>
                                        <p:attrNameLst>
                                          <p:attrName>ppt_w</p:attrName>
                                        </p:attrNameLst>
                                      </p:cBhvr>
                                      <p:tavLst>
                                        <p:tav tm="0">
                                          <p:val>
                                            <p:fltVal val="0"/>
                                          </p:val>
                                        </p:tav>
                                        <p:tav tm="100000">
                                          <p:val>
                                            <p:strVal val="#ppt_w"/>
                                          </p:val>
                                        </p:tav>
                                      </p:tavLst>
                                    </p:anim>
                                    <p:anim calcmode="lin" valueType="num">
                                      <p:cBhvr>
                                        <p:cTn id="8" dur="1750" fill="hold"/>
                                        <p:tgtEl>
                                          <p:spTgt spid="67"/>
                                        </p:tgtEl>
                                        <p:attrNameLst>
                                          <p:attrName>ppt_h</p:attrName>
                                        </p:attrNameLst>
                                      </p:cBhvr>
                                      <p:tavLst>
                                        <p:tav tm="0">
                                          <p:val>
                                            <p:fltVal val="0"/>
                                          </p:val>
                                        </p:tav>
                                        <p:tav tm="100000">
                                          <p:val>
                                            <p:strVal val="#ppt_h"/>
                                          </p:val>
                                        </p:tav>
                                      </p:tavLst>
                                    </p:anim>
                                    <p:animEffect transition="in" filter="fade">
                                      <p:cBhvr>
                                        <p:cTn id="9" dur="1750"/>
                                        <p:tgtEl>
                                          <p:spTgt spid="67"/>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67"/>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p:bldP spid="67" grpId="1"/>
    </p:bldLst>
  </p:timing>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12_เค้าโครงแบบกำหนดเอง">
    <p:spTree>
      <p:nvGrpSpPr>
        <p:cNvPr id="1" name=""/>
        <p:cNvGrpSpPr/>
        <p:nvPr/>
      </p:nvGrpSpPr>
      <p:grpSpPr>
        <a:xfrm>
          <a:off x="0" y="0"/>
          <a:ext cx="0" cy="0"/>
          <a:chOff x="0" y="0"/>
          <a:chExt cx="0" cy="0"/>
        </a:xfrm>
      </p:grpSpPr>
      <p:grpSp>
        <p:nvGrpSpPr>
          <p:cNvPr id="6" name="กลุ่ม 5"/>
          <p:cNvGrpSpPr/>
          <p:nvPr userDrawn="1"/>
        </p:nvGrpSpPr>
        <p:grpSpPr>
          <a:xfrm>
            <a:off x="335361" y="356660"/>
            <a:ext cx="11425271" cy="6124221"/>
            <a:chOff x="251519" y="267494"/>
            <a:chExt cx="8568953" cy="4593166"/>
          </a:xfrm>
        </p:grpSpPr>
        <p:sp>
          <p:nvSpPr>
            <p:cNvPr id="7" name="สี่เหลี่ยมผืนผ้า 6"/>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8" name="กลุ่ม 7"/>
            <p:cNvGrpSpPr/>
            <p:nvPr userDrawn="1"/>
          </p:nvGrpSpPr>
          <p:grpSpPr>
            <a:xfrm>
              <a:off x="251519" y="267494"/>
              <a:ext cx="8568953" cy="4593166"/>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grpSp>
        <p:nvGrpSpPr>
          <p:cNvPr id="44" name="กลุ่ม 43"/>
          <p:cNvGrpSpPr/>
          <p:nvPr userDrawn="1"/>
        </p:nvGrpSpPr>
        <p:grpSpPr>
          <a:xfrm>
            <a:off x="1295468" y="860649"/>
            <a:ext cx="9957331" cy="4997409"/>
            <a:chOff x="971600" y="645485"/>
            <a:chExt cx="7467998" cy="3748057"/>
          </a:xfrm>
        </p:grpSpPr>
        <p:sp>
          <p:nvSpPr>
            <p:cNvPr id="45" name="บวก 44"/>
            <p:cNvSpPr/>
            <p:nvPr userDrawn="1"/>
          </p:nvSpPr>
          <p:spPr>
            <a:xfrm rot="20706355">
              <a:off x="3438398" y="6454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6" name="บวก 45"/>
            <p:cNvSpPr/>
            <p:nvPr userDrawn="1"/>
          </p:nvSpPr>
          <p:spPr>
            <a:xfrm rot="17093645" flipH="1">
              <a:off x="1006423" y="332607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7" name="บวก 46"/>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8" name="บวก 47"/>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9" name="วงรี 48"/>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0" name="วงรี 49"/>
            <p:cNvSpPr/>
            <p:nvPr userDrawn="1"/>
          </p:nvSpPr>
          <p:spPr>
            <a:xfrm>
              <a:off x="7142612"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1" name="วงรี 50"/>
            <p:cNvSpPr/>
            <p:nvPr userDrawn="1"/>
          </p:nvSpPr>
          <p:spPr>
            <a:xfrm>
              <a:off x="2267744"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2" name="สามเหลี่ยมหน้าจั่ว 51"/>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3" name="สามเหลี่ยมหน้าจั่ว 52"/>
            <p:cNvSpPr/>
            <p:nvPr userDrawn="1"/>
          </p:nvSpPr>
          <p:spPr>
            <a:xfrm rot="1783205">
              <a:off x="4103960" y="428554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4" name="สามเหลี่ยมหน้าจั่ว 53"/>
            <p:cNvSpPr/>
            <p:nvPr userDrawn="1"/>
          </p:nvSpPr>
          <p:spPr>
            <a:xfrm rot="19585674">
              <a:off x="1346802" y="235572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5" name="สามเหลี่ยมหน้าจั่ว 54"/>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6" name="วงรี 55"/>
            <p:cNvSpPr/>
            <p:nvPr userDrawn="1"/>
          </p:nvSpPr>
          <p:spPr>
            <a:xfrm>
              <a:off x="971600" y="183007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2" name="ชื่อเรื่อง 1"/>
          <p:cNvSpPr>
            <a:spLocks noGrp="1"/>
          </p:cNvSpPr>
          <p:nvPr>
            <p:ph type="title"/>
          </p:nvPr>
        </p:nvSpPr>
        <p:spPr>
          <a:xfrm>
            <a:off x="609600" y="274639"/>
            <a:ext cx="10972800" cy="1143000"/>
          </a:xfrm>
          <a:prstGeom prst="rect">
            <a:avLst/>
          </a:prstGeom>
        </p:spPr>
        <p:txBody>
          <a:bodyPr/>
          <a:lstStyle/>
          <a:p>
            <a:r>
              <a:rPr lang="th-TH"/>
              <a:t>คลิกเพื่อแก้ไขลักษณะชื่อเรื่องต้นแบบ</a:t>
            </a:r>
          </a:p>
        </p:txBody>
      </p:sp>
      <p:sp>
        <p:nvSpPr>
          <p:cNvPr id="3" name="ตัวแทนวันที่ 2"/>
          <p:cNvSpPr>
            <a:spLocks noGrp="1"/>
          </p:cNvSpPr>
          <p:nvPr>
            <p:ph type="dt" sz="half" idx="10"/>
          </p:nvPr>
        </p:nvSpPr>
        <p:spPr>
          <a:xfrm>
            <a:off x="609600" y="6356352"/>
            <a:ext cx="2844800" cy="365125"/>
          </a:xfrm>
          <a:prstGeom prst="rect">
            <a:avLst/>
          </a:prstGeom>
        </p:spPr>
        <p:txBody>
          <a:bodyPr/>
          <a:lstStyle/>
          <a:p>
            <a:pPr defTabSz="1219140">
              <a:defRPr/>
            </a:pPr>
            <a:fld id="{D32242DE-F0EE-4C77-B9C6-2A34B17B2D30}" type="datetimeFigureOut">
              <a:rPr lang="th-TH" smtClean="0">
                <a:solidFill>
                  <a:prstClr val="black">
                    <a:tint val="75000"/>
                  </a:prstClr>
                </a:solidFill>
              </a:rPr>
              <a:pPr defTabSz="1219140">
                <a:defRPr/>
              </a:pPr>
              <a:t>11/03/66</a:t>
            </a:fld>
            <a:endParaRPr lang="th-TH">
              <a:solidFill>
                <a:prstClr val="black">
                  <a:tint val="75000"/>
                </a:prstClr>
              </a:solidFill>
            </a:endParaRPr>
          </a:p>
        </p:txBody>
      </p:sp>
      <p:sp>
        <p:nvSpPr>
          <p:cNvPr id="4" name="ตัวแทนท้ายกระดาษ 3"/>
          <p:cNvSpPr>
            <a:spLocks noGrp="1"/>
          </p:cNvSpPr>
          <p:nvPr>
            <p:ph type="ftr" sz="quarter" idx="11"/>
          </p:nvPr>
        </p:nvSpPr>
        <p:spPr>
          <a:xfrm>
            <a:off x="4165600" y="6356352"/>
            <a:ext cx="3860800" cy="365125"/>
          </a:xfrm>
          <a:prstGeom prst="rect">
            <a:avLst/>
          </a:prstGeom>
        </p:spPr>
        <p:txBody>
          <a:bodyPr/>
          <a:lstStyle/>
          <a:p>
            <a:pPr defTabSz="1219140">
              <a:defRPr/>
            </a:pPr>
            <a:endParaRPr lang="th-TH">
              <a:solidFill>
                <a:prstClr val="black">
                  <a:tint val="75000"/>
                </a:prstClr>
              </a:solidFill>
            </a:endParaRPr>
          </a:p>
        </p:txBody>
      </p:sp>
      <p:sp>
        <p:nvSpPr>
          <p:cNvPr id="5" name="ตัวแทนหมายเลขภาพนิ่ง 4"/>
          <p:cNvSpPr>
            <a:spLocks noGrp="1"/>
          </p:cNvSpPr>
          <p:nvPr>
            <p:ph type="sldNum" sz="quarter" idx="12"/>
          </p:nvPr>
        </p:nvSpPr>
        <p:spPr>
          <a:xfrm>
            <a:off x="8737600" y="6356352"/>
            <a:ext cx="2844800" cy="365125"/>
          </a:xfrm>
          <a:prstGeom prst="rect">
            <a:avLst/>
          </a:prstGeom>
        </p:spPr>
        <p:txBody>
          <a:bodyPr/>
          <a:lstStyle/>
          <a:p>
            <a:pPr defTabSz="1219140">
              <a:defRPr/>
            </a:pPr>
            <a:fld id="{87FAD50B-2507-4EF4-85F2-259190485B3F}" type="slidenum">
              <a:rPr lang="th-TH" smtClean="0">
                <a:solidFill>
                  <a:prstClr val="black">
                    <a:tint val="75000"/>
                  </a:prstClr>
                </a:solidFill>
              </a:rPr>
              <a:pPr defTabSz="1219140">
                <a:defRPr/>
              </a:pPr>
              <a:t>‹#›</a:t>
            </a:fld>
            <a:endParaRPr lang="th-TH">
              <a:solidFill>
                <a:prstClr val="black">
                  <a:tint val="75000"/>
                </a:prstClr>
              </a:solidFill>
            </a:endParaRPr>
          </a:p>
        </p:txBody>
      </p:sp>
      <p:pic>
        <p:nvPicPr>
          <p:cNvPr id="57" name="Picture 56">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37667"/>
          <a:stretch/>
        </p:blipFill>
        <p:spPr>
          <a:xfrm>
            <a:off x="-3086811" y="-151489"/>
            <a:ext cx="2914996" cy="2586929"/>
          </a:xfrm>
          <a:prstGeom prst="rect">
            <a:avLst/>
          </a:prstGeom>
        </p:spPr>
      </p:pic>
      <p:pic>
        <p:nvPicPr>
          <p:cNvPr id="58" name="Picture 57">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415603" y="7343259"/>
            <a:ext cx="2432012" cy="2184723"/>
          </a:xfrm>
          <a:prstGeom prst="rect">
            <a:avLst/>
          </a:prstGeom>
        </p:spPr>
      </p:pic>
      <p:sp>
        <p:nvSpPr>
          <p:cNvPr id="59" name="TextBox 3">
            <a:extLst>
              <a:ext uri="{FF2B5EF4-FFF2-40B4-BE49-F238E27FC236}">
                <a16:creationId xmlns:a16="http://schemas.microsoft.com/office/drawing/2014/main" id="{29EA2F57-C96A-966D-50AE-CA599802F3D7}"/>
              </a:ext>
            </a:extLst>
          </p:cNvPr>
          <p:cNvSpPr txBox="1"/>
          <p:nvPr userDrawn="1"/>
        </p:nvSpPr>
        <p:spPr>
          <a:xfrm>
            <a:off x="2324762" y="8600892"/>
            <a:ext cx="8304245" cy="974498"/>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14944" rtl="0" eaLnBrk="1" fontAlgn="auto" latinLnBrk="0" hangingPunct="1">
              <a:lnSpc>
                <a:spcPct val="100000"/>
              </a:lnSpc>
              <a:spcBef>
                <a:spcPts val="0"/>
              </a:spcBef>
              <a:spcAft>
                <a:spcPts val="0"/>
              </a:spcAft>
              <a:buClrTx/>
              <a:buSzTx/>
              <a:buFontTx/>
              <a:buNone/>
              <a:tabLst/>
              <a:defRPr/>
            </a:pPr>
            <a:r>
              <a:rPr kumimoji="0" lang="en-US" sz="1911"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85240" rtl="0" eaLnBrk="1" fontAlgn="auto" latinLnBrk="0" hangingPunct="1">
              <a:lnSpc>
                <a:spcPct val="100000"/>
              </a:lnSpc>
              <a:spcBef>
                <a:spcPts val="0"/>
              </a:spcBef>
              <a:spcAft>
                <a:spcPts val="0"/>
              </a:spcAft>
              <a:buClrTx/>
              <a:buSzTx/>
              <a:buFontTx/>
              <a:buNone/>
              <a:tabLst/>
              <a:defRPr/>
            </a:pPr>
            <a:r>
              <a:rPr kumimoji="0" lang="en-US" sz="1911"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911"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911"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911"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911"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911"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4">
                  <a:extLst>
                    <a:ext uri="{A12FA001-AC4F-418D-AE19-62706E023703}">
                      <ahyp:hlinkClr xmlns:ahyp="http://schemas.microsoft.com/office/drawing/2018/hyperlinkcolor" xmlns="" val="tx"/>
                    </a:ext>
                  </a:extLst>
                </a:hlinkClick>
              </a:rPr>
              <a:t>MĂNG NON- TÀI LIỆU TIỂU HỌC | Facebook</a:t>
            </a:r>
            <a:endParaRPr kumimoji="0" lang="en-US" sz="1911"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14944" rtl="0" eaLnBrk="1" fontAlgn="auto" latinLnBrk="0" hangingPunct="1">
              <a:lnSpc>
                <a:spcPct val="100000"/>
              </a:lnSpc>
              <a:spcBef>
                <a:spcPts val="0"/>
              </a:spcBef>
              <a:spcAft>
                <a:spcPts val="0"/>
              </a:spcAft>
              <a:buClrTx/>
              <a:buSzTx/>
              <a:buFontTx/>
              <a:buNone/>
              <a:tabLst/>
              <a:defRPr/>
            </a:pPr>
            <a:r>
              <a:rPr kumimoji="0" lang="en-US" sz="1911"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911"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911"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911"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911"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60" name="Title 1">
            <a:extLst>
              <a:ext uri="{FF2B5EF4-FFF2-40B4-BE49-F238E27FC236}">
                <a16:creationId xmlns:a16="http://schemas.microsoft.com/office/drawing/2014/main" id="{839CB496-B064-1976-8A73-F5C96C8179F1}"/>
              </a:ext>
            </a:extLst>
          </p:cNvPr>
          <p:cNvSpPr txBox="1">
            <a:spLocks/>
          </p:cNvSpPr>
          <p:nvPr userDrawn="1"/>
        </p:nvSpPr>
        <p:spPr>
          <a:xfrm>
            <a:off x="-852402" y="-520683"/>
            <a:ext cx="2914996" cy="1049867"/>
          </a:xfrm>
          <a:prstGeom prst="rect">
            <a:avLst/>
          </a:prstGeom>
        </p:spPr>
        <p:txBody>
          <a:bodyPr vert="horz" lIns="97049" tIns="48525" rIns="97049" bIns="48525"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829889" rtl="0" eaLnBrk="1" fontAlgn="auto" latinLnBrk="0" hangingPunct="1">
              <a:lnSpc>
                <a:spcPct val="90000"/>
              </a:lnSpc>
              <a:spcBef>
                <a:spcPct val="0"/>
              </a:spcBef>
              <a:spcAft>
                <a:spcPts val="0"/>
              </a:spcAft>
              <a:buClrTx/>
              <a:buSzTx/>
              <a:buFontTx/>
              <a:buNone/>
              <a:tabLst/>
              <a:defRPr/>
            </a:pPr>
            <a:r>
              <a:rPr kumimoji="0" lang="en-US" sz="2548" b="0" i="0" u="none" strike="noStrike" kern="1200" cap="none" spc="0" normalizeH="0" baseline="0" noProof="0" dirty="0" err="1">
                <a:ln>
                  <a:noFill/>
                </a:ln>
                <a:solidFill>
                  <a:srgbClr val="FFC51C">
                    <a:lumMod val="20000"/>
                    <a:lumOff val="80000"/>
                  </a:srgbClr>
                </a:solidFill>
                <a:effectLst/>
                <a:uLnTx/>
                <a:uFillTx/>
                <a:latin typeface="#9Slide07 HoneyCream" pitchFamily="2" charset="0"/>
                <a:ea typeface="+mj-ea"/>
                <a:cs typeface="+mj-cs"/>
              </a:rPr>
              <a:t>Măng</a:t>
            </a:r>
            <a:r>
              <a:rPr kumimoji="0" lang="en-US" sz="2548"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rPr>
              <a:t> Non</a:t>
            </a:r>
          </a:p>
        </p:txBody>
      </p:sp>
      <p:sp>
        <p:nvSpPr>
          <p:cNvPr id="61" name="Title 1">
            <a:extLst>
              <a:ext uri="{FF2B5EF4-FFF2-40B4-BE49-F238E27FC236}">
                <a16:creationId xmlns:a16="http://schemas.microsoft.com/office/drawing/2014/main" id="{67CE625A-7EB5-37D6-AA98-E6F10E173EFB}"/>
              </a:ext>
            </a:extLst>
          </p:cNvPr>
          <p:cNvSpPr txBox="1">
            <a:spLocks/>
          </p:cNvSpPr>
          <p:nvPr userDrawn="1"/>
        </p:nvSpPr>
        <p:spPr>
          <a:xfrm>
            <a:off x="8381617" y="5716325"/>
            <a:ext cx="2914996" cy="1049867"/>
          </a:xfrm>
          <a:prstGeom prst="rect">
            <a:avLst/>
          </a:prstGeom>
        </p:spPr>
        <p:txBody>
          <a:bodyPr vert="horz" lIns="97049" tIns="48525" rIns="97049" bIns="48525"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829889" rtl="0" eaLnBrk="1" fontAlgn="auto" latinLnBrk="0" hangingPunct="1">
              <a:lnSpc>
                <a:spcPct val="90000"/>
              </a:lnSpc>
              <a:spcBef>
                <a:spcPct val="0"/>
              </a:spcBef>
              <a:spcAft>
                <a:spcPts val="0"/>
              </a:spcAft>
              <a:buClrTx/>
              <a:buSzTx/>
              <a:buFontTx/>
              <a:buNone/>
              <a:tabLst/>
              <a:defRPr/>
            </a:pPr>
            <a:r>
              <a:rPr kumimoji="0" lang="en-US" sz="1911"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rPr>
              <a:t>Măng Non</a:t>
            </a:r>
            <a:endParaRPr kumimoji="0" lang="en-US" sz="1911"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endParaRPr>
          </a:p>
        </p:txBody>
      </p:sp>
      <p:sp>
        <p:nvSpPr>
          <p:cNvPr id="62" name="TextBox 61">
            <a:extLst>
              <a:ext uri="{FF2B5EF4-FFF2-40B4-BE49-F238E27FC236}">
                <a16:creationId xmlns:a16="http://schemas.microsoft.com/office/drawing/2014/main" id="{A9185F81-9F4C-9E1A-DA28-FF4DF54F9336}"/>
              </a:ext>
            </a:extLst>
          </p:cNvPr>
          <p:cNvSpPr txBox="1"/>
          <p:nvPr userDrawn="1"/>
        </p:nvSpPr>
        <p:spPr>
          <a:xfrm>
            <a:off x="-4019179" y="2468441"/>
            <a:ext cx="4434780" cy="582339"/>
          </a:xfrm>
          <a:prstGeom prst="rect">
            <a:avLst/>
          </a:prstGeom>
          <a:noFill/>
        </p:spPr>
        <p:txBody>
          <a:bodyPr wrap="square" rtlCol="0">
            <a:spAutoFit/>
          </a:bodyPr>
          <a:lstStyle/>
          <a:p>
            <a:pPr marL="0" marR="0" lvl="0" indent="0" algn="ctr" defTabSz="829889" rtl="0" eaLnBrk="1" fontAlgn="auto" latinLnBrk="0" hangingPunct="1">
              <a:lnSpc>
                <a:spcPct val="100000"/>
              </a:lnSpc>
              <a:spcBef>
                <a:spcPts val="0"/>
              </a:spcBef>
              <a:spcAft>
                <a:spcPts val="0"/>
              </a:spcAft>
              <a:buClrTx/>
              <a:buSzTx/>
              <a:buFontTx/>
              <a:buNone/>
              <a:tabLst/>
              <a:defRPr/>
            </a:pPr>
            <a:r>
              <a:rPr kumimoji="0" lang="en-US" sz="3184" b="0" i="0" u="none" strike="noStrike" kern="1200" cap="none" spc="0" normalizeH="0" baseline="0" noProof="0" err="1">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rPr>
              <a:t>Măng</a:t>
            </a:r>
            <a:r>
              <a:rPr kumimoji="0" lang="en-US" sz="3184" b="0" i="0" u="none" strike="noStrike" kern="120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rPr>
              <a:t> Non</a:t>
            </a:r>
            <a:endParaRPr kumimoji="0" lang="id-ID" sz="3184" b="0" i="0" u="none" strike="noStrike" kern="120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endParaRPr>
          </a:p>
        </p:txBody>
      </p:sp>
      <p:sp>
        <p:nvSpPr>
          <p:cNvPr id="63" name="TextBox 62">
            <a:extLst>
              <a:ext uri="{FF2B5EF4-FFF2-40B4-BE49-F238E27FC236}">
                <a16:creationId xmlns:a16="http://schemas.microsoft.com/office/drawing/2014/main" id="{6BE93520-6E9F-4C6B-1BDC-F5F4B404C88B}"/>
              </a:ext>
            </a:extLst>
          </p:cNvPr>
          <p:cNvSpPr txBox="1"/>
          <p:nvPr userDrawn="1"/>
        </p:nvSpPr>
        <p:spPr>
          <a:xfrm>
            <a:off x="605096" y="9963314"/>
            <a:ext cx="11725451" cy="533351"/>
          </a:xfrm>
          <a:prstGeom prst="rect">
            <a:avLst/>
          </a:prstGeom>
          <a:noFill/>
        </p:spPr>
        <p:txBody>
          <a:bodyPr wrap="square">
            <a:spAutoFit/>
          </a:bodyPr>
          <a:lstStyle/>
          <a:p>
            <a:pPr marL="0" marR="0" lvl="0" indent="0" algn="ctr" defTabSz="727895" rtl="0" eaLnBrk="1" fontAlgn="auto" latinLnBrk="0" hangingPunct="1">
              <a:lnSpc>
                <a:spcPct val="100000"/>
              </a:lnSpc>
              <a:spcBef>
                <a:spcPts val="0"/>
              </a:spcBef>
              <a:spcAft>
                <a:spcPts val="0"/>
              </a:spcAft>
              <a:buClr>
                <a:srgbClr val="000000"/>
              </a:buClr>
              <a:buSzPts val="1100"/>
              <a:buFont typeface="Arial"/>
              <a:buNone/>
              <a:tabLst/>
              <a:defRPr/>
            </a:pP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Sản</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phẩm</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của</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Măng</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Non –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Tài</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liệu</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Tiểu</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học</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a:t>
            </a:r>
          </a:p>
          <a:p>
            <a:pPr marL="0" marR="0" lvl="0" indent="0" algn="ctr" defTabSz="727895" rtl="0" eaLnBrk="1" fontAlgn="auto" latinLnBrk="0" hangingPunct="1">
              <a:lnSpc>
                <a:spcPct val="100000"/>
              </a:lnSpc>
              <a:spcBef>
                <a:spcPts val="0"/>
              </a:spcBef>
              <a:spcAft>
                <a:spcPts val="0"/>
              </a:spcAft>
              <a:buClr>
                <a:srgbClr val="000000"/>
              </a:buClr>
              <a:buSzPts val="1100"/>
              <a:buFont typeface="Arial"/>
              <a:buNone/>
              <a:tabLst/>
              <a:defRPr/>
            </a:pP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Nghiêm</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cấm</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buôn</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bán</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sao</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chép</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và</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chỉnh</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sửa</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để</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thu</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lợi</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nhuận</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a:t>
            </a:r>
          </a:p>
        </p:txBody>
      </p:sp>
      <p:sp>
        <p:nvSpPr>
          <p:cNvPr id="64" name="Title 1">
            <a:extLst>
              <a:ext uri="{FF2B5EF4-FFF2-40B4-BE49-F238E27FC236}">
                <a16:creationId xmlns:a16="http://schemas.microsoft.com/office/drawing/2014/main" id="{6108D78E-8090-455C-81F2-F57D8860EAC5}"/>
              </a:ext>
            </a:extLst>
          </p:cNvPr>
          <p:cNvSpPr txBox="1">
            <a:spLocks/>
          </p:cNvSpPr>
          <p:nvPr userDrawn="1"/>
        </p:nvSpPr>
        <p:spPr>
          <a:xfrm>
            <a:off x="3454402" y="6426729"/>
            <a:ext cx="4727615"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800" b="0" dirty="0">
                <a:solidFill>
                  <a:schemeClr val="accent6">
                    <a:lumMod val="50000"/>
                  </a:schemeClr>
                </a:solidFill>
                <a:latin typeface="SVN-Appleberry" panose="02040603050506020204" pitchFamily="18" charset="0"/>
              </a:rPr>
              <a:t>By </a:t>
            </a:r>
            <a:r>
              <a:rPr lang="en-US" sz="2800" b="0" dirty="0" err="1">
                <a:solidFill>
                  <a:schemeClr val="accent6">
                    <a:lumMod val="50000"/>
                  </a:schemeClr>
                </a:solidFill>
                <a:latin typeface="SVN-Appleberry" panose="02040603050506020204" pitchFamily="18" charset="0"/>
              </a:rPr>
              <a:t>Phước</a:t>
            </a:r>
            <a:r>
              <a:rPr lang="en-US" sz="2800" b="0" baseline="0" dirty="0">
                <a:solidFill>
                  <a:schemeClr val="accent6">
                    <a:lumMod val="50000"/>
                  </a:schemeClr>
                </a:solidFill>
                <a:latin typeface="SVN-Appleberry" panose="02040603050506020204" pitchFamily="18" charset="0"/>
              </a:rPr>
              <a:t> </a:t>
            </a:r>
            <a:r>
              <a:rPr lang="en-US" sz="2800" b="0" baseline="0" dirty="0" err="1">
                <a:solidFill>
                  <a:schemeClr val="accent6">
                    <a:lumMod val="50000"/>
                  </a:schemeClr>
                </a:solidFill>
                <a:latin typeface="SVN-Appleberry" panose="02040603050506020204" pitchFamily="18" charset="0"/>
              </a:rPr>
              <a:t>Trang</a:t>
            </a:r>
            <a:endParaRPr lang="en-US" sz="2800" b="0" dirty="0">
              <a:solidFill>
                <a:schemeClr val="accent6">
                  <a:lumMod val="50000"/>
                </a:schemeClr>
              </a:solidFill>
              <a:latin typeface="SVN-Appleberry" panose="02040603050506020204" pitchFamily="18" charset="0"/>
            </a:endParaRPr>
          </a:p>
        </p:txBody>
      </p:sp>
    </p:spTree>
    <p:extLst>
      <p:ext uri="{BB962C8B-B14F-4D97-AF65-F5344CB8AC3E}">
        <p14:creationId xmlns:p14="http://schemas.microsoft.com/office/powerpoint/2010/main" val="2966187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62"/>
                                        </p:tgtEl>
                                        <p:attrNameLst>
                                          <p:attrName>style.visibility</p:attrName>
                                        </p:attrNameLst>
                                      </p:cBhvr>
                                      <p:to>
                                        <p:strVal val="visible"/>
                                      </p:to>
                                    </p:set>
                                    <p:anim calcmode="lin" valueType="num">
                                      <p:cBhvr>
                                        <p:cTn id="7" dur="1750" fill="hold"/>
                                        <p:tgtEl>
                                          <p:spTgt spid="62"/>
                                        </p:tgtEl>
                                        <p:attrNameLst>
                                          <p:attrName>ppt_w</p:attrName>
                                        </p:attrNameLst>
                                      </p:cBhvr>
                                      <p:tavLst>
                                        <p:tav tm="0">
                                          <p:val>
                                            <p:fltVal val="0"/>
                                          </p:val>
                                        </p:tav>
                                        <p:tav tm="100000">
                                          <p:val>
                                            <p:strVal val="#ppt_w"/>
                                          </p:val>
                                        </p:tav>
                                      </p:tavLst>
                                    </p:anim>
                                    <p:anim calcmode="lin" valueType="num">
                                      <p:cBhvr>
                                        <p:cTn id="8" dur="1750" fill="hold"/>
                                        <p:tgtEl>
                                          <p:spTgt spid="62"/>
                                        </p:tgtEl>
                                        <p:attrNameLst>
                                          <p:attrName>ppt_h</p:attrName>
                                        </p:attrNameLst>
                                      </p:cBhvr>
                                      <p:tavLst>
                                        <p:tav tm="0">
                                          <p:val>
                                            <p:fltVal val="0"/>
                                          </p:val>
                                        </p:tav>
                                        <p:tav tm="100000">
                                          <p:val>
                                            <p:strVal val="#ppt_h"/>
                                          </p:val>
                                        </p:tav>
                                      </p:tavLst>
                                    </p:anim>
                                    <p:animEffect transition="in" filter="fade">
                                      <p:cBhvr>
                                        <p:cTn id="9" dur="1750"/>
                                        <p:tgtEl>
                                          <p:spTgt spid="62"/>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62"/>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p:bldP spid="62" grpId="1"/>
    </p:bld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เค้าโครงแบบกำหนดเอง">
    <p:spTree>
      <p:nvGrpSpPr>
        <p:cNvPr id="1" name=""/>
        <p:cNvGrpSpPr/>
        <p:nvPr/>
      </p:nvGrpSpPr>
      <p:grpSpPr>
        <a:xfrm>
          <a:off x="0" y="0"/>
          <a:ext cx="0" cy="0"/>
          <a:chOff x="0" y="0"/>
          <a:chExt cx="0" cy="0"/>
        </a:xfrm>
      </p:grpSpPr>
      <p:grpSp>
        <p:nvGrpSpPr>
          <p:cNvPr id="6" name="กลุ่ม 5"/>
          <p:cNvGrpSpPr/>
          <p:nvPr userDrawn="1"/>
        </p:nvGrpSpPr>
        <p:grpSpPr>
          <a:xfrm>
            <a:off x="335361" y="356660"/>
            <a:ext cx="11425271" cy="6124221"/>
            <a:chOff x="251519" y="267494"/>
            <a:chExt cx="8568953" cy="4593166"/>
          </a:xfrm>
        </p:grpSpPr>
        <p:sp>
          <p:nvSpPr>
            <p:cNvPr id="7" name="สี่เหลี่ยมผืนผ้า 6"/>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8" name="กลุ่ม 7"/>
            <p:cNvGrpSpPr/>
            <p:nvPr userDrawn="1"/>
          </p:nvGrpSpPr>
          <p:grpSpPr>
            <a:xfrm>
              <a:off x="251519" y="267494"/>
              <a:ext cx="8568953" cy="4593166"/>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sp>
        <p:nvSpPr>
          <p:cNvPr id="2" name="ชื่อเรื่อง 1"/>
          <p:cNvSpPr>
            <a:spLocks noGrp="1"/>
          </p:cNvSpPr>
          <p:nvPr>
            <p:ph type="title"/>
          </p:nvPr>
        </p:nvSpPr>
        <p:spPr>
          <a:xfrm>
            <a:off x="605615" y="534159"/>
            <a:ext cx="10972800" cy="1143000"/>
          </a:xfrm>
          <a:prstGeom prst="rect">
            <a:avLst/>
          </a:prstGeom>
        </p:spPr>
        <p:txBody>
          <a:bodyPr>
            <a:normAutofit/>
          </a:bodyPr>
          <a:lstStyle>
            <a:lvl1pPr>
              <a:defRPr sz="4800">
                <a:solidFill>
                  <a:srgbClr val="FFD757"/>
                </a:solidFill>
              </a:defRPr>
            </a:lvl1pPr>
          </a:lstStyle>
          <a:p>
            <a:r>
              <a:rPr lang="th-TH" dirty="0"/>
              <a:t>คลิกเพื่อแก้ไขลักษณะชื่อเรื่องต้นแบบ</a:t>
            </a:r>
          </a:p>
        </p:txBody>
      </p:sp>
      <p:sp>
        <p:nvSpPr>
          <p:cNvPr id="3" name="ตัวแทนวันที่ 2"/>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11/03/66</a:t>
            </a:fld>
            <a:endParaRPr lang="th-TH">
              <a:solidFill>
                <a:prstClr val="black">
                  <a:tint val="75000"/>
                </a:prstClr>
              </a:solidFill>
            </a:endParaRPr>
          </a:p>
        </p:txBody>
      </p:sp>
      <p:sp>
        <p:nvSpPr>
          <p:cNvPr id="4" name="ตัวแทนท้ายกระดาษ 3"/>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5" name="ตัวแทนหมายเลขภาพนิ่ง 4"/>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sp>
        <p:nvSpPr>
          <p:cNvPr id="57" name="เมฆ 56"/>
          <p:cNvSpPr/>
          <p:nvPr userDrawn="1"/>
        </p:nvSpPr>
        <p:spPr>
          <a:xfrm rot="14044977">
            <a:off x="10151288" y="-1629121"/>
            <a:ext cx="4005304" cy="2962047"/>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58" name="กลุ่ม 57"/>
          <p:cNvGrpSpPr/>
          <p:nvPr userDrawn="1"/>
        </p:nvGrpSpPr>
        <p:grpSpPr>
          <a:xfrm>
            <a:off x="431372" y="52036"/>
            <a:ext cx="3015709" cy="600000"/>
            <a:chOff x="3289945" y="3405879"/>
            <a:chExt cx="2261782" cy="450000"/>
          </a:xfrm>
        </p:grpSpPr>
        <p:sp>
          <p:nvSpPr>
            <p:cNvPr id="59" name="วงรี 58"/>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0" name="วงรี 59"/>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1" name="วงรี 60"/>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2" name="วงรี 61"/>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69" name="กลุ่ม 68"/>
          <p:cNvGrpSpPr/>
          <p:nvPr userDrawn="1"/>
        </p:nvGrpSpPr>
        <p:grpSpPr>
          <a:xfrm>
            <a:off x="-540219" y="6066424"/>
            <a:ext cx="13038619" cy="3131223"/>
            <a:chOff x="-405164" y="4549817"/>
            <a:chExt cx="9778964" cy="2348417"/>
          </a:xfrm>
          <a:effectLst>
            <a:outerShdw blurRad="50800" dist="12700" dir="16200000" rotWithShape="0">
              <a:schemeClr val="accent4">
                <a:alpha val="40000"/>
              </a:schemeClr>
            </a:outerShdw>
          </a:effectLst>
        </p:grpSpPr>
        <p:sp>
          <p:nvSpPr>
            <p:cNvPr id="70" name="เมฆ 69"/>
            <p:cNvSpPr/>
            <p:nvPr/>
          </p:nvSpPr>
          <p:spPr>
            <a:xfrm rot="489113">
              <a:off x="-405164" y="4642632"/>
              <a:ext cx="3003978" cy="2221535"/>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71" name="รูปภาพ 7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302581">
              <a:off x="1690900" y="4549817"/>
              <a:ext cx="310808" cy="499996"/>
            </a:xfrm>
            <a:prstGeom prst="rect">
              <a:avLst/>
            </a:prstGeom>
          </p:spPr>
        </p:pic>
        <p:sp>
          <p:nvSpPr>
            <p:cNvPr id="72" name="เมฆ 71"/>
            <p:cNvSpPr/>
            <p:nvPr/>
          </p:nvSpPr>
          <p:spPr>
            <a:xfrm>
              <a:off x="6369822" y="4638485"/>
              <a:ext cx="3003978" cy="2221535"/>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73" name="รูปภาพ 7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762472">
              <a:off x="6615960" y="4637797"/>
              <a:ext cx="379045" cy="523443"/>
            </a:xfrm>
            <a:prstGeom prst="rect">
              <a:avLst/>
            </a:prstGeom>
          </p:spPr>
        </p:pic>
        <p:sp>
          <p:nvSpPr>
            <p:cNvPr id="74" name="เมฆ 73"/>
            <p:cNvSpPr/>
            <p:nvPr/>
          </p:nvSpPr>
          <p:spPr>
            <a:xfrm rot="251312">
              <a:off x="1749031" y="4676699"/>
              <a:ext cx="3003978" cy="2221535"/>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75" name="รูปภาพ 7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222405">
              <a:off x="4212852" y="4688399"/>
              <a:ext cx="327561" cy="381162"/>
            </a:xfrm>
            <a:prstGeom prst="rect">
              <a:avLst/>
            </a:prstGeom>
          </p:spPr>
        </p:pic>
        <p:sp>
          <p:nvSpPr>
            <p:cNvPr id="76" name="เมฆ 75"/>
            <p:cNvSpPr/>
            <p:nvPr/>
          </p:nvSpPr>
          <p:spPr>
            <a:xfrm rot="621615">
              <a:off x="3986711" y="4676699"/>
              <a:ext cx="3003978" cy="2221535"/>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77" name="รูปภาพ 76"/>
            <p:cNvPicPr>
              <a:picLocks noChangeAspect="1"/>
            </p:cNvPicPr>
            <p:nvPr/>
          </p:nvPicPr>
          <p:blipFill rotWithShape="1">
            <a:blip r:embed="rId5" cstate="print">
              <a:extLst>
                <a:ext uri="{BEBA8EAE-BF5A-486C-A8C5-ECC9F3942E4B}">
                  <a14:imgProps xmlns:a14="http://schemas.microsoft.com/office/drawing/2010/main">
                    <a14:imgLayer r:embed="rId6">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6442195" y="4878980"/>
              <a:ext cx="186025" cy="206747"/>
            </a:xfrm>
            <a:prstGeom prst="rect">
              <a:avLst/>
            </a:prstGeom>
          </p:spPr>
        </p:pic>
        <p:pic>
          <p:nvPicPr>
            <p:cNvPr id="78" name="รูปภาพ 7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564793" y="4766416"/>
              <a:ext cx="207247" cy="222486"/>
            </a:xfrm>
            <a:prstGeom prst="rect">
              <a:avLst/>
            </a:prstGeom>
          </p:spPr>
        </p:pic>
        <p:pic>
          <p:nvPicPr>
            <p:cNvPr id="79" name="รูปภาพ 7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998768" y="4910457"/>
              <a:ext cx="207247" cy="222486"/>
            </a:xfrm>
            <a:prstGeom prst="rect">
              <a:avLst/>
            </a:prstGeom>
          </p:spPr>
        </p:pic>
        <p:pic>
          <p:nvPicPr>
            <p:cNvPr id="80" name="รูปภาพ 79"/>
            <p:cNvPicPr>
              <a:picLocks noChangeAspect="1"/>
            </p:cNvPicPr>
            <p:nvPr/>
          </p:nvPicPr>
          <p:blipFill rotWithShape="1">
            <a:blip r:embed="rId8" cstate="print">
              <a:extLst>
                <a:ext uri="{BEBA8EAE-BF5A-486C-A8C5-ECC9F3942E4B}">
                  <a14:imgProps xmlns:a14="http://schemas.microsoft.com/office/drawing/2010/main">
                    <a14:imgLayer r:embed="rId9">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2584042" y="4644281"/>
              <a:ext cx="279890" cy="311068"/>
            </a:xfrm>
            <a:prstGeom prst="rect">
              <a:avLst/>
            </a:prstGeom>
          </p:spPr>
        </p:pic>
        <p:pic>
          <p:nvPicPr>
            <p:cNvPr id="81" name="รูปภาพ 8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89511" y="4840371"/>
              <a:ext cx="207247" cy="222486"/>
            </a:xfrm>
            <a:prstGeom prst="rect">
              <a:avLst/>
            </a:prstGeom>
          </p:spPr>
        </p:pic>
      </p:grpSp>
      <p:sp>
        <p:nvSpPr>
          <p:cNvPr id="83" name="ตัวแทนแผนภูมิ 82"/>
          <p:cNvSpPr>
            <a:spLocks noGrp="1"/>
          </p:cNvSpPr>
          <p:nvPr>
            <p:ph type="chart" sz="quarter" idx="13"/>
          </p:nvPr>
        </p:nvSpPr>
        <p:spPr>
          <a:xfrm>
            <a:off x="746678" y="1736872"/>
            <a:ext cx="5389033" cy="4049184"/>
          </a:xfrm>
          <a:prstGeom prst="rect">
            <a:avLst/>
          </a:prstGeom>
        </p:spPr>
        <p:txBody>
          <a:bodyPr/>
          <a:lstStyle/>
          <a:p>
            <a:endParaRPr lang="th-TH"/>
          </a:p>
        </p:txBody>
      </p:sp>
      <p:pic>
        <p:nvPicPr>
          <p:cNvPr id="84" name="รูปภาพ 83"/>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0397159" y="352038"/>
            <a:ext cx="1577872" cy="1196129"/>
          </a:xfrm>
          <a:prstGeom prst="rect">
            <a:avLst/>
          </a:prstGeom>
        </p:spPr>
      </p:pic>
      <p:sp>
        <p:nvSpPr>
          <p:cNvPr id="85" name="ตัวแทนข้อความ 3"/>
          <p:cNvSpPr>
            <a:spLocks noGrp="1"/>
          </p:cNvSpPr>
          <p:nvPr>
            <p:ph type="body" sz="half" idx="2"/>
          </p:nvPr>
        </p:nvSpPr>
        <p:spPr>
          <a:xfrm>
            <a:off x="6885744" y="1891083"/>
            <a:ext cx="4363901" cy="804863"/>
          </a:xfrm>
          <a:prstGeom prst="rect">
            <a:avLst/>
          </a:prstGeom>
        </p:spPr>
        <p:txBody>
          <a:bodyPr>
            <a:normAutofit/>
          </a:bodyPr>
          <a:lstStyle>
            <a:lvl1pPr marL="0" indent="0">
              <a:buNone/>
              <a:defRPr sz="2400">
                <a:solidFill>
                  <a:srgbClr val="DAA2B6"/>
                </a:solidFill>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a:p>
            <a:pPr lvl="0"/>
            <a:endParaRPr lang="th-TH" dirty="0"/>
          </a:p>
        </p:txBody>
      </p:sp>
      <p:sp>
        <p:nvSpPr>
          <p:cNvPr id="86" name="ตัวแทนข้อความ 3"/>
          <p:cNvSpPr>
            <a:spLocks noGrp="1"/>
          </p:cNvSpPr>
          <p:nvPr>
            <p:ph type="body" sz="half" idx="14"/>
          </p:nvPr>
        </p:nvSpPr>
        <p:spPr>
          <a:xfrm>
            <a:off x="6885743" y="2660915"/>
            <a:ext cx="4300352" cy="553924"/>
          </a:xfrm>
          <a:prstGeom prst="rect">
            <a:avLst/>
          </a:prstGeom>
        </p:spPr>
        <p:txBody>
          <a:bodyPr>
            <a:noAutofit/>
          </a:bodyPr>
          <a:lstStyle>
            <a:lvl1pPr marL="0" indent="0">
              <a:buNone/>
              <a:defRPr sz="2400">
                <a:latin typeface="can_NongAor" pitchFamily="2" charset="0"/>
                <a:cs typeface="can_NongAor" pitchFamily="2" charset="0"/>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a:p>
            <a:pPr lvl="0"/>
            <a:endParaRPr lang="th-TH" dirty="0"/>
          </a:p>
        </p:txBody>
      </p:sp>
      <p:sp>
        <p:nvSpPr>
          <p:cNvPr id="87" name="ตัวแทนข้อความ 3"/>
          <p:cNvSpPr>
            <a:spLocks noGrp="1"/>
          </p:cNvSpPr>
          <p:nvPr>
            <p:ph type="body" sz="half" idx="15"/>
          </p:nvPr>
        </p:nvSpPr>
        <p:spPr>
          <a:xfrm>
            <a:off x="6885744" y="3316842"/>
            <a:ext cx="4363901" cy="804863"/>
          </a:xfrm>
          <a:prstGeom prst="rect">
            <a:avLst/>
          </a:prstGeom>
        </p:spPr>
        <p:txBody>
          <a:bodyPr>
            <a:normAutofit/>
          </a:bodyPr>
          <a:lstStyle>
            <a:lvl1pPr marL="0" indent="0">
              <a:buNone/>
              <a:defRPr sz="2400">
                <a:solidFill>
                  <a:schemeClr val="accent4"/>
                </a:solidFill>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a:p>
            <a:pPr lvl="0"/>
            <a:endParaRPr lang="th-TH" dirty="0"/>
          </a:p>
        </p:txBody>
      </p:sp>
      <p:sp>
        <p:nvSpPr>
          <p:cNvPr id="88" name="ตัวแทนข้อความ 3"/>
          <p:cNvSpPr>
            <a:spLocks noGrp="1"/>
          </p:cNvSpPr>
          <p:nvPr>
            <p:ph type="body" sz="half" idx="16"/>
          </p:nvPr>
        </p:nvSpPr>
        <p:spPr>
          <a:xfrm>
            <a:off x="6885744" y="4121705"/>
            <a:ext cx="4366872" cy="459425"/>
          </a:xfrm>
          <a:prstGeom prst="rect">
            <a:avLst/>
          </a:prstGeom>
        </p:spPr>
        <p:txBody>
          <a:bodyPr>
            <a:noAutofit/>
          </a:bodyPr>
          <a:lstStyle>
            <a:lvl1pPr marL="0" indent="0">
              <a:buNone/>
              <a:defRPr sz="2400">
                <a:latin typeface="can_NongAor" pitchFamily="2" charset="0"/>
                <a:cs typeface="can_NongAor" pitchFamily="2" charset="0"/>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p:txBody>
      </p:sp>
      <p:sp>
        <p:nvSpPr>
          <p:cNvPr id="89" name="ตัวแทนข้อความ 3"/>
          <p:cNvSpPr>
            <a:spLocks noGrp="1"/>
          </p:cNvSpPr>
          <p:nvPr>
            <p:ph type="body" sz="half" idx="17"/>
          </p:nvPr>
        </p:nvSpPr>
        <p:spPr>
          <a:xfrm>
            <a:off x="6890540" y="4677141"/>
            <a:ext cx="4363901" cy="804863"/>
          </a:xfrm>
          <a:prstGeom prst="rect">
            <a:avLst/>
          </a:prstGeom>
        </p:spPr>
        <p:txBody>
          <a:bodyPr>
            <a:normAutofit/>
          </a:bodyPr>
          <a:lstStyle>
            <a:lvl1pPr marL="0" indent="0">
              <a:buNone/>
              <a:defRPr sz="2400">
                <a:solidFill>
                  <a:schemeClr val="accent5"/>
                </a:solidFill>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a:p>
            <a:pPr lvl="0"/>
            <a:endParaRPr lang="th-TH" dirty="0"/>
          </a:p>
        </p:txBody>
      </p:sp>
      <p:sp>
        <p:nvSpPr>
          <p:cNvPr id="90" name="ตัวแทนข้อความ 3"/>
          <p:cNvSpPr>
            <a:spLocks noGrp="1"/>
          </p:cNvSpPr>
          <p:nvPr>
            <p:ph type="body" sz="half" idx="18"/>
          </p:nvPr>
        </p:nvSpPr>
        <p:spPr>
          <a:xfrm>
            <a:off x="6890540" y="5482003"/>
            <a:ext cx="4366872" cy="446964"/>
          </a:xfrm>
          <a:prstGeom prst="rect">
            <a:avLst/>
          </a:prstGeom>
        </p:spPr>
        <p:txBody>
          <a:bodyPr>
            <a:noAutofit/>
          </a:bodyPr>
          <a:lstStyle>
            <a:lvl1pPr marL="0" indent="0">
              <a:buNone/>
              <a:defRPr sz="2400">
                <a:latin typeface="can_NongAor" pitchFamily="2" charset="0"/>
                <a:cs typeface="can_NongAor" pitchFamily="2" charset="0"/>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a:p>
            <a:pPr lvl="0"/>
            <a:endParaRPr lang="th-TH" dirty="0"/>
          </a:p>
        </p:txBody>
      </p:sp>
    </p:spTree>
    <p:extLst>
      <p:ext uri="{BB962C8B-B14F-4D97-AF65-F5344CB8AC3E}">
        <p14:creationId xmlns:p14="http://schemas.microsoft.com/office/powerpoint/2010/main" val="350652879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_เค้าโครงแบบกำหนดเอง">
    <p:spTree>
      <p:nvGrpSpPr>
        <p:cNvPr id="1" name=""/>
        <p:cNvGrpSpPr/>
        <p:nvPr/>
      </p:nvGrpSpPr>
      <p:grpSpPr>
        <a:xfrm>
          <a:off x="0" y="0"/>
          <a:ext cx="0" cy="0"/>
          <a:chOff x="0" y="0"/>
          <a:chExt cx="0" cy="0"/>
        </a:xfrm>
      </p:grpSpPr>
      <p:grpSp>
        <p:nvGrpSpPr>
          <p:cNvPr id="6" name="กลุ่ม 5"/>
          <p:cNvGrpSpPr/>
          <p:nvPr userDrawn="1"/>
        </p:nvGrpSpPr>
        <p:grpSpPr>
          <a:xfrm>
            <a:off x="335361" y="356660"/>
            <a:ext cx="11425271" cy="6124221"/>
            <a:chOff x="251519" y="267494"/>
            <a:chExt cx="8568953" cy="4593166"/>
          </a:xfrm>
        </p:grpSpPr>
        <p:sp>
          <p:nvSpPr>
            <p:cNvPr id="7" name="สี่เหลี่ยมผืนผ้า 6"/>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8" name="กลุ่ม 7"/>
            <p:cNvGrpSpPr/>
            <p:nvPr userDrawn="1"/>
          </p:nvGrpSpPr>
          <p:grpSpPr>
            <a:xfrm>
              <a:off x="251519" y="267494"/>
              <a:ext cx="8568953" cy="4593166"/>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sp>
        <p:nvSpPr>
          <p:cNvPr id="2" name="ชื่อเรื่อง 1"/>
          <p:cNvSpPr>
            <a:spLocks noGrp="1"/>
          </p:cNvSpPr>
          <p:nvPr>
            <p:ph type="title"/>
          </p:nvPr>
        </p:nvSpPr>
        <p:spPr>
          <a:xfrm>
            <a:off x="307776" y="645743"/>
            <a:ext cx="10972800" cy="1143000"/>
          </a:xfrm>
          <a:prstGeom prst="rect">
            <a:avLst/>
          </a:prstGeom>
        </p:spPr>
        <p:txBody>
          <a:bodyPr>
            <a:normAutofit/>
          </a:bodyPr>
          <a:lstStyle>
            <a:lvl1pPr>
              <a:defRPr sz="5333"/>
            </a:lvl1pPr>
          </a:lstStyle>
          <a:p>
            <a:r>
              <a:rPr lang="th-TH" dirty="0"/>
              <a:t>คลิกเพื่อแก้ไขลักษณะชื่อเรื่องต้นแบบ</a:t>
            </a:r>
          </a:p>
        </p:txBody>
      </p:sp>
      <p:sp>
        <p:nvSpPr>
          <p:cNvPr id="3" name="ตัวแทนวันที่ 2"/>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11/03/66</a:t>
            </a:fld>
            <a:endParaRPr lang="th-TH">
              <a:solidFill>
                <a:prstClr val="black">
                  <a:tint val="75000"/>
                </a:prstClr>
              </a:solidFill>
            </a:endParaRPr>
          </a:p>
        </p:txBody>
      </p:sp>
      <p:sp>
        <p:nvSpPr>
          <p:cNvPr id="4" name="ตัวแทนท้ายกระดาษ 3"/>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5" name="ตัวแทนหมายเลขภาพนิ่ง 4"/>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grpSp>
        <p:nvGrpSpPr>
          <p:cNvPr id="57" name="กลุ่ม 56"/>
          <p:cNvGrpSpPr/>
          <p:nvPr userDrawn="1"/>
        </p:nvGrpSpPr>
        <p:grpSpPr>
          <a:xfrm>
            <a:off x="465240" y="6180880"/>
            <a:ext cx="3015709" cy="600000"/>
            <a:chOff x="3289945" y="3405879"/>
            <a:chExt cx="2261782" cy="450000"/>
          </a:xfrm>
        </p:grpSpPr>
        <p:sp>
          <p:nvSpPr>
            <p:cNvPr id="58" name="วงรี 57"/>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9" name="วงรี 58"/>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0" name="วงรี 59"/>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1" name="วงรี 60"/>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62" name="กลุ่ม 61"/>
          <p:cNvGrpSpPr/>
          <p:nvPr userDrawn="1"/>
        </p:nvGrpSpPr>
        <p:grpSpPr>
          <a:xfrm>
            <a:off x="-1472864" y="-2002655"/>
            <a:ext cx="2900781" cy="4005304"/>
            <a:chOff x="-1104648" y="-1501991"/>
            <a:chExt cx="2175586" cy="3003978"/>
          </a:xfrm>
        </p:grpSpPr>
        <p:sp>
          <p:nvSpPr>
            <p:cNvPr id="63" name="เมฆ 62"/>
            <p:cNvSpPr/>
            <p:nvPr/>
          </p:nvSpPr>
          <p:spPr>
            <a:xfrm rot="18571014" flipH="1">
              <a:off x="-1518844" y="-1087795"/>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64" name="กลุ่ม 63"/>
            <p:cNvGrpSpPr/>
            <p:nvPr/>
          </p:nvGrpSpPr>
          <p:grpSpPr>
            <a:xfrm>
              <a:off x="48876" y="38133"/>
              <a:ext cx="772571" cy="749629"/>
              <a:chOff x="48876" y="38133"/>
              <a:chExt cx="772571" cy="749629"/>
            </a:xfrm>
          </p:grpSpPr>
          <p:pic>
            <p:nvPicPr>
              <p:cNvPr id="65" name="รูปภาพ 6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9181959">
                <a:off x="48876" y="382501"/>
                <a:ext cx="380700" cy="405261"/>
              </a:xfrm>
              <a:prstGeom prst="rect">
                <a:avLst/>
              </a:prstGeom>
            </p:spPr>
          </p:pic>
          <p:pic>
            <p:nvPicPr>
              <p:cNvPr id="66" name="รูปภาพ 65"/>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530985" y="38133"/>
                <a:ext cx="290462" cy="322818"/>
              </a:xfrm>
              <a:prstGeom prst="rect">
                <a:avLst/>
              </a:prstGeom>
            </p:spPr>
          </p:pic>
        </p:grpSp>
      </p:grpSp>
      <p:grpSp>
        <p:nvGrpSpPr>
          <p:cNvPr id="67" name="กลุ่ม 66"/>
          <p:cNvGrpSpPr/>
          <p:nvPr userDrawn="1"/>
        </p:nvGrpSpPr>
        <p:grpSpPr>
          <a:xfrm>
            <a:off x="11184567" y="4765219"/>
            <a:ext cx="2900781" cy="4005304"/>
            <a:chOff x="8388424" y="3573914"/>
            <a:chExt cx="2175586" cy="3003978"/>
          </a:xfrm>
        </p:grpSpPr>
        <p:sp>
          <p:nvSpPr>
            <p:cNvPr id="68" name="เมฆ 67"/>
            <p:cNvSpPr/>
            <p:nvPr/>
          </p:nvSpPr>
          <p:spPr>
            <a:xfrm rot="18571014" flipH="1">
              <a:off x="7974228" y="3988110"/>
              <a:ext cx="3003978" cy="2175586"/>
            </a:xfrm>
            <a:prstGeom prst="cloud">
              <a:avLst/>
            </a:prstGeom>
            <a:solidFill>
              <a:schemeClr val="accent4">
                <a:lumMod val="60000"/>
                <a:lumOff val="40000"/>
              </a:schemeClr>
            </a:solidFill>
            <a:ln>
              <a:noFill/>
            </a:ln>
            <a:effectLst>
              <a:outerShdw blurRad="50800" dist="38100" dir="10800000" algn="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69" name="รูปภาพ 6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9272080">
              <a:off x="8802115" y="4521690"/>
              <a:ext cx="227780" cy="244529"/>
            </a:xfrm>
            <a:prstGeom prst="rect">
              <a:avLst/>
            </a:prstGeom>
          </p:spPr>
        </p:pic>
        <p:pic>
          <p:nvPicPr>
            <p:cNvPr id="70" name="รูปภาพ 69"/>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8511653" y="4765304"/>
              <a:ext cx="290462" cy="322818"/>
            </a:xfrm>
            <a:prstGeom prst="rect">
              <a:avLst/>
            </a:prstGeom>
          </p:spPr>
        </p:pic>
      </p:grpSp>
      <p:grpSp>
        <p:nvGrpSpPr>
          <p:cNvPr id="71" name="กลุ่ม 70"/>
          <p:cNvGrpSpPr/>
          <p:nvPr userDrawn="1"/>
        </p:nvGrpSpPr>
        <p:grpSpPr>
          <a:xfrm>
            <a:off x="9908537" y="-1504431"/>
            <a:ext cx="4005304" cy="3007051"/>
            <a:chOff x="7431403" y="-1128323"/>
            <a:chExt cx="3003978" cy="2255288"/>
          </a:xfrm>
        </p:grpSpPr>
        <p:grpSp>
          <p:nvGrpSpPr>
            <p:cNvPr id="72" name="กลุ่ม 71"/>
            <p:cNvGrpSpPr/>
            <p:nvPr/>
          </p:nvGrpSpPr>
          <p:grpSpPr>
            <a:xfrm>
              <a:off x="7431403" y="-1128323"/>
              <a:ext cx="3003978" cy="2255288"/>
              <a:chOff x="7538590" y="-1209733"/>
              <a:chExt cx="3003978" cy="2255288"/>
            </a:xfrm>
          </p:grpSpPr>
          <p:sp>
            <p:nvSpPr>
              <p:cNvPr id="75" name="เมฆ 74"/>
              <p:cNvSpPr/>
              <p:nvPr/>
            </p:nvSpPr>
            <p:spPr>
              <a:xfrm rot="12718345" flipH="1">
                <a:off x="7538590" y="-1209733"/>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76" name="รูปภาพ 7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6200000" flipH="1">
                <a:off x="8001280" y="-45931"/>
                <a:ext cx="1088830" cy="1094141"/>
              </a:xfrm>
              <a:prstGeom prst="rect">
                <a:avLst/>
              </a:prstGeom>
              <a:effectLst>
                <a:outerShdw blurRad="50800" dist="38100" dir="2700000" algn="tl" rotWithShape="0">
                  <a:schemeClr val="accent4">
                    <a:alpha val="40000"/>
                  </a:schemeClr>
                </a:outerShdw>
              </a:effectLst>
            </p:spPr>
          </p:pic>
        </p:grpSp>
        <p:pic>
          <p:nvPicPr>
            <p:cNvPr id="73" name="รูปภาพ 7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9272080">
              <a:off x="7969721" y="88700"/>
              <a:ext cx="227780" cy="244529"/>
            </a:xfrm>
            <a:prstGeom prst="rect">
              <a:avLst/>
            </a:prstGeom>
          </p:spPr>
        </p:pic>
        <p:pic>
          <p:nvPicPr>
            <p:cNvPr id="74" name="รูปภาพ 7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9181959">
              <a:off x="8874659" y="847094"/>
              <a:ext cx="221840" cy="236152"/>
            </a:xfrm>
            <a:prstGeom prst="rect">
              <a:avLst/>
            </a:prstGeom>
          </p:spPr>
        </p:pic>
      </p:grpSp>
      <p:sp>
        <p:nvSpPr>
          <p:cNvPr id="77" name="ตัวแทนเนื้อหา 2"/>
          <p:cNvSpPr>
            <a:spLocks noGrp="1"/>
          </p:cNvSpPr>
          <p:nvPr>
            <p:ph sz="half" idx="1"/>
          </p:nvPr>
        </p:nvSpPr>
        <p:spPr>
          <a:xfrm>
            <a:off x="609600" y="2372884"/>
            <a:ext cx="5384800" cy="3394075"/>
          </a:xfrm>
          <a:prstGeom prst="rect">
            <a:avLst/>
          </a:prstGeo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th-TH" dirty="0"/>
              <a:t>คลิกเพื่อแก้ไขลักษณะของข้อความต้นแบบ</a:t>
            </a:r>
          </a:p>
          <a:p>
            <a:pPr lvl="1"/>
            <a:r>
              <a:rPr lang="th-TH" dirty="0"/>
              <a:t>ระดับที่สอง</a:t>
            </a:r>
          </a:p>
          <a:p>
            <a:pPr lvl="2"/>
            <a:r>
              <a:rPr lang="th-TH" dirty="0"/>
              <a:t>ระดับที่สาม</a:t>
            </a:r>
          </a:p>
          <a:p>
            <a:pPr lvl="3"/>
            <a:r>
              <a:rPr lang="th-TH" dirty="0"/>
              <a:t>ระดับที่สี่</a:t>
            </a:r>
          </a:p>
          <a:p>
            <a:pPr lvl="4"/>
            <a:r>
              <a:rPr lang="th-TH" dirty="0"/>
              <a:t>ระดับที่ห้า</a:t>
            </a:r>
          </a:p>
        </p:txBody>
      </p:sp>
      <p:sp>
        <p:nvSpPr>
          <p:cNvPr id="78" name="ตัวแทนเนื้อหา 3"/>
          <p:cNvSpPr>
            <a:spLocks noGrp="1"/>
          </p:cNvSpPr>
          <p:nvPr>
            <p:ph sz="half" idx="2"/>
          </p:nvPr>
        </p:nvSpPr>
        <p:spPr>
          <a:xfrm>
            <a:off x="6197600" y="2372884"/>
            <a:ext cx="5384800" cy="3394075"/>
          </a:xfrm>
          <a:prstGeom prst="rect">
            <a:avLst/>
          </a:prstGeo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th-TH"/>
              <a:t>คลิกเพื่อแก้ไขลักษณะของข้อความต้นแบบ</a:t>
            </a:r>
          </a:p>
          <a:p>
            <a:pPr lvl="1"/>
            <a:r>
              <a:rPr lang="th-TH"/>
              <a:t>ระดับที่สอง</a:t>
            </a:r>
          </a:p>
          <a:p>
            <a:pPr lvl="2"/>
            <a:r>
              <a:rPr lang="th-TH"/>
              <a:t>ระดับที่สาม</a:t>
            </a:r>
          </a:p>
          <a:p>
            <a:pPr lvl="3"/>
            <a:r>
              <a:rPr lang="th-TH"/>
              <a:t>ระดับที่สี่</a:t>
            </a:r>
          </a:p>
          <a:p>
            <a:pPr lvl="4"/>
            <a:r>
              <a:rPr lang="th-TH"/>
              <a:t>ระดับที่ห้า</a:t>
            </a:r>
          </a:p>
        </p:txBody>
      </p:sp>
    </p:spTree>
    <p:extLst>
      <p:ext uri="{BB962C8B-B14F-4D97-AF65-F5344CB8AC3E}">
        <p14:creationId xmlns:p14="http://schemas.microsoft.com/office/powerpoint/2010/main" val="404842086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4_เค้าโครงแบบกำหนดเอง">
    <p:spTree>
      <p:nvGrpSpPr>
        <p:cNvPr id="1" name=""/>
        <p:cNvGrpSpPr/>
        <p:nvPr/>
      </p:nvGrpSpPr>
      <p:grpSpPr>
        <a:xfrm>
          <a:off x="0" y="0"/>
          <a:ext cx="0" cy="0"/>
          <a:chOff x="0" y="0"/>
          <a:chExt cx="0" cy="0"/>
        </a:xfrm>
      </p:grpSpPr>
      <p:grpSp>
        <p:nvGrpSpPr>
          <p:cNvPr id="6" name="กลุ่ม 5"/>
          <p:cNvGrpSpPr/>
          <p:nvPr userDrawn="1"/>
        </p:nvGrpSpPr>
        <p:grpSpPr>
          <a:xfrm>
            <a:off x="335361" y="356660"/>
            <a:ext cx="11425271" cy="6124221"/>
            <a:chOff x="251519" y="267494"/>
            <a:chExt cx="8568953" cy="4593166"/>
          </a:xfrm>
        </p:grpSpPr>
        <p:sp>
          <p:nvSpPr>
            <p:cNvPr id="7" name="สี่เหลี่ยมผืนผ้า 6"/>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8" name="กลุ่ม 7"/>
            <p:cNvGrpSpPr/>
            <p:nvPr userDrawn="1"/>
          </p:nvGrpSpPr>
          <p:grpSpPr>
            <a:xfrm>
              <a:off x="251519" y="267494"/>
              <a:ext cx="8568953" cy="4593166"/>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grpSp>
        <p:nvGrpSpPr>
          <p:cNvPr id="44" name="กลุ่ม 43"/>
          <p:cNvGrpSpPr/>
          <p:nvPr userDrawn="1"/>
        </p:nvGrpSpPr>
        <p:grpSpPr>
          <a:xfrm>
            <a:off x="1295468" y="860649"/>
            <a:ext cx="9957331" cy="4997409"/>
            <a:chOff x="971600" y="645485"/>
            <a:chExt cx="7467998" cy="3748057"/>
          </a:xfrm>
        </p:grpSpPr>
        <p:sp>
          <p:nvSpPr>
            <p:cNvPr id="45" name="บวก 44"/>
            <p:cNvSpPr/>
            <p:nvPr userDrawn="1"/>
          </p:nvSpPr>
          <p:spPr>
            <a:xfrm rot="20706355">
              <a:off x="3438398" y="6454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6" name="บวก 45"/>
            <p:cNvSpPr/>
            <p:nvPr userDrawn="1"/>
          </p:nvSpPr>
          <p:spPr>
            <a:xfrm rot="17093645" flipH="1">
              <a:off x="1006423" y="332607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7" name="บวก 46"/>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8" name="บวก 47"/>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9" name="วงรี 48"/>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0" name="วงรี 49"/>
            <p:cNvSpPr/>
            <p:nvPr userDrawn="1"/>
          </p:nvSpPr>
          <p:spPr>
            <a:xfrm>
              <a:off x="7142612"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1" name="วงรี 50"/>
            <p:cNvSpPr/>
            <p:nvPr userDrawn="1"/>
          </p:nvSpPr>
          <p:spPr>
            <a:xfrm>
              <a:off x="2267744"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2" name="สามเหลี่ยมหน้าจั่ว 51"/>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3" name="สามเหลี่ยมหน้าจั่ว 52"/>
            <p:cNvSpPr/>
            <p:nvPr userDrawn="1"/>
          </p:nvSpPr>
          <p:spPr>
            <a:xfrm rot="1783205">
              <a:off x="4103960" y="428554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4" name="สามเหลี่ยมหน้าจั่ว 53"/>
            <p:cNvSpPr/>
            <p:nvPr userDrawn="1"/>
          </p:nvSpPr>
          <p:spPr>
            <a:xfrm rot="19585674">
              <a:off x="1346802" y="235572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5" name="สามเหลี่ยมหน้าจั่ว 54"/>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6" name="วงรี 55"/>
            <p:cNvSpPr/>
            <p:nvPr userDrawn="1"/>
          </p:nvSpPr>
          <p:spPr>
            <a:xfrm>
              <a:off x="971600" y="183007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3" name="ตัวแทนวันที่ 2"/>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11/03/66</a:t>
            </a:fld>
            <a:endParaRPr lang="th-TH">
              <a:solidFill>
                <a:prstClr val="black">
                  <a:tint val="75000"/>
                </a:prstClr>
              </a:solidFill>
            </a:endParaRPr>
          </a:p>
        </p:txBody>
      </p:sp>
      <p:sp>
        <p:nvSpPr>
          <p:cNvPr id="4" name="ตัวแทนท้ายกระดาษ 3"/>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5" name="ตัวแทนหมายเลขภาพนิ่ง 4"/>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grpSp>
        <p:nvGrpSpPr>
          <p:cNvPr id="57" name="กลุ่ม 56"/>
          <p:cNvGrpSpPr/>
          <p:nvPr userDrawn="1"/>
        </p:nvGrpSpPr>
        <p:grpSpPr>
          <a:xfrm>
            <a:off x="6071241" y="262388"/>
            <a:ext cx="5540073" cy="5515257"/>
            <a:chOff x="4553429" y="196789"/>
            <a:chExt cx="4155055" cy="4136443"/>
          </a:xfrm>
        </p:grpSpPr>
        <p:grpSp>
          <p:nvGrpSpPr>
            <p:cNvPr id="58" name="กลุ่ม 57"/>
            <p:cNvGrpSpPr/>
            <p:nvPr/>
          </p:nvGrpSpPr>
          <p:grpSpPr>
            <a:xfrm>
              <a:off x="4553429" y="1257869"/>
              <a:ext cx="4155055" cy="3075363"/>
              <a:chOff x="4100154" y="1257869"/>
              <a:chExt cx="4155055" cy="3186089"/>
            </a:xfrm>
          </p:grpSpPr>
          <p:sp>
            <p:nvSpPr>
              <p:cNvPr id="60" name="รูปแบบอิสระ 59"/>
              <p:cNvSpPr/>
              <p:nvPr/>
            </p:nvSpPr>
            <p:spPr>
              <a:xfrm>
                <a:off x="4303283" y="1357254"/>
                <a:ext cx="3951926" cy="3086704"/>
              </a:xfrm>
              <a:custGeom>
                <a:avLst/>
                <a:gdLst>
                  <a:gd name="connsiteX0" fmla="*/ 408795 w 1623177"/>
                  <a:gd name="connsiteY0" fmla="*/ 1456766 h 1482940"/>
                  <a:gd name="connsiteX1" fmla="*/ 20868 w 1623177"/>
                  <a:gd name="connsiteY1" fmla="*/ 1041130 h 1482940"/>
                  <a:gd name="connsiteX2" fmla="*/ 131704 w 1623177"/>
                  <a:gd name="connsiteY2" fmla="*/ 265275 h 1482940"/>
                  <a:gd name="connsiteX3" fmla="*/ 796722 w 1623177"/>
                  <a:gd name="connsiteY3" fmla="*/ 2039 h 1482940"/>
                  <a:gd name="connsiteX4" fmla="*/ 1558722 w 1623177"/>
                  <a:gd name="connsiteY4" fmla="*/ 376111 h 1482940"/>
                  <a:gd name="connsiteX5" fmla="*/ 1447886 w 1623177"/>
                  <a:gd name="connsiteY5" fmla="*/ 1318221 h 1482940"/>
                  <a:gd name="connsiteX6" fmla="*/ 408795 w 1623177"/>
                  <a:gd name="connsiteY6" fmla="*/ 1456766 h 1482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23177" h="1482940">
                    <a:moveTo>
                      <a:pt x="408795" y="1456766"/>
                    </a:moveTo>
                    <a:cubicBezTo>
                      <a:pt x="170959" y="1410584"/>
                      <a:pt x="67050" y="1239712"/>
                      <a:pt x="20868" y="1041130"/>
                    </a:cubicBezTo>
                    <a:cubicBezTo>
                      <a:pt x="-25314" y="842548"/>
                      <a:pt x="2395" y="438457"/>
                      <a:pt x="131704" y="265275"/>
                    </a:cubicBezTo>
                    <a:cubicBezTo>
                      <a:pt x="261013" y="92093"/>
                      <a:pt x="558886" y="-16434"/>
                      <a:pt x="796722" y="2039"/>
                    </a:cubicBezTo>
                    <a:cubicBezTo>
                      <a:pt x="1034558" y="20512"/>
                      <a:pt x="1450195" y="156747"/>
                      <a:pt x="1558722" y="376111"/>
                    </a:cubicBezTo>
                    <a:cubicBezTo>
                      <a:pt x="1667249" y="595475"/>
                      <a:pt x="1644159" y="1131185"/>
                      <a:pt x="1447886" y="1318221"/>
                    </a:cubicBezTo>
                    <a:cubicBezTo>
                      <a:pt x="1251613" y="1505257"/>
                      <a:pt x="646631" y="1502948"/>
                      <a:pt x="408795" y="1456766"/>
                    </a:cubicBezTo>
                    <a:close/>
                  </a:path>
                </a:pathLst>
              </a:cu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1" name="รูปแบบอิสระ 60"/>
              <p:cNvSpPr/>
              <p:nvPr/>
            </p:nvSpPr>
            <p:spPr>
              <a:xfrm>
                <a:off x="4100154" y="1257869"/>
                <a:ext cx="4051049" cy="3075362"/>
              </a:xfrm>
              <a:custGeom>
                <a:avLst/>
                <a:gdLst>
                  <a:gd name="connsiteX0" fmla="*/ 408795 w 1623177"/>
                  <a:gd name="connsiteY0" fmla="*/ 1456766 h 1482940"/>
                  <a:gd name="connsiteX1" fmla="*/ 20868 w 1623177"/>
                  <a:gd name="connsiteY1" fmla="*/ 1041130 h 1482940"/>
                  <a:gd name="connsiteX2" fmla="*/ 131704 w 1623177"/>
                  <a:gd name="connsiteY2" fmla="*/ 265275 h 1482940"/>
                  <a:gd name="connsiteX3" fmla="*/ 796722 w 1623177"/>
                  <a:gd name="connsiteY3" fmla="*/ 2039 h 1482940"/>
                  <a:gd name="connsiteX4" fmla="*/ 1558722 w 1623177"/>
                  <a:gd name="connsiteY4" fmla="*/ 376111 h 1482940"/>
                  <a:gd name="connsiteX5" fmla="*/ 1447886 w 1623177"/>
                  <a:gd name="connsiteY5" fmla="*/ 1318221 h 1482940"/>
                  <a:gd name="connsiteX6" fmla="*/ 408795 w 1623177"/>
                  <a:gd name="connsiteY6" fmla="*/ 1456766 h 1482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23177" h="1482940">
                    <a:moveTo>
                      <a:pt x="408795" y="1456766"/>
                    </a:moveTo>
                    <a:cubicBezTo>
                      <a:pt x="170959" y="1410584"/>
                      <a:pt x="67050" y="1239712"/>
                      <a:pt x="20868" y="1041130"/>
                    </a:cubicBezTo>
                    <a:cubicBezTo>
                      <a:pt x="-25314" y="842548"/>
                      <a:pt x="2395" y="438457"/>
                      <a:pt x="131704" y="265275"/>
                    </a:cubicBezTo>
                    <a:cubicBezTo>
                      <a:pt x="261013" y="92093"/>
                      <a:pt x="558886" y="-16434"/>
                      <a:pt x="796722" y="2039"/>
                    </a:cubicBezTo>
                    <a:cubicBezTo>
                      <a:pt x="1034558" y="20512"/>
                      <a:pt x="1450195" y="156747"/>
                      <a:pt x="1558722" y="376111"/>
                    </a:cubicBezTo>
                    <a:cubicBezTo>
                      <a:pt x="1667249" y="595475"/>
                      <a:pt x="1644159" y="1131185"/>
                      <a:pt x="1447886" y="1318221"/>
                    </a:cubicBezTo>
                    <a:cubicBezTo>
                      <a:pt x="1251613" y="1505257"/>
                      <a:pt x="646631" y="1502948"/>
                      <a:pt x="408795" y="1456766"/>
                    </a:cubicBezTo>
                    <a:close/>
                  </a:path>
                </a:pathLst>
              </a:custGeom>
              <a:solidFill>
                <a:srgbClr val="A794BE"/>
              </a:solidFill>
              <a:ln>
                <a:noFill/>
              </a:ln>
              <a:effectLst>
                <a:innerShdw blurRad="63500" dist="177800" dir="12840000">
                  <a:srgbClr val="977994">
                    <a:alpha val="16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pic>
          <p:nvPicPr>
            <p:cNvPr id="59" name="รูปภาพ 5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454021">
              <a:off x="7471741" y="196789"/>
              <a:ext cx="1132861" cy="1598420"/>
            </a:xfrm>
            <a:prstGeom prst="rect">
              <a:avLst/>
            </a:prstGeom>
          </p:spPr>
        </p:pic>
      </p:grpSp>
      <p:grpSp>
        <p:nvGrpSpPr>
          <p:cNvPr id="62" name="กลุ่ม 61"/>
          <p:cNvGrpSpPr/>
          <p:nvPr userDrawn="1"/>
        </p:nvGrpSpPr>
        <p:grpSpPr>
          <a:xfrm>
            <a:off x="8701375" y="6180880"/>
            <a:ext cx="3015709" cy="600000"/>
            <a:chOff x="3289945" y="3405879"/>
            <a:chExt cx="2261782" cy="450000"/>
          </a:xfrm>
        </p:grpSpPr>
        <p:sp>
          <p:nvSpPr>
            <p:cNvPr id="63" name="วงรี 62"/>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4" name="วงรี 63"/>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5" name="วงรี 64"/>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6" name="วงรี 65"/>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67" name="กลุ่ม 66"/>
          <p:cNvGrpSpPr/>
          <p:nvPr userDrawn="1"/>
        </p:nvGrpSpPr>
        <p:grpSpPr>
          <a:xfrm>
            <a:off x="605616" y="1419631"/>
            <a:ext cx="5162501" cy="4985700"/>
            <a:chOff x="454211" y="1064723"/>
            <a:chExt cx="3871876" cy="3739275"/>
          </a:xfrm>
        </p:grpSpPr>
        <p:pic>
          <p:nvPicPr>
            <p:cNvPr id="68" name="รูปภาพ 6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4211" y="1064723"/>
              <a:ext cx="3871876" cy="3739275"/>
            </a:xfrm>
            <a:prstGeom prst="rect">
              <a:avLst/>
            </a:prstGeom>
          </p:spPr>
        </p:pic>
        <p:sp>
          <p:nvSpPr>
            <p:cNvPr id="69" name="วงรี 68"/>
            <p:cNvSpPr/>
            <p:nvPr/>
          </p:nvSpPr>
          <p:spPr>
            <a:xfrm>
              <a:off x="847896" y="1461210"/>
              <a:ext cx="3041368" cy="2902851"/>
            </a:xfrm>
            <a:prstGeom prst="ellipse">
              <a:avLst/>
            </a:prstGeom>
            <a:solidFill>
              <a:schemeClr val="bg1"/>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70" name="กลุ่ม 69"/>
          <p:cNvGrpSpPr/>
          <p:nvPr userDrawn="1"/>
        </p:nvGrpSpPr>
        <p:grpSpPr>
          <a:xfrm>
            <a:off x="-1447992" y="5752524"/>
            <a:ext cx="4005304" cy="2900781"/>
            <a:chOff x="-1085994" y="4314392"/>
            <a:chExt cx="3003978" cy="2175586"/>
          </a:xfrm>
        </p:grpSpPr>
        <p:sp>
          <p:nvSpPr>
            <p:cNvPr id="71" name="เมฆ 70"/>
            <p:cNvSpPr/>
            <p:nvPr/>
          </p:nvSpPr>
          <p:spPr>
            <a:xfrm rot="1140269" flipH="1">
              <a:off x="-1085994" y="4314392"/>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72" name="รูปภาพ 7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26195">
              <a:off x="142099" y="4459669"/>
              <a:ext cx="373985" cy="398113"/>
            </a:xfrm>
            <a:prstGeom prst="rect">
              <a:avLst/>
            </a:prstGeom>
          </p:spPr>
        </p:pic>
        <p:pic>
          <p:nvPicPr>
            <p:cNvPr id="73" name="รูปภาพ 72"/>
            <p:cNvPicPr>
              <a:picLocks noChangeAspect="1"/>
            </p:cNvPicPr>
            <p:nvPr/>
          </p:nvPicPr>
          <p:blipFill rotWithShape="1">
            <a:blip r:embed="rId5" cstate="print">
              <a:extLst>
                <a:ext uri="{BEBA8EAE-BF5A-486C-A8C5-ECC9F3942E4B}">
                  <a14:imgProps xmlns:a14="http://schemas.microsoft.com/office/drawing/2010/main">
                    <a14:imgLayer r:embed="rId6">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766340" y="4856971"/>
              <a:ext cx="202448" cy="225000"/>
            </a:xfrm>
            <a:prstGeom prst="rect">
              <a:avLst/>
            </a:prstGeom>
          </p:spPr>
        </p:pic>
      </p:grpSp>
      <p:grpSp>
        <p:nvGrpSpPr>
          <p:cNvPr id="74" name="กลุ่ม 73"/>
          <p:cNvGrpSpPr/>
          <p:nvPr userDrawn="1"/>
        </p:nvGrpSpPr>
        <p:grpSpPr>
          <a:xfrm>
            <a:off x="-1404669" y="-1777268"/>
            <a:ext cx="3235280" cy="4005304"/>
            <a:chOff x="-1053502" y="-1332951"/>
            <a:chExt cx="2426460" cy="3003978"/>
          </a:xfrm>
        </p:grpSpPr>
        <p:sp>
          <p:nvSpPr>
            <p:cNvPr id="75" name="เมฆ 74"/>
            <p:cNvSpPr/>
            <p:nvPr/>
          </p:nvSpPr>
          <p:spPr>
            <a:xfrm rot="7546496" flipH="1">
              <a:off x="-1467698" y="-918755"/>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76" name="รูปภาพ 7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6200000" flipV="1">
              <a:off x="281473" y="166384"/>
              <a:ext cx="1088830" cy="1094141"/>
            </a:xfrm>
            <a:prstGeom prst="rect">
              <a:avLst/>
            </a:prstGeom>
            <a:effectLst>
              <a:outerShdw blurRad="50800" dist="38100" dir="2700000" algn="tl" rotWithShape="0">
                <a:schemeClr val="accent4">
                  <a:alpha val="40000"/>
                </a:schemeClr>
              </a:outerShdw>
            </a:effectLst>
          </p:spPr>
        </p:pic>
        <p:pic>
          <p:nvPicPr>
            <p:cNvPr id="77" name="รูปภาพ 7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29091" y="34719"/>
              <a:ext cx="344876" cy="370235"/>
            </a:xfrm>
            <a:prstGeom prst="rect">
              <a:avLst/>
            </a:prstGeom>
          </p:spPr>
        </p:pic>
        <p:pic>
          <p:nvPicPr>
            <p:cNvPr id="78" name="รูปภาพ 77"/>
            <p:cNvPicPr>
              <a:picLocks noChangeAspect="1"/>
            </p:cNvPicPr>
            <p:nvPr/>
          </p:nvPicPr>
          <p:blipFill rotWithShape="1">
            <a:blip r:embed="rId9" cstate="print">
              <a:extLst>
                <a:ext uri="{BEBA8EAE-BF5A-486C-A8C5-ECC9F3942E4B}">
                  <a14:imgProps xmlns:a14="http://schemas.microsoft.com/office/drawing/2010/main">
                    <a14:imgLayer r:embed="rId10">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99119" y="704071"/>
              <a:ext cx="152400" cy="169377"/>
            </a:xfrm>
            <a:prstGeom prst="rect">
              <a:avLst/>
            </a:prstGeom>
          </p:spPr>
        </p:pic>
      </p:grpSp>
      <p:sp>
        <p:nvSpPr>
          <p:cNvPr id="2" name="ชื่อเรื่อง 1"/>
          <p:cNvSpPr>
            <a:spLocks noGrp="1"/>
          </p:cNvSpPr>
          <p:nvPr>
            <p:ph type="title"/>
          </p:nvPr>
        </p:nvSpPr>
        <p:spPr>
          <a:xfrm>
            <a:off x="435600" y="399299"/>
            <a:ext cx="10972800" cy="1143000"/>
          </a:xfrm>
          <a:prstGeom prst="rect">
            <a:avLst/>
          </a:prstGeom>
        </p:spPr>
        <p:txBody>
          <a:bodyPr>
            <a:normAutofit/>
          </a:bodyPr>
          <a:lstStyle>
            <a:lvl1pPr>
              <a:defRPr sz="4800">
                <a:solidFill>
                  <a:srgbClr val="FFD757"/>
                </a:solidFill>
              </a:defRPr>
            </a:lvl1pPr>
          </a:lstStyle>
          <a:p>
            <a:r>
              <a:rPr lang="th-TH" dirty="0"/>
              <a:t>คลิกเพื่อแก้ไขลักษณะชื่อเรื่องต้นแบบ</a:t>
            </a:r>
          </a:p>
        </p:txBody>
      </p:sp>
      <p:sp>
        <p:nvSpPr>
          <p:cNvPr id="80" name="ตัวแทนรูปภาพ 79"/>
          <p:cNvSpPr>
            <a:spLocks noGrp="1"/>
          </p:cNvSpPr>
          <p:nvPr>
            <p:ph type="pic" sz="quarter" idx="13"/>
          </p:nvPr>
        </p:nvSpPr>
        <p:spPr>
          <a:xfrm>
            <a:off x="1101184" y="1947333"/>
            <a:ext cx="4084501" cy="3871384"/>
          </a:xfrm>
          <a:prstGeom prst="ellipse">
            <a:avLst/>
          </a:prstGeom>
        </p:spPr>
        <p:txBody>
          <a:bodyPr/>
          <a:lstStyle/>
          <a:p>
            <a:endParaRPr lang="th-TH"/>
          </a:p>
        </p:txBody>
      </p:sp>
      <p:sp>
        <p:nvSpPr>
          <p:cNvPr id="81" name="ตัวแทนข้อความ 3"/>
          <p:cNvSpPr>
            <a:spLocks noGrp="1"/>
          </p:cNvSpPr>
          <p:nvPr>
            <p:ph type="body" sz="half" idx="14"/>
          </p:nvPr>
        </p:nvSpPr>
        <p:spPr>
          <a:xfrm>
            <a:off x="6885743" y="2660915"/>
            <a:ext cx="4300352" cy="553924"/>
          </a:xfrm>
          <a:prstGeom prst="rect">
            <a:avLst/>
          </a:prstGeom>
        </p:spPr>
        <p:txBody>
          <a:bodyPr>
            <a:noAutofit/>
          </a:bodyPr>
          <a:lstStyle>
            <a:lvl1pPr marL="0" indent="0">
              <a:buNone/>
              <a:defRPr sz="2400">
                <a:solidFill>
                  <a:schemeClr val="bg1"/>
                </a:solidFill>
                <a:latin typeface="can_NongAor" pitchFamily="2" charset="0"/>
                <a:cs typeface="can_NongAor" pitchFamily="2" charset="0"/>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a:p>
            <a:pPr lvl="0"/>
            <a:endParaRPr lang="th-TH" dirty="0"/>
          </a:p>
        </p:txBody>
      </p:sp>
    </p:spTree>
    <p:extLst>
      <p:ext uri="{BB962C8B-B14F-4D97-AF65-F5344CB8AC3E}">
        <p14:creationId xmlns:p14="http://schemas.microsoft.com/office/powerpoint/2010/main" val="407007184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5_เค้าโครงแบบกำหนดเอง">
    <p:spTree>
      <p:nvGrpSpPr>
        <p:cNvPr id="1" name=""/>
        <p:cNvGrpSpPr/>
        <p:nvPr/>
      </p:nvGrpSpPr>
      <p:grpSpPr>
        <a:xfrm>
          <a:off x="0" y="0"/>
          <a:ext cx="0" cy="0"/>
          <a:chOff x="0" y="0"/>
          <a:chExt cx="0" cy="0"/>
        </a:xfrm>
      </p:grpSpPr>
      <p:grpSp>
        <p:nvGrpSpPr>
          <p:cNvPr id="6" name="กลุ่ม 5"/>
          <p:cNvGrpSpPr/>
          <p:nvPr userDrawn="1"/>
        </p:nvGrpSpPr>
        <p:grpSpPr>
          <a:xfrm>
            <a:off x="335361" y="356660"/>
            <a:ext cx="11425271" cy="6124221"/>
            <a:chOff x="251519" y="267494"/>
            <a:chExt cx="8568953" cy="4593166"/>
          </a:xfrm>
        </p:grpSpPr>
        <p:sp>
          <p:nvSpPr>
            <p:cNvPr id="7" name="สี่เหลี่ยมผืนผ้า 6"/>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8" name="กลุ่ม 7"/>
            <p:cNvGrpSpPr/>
            <p:nvPr userDrawn="1"/>
          </p:nvGrpSpPr>
          <p:grpSpPr>
            <a:xfrm>
              <a:off x="251519" y="267494"/>
              <a:ext cx="8568953" cy="4593166"/>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sp>
        <p:nvSpPr>
          <p:cNvPr id="2" name="ชื่อเรื่อง 1"/>
          <p:cNvSpPr>
            <a:spLocks noGrp="1"/>
          </p:cNvSpPr>
          <p:nvPr>
            <p:ph type="title"/>
          </p:nvPr>
        </p:nvSpPr>
        <p:spPr>
          <a:xfrm>
            <a:off x="561595" y="775159"/>
            <a:ext cx="10972800" cy="1143000"/>
          </a:xfrm>
          <a:prstGeom prst="rect">
            <a:avLst/>
          </a:prstGeom>
        </p:spPr>
        <p:txBody>
          <a:bodyPr/>
          <a:lstStyle/>
          <a:p>
            <a:r>
              <a:rPr lang="th-TH"/>
              <a:t>คลิกเพื่อแก้ไขลักษณะชื่อเรื่องต้นแบบ</a:t>
            </a:r>
          </a:p>
        </p:txBody>
      </p:sp>
      <p:sp>
        <p:nvSpPr>
          <p:cNvPr id="3" name="ตัวแทนวันที่ 2"/>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11/03/66</a:t>
            </a:fld>
            <a:endParaRPr lang="th-TH">
              <a:solidFill>
                <a:prstClr val="black">
                  <a:tint val="75000"/>
                </a:prstClr>
              </a:solidFill>
            </a:endParaRPr>
          </a:p>
        </p:txBody>
      </p:sp>
      <p:sp>
        <p:nvSpPr>
          <p:cNvPr id="4" name="ตัวแทนท้ายกระดาษ 3"/>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5" name="ตัวแทนหมายเลขภาพนิ่ง 4"/>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grpSp>
        <p:nvGrpSpPr>
          <p:cNvPr id="57" name="กลุ่ม 56"/>
          <p:cNvGrpSpPr/>
          <p:nvPr userDrawn="1"/>
        </p:nvGrpSpPr>
        <p:grpSpPr>
          <a:xfrm>
            <a:off x="8670247" y="157520"/>
            <a:ext cx="3015709" cy="600000"/>
            <a:chOff x="3289945" y="3405879"/>
            <a:chExt cx="2261782" cy="450000"/>
          </a:xfrm>
        </p:grpSpPr>
        <p:sp>
          <p:nvSpPr>
            <p:cNvPr id="58" name="วงรี 57"/>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9" name="วงรี 58"/>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0" name="วงรี 59"/>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1" name="วงรี 60"/>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62" name="กลุ่ม 61"/>
          <p:cNvGrpSpPr/>
          <p:nvPr userDrawn="1"/>
        </p:nvGrpSpPr>
        <p:grpSpPr>
          <a:xfrm>
            <a:off x="-2161644" y="-1331727"/>
            <a:ext cx="4005304" cy="2900781"/>
            <a:chOff x="-1621233" y="-998795"/>
            <a:chExt cx="3003978" cy="2175586"/>
          </a:xfrm>
        </p:grpSpPr>
        <p:sp>
          <p:nvSpPr>
            <p:cNvPr id="63" name="เมฆ 62"/>
            <p:cNvSpPr/>
            <p:nvPr/>
          </p:nvSpPr>
          <p:spPr>
            <a:xfrm rot="8811681">
              <a:off x="-1621233" y="-998795"/>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64" name="รูปภาพ 6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26195">
              <a:off x="429109" y="112817"/>
              <a:ext cx="340212" cy="362161"/>
            </a:xfrm>
            <a:prstGeom prst="rect">
              <a:avLst/>
            </a:prstGeom>
          </p:spPr>
        </p:pic>
        <p:pic>
          <p:nvPicPr>
            <p:cNvPr id="65" name="รูปภาพ 64"/>
            <p:cNvPicPr>
              <a:picLocks noChangeAspect="1"/>
            </p:cNvPicPr>
            <p:nvPr/>
          </p:nvPicPr>
          <p:blipFill rotWithShape="1">
            <a:blip r:embed="rId3" cstate="print">
              <a:extLst>
                <a:ext uri="{BEBA8EAE-BF5A-486C-A8C5-ECC9F3942E4B}">
                  <a14:imgProps xmlns:a14="http://schemas.microsoft.com/office/drawing/2010/main">
                    <a14:imgLayer r:embed="rId4">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99117" y="581369"/>
              <a:ext cx="224409" cy="249408"/>
            </a:xfrm>
            <a:prstGeom prst="rect">
              <a:avLst/>
            </a:prstGeom>
          </p:spPr>
        </p:pic>
      </p:grpSp>
    </p:spTree>
    <p:extLst>
      <p:ext uri="{BB962C8B-B14F-4D97-AF65-F5344CB8AC3E}">
        <p14:creationId xmlns:p14="http://schemas.microsoft.com/office/powerpoint/2010/main" val="30736192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6_เค้าโครงแบบกำหนดเอง">
    <p:spTree>
      <p:nvGrpSpPr>
        <p:cNvPr id="1" name=""/>
        <p:cNvGrpSpPr/>
        <p:nvPr/>
      </p:nvGrpSpPr>
      <p:grpSpPr>
        <a:xfrm>
          <a:off x="0" y="0"/>
          <a:ext cx="0" cy="0"/>
          <a:chOff x="0" y="0"/>
          <a:chExt cx="0" cy="0"/>
        </a:xfrm>
      </p:grpSpPr>
      <p:grpSp>
        <p:nvGrpSpPr>
          <p:cNvPr id="6" name="กลุ่ม 5"/>
          <p:cNvGrpSpPr/>
          <p:nvPr userDrawn="1"/>
        </p:nvGrpSpPr>
        <p:grpSpPr>
          <a:xfrm>
            <a:off x="335361" y="356660"/>
            <a:ext cx="11425271" cy="6124221"/>
            <a:chOff x="251519" y="267494"/>
            <a:chExt cx="8568953" cy="4593166"/>
          </a:xfrm>
        </p:grpSpPr>
        <p:sp>
          <p:nvSpPr>
            <p:cNvPr id="7" name="สี่เหลี่ยมผืนผ้า 6"/>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8" name="กลุ่ม 7"/>
            <p:cNvGrpSpPr/>
            <p:nvPr userDrawn="1"/>
          </p:nvGrpSpPr>
          <p:grpSpPr>
            <a:xfrm>
              <a:off x="251519" y="267494"/>
              <a:ext cx="8568953" cy="4593166"/>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grpSp>
        <p:nvGrpSpPr>
          <p:cNvPr id="44" name="กลุ่ม 43"/>
          <p:cNvGrpSpPr/>
          <p:nvPr userDrawn="1"/>
        </p:nvGrpSpPr>
        <p:grpSpPr>
          <a:xfrm>
            <a:off x="1295468" y="860649"/>
            <a:ext cx="9957331" cy="4997409"/>
            <a:chOff x="971600" y="645485"/>
            <a:chExt cx="7467998" cy="3748057"/>
          </a:xfrm>
        </p:grpSpPr>
        <p:sp>
          <p:nvSpPr>
            <p:cNvPr id="45" name="บวก 44"/>
            <p:cNvSpPr/>
            <p:nvPr userDrawn="1"/>
          </p:nvSpPr>
          <p:spPr>
            <a:xfrm rot="20706355">
              <a:off x="3438398" y="6454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6" name="บวก 45"/>
            <p:cNvSpPr/>
            <p:nvPr userDrawn="1"/>
          </p:nvSpPr>
          <p:spPr>
            <a:xfrm rot="17093645" flipH="1">
              <a:off x="1006423" y="332607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7" name="บวก 46"/>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8" name="บวก 47"/>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9" name="วงรี 48"/>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0" name="วงรี 49"/>
            <p:cNvSpPr/>
            <p:nvPr userDrawn="1"/>
          </p:nvSpPr>
          <p:spPr>
            <a:xfrm>
              <a:off x="7142612"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1" name="วงรี 50"/>
            <p:cNvSpPr/>
            <p:nvPr userDrawn="1"/>
          </p:nvSpPr>
          <p:spPr>
            <a:xfrm>
              <a:off x="2267744"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2" name="สามเหลี่ยมหน้าจั่ว 51"/>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3" name="สามเหลี่ยมหน้าจั่ว 52"/>
            <p:cNvSpPr/>
            <p:nvPr userDrawn="1"/>
          </p:nvSpPr>
          <p:spPr>
            <a:xfrm rot="1783205">
              <a:off x="4103960" y="428554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4" name="สามเหลี่ยมหน้าจั่ว 53"/>
            <p:cNvSpPr/>
            <p:nvPr userDrawn="1"/>
          </p:nvSpPr>
          <p:spPr>
            <a:xfrm rot="19585674">
              <a:off x="1346802" y="235572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5" name="สามเหลี่ยมหน้าจั่ว 54"/>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6" name="วงรี 55"/>
            <p:cNvSpPr/>
            <p:nvPr userDrawn="1"/>
          </p:nvSpPr>
          <p:spPr>
            <a:xfrm>
              <a:off x="971600" y="183007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2" name="ชื่อเรื่อง 1"/>
          <p:cNvSpPr>
            <a:spLocks noGrp="1"/>
          </p:cNvSpPr>
          <p:nvPr>
            <p:ph type="title"/>
          </p:nvPr>
        </p:nvSpPr>
        <p:spPr>
          <a:xfrm>
            <a:off x="520612" y="656659"/>
            <a:ext cx="10145824" cy="1143000"/>
          </a:xfrm>
          <a:prstGeom prst="rect">
            <a:avLst/>
          </a:prstGeom>
        </p:spPr>
        <p:txBody>
          <a:bodyPr/>
          <a:lstStyle>
            <a:lvl1pPr>
              <a:defRPr>
                <a:solidFill>
                  <a:srgbClr val="FFD757"/>
                </a:solidFill>
              </a:defRPr>
            </a:lvl1pPr>
          </a:lstStyle>
          <a:p>
            <a:r>
              <a:rPr lang="th-TH" dirty="0"/>
              <a:t>คลิกเพื่อแก้ไขลักษณะชื่อเรื่องต้นแบบ</a:t>
            </a:r>
          </a:p>
        </p:txBody>
      </p:sp>
      <p:sp>
        <p:nvSpPr>
          <p:cNvPr id="3" name="ตัวแทนวันที่ 2"/>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11/03/66</a:t>
            </a:fld>
            <a:endParaRPr lang="th-TH">
              <a:solidFill>
                <a:prstClr val="black">
                  <a:tint val="75000"/>
                </a:prstClr>
              </a:solidFill>
            </a:endParaRPr>
          </a:p>
        </p:txBody>
      </p:sp>
      <p:sp>
        <p:nvSpPr>
          <p:cNvPr id="4" name="ตัวแทนท้ายกระดาษ 3"/>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5" name="ตัวแทนหมายเลขภาพนิ่ง 4"/>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grpSp>
        <p:nvGrpSpPr>
          <p:cNvPr id="57" name="กลุ่ม 56"/>
          <p:cNvGrpSpPr/>
          <p:nvPr userDrawn="1"/>
        </p:nvGrpSpPr>
        <p:grpSpPr>
          <a:xfrm>
            <a:off x="420328" y="56659"/>
            <a:ext cx="3015709" cy="600000"/>
            <a:chOff x="3289945" y="3405879"/>
            <a:chExt cx="2261782" cy="450000"/>
          </a:xfrm>
        </p:grpSpPr>
        <p:sp>
          <p:nvSpPr>
            <p:cNvPr id="58" name="วงรี 57"/>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9" name="วงรี 58"/>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0" name="วงรี 59"/>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1" name="วงรี 60"/>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62" name="กลุ่ม 61"/>
          <p:cNvGrpSpPr/>
          <p:nvPr userDrawn="1"/>
        </p:nvGrpSpPr>
        <p:grpSpPr>
          <a:xfrm>
            <a:off x="-1643599" y="5619260"/>
            <a:ext cx="4005304" cy="2900781"/>
            <a:chOff x="-1232699" y="4214445"/>
            <a:chExt cx="3003978" cy="2175586"/>
          </a:xfrm>
        </p:grpSpPr>
        <p:sp>
          <p:nvSpPr>
            <p:cNvPr id="63" name="เมฆ 62"/>
            <p:cNvSpPr/>
            <p:nvPr/>
          </p:nvSpPr>
          <p:spPr>
            <a:xfrm rot="1631747" flipH="1">
              <a:off x="-1232699" y="4214445"/>
              <a:ext cx="3003978" cy="2175586"/>
            </a:xfrm>
            <a:prstGeom prst="cloud">
              <a:avLst/>
            </a:prstGeom>
            <a:solidFill>
              <a:schemeClr val="accent4">
                <a:lumMod val="60000"/>
                <a:lumOff val="40000"/>
              </a:schemeClr>
            </a:solidFill>
            <a:ln>
              <a:noFill/>
            </a:ln>
            <a:effectLst>
              <a:outerShdw blurRad="50800" dist="38100" algn="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64" name="รูปภาพ 6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26195">
              <a:off x="267219" y="4426089"/>
              <a:ext cx="373985" cy="398113"/>
            </a:xfrm>
            <a:prstGeom prst="rect">
              <a:avLst/>
            </a:prstGeom>
          </p:spPr>
        </p:pic>
        <p:pic>
          <p:nvPicPr>
            <p:cNvPr id="65" name="รูปภาพ 64"/>
            <p:cNvPicPr>
              <a:picLocks noChangeAspect="1"/>
            </p:cNvPicPr>
            <p:nvPr/>
          </p:nvPicPr>
          <p:blipFill rotWithShape="1">
            <a:blip r:embed="rId3" cstate="print">
              <a:extLst>
                <a:ext uri="{BEBA8EAE-BF5A-486C-A8C5-ECC9F3942E4B}">
                  <a14:imgProps xmlns:a14="http://schemas.microsoft.com/office/drawing/2010/main">
                    <a14:imgLayer r:embed="rId4">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828818" y="4926409"/>
              <a:ext cx="139969" cy="155561"/>
            </a:xfrm>
            <a:prstGeom prst="rect">
              <a:avLst/>
            </a:prstGeom>
          </p:spPr>
        </p:pic>
      </p:grpSp>
      <p:sp>
        <p:nvSpPr>
          <p:cNvPr id="66" name="วงรี 65"/>
          <p:cNvSpPr/>
          <p:nvPr userDrawn="1"/>
        </p:nvSpPr>
        <p:spPr>
          <a:xfrm>
            <a:off x="11525419" y="5339062"/>
            <a:ext cx="139200" cy="139911"/>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7" name="วงรี 66"/>
          <p:cNvSpPr/>
          <p:nvPr userDrawn="1"/>
        </p:nvSpPr>
        <p:spPr>
          <a:xfrm>
            <a:off x="11621429" y="5125173"/>
            <a:ext cx="139200" cy="139911"/>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8" name="วงรี 67"/>
          <p:cNvSpPr/>
          <p:nvPr userDrawn="1"/>
        </p:nvSpPr>
        <p:spPr>
          <a:xfrm>
            <a:off x="11467067" y="4902062"/>
            <a:ext cx="139200" cy="139911"/>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9" name="วงรี 68"/>
          <p:cNvSpPr/>
          <p:nvPr userDrawn="1"/>
        </p:nvSpPr>
        <p:spPr>
          <a:xfrm flipH="1">
            <a:off x="11184565" y="5881379"/>
            <a:ext cx="139200" cy="139911"/>
          </a:xfrm>
          <a:prstGeom prst="ellipse">
            <a:avLst/>
          </a:prstGeom>
          <a:solidFill>
            <a:srgbClr val="FFBD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0" name="วงรี 69"/>
          <p:cNvSpPr/>
          <p:nvPr userDrawn="1"/>
        </p:nvSpPr>
        <p:spPr>
          <a:xfrm flipH="1">
            <a:off x="11088555" y="5667490"/>
            <a:ext cx="139200" cy="139911"/>
          </a:xfrm>
          <a:prstGeom prst="ellipse">
            <a:avLst/>
          </a:prstGeom>
          <a:solidFill>
            <a:srgbClr val="EFD9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1" name="วงรี 70"/>
          <p:cNvSpPr/>
          <p:nvPr userDrawn="1"/>
        </p:nvSpPr>
        <p:spPr>
          <a:xfrm flipH="1">
            <a:off x="11242917" y="5444379"/>
            <a:ext cx="139200" cy="139911"/>
          </a:xfrm>
          <a:prstGeom prst="ellipse">
            <a:avLst/>
          </a:prstGeom>
          <a:solidFill>
            <a:srgbClr val="D597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72" name="กลุ่ม 71"/>
          <p:cNvGrpSpPr/>
          <p:nvPr userDrawn="1"/>
        </p:nvGrpSpPr>
        <p:grpSpPr>
          <a:xfrm>
            <a:off x="10264921" y="5511865"/>
            <a:ext cx="4005304" cy="3101032"/>
            <a:chOff x="7698691" y="4133899"/>
            <a:chExt cx="3003978" cy="2325774"/>
          </a:xfrm>
        </p:grpSpPr>
        <p:sp>
          <p:nvSpPr>
            <p:cNvPr id="73" name="เมฆ 72"/>
            <p:cNvSpPr/>
            <p:nvPr/>
          </p:nvSpPr>
          <p:spPr>
            <a:xfrm rot="19399497" flipH="1">
              <a:off x="7698691" y="4284087"/>
              <a:ext cx="3003978" cy="2175586"/>
            </a:xfrm>
            <a:prstGeom prst="cloud">
              <a:avLst/>
            </a:prstGeom>
            <a:solidFill>
              <a:schemeClr val="accent4">
                <a:lumMod val="60000"/>
                <a:lumOff val="40000"/>
              </a:schemeClr>
            </a:solidFill>
            <a:ln>
              <a:noFill/>
            </a:ln>
            <a:effectLst>
              <a:outerShdw blurRad="50800" dist="38100" dir="10800000" algn="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74" name="รูปภาพ 7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8138774" y="4133899"/>
              <a:ext cx="956993" cy="1030139"/>
            </a:xfrm>
            <a:prstGeom prst="rect">
              <a:avLst/>
            </a:prstGeom>
          </p:spPr>
        </p:pic>
      </p:grpSp>
      <p:grpSp>
        <p:nvGrpSpPr>
          <p:cNvPr id="75" name="กลุ่ม 74"/>
          <p:cNvGrpSpPr/>
          <p:nvPr userDrawn="1"/>
        </p:nvGrpSpPr>
        <p:grpSpPr>
          <a:xfrm>
            <a:off x="10194989" y="-1564486"/>
            <a:ext cx="4005304" cy="3325172"/>
            <a:chOff x="7646242" y="-1173366"/>
            <a:chExt cx="3003978" cy="2493879"/>
          </a:xfrm>
        </p:grpSpPr>
        <p:grpSp>
          <p:nvGrpSpPr>
            <p:cNvPr id="76" name="กลุ่ม 75"/>
            <p:cNvGrpSpPr/>
            <p:nvPr/>
          </p:nvGrpSpPr>
          <p:grpSpPr>
            <a:xfrm>
              <a:off x="7646242" y="-1173366"/>
              <a:ext cx="3003978" cy="2175586"/>
              <a:chOff x="7646242" y="-1173366"/>
              <a:chExt cx="3003978" cy="2175586"/>
            </a:xfrm>
          </p:grpSpPr>
          <p:sp>
            <p:nvSpPr>
              <p:cNvPr id="79" name="เมฆ 78"/>
              <p:cNvSpPr/>
              <p:nvPr/>
            </p:nvSpPr>
            <p:spPr>
              <a:xfrm rot="12665460" flipH="1">
                <a:off x="7646242" y="-1173366"/>
                <a:ext cx="3003978" cy="2175586"/>
              </a:xfrm>
              <a:prstGeom prst="cloud">
                <a:avLst/>
              </a:prstGeom>
              <a:solidFill>
                <a:schemeClr val="accent4">
                  <a:lumMod val="60000"/>
                  <a:lumOff val="40000"/>
                </a:schemeClr>
              </a:solidFill>
              <a:ln>
                <a:noFill/>
              </a:ln>
              <a:effectLst>
                <a:outerShdw blurRad="50800" dist="38100" dir="10800000" algn="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80" name="รูปภาพ 7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9499349">
                <a:off x="8820472" y="66491"/>
                <a:ext cx="229657" cy="246544"/>
              </a:xfrm>
              <a:prstGeom prst="rect">
                <a:avLst/>
              </a:prstGeom>
            </p:spPr>
          </p:pic>
          <p:pic>
            <p:nvPicPr>
              <p:cNvPr id="81" name="รูปภาพ 80"/>
              <p:cNvPicPr>
                <a:picLocks noChangeAspect="1"/>
              </p:cNvPicPr>
              <p:nvPr/>
            </p:nvPicPr>
            <p:blipFill rotWithShape="1">
              <a:blip r:embed="rId7" cstate="print">
                <a:extLst>
                  <a:ext uri="{BEBA8EAE-BF5A-486C-A8C5-ECC9F3942E4B}">
                    <a14:imgProps xmlns:a14="http://schemas.microsoft.com/office/drawing/2010/main">
                      <a14:imgLayer r:embed="rId8">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7669898" y="404338"/>
                <a:ext cx="152400" cy="169377"/>
              </a:xfrm>
              <a:prstGeom prst="rect">
                <a:avLst/>
              </a:prstGeom>
            </p:spPr>
          </p:pic>
        </p:grpSp>
        <p:pic>
          <p:nvPicPr>
            <p:cNvPr id="77" name="รูปภาพ 7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884368" y="130425"/>
              <a:ext cx="1225696" cy="929157"/>
            </a:xfrm>
            <a:prstGeom prst="rect">
              <a:avLst/>
            </a:prstGeom>
            <a:effectLst>
              <a:outerShdw blurRad="50800" dist="25400" dir="8100000" algn="tr" rotWithShape="0">
                <a:schemeClr val="accent4">
                  <a:alpha val="40000"/>
                </a:schemeClr>
              </a:outerShdw>
            </a:effectLst>
          </p:spPr>
        </p:pic>
        <p:pic>
          <p:nvPicPr>
            <p:cNvPr id="78" name="รูปภาพ 7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20950593">
              <a:off x="8676195" y="1028818"/>
              <a:ext cx="274017" cy="291695"/>
            </a:xfrm>
            <a:prstGeom prst="rect">
              <a:avLst/>
            </a:prstGeom>
          </p:spPr>
        </p:pic>
      </p:grpSp>
    </p:spTree>
    <p:extLst>
      <p:ext uri="{BB962C8B-B14F-4D97-AF65-F5344CB8AC3E}">
        <p14:creationId xmlns:p14="http://schemas.microsoft.com/office/powerpoint/2010/main" val="3971204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repeatCount="indefinite" fill="hold" grpId="0" nodeType="withEffect">
                                  <p:stCondLst>
                                    <p:cond delay="0"/>
                                  </p:stCondLst>
                                  <p:endCondLst>
                                    <p:cond evt="onNext" delay="0">
                                      <p:tgtEl>
                                        <p:sldTgt/>
                                      </p:tgtEl>
                                    </p:cond>
                                  </p:endCondLst>
                                  <p:childTnLst>
                                    <p:set>
                                      <p:cBhvr>
                                        <p:cTn id="6" dur="1" fill="hold">
                                          <p:stCondLst>
                                            <p:cond delay="0"/>
                                          </p:stCondLst>
                                        </p:cTn>
                                        <p:tgtEl>
                                          <p:spTgt spid="66"/>
                                        </p:tgtEl>
                                        <p:attrNameLst>
                                          <p:attrName>style.visibility</p:attrName>
                                        </p:attrNameLst>
                                      </p:cBhvr>
                                      <p:to>
                                        <p:strVal val="visible"/>
                                      </p:to>
                                    </p:set>
                                    <p:animEffect transition="in" filter="fade">
                                      <p:cBhvr>
                                        <p:cTn id="7" dur="2000"/>
                                        <p:tgtEl>
                                          <p:spTgt spid="66"/>
                                        </p:tgtEl>
                                      </p:cBhvr>
                                    </p:animEffect>
                                    <p:anim calcmode="lin" valueType="num">
                                      <p:cBhvr>
                                        <p:cTn id="8" dur="2000" fill="hold"/>
                                        <p:tgtEl>
                                          <p:spTgt spid="66"/>
                                        </p:tgtEl>
                                        <p:attrNameLst>
                                          <p:attrName>ppt_x</p:attrName>
                                        </p:attrNameLst>
                                      </p:cBhvr>
                                      <p:tavLst>
                                        <p:tav tm="0">
                                          <p:val>
                                            <p:strVal val="#ppt_x"/>
                                          </p:val>
                                        </p:tav>
                                        <p:tav tm="100000">
                                          <p:val>
                                            <p:strVal val="#ppt_x"/>
                                          </p:val>
                                        </p:tav>
                                      </p:tavLst>
                                    </p:anim>
                                    <p:anim calcmode="lin" valueType="num">
                                      <p:cBhvr>
                                        <p:cTn id="9" dur="2000" fill="hold"/>
                                        <p:tgtEl>
                                          <p:spTgt spid="66"/>
                                        </p:tgtEl>
                                        <p:attrNameLst>
                                          <p:attrName>ppt_y</p:attrName>
                                        </p:attrNameLst>
                                      </p:cBhvr>
                                      <p:tavLst>
                                        <p:tav tm="0">
                                          <p:val>
                                            <p:strVal val="#ppt_y+.1"/>
                                          </p:val>
                                        </p:tav>
                                        <p:tav tm="100000">
                                          <p:val>
                                            <p:strVal val="#ppt_y"/>
                                          </p:val>
                                        </p:tav>
                                      </p:tavLst>
                                    </p:anim>
                                  </p:childTnLst>
                                </p:cTn>
                              </p:par>
                              <p:par>
                                <p:cTn id="10" presetID="42" presetClass="entr" presetSubtype="0" repeatCount="indefinite" fill="hold" grpId="0" nodeType="withEffect">
                                  <p:stCondLst>
                                    <p:cond delay="0"/>
                                  </p:stCondLst>
                                  <p:endCondLst>
                                    <p:cond evt="onNext" delay="0">
                                      <p:tgtEl>
                                        <p:sldTgt/>
                                      </p:tgtEl>
                                    </p:cond>
                                  </p:endCondLst>
                                  <p:childTnLst>
                                    <p:set>
                                      <p:cBhvr>
                                        <p:cTn id="11" dur="1" fill="hold">
                                          <p:stCondLst>
                                            <p:cond delay="0"/>
                                          </p:stCondLst>
                                        </p:cTn>
                                        <p:tgtEl>
                                          <p:spTgt spid="67"/>
                                        </p:tgtEl>
                                        <p:attrNameLst>
                                          <p:attrName>style.visibility</p:attrName>
                                        </p:attrNameLst>
                                      </p:cBhvr>
                                      <p:to>
                                        <p:strVal val="visible"/>
                                      </p:to>
                                    </p:set>
                                    <p:animEffect transition="in" filter="fade">
                                      <p:cBhvr>
                                        <p:cTn id="12" dur="2000"/>
                                        <p:tgtEl>
                                          <p:spTgt spid="67"/>
                                        </p:tgtEl>
                                      </p:cBhvr>
                                    </p:animEffect>
                                    <p:anim calcmode="lin" valueType="num">
                                      <p:cBhvr>
                                        <p:cTn id="13" dur="2000" fill="hold"/>
                                        <p:tgtEl>
                                          <p:spTgt spid="67"/>
                                        </p:tgtEl>
                                        <p:attrNameLst>
                                          <p:attrName>ppt_x</p:attrName>
                                        </p:attrNameLst>
                                      </p:cBhvr>
                                      <p:tavLst>
                                        <p:tav tm="0">
                                          <p:val>
                                            <p:strVal val="#ppt_x"/>
                                          </p:val>
                                        </p:tav>
                                        <p:tav tm="100000">
                                          <p:val>
                                            <p:strVal val="#ppt_x"/>
                                          </p:val>
                                        </p:tav>
                                      </p:tavLst>
                                    </p:anim>
                                    <p:anim calcmode="lin" valueType="num">
                                      <p:cBhvr>
                                        <p:cTn id="14" dur="2000" fill="hold"/>
                                        <p:tgtEl>
                                          <p:spTgt spid="67"/>
                                        </p:tgtEl>
                                        <p:attrNameLst>
                                          <p:attrName>ppt_y</p:attrName>
                                        </p:attrNameLst>
                                      </p:cBhvr>
                                      <p:tavLst>
                                        <p:tav tm="0">
                                          <p:val>
                                            <p:strVal val="#ppt_y+.1"/>
                                          </p:val>
                                        </p:tav>
                                        <p:tav tm="100000">
                                          <p:val>
                                            <p:strVal val="#ppt_y"/>
                                          </p:val>
                                        </p:tav>
                                      </p:tavLst>
                                    </p:anim>
                                  </p:childTnLst>
                                </p:cTn>
                              </p:par>
                              <p:par>
                                <p:cTn id="15" presetID="42" presetClass="entr" presetSubtype="0" repeatCount="indefinite" fill="hold" grpId="0" nodeType="withEffect">
                                  <p:stCondLst>
                                    <p:cond delay="0"/>
                                  </p:stCondLst>
                                  <p:endCondLst>
                                    <p:cond evt="onNext" delay="0">
                                      <p:tgtEl>
                                        <p:sldTgt/>
                                      </p:tgtEl>
                                    </p:cond>
                                  </p:endCondLst>
                                  <p:childTnLst>
                                    <p:set>
                                      <p:cBhvr>
                                        <p:cTn id="16" dur="1" fill="hold">
                                          <p:stCondLst>
                                            <p:cond delay="0"/>
                                          </p:stCondLst>
                                        </p:cTn>
                                        <p:tgtEl>
                                          <p:spTgt spid="68"/>
                                        </p:tgtEl>
                                        <p:attrNameLst>
                                          <p:attrName>style.visibility</p:attrName>
                                        </p:attrNameLst>
                                      </p:cBhvr>
                                      <p:to>
                                        <p:strVal val="visible"/>
                                      </p:to>
                                    </p:set>
                                    <p:animEffect transition="in" filter="fade">
                                      <p:cBhvr>
                                        <p:cTn id="17" dur="2000"/>
                                        <p:tgtEl>
                                          <p:spTgt spid="68"/>
                                        </p:tgtEl>
                                      </p:cBhvr>
                                    </p:animEffect>
                                    <p:anim calcmode="lin" valueType="num">
                                      <p:cBhvr>
                                        <p:cTn id="18" dur="2000" fill="hold"/>
                                        <p:tgtEl>
                                          <p:spTgt spid="68"/>
                                        </p:tgtEl>
                                        <p:attrNameLst>
                                          <p:attrName>ppt_x</p:attrName>
                                        </p:attrNameLst>
                                      </p:cBhvr>
                                      <p:tavLst>
                                        <p:tav tm="0">
                                          <p:val>
                                            <p:strVal val="#ppt_x"/>
                                          </p:val>
                                        </p:tav>
                                        <p:tav tm="100000">
                                          <p:val>
                                            <p:strVal val="#ppt_x"/>
                                          </p:val>
                                        </p:tav>
                                      </p:tavLst>
                                    </p:anim>
                                    <p:anim calcmode="lin" valueType="num">
                                      <p:cBhvr>
                                        <p:cTn id="19" dur="2000" fill="hold"/>
                                        <p:tgtEl>
                                          <p:spTgt spid="68"/>
                                        </p:tgtEl>
                                        <p:attrNameLst>
                                          <p:attrName>ppt_y</p:attrName>
                                        </p:attrNameLst>
                                      </p:cBhvr>
                                      <p:tavLst>
                                        <p:tav tm="0">
                                          <p:val>
                                            <p:strVal val="#ppt_y+.1"/>
                                          </p:val>
                                        </p:tav>
                                        <p:tav tm="100000">
                                          <p:val>
                                            <p:strVal val="#ppt_y"/>
                                          </p:val>
                                        </p:tav>
                                      </p:tavLst>
                                    </p:anim>
                                  </p:childTnLst>
                                </p:cTn>
                              </p:par>
                              <p:par>
                                <p:cTn id="20" presetID="42" presetClass="entr" presetSubtype="0" repeatCount="indefinite" fill="hold" grpId="0" nodeType="withEffect">
                                  <p:stCondLst>
                                    <p:cond delay="0"/>
                                  </p:stCondLst>
                                  <p:endCondLst>
                                    <p:cond evt="onNext" delay="0">
                                      <p:tgtEl>
                                        <p:sldTgt/>
                                      </p:tgtEl>
                                    </p:cond>
                                  </p:endCondLst>
                                  <p:childTnLst>
                                    <p:set>
                                      <p:cBhvr>
                                        <p:cTn id="21" dur="1" fill="hold">
                                          <p:stCondLst>
                                            <p:cond delay="0"/>
                                          </p:stCondLst>
                                        </p:cTn>
                                        <p:tgtEl>
                                          <p:spTgt spid="69"/>
                                        </p:tgtEl>
                                        <p:attrNameLst>
                                          <p:attrName>style.visibility</p:attrName>
                                        </p:attrNameLst>
                                      </p:cBhvr>
                                      <p:to>
                                        <p:strVal val="visible"/>
                                      </p:to>
                                    </p:set>
                                    <p:animEffect transition="in" filter="fade">
                                      <p:cBhvr>
                                        <p:cTn id="22" dur="2000"/>
                                        <p:tgtEl>
                                          <p:spTgt spid="69"/>
                                        </p:tgtEl>
                                      </p:cBhvr>
                                    </p:animEffect>
                                    <p:anim calcmode="lin" valueType="num">
                                      <p:cBhvr>
                                        <p:cTn id="23" dur="2000" fill="hold"/>
                                        <p:tgtEl>
                                          <p:spTgt spid="69"/>
                                        </p:tgtEl>
                                        <p:attrNameLst>
                                          <p:attrName>ppt_x</p:attrName>
                                        </p:attrNameLst>
                                      </p:cBhvr>
                                      <p:tavLst>
                                        <p:tav tm="0">
                                          <p:val>
                                            <p:strVal val="#ppt_x"/>
                                          </p:val>
                                        </p:tav>
                                        <p:tav tm="100000">
                                          <p:val>
                                            <p:strVal val="#ppt_x"/>
                                          </p:val>
                                        </p:tav>
                                      </p:tavLst>
                                    </p:anim>
                                    <p:anim calcmode="lin" valueType="num">
                                      <p:cBhvr>
                                        <p:cTn id="24" dur="2000" fill="hold"/>
                                        <p:tgtEl>
                                          <p:spTgt spid="69"/>
                                        </p:tgtEl>
                                        <p:attrNameLst>
                                          <p:attrName>ppt_y</p:attrName>
                                        </p:attrNameLst>
                                      </p:cBhvr>
                                      <p:tavLst>
                                        <p:tav tm="0">
                                          <p:val>
                                            <p:strVal val="#ppt_y+.1"/>
                                          </p:val>
                                        </p:tav>
                                        <p:tav tm="100000">
                                          <p:val>
                                            <p:strVal val="#ppt_y"/>
                                          </p:val>
                                        </p:tav>
                                      </p:tavLst>
                                    </p:anim>
                                  </p:childTnLst>
                                </p:cTn>
                              </p:par>
                              <p:par>
                                <p:cTn id="25" presetID="42" presetClass="entr" presetSubtype="0" repeatCount="indefinite" fill="hold" grpId="0" nodeType="withEffect">
                                  <p:stCondLst>
                                    <p:cond delay="0"/>
                                  </p:stCondLst>
                                  <p:endCondLst>
                                    <p:cond evt="onNext" delay="0">
                                      <p:tgtEl>
                                        <p:sldTgt/>
                                      </p:tgtEl>
                                    </p:cond>
                                  </p:endCondLst>
                                  <p:childTnLst>
                                    <p:set>
                                      <p:cBhvr>
                                        <p:cTn id="26" dur="1" fill="hold">
                                          <p:stCondLst>
                                            <p:cond delay="0"/>
                                          </p:stCondLst>
                                        </p:cTn>
                                        <p:tgtEl>
                                          <p:spTgt spid="70"/>
                                        </p:tgtEl>
                                        <p:attrNameLst>
                                          <p:attrName>style.visibility</p:attrName>
                                        </p:attrNameLst>
                                      </p:cBhvr>
                                      <p:to>
                                        <p:strVal val="visible"/>
                                      </p:to>
                                    </p:set>
                                    <p:animEffect transition="in" filter="fade">
                                      <p:cBhvr>
                                        <p:cTn id="27" dur="2000"/>
                                        <p:tgtEl>
                                          <p:spTgt spid="70"/>
                                        </p:tgtEl>
                                      </p:cBhvr>
                                    </p:animEffect>
                                    <p:anim calcmode="lin" valueType="num">
                                      <p:cBhvr>
                                        <p:cTn id="28" dur="2000" fill="hold"/>
                                        <p:tgtEl>
                                          <p:spTgt spid="70"/>
                                        </p:tgtEl>
                                        <p:attrNameLst>
                                          <p:attrName>ppt_x</p:attrName>
                                        </p:attrNameLst>
                                      </p:cBhvr>
                                      <p:tavLst>
                                        <p:tav tm="0">
                                          <p:val>
                                            <p:strVal val="#ppt_x"/>
                                          </p:val>
                                        </p:tav>
                                        <p:tav tm="100000">
                                          <p:val>
                                            <p:strVal val="#ppt_x"/>
                                          </p:val>
                                        </p:tav>
                                      </p:tavLst>
                                    </p:anim>
                                    <p:anim calcmode="lin" valueType="num">
                                      <p:cBhvr>
                                        <p:cTn id="29" dur="2000" fill="hold"/>
                                        <p:tgtEl>
                                          <p:spTgt spid="70"/>
                                        </p:tgtEl>
                                        <p:attrNameLst>
                                          <p:attrName>ppt_y</p:attrName>
                                        </p:attrNameLst>
                                      </p:cBhvr>
                                      <p:tavLst>
                                        <p:tav tm="0">
                                          <p:val>
                                            <p:strVal val="#ppt_y+.1"/>
                                          </p:val>
                                        </p:tav>
                                        <p:tav tm="100000">
                                          <p:val>
                                            <p:strVal val="#ppt_y"/>
                                          </p:val>
                                        </p:tav>
                                      </p:tavLst>
                                    </p:anim>
                                  </p:childTnLst>
                                </p:cTn>
                              </p:par>
                              <p:par>
                                <p:cTn id="30" presetID="42" presetClass="entr" presetSubtype="0" repeatCount="indefinite" fill="hold" grpId="0" nodeType="withEffect">
                                  <p:stCondLst>
                                    <p:cond delay="0"/>
                                  </p:stCondLst>
                                  <p:endCondLst>
                                    <p:cond evt="onNext" delay="0">
                                      <p:tgtEl>
                                        <p:sldTgt/>
                                      </p:tgtEl>
                                    </p:cond>
                                  </p:endCondLst>
                                  <p:childTnLst>
                                    <p:set>
                                      <p:cBhvr>
                                        <p:cTn id="31" dur="1" fill="hold">
                                          <p:stCondLst>
                                            <p:cond delay="0"/>
                                          </p:stCondLst>
                                        </p:cTn>
                                        <p:tgtEl>
                                          <p:spTgt spid="71"/>
                                        </p:tgtEl>
                                        <p:attrNameLst>
                                          <p:attrName>style.visibility</p:attrName>
                                        </p:attrNameLst>
                                      </p:cBhvr>
                                      <p:to>
                                        <p:strVal val="visible"/>
                                      </p:to>
                                    </p:set>
                                    <p:animEffect transition="in" filter="fade">
                                      <p:cBhvr>
                                        <p:cTn id="32" dur="2000"/>
                                        <p:tgtEl>
                                          <p:spTgt spid="71"/>
                                        </p:tgtEl>
                                      </p:cBhvr>
                                    </p:animEffect>
                                    <p:anim calcmode="lin" valueType="num">
                                      <p:cBhvr>
                                        <p:cTn id="33" dur="2000" fill="hold"/>
                                        <p:tgtEl>
                                          <p:spTgt spid="71"/>
                                        </p:tgtEl>
                                        <p:attrNameLst>
                                          <p:attrName>ppt_x</p:attrName>
                                        </p:attrNameLst>
                                      </p:cBhvr>
                                      <p:tavLst>
                                        <p:tav tm="0">
                                          <p:val>
                                            <p:strVal val="#ppt_x"/>
                                          </p:val>
                                        </p:tav>
                                        <p:tav tm="100000">
                                          <p:val>
                                            <p:strVal val="#ppt_x"/>
                                          </p:val>
                                        </p:tav>
                                      </p:tavLst>
                                    </p:anim>
                                    <p:anim calcmode="lin" valueType="num">
                                      <p:cBhvr>
                                        <p:cTn id="34" dur="2000" fill="hold"/>
                                        <p:tgtEl>
                                          <p:spTgt spid="7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animBg="1"/>
      <p:bldP spid="67" grpId="0" animBg="1"/>
      <p:bldP spid="68" grpId="0" animBg="1"/>
      <p:bldP spid="69" grpId="0" animBg="1"/>
      <p:bldP spid="70" grpId="0" animBg="1"/>
      <p:bldP spid="71" grpId="0" animBg="1"/>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ชื่อเรื่องและเนื้อหา">
    <p:spTree>
      <p:nvGrpSpPr>
        <p:cNvPr id="1" name=""/>
        <p:cNvGrpSpPr/>
        <p:nvPr/>
      </p:nvGrpSpPr>
      <p:grpSpPr>
        <a:xfrm>
          <a:off x="0" y="0"/>
          <a:ext cx="0" cy="0"/>
          <a:chOff x="0" y="0"/>
          <a:chExt cx="0" cy="0"/>
        </a:xfrm>
      </p:grpSpPr>
      <p:grpSp>
        <p:nvGrpSpPr>
          <p:cNvPr id="44" name="กลุ่ม 43"/>
          <p:cNvGrpSpPr/>
          <p:nvPr userDrawn="1"/>
        </p:nvGrpSpPr>
        <p:grpSpPr>
          <a:xfrm>
            <a:off x="335361" y="356660"/>
            <a:ext cx="11425271" cy="6124221"/>
            <a:chOff x="251519" y="267494"/>
            <a:chExt cx="8568953" cy="4593166"/>
          </a:xfrm>
        </p:grpSpPr>
        <p:sp>
          <p:nvSpPr>
            <p:cNvPr id="7" name="สี่เหลี่ยมผืนผ้า 6"/>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8" name="กลุ่ม 7"/>
            <p:cNvGrpSpPr/>
            <p:nvPr userDrawn="1"/>
          </p:nvGrpSpPr>
          <p:grpSpPr>
            <a:xfrm>
              <a:off x="251519" y="267494"/>
              <a:ext cx="8568953" cy="4593166"/>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grpSp>
        <p:nvGrpSpPr>
          <p:cNvPr id="69" name="กลุ่ม 68"/>
          <p:cNvGrpSpPr/>
          <p:nvPr userDrawn="1"/>
        </p:nvGrpSpPr>
        <p:grpSpPr>
          <a:xfrm>
            <a:off x="1295468" y="860649"/>
            <a:ext cx="9957331" cy="4997409"/>
            <a:chOff x="971600" y="645485"/>
            <a:chExt cx="7467998" cy="3748057"/>
          </a:xfrm>
        </p:grpSpPr>
        <p:sp>
          <p:nvSpPr>
            <p:cNvPr id="70" name="บวก 69"/>
            <p:cNvSpPr/>
            <p:nvPr userDrawn="1"/>
          </p:nvSpPr>
          <p:spPr>
            <a:xfrm rot="20706355">
              <a:off x="3438398" y="6454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1" name="บวก 70"/>
            <p:cNvSpPr/>
            <p:nvPr userDrawn="1"/>
          </p:nvSpPr>
          <p:spPr>
            <a:xfrm rot="17093645" flipH="1">
              <a:off x="1006423" y="332607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2" name="บวก 71"/>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3" name="บวก 72"/>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4" name="วงรี 73"/>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5" name="วงรี 74"/>
            <p:cNvSpPr/>
            <p:nvPr userDrawn="1"/>
          </p:nvSpPr>
          <p:spPr>
            <a:xfrm>
              <a:off x="7142612"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6" name="วงรี 75"/>
            <p:cNvSpPr/>
            <p:nvPr userDrawn="1"/>
          </p:nvSpPr>
          <p:spPr>
            <a:xfrm>
              <a:off x="2267744"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7" name="สามเหลี่ยมหน้าจั่ว 76"/>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8" name="สามเหลี่ยมหน้าจั่ว 77"/>
            <p:cNvSpPr/>
            <p:nvPr userDrawn="1"/>
          </p:nvSpPr>
          <p:spPr>
            <a:xfrm rot="1783205">
              <a:off x="4103960" y="428554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9" name="สามเหลี่ยมหน้าจั่ว 78"/>
            <p:cNvSpPr/>
            <p:nvPr userDrawn="1"/>
          </p:nvSpPr>
          <p:spPr>
            <a:xfrm rot="19585674">
              <a:off x="1346802" y="235572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0" name="สามเหลี่ยมหน้าจั่ว 79"/>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1" name="วงรี 80"/>
            <p:cNvSpPr/>
            <p:nvPr userDrawn="1"/>
          </p:nvSpPr>
          <p:spPr>
            <a:xfrm>
              <a:off x="971600" y="183007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4" name="ตัวแทนวันที่ 3"/>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11/03/66</a:t>
            </a:fld>
            <a:endParaRPr lang="th-TH">
              <a:solidFill>
                <a:prstClr val="black">
                  <a:tint val="75000"/>
                </a:prstClr>
              </a:solidFill>
            </a:endParaRPr>
          </a:p>
        </p:txBody>
      </p:sp>
      <p:sp>
        <p:nvSpPr>
          <p:cNvPr id="5" name="ตัวแทนท้ายกระดาษ 4"/>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6" name="ตัวแทนหมายเลขภาพนิ่ง 5"/>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sp>
        <p:nvSpPr>
          <p:cNvPr id="45" name="เมฆ 44"/>
          <p:cNvSpPr/>
          <p:nvPr userDrawn="1"/>
        </p:nvSpPr>
        <p:spPr>
          <a:xfrm rot="18751988" flipV="1">
            <a:off x="-1765219" y="-1450392"/>
            <a:ext cx="4005304" cy="2900781"/>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6" name="รูปแบบอิสระ 45"/>
          <p:cNvSpPr/>
          <p:nvPr userDrawn="1"/>
        </p:nvSpPr>
        <p:spPr>
          <a:xfrm>
            <a:off x="2858944" y="790535"/>
            <a:ext cx="8549459" cy="5127152"/>
          </a:xfrm>
          <a:custGeom>
            <a:avLst/>
            <a:gdLst>
              <a:gd name="connsiteX0" fmla="*/ 807590 w 5016959"/>
              <a:gd name="connsiteY0" fmla="*/ 21546 h 3837683"/>
              <a:gd name="connsiteX1" fmla="*/ 215919 w 5016959"/>
              <a:gd name="connsiteY1" fmla="*/ 473367 h 3837683"/>
              <a:gd name="connsiteX2" fmla="*/ 162131 w 5016959"/>
              <a:gd name="connsiteY2" fmla="*/ 1258675 h 3837683"/>
              <a:gd name="connsiteX3" fmla="*/ 766 w 5016959"/>
              <a:gd name="connsiteY3" fmla="*/ 1882619 h 3837683"/>
              <a:gd name="connsiteX4" fmla="*/ 108343 w 5016959"/>
              <a:gd name="connsiteY4" fmla="*/ 2560350 h 3837683"/>
              <a:gd name="connsiteX5" fmla="*/ 269707 w 5016959"/>
              <a:gd name="connsiteY5" fmla="*/ 3431720 h 3837683"/>
              <a:gd name="connsiteX6" fmla="*/ 764559 w 5016959"/>
              <a:gd name="connsiteY6" fmla="*/ 3765207 h 3837683"/>
              <a:gd name="connsiteX7" fmla="*/ 1141077 w 5016959"/>
              <a:gd name="connsiteY7" fmla="*/ 3689903 h 3837683"/>
              <a:gd name="connsiteX8" fmla="*/ 1388503 w 5016959"/>
              <a:gd name="connsiteY8" fmla="*/ 3829753 h 3837683"/>
              <a:gd name="connsiteX9" fmla="*/ 1711232 w 5016959"/>
              <a:gd name="connsiteY9" fmla="*/ 3818995 h 3837683"/>
              <a:gd name="connsiteX10" fmla="*/ 1894112 w 5016959"/>
              <a:gd name="connsiteY10" fmla="*/ 3808237 h 3837683"/>
              <a:gd name="connsiteX11" fmla="*/ 2001689 w 5016959"/>
              <a:gd name="connsiteY11" fmla="*/ 3743692 h 3837683"/>
              <a:gd name="connsiteX12" fmla="*/ 2808512 w 5016959"/>
              <a:gd name="connsiteY12" fmla="*/ 3808237 h 3837683"/>
              <a:gd name="connsiteX13" fmla="*/ 3400183 w 5016959"/>
              <a:gd name="connsiteY13" fmla="*/ 3668388 h 3837683"/>
              <a:gd name="connsiteX14" fmla="*/ 4260794 w 5016959"/>
              <a:gd name="connsiteY14" fmla="*/ 3689903 h 3837683"/>
              <a:gd name="connsiteX15" fmla="*/ 4852465 w 5016959"/>
              <a:gd name="connsiteY15" fmla="*/ 3281113 h 3837683"/>
              <a:gd name="connsiteX16" fmla="*/ 4927769 w 5016959"/>
              <a:gd name="connsiteY16" fmla="*/ 2194590 h 3837683"/>
              <a:gd name="connsiteX17" fmla="*/ 5013830 w 5016959"/>
              <a:gd name="connsiteY17" fmla="*/ 1140341 h 3837683"/>
              <a:gd name="connsiteX18" fmla="*/ 4809434 w 5016959"/>
              <a:gd name="connsiteY18" fmla="*/ 548670 h 3837683"/>
              <a:gd name="connsiteX19" fmla="*/ 4174733 w 5016959"/>
              <a:gd name="connsiteY19" fmla="*/ 118364 h 3837683"/>
              <a:gd name="connsiteX20" fmla="*/ 3948823 w 5016959"/>
              <a:gd name="connsiteY20" fmla="*/ 96849 h 3837683"/>
              <a:gd name="connsiteX21" fmla="*/ 3733670 w 5016959"/>
              <a:gd name="connsiteY21" fmla="*/ 30 h 3837683"/>
              <a:gd name="connsiteX22" fmla="*/ 3055938 w 5016959"/>
              <a:gd name="connsiteY22" fmla="*/ 107607 h 3837683"/>
              <a:gd name="connsiteX23" fmla="*/ 2507298 w 5016959"/>
              <a:gd name="connsiteY23" fmla="*/ 30 h 3837683"/>
              <a:gd name="connsiteX24" fmla="*/ 2507298 w 5016959"/>
              <a:gd name="connsiteY24" fmla="*/ 30 h 3837683"/>
              <a:gd name="connsiteX25" fmla="*/ 2087750 w 5016959"/>
              <a:gd name="connsiteY25" fmla="*/ 53819 h 3837683"/>
              <a:gd name="connsiteX26" fmla="*/ 807590 w 5016959"/>
              <a:gd name="connsiteY26" fmla="*/ 21546 h 3837683"/>
              <a:gd name="connsiteX0" fmla="*/ 807590 w 5016959"/>
              <a:gd name="connsiteY0" fmla="*/ 21546 h 3839713"/>
              <a:gd name="connsiteX1" fmla="*/ 215919 w 5016959"/>
              <a:gd name="connsiteY1" fmla="*/ 473367 h 3839713"/>
              <a:gd name="connsiteX2" fmla="*/ 162131 w 5016959"/>
              <a:gd name="connsiteY2" fmla="*/ 1258675 h 3839713"/>
              <a:gd name="connsiteX3" fmla="*/ 766 w 5016959"/>
              <a:gd name="connsiteY3" fmla="*/ 1882619 h 3839713"/>
              <a:gd name="connsiteX4" fmla="*/ 108343 w 5016959"/>
              <a:gd name="connsiteY4" fmla="*/ 2560350 h 3839713"/>
              <a:gd name="connsiteX5" fmla="*/ 269707 w 5016959"/>
              <a:gd name="connsiteY5" fmla="*/ 3431720 h 3839713"/>
              <a:gd name="connsiteX6" fmla="*/ 764559 w 5016959"/>
              <a:gd name="connsiteY6" fmla="*/ 3765207 h 3839713"/>
              <a:gd name="connsiteX7" fmla="*/ 1141077 w 5016959"/>
              <a:gd name="connsiteY7" fmla="*/ 3689903 h 3839713"/>
              <a:gd name="connsiteX8" fmla="*/ 1388503 w 5016959"/>
              <a:gd name="connsiteY8" fmla="*/ 3829753 h 3839713"/>
              <a:gd name="connsiteX9" fmla="*/ 1711232 w 5016959"/>
              <a:gd name="connsiteY9" fmla="*/ 3818995 h 3839713"/>
              <a:gd name="connsiteX10" fmla="*/ 2001689 w 5016959"/>
              <a:gd name="connsiteY10" fmla="*/ 3743692 h 3839713"/>
              <a:gd name="connsiteX11" fmla="*/ 2808512 w 5016959"/>
              <a:gd name="connsiteY11" fmla="*/ 3808237 h 3839713"/>
              <a:gd name="connsiteX12" fmla="*/ 3400183 w 5016959"/>
              <a:gd name="connsiteY12" fmla="*/ 3668388 h 3839713"/>
              <a:gd name="connsiteX13" fmla="*/ 4260794 w 5016959"/>
              <a:gd name="connsiteY13" fmla="*/ 3689903 h 3839713"/>
              <a:gd name="connsiteX14" fmla="*/ 4852465 w 5016959"/>
              <a:gd name="connsiteY14" fmla="*/ 3281113 h 3839713"/>
              <a:gd name="connsiteX15" fmla="*/ 4927769 w 5016959"/>
              <a:gd name="connsiteY15" fmla="*/ 2194590 h 3839713"/>
              <a:gd name="connsiteX16" fmla="*/ 5013830 w 5016959"/>
              <a:gd name="connsiteY16" fmla="*/ 1140341 h 3839713"/>
              <a:gd name="connsiteX17" fmla="*/ 4809434 w 5016959"/>
              <a:gd name="connsiteY17" fmla="*/ 548670 h 3839713"/>
              <a:gd name="connsiteX18" fmla="*/ 4174733 w 5016959"/>
              <a:gd name="connsiteY18" fmla="*/ 118364 h 3839713"/>
              <a:gd name="connsiteX19" fmla="*/ 3948823 w 5016959"/>
              <a:gd name="connsiteY19" fmla="*/ 96849 h 3839713"/>
              <a:gd name="connsiteX20" fmla="*/ 3733670 w 5016959"/>
              <a:gd name="connsiteY20" fmla="*/ 30 h 3839713"/>
              <a:gd name="connsiteX21" fmla="*/ 3055938 w 5016959"/>
              <a:gd name="connsiteY21" fmla="*/ 107607 h 3839713"/>
              <a:gd name="connsiteX22" fmla="*/ 2507298 w 5016959"/>
              <a:gd name="connsiteY22" fmla="*/ 30 h 3839713"/>
              <a:gd name="connsiteX23" fmla="*/ 2507298 w 5016959"/>
              <a:gd name="connsiteY23" fmla="*/ 30 h 3839713"/>
              <a:gd name="connsiteX24" fmla="*/ 2087750 w 5016959"/>
              <a:gd name="connsiteY24" fmla="*/ 53819 h 3839713"/>
              <a:gd name="connsiteX25" fmla="*/ 807590 w 5016959"/>
              <a:gd name="connsiteY25" fmla="*/ 21546 h 3839713"/>
              <a:gd name="connsiteX0" fmla="*/ 807590 w 5016959"/>
              <a:gd name="connsiteY0" fmla="*/ 21546 h 3830371"/>
              <a:gd name="connsiteX1" fmla="*/ 215919 w 5016959"/>
              <a:gd name="connsiteY1" fmla="*/ 473367 h 3830371"/>
              <a:gd name="connsiteX2" fmla="*/ 162131 w 5016959"/>
              <a:gd name="connsiteY2" fmla="*/ 1258675 h 3830371"/>
              <a:gd name="connsiteX3" fmla="*/ 766 w 5016959"/>
              <a:gd name="connsiteY3" fmla="*/ 1882619 h 3830371"/>
              <a:gd name="connsiteX4" fmla="*/ 108343 w 5016959"/>
              <a:gd name="connsiteY4" fmla="*/ 2560350 h 3830371"/>
              <a:gd name="connsiteX5" fmla="*/ 269707 w 5016959"/>
              <a:gd name="connsiteY5" fmla="*/ 3431720 h 3830371"/>
              <a:gd name="connsiteX6" fmla="*/ 764559 w 5016959"/>
              <a:gd name="connsiteY6" fmla="*/ 3765207 h 3830371"/>
              <a:gd name="connsiteX7" fmla="*/ 1141077 w 5016959"/>
              <a:gd name="connsiteY7" fmla="*/ 3689903 h 3830371"/>
              <a:gd name="connsiteX8" fmla="*/ 1388503 w 5016959"/>
              <a:gd name="connsiteY8" fmla="*/ 3829753 h 3830371"/>
              <a:gd name="connsiteX9" fmla="*/ 2001689 w 5016959"/>
              <a:gd name="connsiteY9" fmla="*/ 3743692 h 3830371"/>
              <a:gd name="connsiteX10" fmla="*/ 2808512 w 5016959"/>
              <a:gd name="connsiteY10" fmla="*/ 3808237 h 3830371"/>
              <a:gd name="connsiteX11" fmla="*/ 3400183 w 5016959"/>
              <a:gd name="connsiteY11" fmla="*/ 3668388 h 3830371"/>
              <a:gd name="connsiteX12" fmla="*/ 4260794 w 5016959"/>
              <a:gd name="connsiteY12" fmla="*/ 3689903 h 3830371"/>
              <a:gd name="connsiteX13" fmla="*/ 4852465 w 5016959"/>
              <a:gd name="connsiteY13" fmla="*/ 3281113 h 3830371"/>
              <a:gd name="connsiteX14" fmla="*/ 4927769 w 5016959"/>
              <a:gd name="connsiteY14" fmla="*/ 2194590 h 3830371"/>
              <a:gd name="connsiteX15" fmla="*/ 5013830 w 5016959"/>
              <a:gd name="connsiteY15" fmla="*/ 1140341 h 3830371"/>
              <a:gd name="connsiteX16" fmla="*/ 4809434 w 5016959"/>
              <a:gd name="connsiteY16" fmla="*/ 548670 h 3830371"/>
              <a:gd name="connsiteX17" fmla="*/ 4174733 w 5016959"/>
              <a:gd name="connsiteY17" fmla="*/ 118364 h 3830371"/>
              <a:gd name="connsiteX18" fmla="*/ 3948823 w 5016959"/>
              <a:gd name="connsiteY18" fmla="*/ 96849 h 3830371"/>
              <a:gd name="connsiteX19" fmla="*/ 3733670 w 5016959"/>
              <a:gd name="connsiteY19" fmla="*/ 30 h 3830371"/>
              <a:gd name="connsiteX20" fmla="*/ 3055938 w 5016959"/>
              <a:gd name="connsiteY20" fmla="*/ 107607 h 3830371"/>
              <a:gd name="connsiteX21" fmla="*/ 2507298 w 5016959"/>
              <a:gd name="connsiteY21" fmla="*/ 30 h 3830371"/>
              <a:gd name="connsiteX22" fmla="*/ 2507298 w 5016959"/>
              <a:gd name="connsiteY22" fmla="*/ 30 h 3830371"/>
              <a:gd name="connsiteX23" fmla="*/ 2087750 w 5016959"/>
              <a:gd name="connsiteY23" fmla="*/ 53819 h 3830371"/>
              <a:gd name="connsiteX24" fmla="*/ 807590 w 5016959"/>
              <a:gd name="connsiteY24" fmla="*/ 21546 h 3830371"/>
              <a:gd name="connsiteX0" fmla="*/ 807590 w 5016959"/>
              <a:gd name="connsiteY0" fmla="*/ 21546 h 3839292"/>
              <a:gd name="connsiteX1" fmla="*/ 215919 w 5016959"/>
              <a:gd name="connsiteY1" fmla="*/ 473367 h 3839292"/>
              <a:gd name="connsiteX2" fmla="*/ 162131 w 5016959"/>
              <a:gd name="connsiteY2" fmla="*/ 1258675 h 3839292"/>
              <a:gd name="connsiteX3" fmla="*/ 766 w 5016959"/>
              <a:gd name="connsiteY3" fmla="*/ 1882619 h 3839292"/>
              <a:gd name="connsiteX4" fmla="*/ 108343 w 5016959"/>
              <a:gd name="connsiteY4" fmla="*/ 2560350 h 3839292"/>
              <a:gd name="connsiteX5" fmla="*/ 269707 w 5016959"/>
              <a:gd name="connsiteY5" fmla="*/ 3431720 h 3839292"/>
              <a:gd name="connsiteX6" fmla="*/ 764559 w 5016959"/>
              <a:gd name="connsiteY6" fmla="*/ 3765207 h 3839292"/>
              <a:gd name="connsiteX7" fmla="*/ 1141077 w 5016959"/>
              <a:gd name="connsiteY7" fmla="*/ 3689903 h 3839292"/>
              <a:gd name="connsiteX8" fmla="*/ 1540903 w 5016959"/>
              <a:gd name="connsiteY8" fmla="*/ 3838718 h 3839292"/>
              <a:gd name="connsiteX9" fmla="*/ 2001689 w 5016959"/>
              <a:gd name="connsiteY9" fmla="*/ 3743692 h 3839292"/>
              <a:gd name="connsiteX10" fmla="*/ 2808512 w 5016959"/>
              <a:gd name="connsiteY10" fmla="*/ 3808237 h 3839292"/>
              <a:gd name="connsiteX11" fmla="*/ 3400183 w 5016959"/>
              <a:gd name="connsiteY11" fmla="*/ 3668388 h 3839292"/>
              <a:gd name="connsiteX12" fmla="*/ 4260794 w 5016959"/>
              <a:gd name="connsiteY12" fmla="*/ 3689903 h 3839292"/>
              <a:gd name="connsiteX13" fmla="*/ 4852465 w 5016959"/>
              <a:gd name="connsiteY13" fmla="*/ 3281113 h 3839292"/>
              <a:gd name="connsiteX14" fmla="*/ 4927769 w 5016959"/>
              <a:gd name="connsiteY14" fmla="*/ 2194590 h 3839292"/>
              <a:gd name="connsiteX15" fmla="*/ 5013830 w 5016959"/>
              <a:gd name="connsiteY15" fmla="*/ 1140341 h 3839292"/>
              <a:gd name="connsiteX16" fmla="*/ 4809434 w 5016959"/>
              <a:gd name="connsiteY16" fmla="*/ 548670 h 3839292"/>
              <a:gd name="connsiteX17" fmla="*/ 4174733 w 5016959"/>
              <a:gd name="connsiteY17" fmla="*/ 118364 h 3839292"/>
              <a:gd name="connsiteX18" fmla="*/ 3948823 w 5016959"/>
              <a:gd name="connsiteY18" fmla="*/ 96849 h 3839292"/>
              <a:gd name="connsiteX19" fmla="*/ 3733670 w 5016959"/>
              <a:gd name="connsiteY19" fmla="*/ 30 h 3839292"/>
              <a:gd name="connsiteX20" fmla="*/ 3055938 w 5016959"/>
              <a:gd name="connsiteY20" fmla="*/ 107607 h 3839292"/>
              <a:gd name="connsiteX21" fmla="*/ 2507298 w 5016959"/>
              <a:gd name="connsiteY21" fmla="*/ 30 h 3839292"/>
              <a:gd name="connsiteX22" fmla="*/ 2507298 w 5016959"/>
              <a:gd name="connsiteY22" fmla="*/ 30 h 3839292"/>
              <a:gd name="connsiteX23" fmla="*/ 2087750 w 5016959"/>
              <a:gd name="connsiteY23" fmla="*/ 53819 h 3839292"/>
              <a:gd name="connsiteX24" fmla="*/ 807590 w 5016959"/>
              <a:gd name="connsiteY24" fmla="*/ 21546 h 3839292"/>
              <a:gd name="connsiteX0" fmla="*/ 807590 w 5016959"/>
              <a:gd name="connsiteY0" fmla="*/ 21546 h 3839292"/>
              <a:gd name="connsiteX1" fmla="*/ 215919 w 5016959"/>
              <a:gd name="connsiteY1" fmla="*/ 473367 h 3839292"/>
              <a:gd name="connsiteX2" fmla="*/ 162131 w 5016959"/>
              <a:gd name="connsiteY2" fmla="*/ 1258675 h 3839292"/>
              <a:gd name="connsiteX3" fmla="*/ 766 w 5016959"/>
              <a:gd name="connsiteY3" fmla="*/ 1882619 h 3839292"/>
              <a:gd name="connsiteX4" fmla="*/ 108343 w 5016959"/>
              <a:gd name="connsiteY4" fmla="*/ 2560350 h 3839292"/>
              <a:gd name="connsiteX5" fmla="*/ 269707 w 5016959"/>
              <a:gd name="connsiteY5" fmla="*/ 3431720 h 3839292"/>
              <a:gd name="connsiteX6" fmla="*/ 585265 w 5016959"/>
              <a:gd name="connsiteY6" fmla="*/ 3729349 h 3839292"/>
              <a:gd name="connsiteX7" fmla="*/ 1141077 w 5016959"/>
              <a:gd name="connsiteY7" fmla="*/ 3689903 h 3839292"/>
              <a:gd name="connsiteX8" fmla="*/ 1540903 w 5016959"/>
              <a:gd name="connsiteY8" fmla="*/ 3838718 h 3839292"/>
              <a:gd name="connsiteX9" fmla="*/ 2001689 w 5016959"/>
              <a:gd name="connsiteY9" fmla="*/ 3743692 h 3839292"/>
              <a:gd name="connsiteX10" fmla="*/ 2808512 w 5016959"/>
              <a:gd name="connsiteY10" fmla="*/ 3808237 h 3839292"/>
              <a:gd name="connsiteX11" fmla="*/ 3400183 w 5016959"/>
              <a:gd name="connsiteY11" fmla="*/ 3668388 h 3839292"/>
              <a:gd name="connsiteX12" fmla="*/ 4260794 w 5016959"/>
              <a:gd name="connsiteY12" fmla="*/ 3689903 h 3839292"/>
              <a:gd name="connsiteX13" fmla="*/ 4852465 w 5016959"/>
              <a:gd name="connsiteY13" fmla="*/ 3281113 h 3839292"/>
              <a:gd name="connsiteX14" fmla="*/ 4927769 w 5016959"/>
              <a:gd name="connsiteY14" fmla="*/ 2194590 h 3839292"/>
              <a:gd name="connsiteX15" fmla="*/ 5013830 w 5016959"/>
              <a:gd name="connsiteY15" fmla="*/ 1140341 h 3839292"/>
              <a:gd name="connsiteX16" fmla="*/ 4809434 w 5016959"/>
              <a:gd name="connsiteY16" fmla="*/ 548670 h 3839292"/>
              <a:gd name="connsiteX17" fmla="*/ 4174733 w 5016959"/>
              <a:gd name="connsiteY17" fmla="*/ 118364 h 3839292"/>
              <a:gd name="connsiteX18" fmla="*/ 3948823 w 5016959"/>
              <a:gd name="connsiteY18" fmla="*/ 96849 h 3839292"/>
              <a:gd name="connsiteX19" fmla="*/ 3733670 w 5016959"/>
              <a:gd name="connsiteY19" fmla="*/ 30 h 3839292"/>
              <a:gd name="connsiteX20" fmla="*/ 3055938 w 5016959"/>
              <a:gd name="connsiteY20" fmla="*/ 107607 h 3839292"/>
              <a:gd name="connsiteX21" fmla="*/ 2507298 w 5016959"/>
              <a:gd name="connsiteY21" fmla="*/ 30 h 3839292"/>
              <a:gd name="connsiteX22" fmla="*/ 2507298 w 5016959"/>
              <a:gd name="connsiteY22" fmla="*/ 30 h 3839292"/>
              <a:gd name="connsiteX23" fmla="*/ 2087750 w 5016959"/>
              <a:gd name="connsiteY23" fmla="*/ 53819 h 3839292"/>
              <a:gd name="connsiteX24" fmla="*/ 807590 w 5016959"/>
              <a:gd name="connsiteY24" fmla="*/ 21546 h 3839292"/>
              <a:gd name="connsiteX0" fmla="*/ 807590 w 5016959"/>
              <a:gd name="connsiteY0" fmla="*/ 21546 h 3839292"/>
              <a:gd name="connsiteX1" fmla="*/ 215919 w 5016959"/>
              <a:gd name="connsiteY1" fmla="*/ 473367 h 3839292"/>
              <a:gd name="connsiteX2" fmla="*/ 162131 w 5016959"/>
              <a:gd name="connsiteY2" fmla="*/ 1258675 h 3839292"/>
              <a:gd name="connsiteX3" fmla="*/ 766 w 5016959"/>
              <a:gd name="connsiteY3" fmla="*/ 1882619 h 3839292"/>
              <a:gd name="connsiteX4" fmla="*/ 108343 w 5016959"/>
              <a:gd name="connsiteY4" fmla="*/ 2560350 h 3839292"/>
              <a:gd name="connsiteX5" fmla="*/ 269707 w 5016959"/>
              <a:gd name="connsiteY5" fmla="*/ 3431720 h 3839292"/>
              <a:gd name="connsiteX6" fmla="*/ 585265 w 5016959"/>
              <a:gd name="connsiteY6" fmla="*/ 3729349 h 3839292"/>
              <a:gd name="connsiteX7" fmla="*/ 1141077 w 5016959"/>
              <a:gd name="connsiteY7" fmla="*/ 3689903 h 3839292"/>
              <a:gd name="connsiteX8" fmla="*/ 1540903 w 5016959"/>
              <a:gd name="connsiteY8" fmla="*/ 3838718 h 3839292"/>
              <a:gd name="connsiteX9" fmla="*/ 2001689 w 5016959"/>
              <a:gd name="connsiteY9" fmla="*/ 3743692 h 3839292"/>
              <a:gd name="connsiteX10" fmla="*/ 2808512 w 5016959"/>
              <a:gd name="connsiteY10" fmla="*/ 3808237 h 3839292"/>
              <a:gd name="connsiteX11" fmla="*/ 3400183 w 5016959"/>
              <a:gd name="connsiteY11" fmla="*/ 3668388 h 3839292"/>
              <a:gd name="connsiteX12" fmla="*/ 4260794 w 5016959"/>
              <a:gd name="connsiteY12" fmla="*/ 3689903 h 3839292"/>
              <a:gd name="connsiteX13" fmla="*/ 4852465 w 5016959"/>
              <a:gd name="connsiteY13" fmla="*/ 3281113 h 3839292"/>
              <a:gd name="connsiteX14" fmla="*/ 4927769 w 5016959"/>
              <a:gd name="connsiteY14" fmla="*/ 2194590 h 3839292"/>
              <a:gd name="connsiteX15" fmla="*/ 5013830 w 5016959"/>
              <a:gd name="connsiteY15" fmla="*/ 1140341 h 3839292"/>
              <a:gd name="connsiteX16" fmla="*/ 4809434 w 5016959"/>
              <a:gd name="connsiteY16" fmla="*/ 548670 h 3839292"/>
              <a:gd name="connsiteX17" fmla="*/ 4174733 w 5016959"/>
              <a:gd name="connsiteY17" fmla="*/ 118364 h 3839292"/>
              <a:gd name="connsiteX18" fmla="*/ 3948823 w 5016959"/>
              <a:gd name="connsiteY18" fmla="*/ 96849 h 3839292"/>
              <a:gd name="connsiteX19" fmla="*/ 3733670 w 5016959"/>
              <a:gd name="connsiteY19" fmla="*/ 30 h 3839292"/>
              <a:gd name="connsiteX20" fmla="*/ 3055938 w 5016959"/>
              <a:gd name="connsiteY20" fmla="*/ 107607 h 3839292"/>
              <a:gd name="connsiteX21" fmla="*/ 2507298 w 5016959"/>
              <a:gd name="connsiteY21" fmla="*/ 30 h 3839292"/>
              <a:gd name="connsiteX22" fmla="*/ 2507298 w 5016959"/>
              <a:gd name="connsiteY22" fmla="*/ 30 h 3839292"/>
              <a:gd name="connsiteX23" fmla="*/ 2087750 w 5016959"/>
              <a:gd name="connsiteY23" fmla="*/ 53819 h 3839292"/>
              <a:gd name="connsiteX24" fmla="*/ 807590 w 5016959"/>
              <a:gd name="connsiteY24" fmla="*/ 21546 h 3839292"/>
              <a:gd name="connsiteX0" fmla="*/ 807590 w 5016959"/>
              <a:gd name="connsiteY0" fmla="*/ 21546 h 3839292"/>
              <a:gd name="connsiteX1" fmla="*/ 215919 w 5016959"/>
              <a:gd name="connsiteY1" fmla="*/ 473367 h 3839292"/>
              <a:gd name="connsiteX2" fmla="*/ 162131 w 5016959"/>
              <a:gd name="connsiteY2" fmla="*/ 1258675 h 3839292"/>
              <a:gd name="connsiteX3" fmla="*/ 766 w 5016959"/>
              <a:gd name="connsiteY3" fmla="*/ 1882619 h 3839292"/>
              <a:gd name="connsiteX4" fmla="*/ 108343 w 5016959"/>
              <a:gd name="connsiteY4" fmla="*/ 2560350 h 3839292"/>
              <a:gd name="connsiteX5" fmla="*/ 269707 w 5016959"/>
              <a:gd name="connsiteY5" fmla="*/ 3431720 h 3839292"/>
              <a:gd name="connsiteX6" fmla="*/ 495618 w 5016959"/>
              <a:gd name="connsiteY6" fmla="*/ 3693490 h 3839292"/>
              <a:gd name="connsiteX7" fmla="*/ 1141077 w 5016959"/>
              <a:gd name="connsiteY7" fmla="*/ 3689903 h 3839292"/>
              <a:gd name="connsiteX8" fmla="*/ 1540903 w 5016959"/>
              <a:gd name="connsiteY8" fmla="*/ 3838718 h 3839292"/>
              <a:gd name="connsiteX9" fmla="*/ 2001689 w 5016959"/>
              <a:gd name="connsiteY9" fmla="*/ 3743692 h 3839292"/>
              <a:gd name="connsiteX10" fmla="*/ 2808512 w 5016959"/>
              <a:gd name="connsiteY10" fmla="*/ 3808237 h 3839292"/>
              <a:gd name="connsiteX11" fmla="*/ 3400183 w 5016959"/>
              <a:gd name="connsiteY11" fmla="*/ 3668388 h 3839292"/>
              <a:gd name="connsiteX12" fmla="*/ 4260794 w 5016959"/>
              <a:gd name="connsiteY12" fmla="*/ 3689903 h 3839292"/>
              <a:gd name="connsiteX13" fmla="*/ 4852465 w 5016959"/>
              <a:gd name="connsiteY13" fmla="*/ 3281113 h 3839292"/>
              <a:gd name="connsiteX14" fmla="*/ 4927769 w 5016959"/>
              <a:gd name="connsiteY14" fmla="*/ 2194590 h 3839292"/>
              <a:gd name="connsiteX15" fmla="*/ 5013830 w 5016959"/>
              <a:gd name="connsiteY15" fmla="*/ 1140341 h 3839292"/>
              <a:gd name="connsiteX16" fmla="*/ 4809434 w 5016959"/>
              <a:gd name="connsiteY16" fmla="*/ 548670 h 3839292"/>
              <a:gd name="connsiteX17" fmla="*/ 4174733 w 5016959"/>
              <a:gd name="connsiteY17" fmla="*/ 118364 h 3839292"/>
              <a:gd name="connsiteX18" fmla="*/ 3948823 w 5016959"/>
              <a:gd name="connsiteY18" fmla="*/ 96849 h 3839292"/>
              <a:gd name="connsiteX19" fmla="*/ 3733670 w 5016959"/>
              <a:gd name="connsiteY19" fmla="*/ 30 h 3839292"/>
              <a:gd name="connsiteX20" fmla="*/ 3055938 w 5016959"/>
              <a:gd name="connsiteY20" fmla="*/ 107607 h 3839292"/>
              <a:gd name="connsiteX21" fmla="*/ 2507298 w 5016959"/>
              <a:gd name="connsiteY21" fmla="*/ 30 h 3839292"/>
              <a:gd name="connsiteX22" fmla="*/ 2507298 w 5016959"/>
              <a:gd name="connsiteY22" fmla="*/ 30 h 3839292"/>
              <a:gd name="connsiteX23" fmla="*/ 2087750 w 5016959"/>
              <a:gd name="connsiteY23" fmla="*/ 53819 h 3839292"/>
              <a:gd name="connsiteX24" fmla="*/ 807590 w 5016959"/>
              <a:gd name="connsiteY24" fmla="*/ 21546 h 3839292"/>
              <a:gd name="connsiteX0" fmla="*/ 807472 w 5016841"/>
              <a:gd name="connsiteY0" fmla="*/ 21546 h 3839292"/>
              <a:gd name="connsiteX1" fmla="*/ 215801 w 5016841"/>
              <a:gd name="connsiteY1" fmla="*/ 473367 h 3839292"/>
              <a:gd name="connsiteX2" fmla="*/ 162013 w 5016841"/>
              <a:gd name="connsiteY2" fmla="*/ 1258675 h 3839292"/>
              <a:gd name="connsiteX3" fmla="*/ 648 w 5016841"/>
              <a:gd name="connsiteY3" fmla="*/ 1882619 h 3839292"/>
              <a:gd name="connsiteX4" fmla="*/ 108225 w 5016841"/>
              <a:gd name="connsiteY4" fmla="*/ 2560350 h 3839292"/>
              <a:gd name="connsiteX5" fmla="*/ 179942 w 5016841"/>
              <a:gd name="connsiteY5" fmla="*/ 3135885 h 3839292"/>
              <a:gd name="connsiteX6" fmla="*/ 495500 w 5016841"/>
              <a:gd name="connsiteY6" fmla="*/ 3693490 h 3839292"/>
              <a:gd name="connsiteX7" fmla="*/ 1140959 w 5016841"/>
              <a:gd name="connsiteY7" fmla="*/ 3689903 h 3839292"/>
              <a:gd name="connsiteX8" fmla="*/ 1540785 w 5016841"/>
              <a:gd name="connsiteY8" fmla="*/ 3838718 h 3839292"/>
              <a:gd name="connsiteX9" fmla="*/ 2001571 w 5016841"/>
              <a:gd name="connsiteY9" fmla="*/ 3743692 h 3839292"/>
              <a:gd name="connsiteX10" fmla="*/ 2808394 w 5016841"/>
              <a:gd name="connsiteY10" fmla="*/ 3808237 h 3839292"/>
              <a:gd name="connsiteX11" fmla="*/ 3400065 w 5016841"/>
              <a:gd name="connsiteY11" fmla="*/ 3668388 h 3839292"/>
              <a:gd name="connsiteX12" fmla="*/ 4260676 w 5016841"/>
              <a:gd name="connsiteY12" fmla="*/ 3689903 h 3839292"/>
              <a:gd name="connsiteX13" fmla="*/ 4852347 w 5016841"/>
              <a:gd name="connsiteY13" fmla="*/ 3281113 h 3839292"/>
              <a:gd name="connsiteX14" fmla="*/ 4927651 w 5016841"/>
              <a:gd name="connsiteY14" fmla="*/ 2194590 h 3839292"/>
              <a:gd name="connsiteX15" fmla="*/ 5013712 w 5016841"/>
              <a:gd name="connsiteY15" fmla="*/ 1140341 h 3839292"/>
              <a:gd name="connsiteX16" fmla="*/ 4809316 w 5016841"/>
              <a:gd name="connsiteY16" fmla="*/ 548670 h 3839292"/>
              <a:gd name="connsiteX17" fmla="*/ 4174615 w 5016841"/>
              <a:gd name="connsiteY17" fmla="*/ 118364 h 3839292"/>
              <a:gd name="connsiteX18" fmla="*/ 3948705 w 5016841"/>
              <a:gd name="connsiteY18" fmla="*/ 96849 h 3839292"/>
              <a:gd name="connsiteX19" fmla="*/ 3733552 w 5016841"/>
              <a:gd name="connsiteY19" fmla="*/ 30 h 3839292"/>
              <a:gd name="connsiteX20" fmla="*/ 3055820 w 5016841"/>
              <a:gd name="connsiteY20" fmla="*/ 107607 h 3839292"/>
              <a:gd name="connsiteX21" fmla="*/ 2507180 w 5016841"/>
              <a:gd name="connsiteY21" fmla="*/ 30 h 3839292"/>
              <a:gd name="connsiteX22" fmla="*/ 2507180 w 5016841"/>
              <a:gd name="connsiteY22" fmla="*/ 30 h 3839292"/>
              <a:gd name="connsiteX23" fmla="*/ 2087632 w 5016841"/>
              <a:gd name="connsiteY23" fmla="*/ 53819 h 3839292"/>
              <a:gd name="connsiteX24" fmla="*/ 807472 w 5016841"/>
              <a:gd name="connsiteY24" fmla="*/ 21546 h 3839292"/>
              <a:gd name="connsiteX0" fmla="*/ 807472 w 5016841"/>
              <a:gd name="connsiteY0" fmla="*/ 21546 h 3839292"/>
              <a:gd name="connsiteX1" fmla="*/ 215801 w 5016841"/>
              <a:gd name="connsiteY1" fmla="*/ 473367 h 3839292"/>
              <a:gd name="connsiteX2" fmla="*/ 162013 w 5016841"/>
              <a:gd name="connsiteY2" fmla="*/ 1258675 h 3839292"/>
              <a:gd name="connsiteX3" fmla="*/ 648 w 5016841"/>
              <a:gd name="connsiteY3" fmla="*/ 1882619 h 3839292"/>
              <a:gd name="connsiteX4" fmla="*/ 108225 w 5016841"/>
              <a:gd name="connsiteY4" fmla="*/ 2560350 h 3839292"/>
              <a:gd name="connsiteX5" fmla="*/ 179942 w 5016841"/>
              <a:gd name="connsiteY5" fmla="*/ 3135885 h 3839292"/>
              <a:gd name="connsiteX6" fmla="*/ 405853 w 5016841"/>
              <a:gd name="connsiteY6" fmla="*/ 3693490 h 3839292"/>
              <a:gd name="connsiteX7" fmla="*/ 1140959 w 5016841"/>
              <a:gd name="connsiteY7" fmla="*/ 3689903 h 3839292"/>
              <a:gd name="connsiteX8" fmla="*/ 1540785 w 5016841"/>
              <a:gd name="connsiteY8" fmla="*/ 3838718 h 3839292"/>
              <a:gd name="connsiteX9" fmla="*/ 2001571 w 5016841"/>
              <a:gd name="connsiteY9" fmla="*/ 3743692 h 3839292"/>
              <a:gd name="connsiteX10" fmla="*/ 2808394 w 5016841"/>
              <a:gd name="connsiteY10" fmla="*/ 3808237 h 3839292"/>
              <a:gd name="connsiteX11" fmla="*/ 3400065 w 5016841"/>
              <a:gd name="connsiteY11" fmla="*/ 3668388 h 3839292"/>
              <a:gd name="connsiteX12" fmla="*/ 4260676 w 5016841"/>
              <a:gd name="connsiteY12" fmla="*/ 3689903 h 3839292"/>
              <a:gd name="connsiteX13" fmla="*/ 4852347 w 5016841"/>
              <a:gd name="connsiteY13" fmla="*/ 3281113 h 3839292"/>
              <a:gd name="connsiteX14" fmla="*/ 4927651 w 5016841"/>
              <a:gd name="connsiteY14" fmla="*/ 2194590 h 3839292"/>
              <a:gd name="connsiteX15" fmla="*/ 5013712 w 5016841"/>
              <a:gd name="connsiteY15" fmla="*/ 1140341 h 3839292"/>
              <a:gd name="connsiteX16" fmla="*/ 4809316 w 5016841"/>
              <a:gd name="connsiteY16" fmla="*/ 548670 h 3839292"/>
              <a:gd name="connsiteX17" fmla="*/ 4174615 w 5016841"/>
              <a:gd name="connsiteY17" fmla="*/ 118364 h 3839292"/>
              <a:gd name="connsiteX18" fmla="*/ 3948705 w 5016841"/>
              <a:gd name="connsiteY18" fmla="*/ 96849 h 3839292"/>
              <a:gd name="connsiteX19" fmla="*/ 3733552 w 5016841"/>
              <a:gd name="connsiteY19" fmla="*/ 30 h 3839292"/>
              <a:gd name="connsiteX20" fmla="*/ 3055820 w 5016841"/>
              <a:gd name="connsiteY20" fmla="*/ 107607 h 3839292"/>
              <a:gd name="connsiteX21" fmla="*/ 2507180 w 5016841"/>
              <a:gd name="connsiteY21" fmla="*/ 30 h 3839292"/>
              <a:gd name="connsiteX22" fmla="*/ 2507180 w 5016841"/>
              <a:gd name="connsiteY22" fmla="*/ 30 h 3839292"/>
              <a:gd name="connsiteX23" fmla="*/ 2087632 w 5016841"/>
              <a:gd name="connsiteY23" fmla="*/ 53819 h 3839292"/>
              <a:gd name="connsiteX24" fmla="*/ 807472 w 5016841"/>
              <a:gd name="connsiteY24" fmla="*/ 21546 h 3839292"/>
              <a:gd name="connsiteX0" fmla="*/ 807472 w 5016841"/>
              <a:gd name="connsiteY0" fmla="*/ 21546 h 3839292"/>
              <a:gd name="connsiteX1" fmla="*/ 215801 w 5016841"/>
              <a:gd name="connsiteY1" fmla="*/ 473367 h 3839292"/>
              <a:gd name="connsiteX2" fmla="*/ 162013 w 5016841"/>
              <a:gd name="connsiteY2" fmla="*/ 1258675 h 3839292"/>
              <a:gd name="connsiteX3" fmla="*/ 648 w 5016841"/>
              <a:gd name="connsiteY3" fmla="*/ 1882619 h 3839292"/>
              <a:gd name="connsiteX4" fmla="*/ 108225 w 5016841"/>
              <a:gd name="connsiteY4" fmla="*/ 2560350 h 3839292"/>
              <a:gd name="connsiteX5" fmla="*/ 179942 w 5016841"/>
              <a:gd name="connsiteY5" fmla="*/ 3135885 h 3839292"/>
              <a:gd name="connsiteX6" fmla="*/ 405853 w 5016841"/>
              <a:gd name="connsiteY6" fmla="*/ 3693490 h 3839292"/>
              <a:gd name="connsiteX7" fmla="*/ 1140959 w 5016841"/>
              <a:gd name="connsiteY7" fmla="*/ 3689903 h 3839292"/>
              <a:gd name="connsiteX8" fmla="*/ 1540785 w 5016841"/>
              <a:gd name="connsiteY8" fmla="*/ 3838718 h 3839292"/>
              <a:gd name="connsiteX9" fmla="*/ 2001571 w 5016841"/>
              <a:gd name="connsiteY9" fmla="*/ 3743692 h 3839292"/>
              <a:gd name="connsiteX10" fmla="*/ 2808394 w 5016841"/>
              <a:gd name="connsiteY10" fmla="*/ 3808237 h 3839292"/>
              <a:gd name="connsiteX11" fmla="*/ 3400065 w 5016841"/>
              <a:gd name="connsiteY11" fmla="*/ 3668388 h 3839292"/>
              <a:gd name="connsiteX12" fmla="*/ 4260676 w 5016841"/>
              <a:gd name="connsiteY12" fmla="*/ 3689903 h 3839292"/>
              <a:gd name="connsiteX13" fmla="*/ 4852347 w 5016841"/>
              <a:gd name="connsiteY13" fmla="*/ 3281113 h 3839292"/>
              <a:gd name="connsiteX14" fmla="*/ 4927651 w 5016841"/>
              <a:gd name="connsiteY14" fmla="*/ 2194590 h 3839292"/>
              <a:gd name="connsiteX15" fmla="*/ 5013712 w 5016841"/>
              <a:gd name="connsiteY15" fmla="*/ 1140341 h 3839292"/>
              <a:gd name="connsiteX16" fmla="*/ 4809316 w 5016841"/>
              <a:gd name="connsiteY16" fmla="*/ 548670 h 3839292"/>
              <a:gd name="connsiteX17" fmla="*/ 4174615 w 5016841"/>
              <a:gd name="connsiteY17" fmla="*/ 118364 h 3839292"/>
              <a:gd name="connsiteX18" fmla="*/ 3948705 w 5016841"/>
              <a:gd name="connsiteY18" fmla="*/ 96849 h 3839292"/>
              <a:gd name="connsiteX19" fmla="*/ 3733552 w 5016841"/>
              <a:gd name="connsiteY19" fmla="*/ 30 h 3839292"/>
              <a:gd name="connsiteX20" fmla="*/ 3055820 w 5016841"/>
              <a:gd name="connsiteY20" fmla="*/ 107607 h 3839292"/>
              <a:gd name="connsiteX21" fmla="*/ 2507180 w 5016841"/>
              <a:gd name="connsiteY21" fmla="*/ 30 h 3839292"/>
              <a:gd name="connsiteX22" fmla="*/ 2507180 w 5016841"/>
              <a:gd name="connsiteY22" fmla="*/ 30 h 3839292"/>
              <a:gd name="connsiteX23" fmla="*/ 2087632 w 5016841"/>
              <a:gd name="connsiteY23" fmla="*/ 53819 h 3839292"/>
              <a:gd name="connsiteX24" fmla="*/ 807472 w 5016841"/>
              <a:gd name="connsiteY24" fmla="*/ 21546 h 3839292"/>
              <a:gd name="connsiteX0" fmla="*/ 807768 w 5017137"/>
              <a:gd name="connsiteY0" fmla="*/ 21546 h 3839292"/>
              <a:gd name="connsiteX1" fmla="*/ 216097 w 5017137"/>
              <a:gd name="connsiteY1" fmla="*/ 473367 h 3839292"/>
              <a:gd name="connsiteX2" fmla="*/ 162309 w 5017137"/>
              <a:gd name="connsiteY2" fmla="*/ 1258675 h 3839292"/>
              <a:gd name="connsiteX3" fmla="*/ 944 w 5017137"/>
              <a:gd name="connsiteY3" fmla="*/ 1882619 h 3839292"/>
              <a:gd name="connsiteX4" fmla="*/ 99556 w 5017137"/>
              <a:gd name="connsiteY4" fmla="*/ 2506562 h 3839292"/>
              <a:gd name="connsiteX5" fmla="*/ 180238 w 5017137"/>
              <a:gd name="connsiteY5" fmla="*/ 3135885 h 3839292"/>
              <a:gd name="connsiteX6" fmla="*/ 406149 w 5017137"/>
              <a:gd name="connsiteY6" fmla="*/ 3693490 h 3839292"/>
              <a:gd name="connsiteX7" fmla="*/ 1141255 w 5017137"/>
              <a:gd name="connsiteY7" fmla="*/ 3689903 h 3839292"/>
              <a:gd name="connsiteX8" fmla="*/ 1541081 w 5017137"/>
              <a:gd name="connsiteY8" fmla="*/ 3838718 h 3839292"/>
              <a:gd name="connsiteX9" fmla="*/ 2001867 w 5017137"/>
              <a:gd name="connsiteY9" fmla="*/ 3743692 h 3839292"/>
              <a:gd name="connsiteX10" fmla="*/ 2808690 w 5017137"/>
              <a:gd name="connsiteY10" fmla="*/ 3808237 h 3839292"/>
              <a:gd name="connsiteX11" fmla="*/ 3400361 w 5017137"/>
              <a:gd name="connsiteY11" fmla="*/ 3668388 h 3839292"/>
              <a:gd name="connsiteX12" fmla="*/ 4260972 w 5017137"/>
              <a:gd name="connsiteY12" fmla="*/ 3689903 h 3839292"/>
              <a:gd name="connsiteX13" fmla="*/ 4852643 w 5017137"/>
              <a:gd name="connsiteY13" fmla="*/ 3281113 h 3839292"/>
              <a:gd name="connsiteX14" fmla="*/ 4927947 w 5017137"/>
              <a:gd name="connsiteY14" fmla="*/ 2194590 h 3839292"/>
              <a:gd name="connsiteX15" fmla="*/ 5014008 w 5017137"/>
              <a:gd name="connsiteY15" fmla="*/ 1140341 h 3839292"/>
              <a:gd name="connsiteX16" fmla="*/ 4809612 w 5017137"/>
              <a:gd name="connsiteY16" fmla="*/ 548670 h 3839292"/>
              <a:gd name="connsiteX17" fmla="*/ 4174911 w 5017137"/>
              <a:gd name="connsiteY17" fmla="*/ 118364 h 3839292"/>
              <a:gd name="connsiteX18" fmla="*/ 3949001 w 5017137"/>
              <a:gd name="connsiteY18" fmla="*/ 96849 h 3839292"/>
              <a:gd name="connsiteX19" fmla="*/ 3733848 w 5017137"/>
              <a:gd name="connsiteY19" fmla="*/ 30 h 3839292"/>
              <a:gd name="connsiteX20" fmla="*/ 3056116 w 5017137"/>
              <a:gd name="connsiteY20" fmla="*/ 107607 h 3839292"/>
              <a:gd name="connsiteX21" fmla="*/ 2507476 w 5017137"/>
              <a:gd name="connsiteY21" fmla="*/ 30 h 3839292"/>
              <a:gd name="connsiteX22" fmla="*/ 2507476 w 5017137"/>
              <a:gd name="connsiteY22" fmla="*/ 30 h 3839292"/>
              <a:gd name="connsiteX23" fmla="*/ 2087928 w 5017137"/>
              <a:gd name="connsiteY23" fmla="*/ 53819 h 3839292"/>
              <a:gd name="connsiteX24" fmla="*/ 807768 w 5017137"/>
              <a:gd name="connsiteY24" fmla="*/ 21546 h 3839292"/>
              <a:gd name="connsiteX0" fmla="*/ 807768 w 5017137"/>
              <a:gd name="connsiteY0" fmla="*/ 21546 h 3839292"/>
              <a:gd name="connsiteX1" fmla="*/ 216097 w 5017137"/>
              <a:gd name="connsiteY1" fmla="*/ 473367 h 3839292"/>
              <a:gd name="connsiteX2" fmla="*/ 162309 w 5017137"/>
              <a:gd name="connsiteY2" fmla="*/ 1258675 h 3839292"/>
              <a:gd name="connsiteX3" fmla="*/ 944 w 5017137"/>
              <a:gd name="connsiteY3" fmla="*/ 1882619 h 3839292"/>
              <a:gd name="connsiteX4" fmla="*/ 99556 w 5017137"/>
              <a:gd name="connsiteY4" fmla="*/ 2506562 h 3839292"/>
              <a:gd name="connsiteX5" fmla="*/ 180238 w 5017137"/>
              <a:gd name="connsiteY5" fmla="*/ 3135885 h 3839292"/>
              <a:gd name="connsiteX6" fmla="*/ 406149 w 5017137"/>
              <a:gd name="connsiteY6" fmla="*/ 3693490 h 3839292"/>
              <a:gd name="connsiteX7" fmla="*/ 1141255 w 5017137"/>
              <a:gd name="connsiteY7" fmla="*/ 3689903 h 3839292"/>
              <a:gd name="connsiteX8" fmla="*/ 1541081 w 5017137"/>
              <a:gd name="connsiteY8" fmla="*/ 3838718 h 3839292"/>
              <a:gd name="connsiteX9" fmla="*/ 2001867 w 5017137"/>
              <a:gd name="connsiteY9" fmla="*/ 3743692 h 3839292"/>
              <a:gd name="connsiteX10" fmla="*/ 2808690 w 5017137"/>
              <a:gd name="connsiteY10" fmla="*/ 3808237 h 3839292"/>
              <a:gd name="connsiteX11" fmla="*/ 3400361 w 5017137"/>
              <a:gd name="connsiteY11" fmla="*/ 3668388 h 3839292"/>
              <a:gd name="connsiteX12" fmla="*/ 4260972 w 5017137"/>
              <a:gd name="connsiteY12" fmla="*/ 3689903 h 3839292"/>
              <a:gd name="connsiteX13" fmla="*/ 4852643 w 5017137"/>
              <a:gd name="connsiteY13" fmla="*/ 3281113 h 3839292"/>
              <a:gd name="connsiteX14" fmla="*/ 4927947 w 5017137"/>
              <a:gd name="connsiteY14" fmla="*/ 2194590 h 3839292"/>
              <a:gd name="connsiteX15" fmla="*/ 5014008 w 5017137"/>
              <a:gd name="connsiteY15" fmla="*/ 1140341 h 3839292"/>
              <a:gd name="connsiteX16" fmla="*/ 4809612 w 5017137"/>
              <a:gd name="connsiteY16" fmla="*/ 548670 h 3839292"/>
              <a:gd name="connsiteX17" fmla="*/ 4174911 w 5017137"/>
              <a:gd name="connsiteY17" fmla="*/ 118364 h 3839292"/>
              <a:gd name="connsiteX18" fmla="*/ 3949001 w 5017137"/>
              <a:gd name="connsiteY18" fmla="*/ 96849 h 3839292"/>
              <a:gd name="connsiteX19" fmla="*/ 3733848 w 5017137"/>
              <a:gd name="connsiteY19" fmla="*/ 30 h 3839292"/>
              <a:gd name="connsiteX20" fmla="*/ 3056116 w 5017137"/>
              <a:gd name="connsiteY20" fmla="*/ 107607 h 3839292"/>
              <a:gd name="connsiteX21" fmla="*/ 2507476 w 5017137"/>
              <a:gd name="connsiteY21" fmla="*/ 30 h 3839292"/>
              <a:gd name="connsiteX22" fmla="*/ 2507476 w 5017137"/>
              <a:gd name="connsiteY22" fmla="*/ 30 h 3839292"/>
              <a:gd name="connsiteX23" fmla="*/ 2087928 w 5017137"/>
              <a:gd name="connsiteY23" fmla="*/ 53819 h 3839292"/>
              <a:gd name="connsiteX24" fmla="*/ 807768 w 5017137"/>
              <a:gd name="connsiteY24" fmla="*/ 21546 h 3839292"/>
              <a:gd name="connsiteX0" fmla="*/ 816659 w 5026028"/>
              <a:gd name="connsiteY0" fmla="*/ 21546 h 3839292"/>
              <a:gd name="connsiteX1" fmla="*/ 224988 w 5026028"/>
              <a:gd name="connsiteY1" fmla="*/ 473367 h 3839292"/>
              <a:gd name="connsiteX2" fmla="*/ 171200 w 5026028"/>
              <a:gd name="connsiteY2" fmla="*/ 1258675 h 3839292"/>
              <a:gd name="connsiteX3" fmla="*/ 870 w 5026028"/>
              <a:gd name="connsiteY3" fmla="*/ 1900549 h 3839292"/>
              <a:gd name="connsiteX4" fmla="*/ 108447 w 5026028"/>
              <a:gd name="connsiteY4" fmla="*/ 2506562 h 3839292"/>
              <a:gd name="connsiteX5" fmla="*/ 189129 w 5026028"/>
              <a:gd name="connsiteY5" fmla="*/ 3135885 h 3839292"/>
              <a:gd name="connsiteX6" fmla="*/ 415040 w 5026028"/>
              <a:gd name="connsiteY6" fmla="*/ 3693490 h 3839292"/>
              <a:gd name="connsiteX7" fmla="*/ 1150146 w 5026028"/>
              <a:gd name="connsiteY7" fmla="*/ 3689903 h 3839292"/>
              <a:gd name="connsiteX8" fmla="*/ 1549972 w 5026028"/>
              <a:gd name="connsiteY8" fmla="*/ 3838718 h 3839292"/>
              <a:gd name="connsiteX9" fmla="*/ 2010758 w 5026028"/>
              <a:gd name="connsiteY9" fmla="*/ 3743692 h 3839292"/>
              <a:gd name="connsiteX10" fmla="*/ 2817581 w 5026028"/>
              <a:gd name="connsiteY10" fmla="*/ 3808237 h 3839292"/>
              <a:gd name="connsiteX11" fmla="*/ 3409252 w 5026028"/>
              <a:gd name="connsiteY11" fmla="*/ 3668388 h 3839292"/>
              <a:gd name="connsiteX12" fmla="*/ 4269863 w 5026028"/>
              <a:gd name="connsiteY12" fmla="*/ 3689903 h 3839292"/>
              <a:gd name="connsiteX13" fmla="*/ 4861534 w 5026028"/>
              <a:gd name="connsiteY13" fmla="*/ 3281113 h 3839292"/>
              <a:gd name="connsiteX14" fmla="*/ 4936838 w 5026028"/>
              <a:gd name="connsiteY14" fmla="*/ 2194590 h 3839292"/>
              <a:gd name="connsiteX15" fmla="*/ 5022899 w 5026028"/>
              <a:gd name="connsiteY15" fmla="*/ 1140341 h 3839292"/>
              <a:gd name="connsiteX16" fmla="*/ 4818503 w 5026028"/>
              <a:gd name="connsiteY16" fmla="*/ 548670 h 3839292"/>
              <a:gd name="connsiteX17" fmla="*/ 4183802 w 5026028"/>
              <a:gd name="connsiteY17" fmla="*/ 118364 h 3839292"/>
              <a:gd name="connsiteX18" fmla="*/ 3957892 w 5026028"/>
              <a:gd name="connsiteY18" fmla="*/ 96849 h 3839292"/>
              <a:gd name="connsiteX19" fmla="*/ 3742739 w 5026028"/>
              <a:gd name="connsiteY19" fmla="*/ 30 h 3839292"/>
              <a:gd name="connsiteX20" fmla="*/ 3065007 w 5026028"/>
              <a:gd name="connsiteY20" fmla="*/ 107607 h 3839292"/>
              <a:gd name="connsiteX21" fmla="*/ 2516367 w 5026028"/>
              <a:gd name="connsiteY21" fmla="*/ 30 h 3839292"/>
              <a:gd name="connsiteX22" fmla="*/ 2516367 w 5026028"/>
              <a:gd name="connsiteY22" fmla="*/ 30 h 3839292"/>
              <a:gd name="connsiteX23" fmla="*/ 2096819 w 5026028"/>
              <a:gd name="connsiteY23" fmla="*/ 53819 h 3839292"/>
              <a:gd name="connsiteX24" fmla="*/ 816659 w 5026028"/>
              <a:gd name="connsiteY24" fmla="*/ 21546 h 3839292"/>
              <a:gd name="connsiteX0" fmla="*/ 816659 w 5026028"/>
              <a:gd name="connsiteY0" fmla="*/ 21546 h 3839292"/>
              <a:gd name="connsiteX1" fmla="*/ 224988 w 5026028"/>
              <a:gd name="connsiteY1" fmla="*/ 473367 h 3839292"/>
              <a:gd name="connsiteX2" fmla="*/ 171200 w 5026028"/>
              <a:gd name="connsiteY2" fmla="*/ 1258675 h 3839292"/>
              <a:gd name="connsiteX3" fmla="*/ 870 w 5026028"/>
              <a:gd name="connsiteY3" fmla="*/ 1900549 h 3839292"/>
              <a:gd name="connsiteX4" fmla="*/ 108447 w 5026028"/>
              <a:gd name="connsiteY4" fmla="*/ 2506562 h 3839292"/>
              <a:gd name="connsiteX5" fmla="*/ 189129 w 5026028"/>
              <a:gd name="connsiteY5" fmla="*/ 3135885 h 3839292"/>
              <a:gd name="connsiteX6" fmla="*/ 415040 w 5026028"/>
              <a:gd name="connsiteY6" fmla="*/ 3693490 h 3839292"/>
              <a:gd name="connsiteX7" fmla="*/ 1150146 w 5026028"/>
              <a:gd name="connsiteY7" fmla="*/ 3689903 h 3839292"/>
              <a:gd name="connsiteX8" fmla="*/ 1549972 w 5026028"/>
              <a:gd name="connsiteY8" fmla="*/ 3838718 h 3839292"/>
              <a:gd name="connsiteX9" fmla="*/ 2010758 w 5026028"/>
              <a:gd name="connsiteY9" fmla="*/ 3743692 h 3839292"/>
              <a:gd name="connsiteX10" fmla="*/ 2817581 w 5026028"/>
              <a:gd name="connsiteY10" fmla="*/ 3808237 h 3839292"/>
              <a:gd name="connsiteX11" fmla="*/ 3409252 w 5026028"/>
              <a:gd name="connsiteY11" fmla="*/ 3668388 h 3839292"/>
              <a:gd name="connsiteX12" fmla="*/ 4269863 w 5026028"/>
              <a:gd name="connsiteY12" fmla="*/ 3689903 h 3839292"/>
              <a:gd name="connsiteX13" fmla="*/ 4861534 w 5026028"/>
              <a:gd name="connsiteY13" fmla="*/ 3281113 h 3839292"/>
              <a:gd name="connsiteX14" fmla="*/ 4936838 w 5026028"/>
              <a:gd name="connsiteY14" fmla="*/ 2194590 h 3839292"/>
              <a:gd name="connsiteX15" fmla="*/ 5022899 w 5026028"/>
              <a:gd name="connsiteY15" fmla="*/ 1140341 h 3839292"/>
              <a:gd name="connsiteX16" fmla="*/ 4818503 w 5026028"/>
              <a:gd name="connsiteY16" fmla="*/ 548670 h 3839292"/>
              <a:gd name="connsiteX17" fmla="*/ 4183802 w 5026028"/>
              <a:gd name="connsiteY17" fmla="*/ 118364 h 3839292"/>
              <a:gd name="connsiteX18" fmla="*/ 3957892 w 5026028"/>
              <a:gd name="connsiteY18" fmla="*/ 96849 h 3839292"/>
              <a:gd name="connsiteX19" fmla="*/ 3742739 w 5026028"/>
              <a:gd name="connsiteY19" fmla="*/ 30 h 3839292"/>
              <a:gd name="connsiteX20" fmla="*/ 3065007 w 5026028"/>
              <a:gd name="connsiteY20" fmla="*/ 107607 h 3839292"/>
              <a:gd name="connsiteX21" fmla="*/ 2516367 w 5026028"/>
              <a:gd name="connsiteY21" fmla="*/ 30 h 3839292"/>
              <a:gd name="connsiteX22" fmla="*/ 2516367 w 5026028"/>
              <a:gd name="connsiteY22" fmla="*/ 30 h 3839292"/>
              <a:gd name="connsiteX23" fmla="*/ 2096819 w 5026028"/>
              <a:gd name="connsiteY23" fmla="*/ 53819 h 3839292"/>
              <a:gd name="connsiteX24" fmla="*/ 816659 w 5026028"/>
              <a:gd name="connsiteY24" fmla="*/ 21546 h 3839292"/>
              <a:gd name="connsiteX0" fmla="*/ 816659 w 5026028"/>
              <a:gd name="connsiteY0" fmla="*/ 21546 h 3810013"/>
              <a:gd name="connsiteX1" fmla="*/ 224988 w 5026028"/>
              <a:gd name="connsiteY1" fmla="*/ 473367 h 3810013"/>
              <a:gd name="connsiteX2" fmla="*/ 171200 w 5026028"/>
              <a:gd name="connsiteY2" fmla="*/ 1258675 h 3810013"/>
              <a:gd name="connsiteX3" fmla="*/ 870 w 5026028"/>
              <a:gd name="connsiteY3" fmla="*/ 1900549 h 3810013"/>
              <a:gd name="connsiteX4" fmla="*/ 108447 w 5026028"/>
              <a:gd name="connsiteY4" fmla="*/ 2506562 h 3810013"/>
              <a:gd name="connsiteX5" fmla="*/ 189129 w 5026028"/>
              <a:gd name="connsiteY5" fmla="*/ 3135885 h 3810013"/>
              <a:gd name="connsiteX6" fmla="*/ 415040 w 5026028"/>
              <a:gd name="connsiteY6" fmla="*/ 3693490 h 3810013"/>
              <a:gd name="connsiteX7" fmla="*/ 1150146 w 5026028"/>
              <a:gd name="connsiteY7" fmla="*/ 3689903 h 3810013"/>
              <a:gd name="connsiteX8" fmla="*/ 2010758 w 5026028"/>
              <a:gd name="connsiteY8" fmla="*/ 3743692 h 3810013"/>
              <a:gd name="connsiteX9" fmla="*/ 2817581 w 5026028"/>
              <a:gd name="connsiteY9" fmla="*/ 3808237 h 3810013"/>
              <a:gd name="connsiteX10" fmla="*/ 3409252 w 5026028"/>
              <a:gd name="connsiteY10" fmla="*/ 3668388 h 3810013"/>
              <a:gd name="connsiteX11" fmla="*/ 4269863 w 5026028"/>
              <a:gd name="connsiteY11" fmla="*/ 3689903 h 3810013"/>
              <a:gd name="connsiteX12" fmla="*/ 4861534 w 5026028"/>
              <a:gd name="connsiteY12" fmla="*/ 3281113 h 3810013"/>
              <a:gd name="connsiteX13" fmla="*/ 4936838 w 5026028"/>
              <a:gd name="connsiteY13" fmla="*/ 2194590 h 3810013"/>
              <a:gd name="connsiteX14" fmla="*/ 5022899 w 5026028"/>
              <a:gd name="connsiteY14" fmla="*/ 1140341 h 3810013"/>
              <a:gd name="connsiteX15" fmla="*/ 4818503 w 5026028"/>
              <a:gd name="connsiteY15" fmla="*/ 548670 h 3810013"/>
              <a:gd name="connsiteX16" fmla="*/ 4183802 w 5026028"/>
              <a:gd name="connsiteY16" fmla="*/ 118364 h 3810013"/>
              <a:gd name="connsiteX17" fmla="*/ 3957892 w 5026028"/>
              <a:gd name="connsiteY17" fmla="*/ 96849 h 3810013"/>
              <a:gd name="connsiteX18" fmla="*/ 3742739 w 5026028"/>
              <a:gd name="connsiteY18" fmla="*/ 30 h 3810013"/>
              <a:gd name="connsiteX19" fmla="*/ 3065007 w 5026028"/>
              <a:gd name="connsiteY19" fmla="*/ 107607 h 3810013"/>
              <a:gd name="connsiteX20" fmla="*/ 2516367 w 5026028"/>
              <a:gd name="connsiteY20" fmla="*/ 30 h 3810013"/>
              <a:gd name="connsiteX21" fmla="*/ 2516367 w 5026028"/>
              <a:gd name="connsiteY21" fmla="*/ 30 h 3810013"/>
              <a:gd name="connsiteX22" fmla="*/ 2096819 w 5026028"/>
              <a:gd name="connsiteY22" fmla="*/ 53819 h 3810013"/>
              <a:gd name="connsiteX23" fmla="*/ 816659 w 5026028"/>
              <a:gd name="connsiteY23" fmla="*/ 21546 h 3810013"/>
              <a:gd name="connsiteX0" fmla="*/ 816659 w 5026028"/>
              <a:gd name="connsiteY0" fmla="*/ 21546 h 3810013"/>
              <a:gd name="connsiteX1" fmla="*/ 224988 w 5026028"/>
              <a:gd name="connsiteY1" fmla="*/ 473367 h 3810013"/>
              <a:gd name="connsiteX2" fmla="*/ 171200 w 5026028"/>
              <a:gd name="connsiteY2" fmla="*/ 1258675 h 3810013"/>
              <a:gd name="connsiteX3" fmla="*/ 870 w 5026028"/>
              <a:gd name="connsiteY3" fmla="*/ 1900549 h 3810013"/>
              <a:gd name="connsiteX4" fmla="*/ 108447 w 5026028"/>
              <a:gd name="connsiteY4" fmla="*/ 2506562 h 3810013"/>
              <a:gd name="connsiteX5" fmla="*/ 189129 w 5026028"/>
              <a:gd name="connsiteY5" fmla="*/ 3135885 h 3810013"/>
              <a:gd name="connsiteX6" fmla="*/ 415040 w 5026028"/>
              <a:gd name="connsiteY6" fmla="*/ 3693490 h 3810013"/>
              <a:gd name="connsiteX7" fmla="*/ 1490805 w 5026028"/>
              <a:gd name="connsiteY7" fmla="*/ 3689903 h 3810013"/>
              <a:gd name="connsiteX8" fmla="*/ 2010758 w 5026028"/>
              <a:gd name="connsiteY8" fmla="*/ 3743692 h 3810013"/>
              <a:gd name="connsiteX9" fmla="*/ 2817581 w 5026028"/>
              <a:gd name="connsiteY9" fmla="*/ 3808237 h 3810013"/>
              <a:gd name="connsiteX10" fmla="*/ 3409252 w 5026028"/>
              <a:gd name="connsiteY10" fmla="*/ 3668388 h 3810013"/>
              <a:gd name="connsiteX11" fmla="*/ 4269863 w 5026028"/>
              <a:gd name="connsiteY11" fmla="*/ 3689903 h 3810013"/>
              <a:gd name="connsiteX12" fmla="*/ 4861534 w 5026028"/>
              <a:gd name="connsiteY12" fmla="*/ 3281113 h 3810013"/>
              <a:gd name="connsiteX13" fmla="*/ 4936838 w 5026028"/>
              <a:gd name="connsiteY13" fmla="*/ 2194590 h 3810013"/>
              <a:gd name="connsiteX14" fmla="*/ 5022899 w 5026028"/>
              <a:gd name="connsiteY14" fmla="*/ 1140341 h 3810013"/>
              <a:gd name="connsiteX15" fmla="*/ 4818503 w 5026028"/>
              <a:gd name="connsiteY15" fmla="*/ 548670 h 3810013"/>
              <a:gd name="connsiteX16" fmla="*/ 4183802 w 5026028"/>
              <a:gd name="connsiteY16" fmla="*/ 118364 h 3810013"/>
              <a:gd name="connsiteX17" fmla="*/ 3957892 w 5026028"/>
              <a:gd name="connsiteY17" fmla="*/ 96849 h 3810013"/>
              <a:gd name="connsiteX18" fmla="*/ 3742739 w 5026028"/>
              <a:gd name="connsiteY18" fmla="*/ 30 h 3810013"/>
              <a:gd name="connsiteX19" fmla="*/ 3065007 w 5026028"/>
              <a:gd name="connsiteY19" fmla="*/ 107607 h 3810013"/>
              <a:gd name="connsiteX20" fmla="*/ 2516367 w 5026028"/>
              <a:gd name="connsiteY20" fmla="*/ 30 h 3810013"/>
              <a:gd name="connsiteX21" fmla="*/ 2516367 w 5026028"/>
              <a:gd name="connsiteY21" fmla="*/ 30 h 3810013"/>
              <a:gd name="connsiteX22" fmla="*/ 2096819 w 5026028"/>
              <a:gd name="connsiteY22" fmla="*/ 53819 h 3810013"/>
              <a:gd name="connsiteX23" fmla="*/ 816659 w 5026028"/>
              <a:gd name="connsiteY23" fmla="*/ 21546 h 3810013"/>
              <a:gd name="connsiteX0" fmla="*/ 816659 w 5026028"/>
              <a:gd name="connsiteY0" fmla="*/ 21546 h 3854200"/>
              <a:gd name="connsiteX1" fmla="*/ 224988 w 5026028"/>
              <a:gd name="connsiteY1" fmla="*/ 473367 h 3854200"/>
              <a:gd name="connsiteX2" fmla="*/ 171200 w 5026028"/>
              <a:gd name="connsiteY2" fmla="*/ 1258675 h 3854200"/>
              <a:gd name="connsiteX3" fmla="*/ 870 w 5026028"/>
              <a:gd name="connsiteY3" fmla="*/ 1900549 h 3854200"/>
              <a:gd name="connsiteX4" fmla="*/ 108447 w 5026028"/>
              <a:gd name="connsiteY4" fmla="*/ 2506562 h 3854200"/>
              <a:gd name="connsiteX5" fmla="*/ 189129 w 5026028"/>
              <a:gd name="connsiteY5" fmla="*/ 3135885 h 3854200"/>
              <a:gd name="connsiteX6" fmla="*/ 415040 w 5026028"/>
              <a:gd name="connsiteY6" fmla="*/ 3693490 h 3854200"/>
              <a:gd name="connsiteX7" fmla="*/ 1490805 w 5026028"/>
              <a:gd name="connsiteY7" fmla="*/ 3689903 h 3854200"/>
              <a:gd name="connsiteX8" fmla="*/ 2010758 w 5026028"/>
              <a:gd name="connsiteY8" fmla="*/ 3743692 h 3854200"/>
              <a:gd name="connsiteX9" fmla="*/ 2611393 w 5026028"/>
              <a:gd name="connsiteY9" fmla="*/ 3853061 h 3854200"/>
              <a:gd name="connsiteX10" fmla="*/ 3409252 w 5026028"/>
              <a:gd name="connsiteY10" fmla="*/ 3668388 h 3854200"/>
              <a:gd name="connsiteX11" fmla="*/ 4269863 w 5026028"/>
              <a:gd name="connsiteY11" fmla="*/ 3689903 h 3854200"/>
              <a:gd name="connsiteX12" fmla="*/ 4861534 w 5026028"/>
              <a:gd name="connsiteY12" fmla="*/ 3281113 h 3854200"/>
              <a:gd name="connsiteX13" fmla="*/ 4936838 w 5026028"/>
              <a:gd name="connsiteY13" fmla="*/ 2194590 h 3854200"/>
              <a:gd name="connsiteX14" fmla="*/ 5022899 w 5026028"/>
              <a:gd name="connsiteY14" fmla="*/ 1140341 h 3854200"/>
              <a:gd name="connsiteX15" fmla="*/ 4818503 w 5026028"/>
              <a:gd name="connsiteY15" fmla="*/ 548670 h 3854200"/>
              <a:gd name="connsiteX16" fmla="*/ 4183802 w 5026028"/>
              <a:gd name="connsiteY16" fmla="*/ 118364 h 3854200"/>
              <a:gd name="connsiteX17" fmla="*/ 3957892 w 5026028"/>
              <a:gd name="connsiteY17" fmla="*/ 96849 h 3854200"/>
              <a:gd name="connsiteX18" fmla="*/ 3742739 w 5026028"/>
              <a:gd name="connsiteY18" fmla="*/ 30 h 3854200"/>
              <a:gd name="connsiteX19" fmla="*/ 3065007 w 5026028"/>
              <a:gd name="connsiteY19" fmla="*/ 107607 h 3854200"/>
              <a:gd name="connsiteX20" fmla="*/ 2516367 w 5026028"/>
              <a:gd name="connsiteY20" fmla="*/ 30 h 3854200"/>
              <a:gd name="connsiteX21" fmla="*/ 2516367 w 5026028"/>
              <a:gd name="connsiteY21" fmla="*/ 30 h 3854200"/>
              <a:gd name="connsiteX22" fmla="*/ 2096819 w 5026028"/>
              <a:gd name="connsiteY22" fmla="*/ 53819 h 3854200"/>
              <a:gd name="connsiteX23" fmla="*/ 816659 w 5026028"/>
              <a:gd name="connsiteY23" fmla="*/ 21546 h 3854200"/>
              <a:gd name="connsiteX0" fmla="*/ 816659 w 5026028"/>
              <a:gd name="connsiteY0" fmla="*/ 21546 h 3854200"/>
              <a:gd name="connsiteX1" fmla="*/ 224988 w 5026028"/>
              <a:gd name="connsiteY1" fmla="*/ 473367 h 3854200"/>
              <a:gd name="connsiteX2" fmla="*/ 171200 w 5026028"/>
              <a:gd name="connsiteY2" fmla="*/ 1258675 h 3854200"/>
              <a:gd name="connsiteX3" fmla="*/ 870 w 5026028"/>
              <a:gd name="connsiteY3" fmla="*/ 1900549 h 3854200"/>
              <a:gd name="connsiteX4" fmla="*/ 108447 w 5026028"/>
              <a:gd name="connsiteY4" fmla="*/ 2506562 h 3854200"/>
              <a:gd name="connsiteX5" fmla="*/ 189129 w 5026028"/>
              <a:gd name="connsiteY5" fmla="*/ 3135885 h 3854200"/>
              <a:gd name="connsiteX6" fmla="*/ 415040 w 5026028"/>
              <a:gd name="connsiteY6" fmla="*/ 3693490 h 3854200"/>
              <a:gd name="connsiteX7" fmla="*/ 1490805 w 5026028"/>
              <a:gd name="connsiteY7" fmla="*/ 3689903 h 3854200"/>
              <a:gd name="connsiteX8" fmla="*/ 2010758 w 5026028"/>
              <a:gd name="connsiteY8" fmla="*/ 3743692 h 3854200"/>
              <a:gd name="connsiteX9" fmla="*/ 2575534 w 5026028"/>
              <a:gd name="connsiteY9" fmla="*/ 3853061 h 3854200"/>
              <a:gd name="connsiteX10" fmla="*/ 3409252 w 5026028"/>
              <a:gd name="connsiteY10" fmla="*/ 3668388 h 3854200"/>
              <a:gd name="connsiteX11" fmla="*/ 4269863 w 5026028"/>
              <a:gd name="connsiteY11" fmla="*/ 3689903 h 3854200"/>
              <a:gd name="connsiteX12" fmla="*/ 4861534 w 5026028"/>
              <a:gd name="connsiteY12" fmla="*/ 3281113 h 3854200"/>
              <a:gd name="connsiteX13" fmla="*/ 4936838 w 5026028"/>
              <a:gd name="connsiteY13" fmla="*/ 2194590 h 3854200"/>
              <a:gd name="connsiteX14" fmla="*/ 5022899 w 5026028"/>
              <a:gd name="connsiteY14" fmla="*/ 1140341 h 3854200"/>
              <a:gd name="connsiteX15" fmla="*/ 4818503 w 5026028"/>
              <a:gd name="connsiteY15" fmla="*/ 548670 h 3854200"/>
              <a:gd name="connsiteX16" fmla="*/ 4183802 w 5026028"/>
              <a:gd name="connsiteY16" fmla="*/ 118364 h 3854200"/>
              <a:gd name="connsiteX17" fmla="*/ 3957892 w 5026028"/>
              <a:gd name="connsiteY17" fmla="*/ 96849 h 3854200"/>
              <a:gd name="connsiteX18" fmla="*/ 3742739 w 5026028"/>
              <a:gd name="connsiteY18" fmla="*/ 30 h 3854200"/>
              <a:gd name="connsiteX19" fmla="*/ 3065007 w 5026028"/>
              <a:gd name="connsiteY19" fmla="*/ 107607 h 3854200"/>
              <a:gd name="connsiteX20" fmla="*/ 2516367 w 5026028"/>
              <a:gd name="connsiteY20" fmla="*/ 30 h 3854200"/>
              <a:gd name="connsiteX21" fmla="*/ 2516367 w 5026028"/>
              <a:gd name="connsiteY21" fmla="*/ 30 h 3854200"/>
              <a:gd name="connsiteX22" fmla="*/ 2096819 w 5026028"/>
              <a:gd name="connsiteY22" fmla="*/ 53819 h 3854200"/>
              <a:gd name="connsiteX23" fmla="*/ 816659 w 5026028"/>
              <a:gd name="connsiteY23" fmla="*/ 21546 h 3854200"/>
              <a:gd name="connsiteX0" fmla="*/ 816659 w 5026028"/>
              <a:gd name="connsiteY0" fmla="*/ 21546 h 3854232"/>
              <a:gd name="connsiteX1" fmla="*/ 224988 w 5026028"/>
              <a:gd name="connsiteY1" fmla="*/ 473367 h 3854232"/>
              <a:gd name="connsiteX2" fmla="*/ 171200 w 5026028"/>
              <a:gd name="connsiteY2" fmla="*/ 1258675 h 3854232"/>
              <a:gd name="connsiteX3" fmla="*/ 870 w 5026028"/>
              <a:gd name="connsiteY3" fmla="*/ 1900549 h 3854232"/>
              <a:gd name="connsiteX4" fmla="*/ 108447 w 5026028"/>
              <a:gd name="connsiteY4" fmla="*/ 2506562 h 3854232"/>
              <a:gd name="connsiteX5" fmla="*/ 189129 w 5026028"/>
              <a:gd name="connsiteY5" fmla="*/ 3135885 h 3854232"/>
              <a:gd name="connsiteX6" fmla="*/ 415040 w 5026028"/>
              <a:gd name="connsiteY6" fmla="*/ 3693490 h 3854232"/>
              <a:gd name="connsiteX7" fmla="*/ 1437017 w 5026028"/>
              <a:gd name="connsiteY7" fmla="*/ 3671974 h 3854232"/>
              <a:gd name="connsiteX8" fmla="*/ 2010758 w 5026028"/>
              <a:gd name="connsiteY8" fmla="*/ 3743692 h 3854232"/>
              <a:gd name="connsiteX9" fmla="*/ 2575534 w 5026028"/>
              <a:gd name="connsiteY9" fmla="*/ 3853061 h 3854232"/>
              <a:gd name="connsiteX10" fmla="*/ 3409252 w 5026028"/>
              <a:gd name="connsiteY10" fmla="*/ 3668388 h 3854232"/>
              <a:gd name="connsiteX11" fmla="*/ 4269863 w 5026028"/>
              <a:gd name="connsiteY11" fmla="*/ 3689903 h 3854232"/>
              <a:gd name="connsiteX12" fmla="*/ 4861534 w 5026028"/>
              <a:gd name="connsiteY12" fmla="*/ 3281113 h 3854232"/>
              <a:gd name="connsiteX13" fmla="*/ 4936838 w 5026028"/>
              <a:gd name="connsiteY13" fmla="*/ 2194590 h 3854232"/>
              <a:gd name="connsiteX14" fmla="*/ 5022899 w 5026028"/>
              <a:gd name="connsiteY14" fmla="*/ 1140341 h 3854232"/>
              <a:gd name="connsiteX15" fmla="*/ 4818503 w 5026028"/>
              <a:gd name="connsiteY15" fmla="*/ 548670 h 3854232"/>
              <a:gd name="connsiteX16" fmla="*/ 4183802 w 5026028"/>
              <a:gd name="connsiteY16" fmla="*/ 118364 h 3854232"/>
              <a:gd name="connsiteX17" fmla="*/ 3957892 w 5026028"/>
              <a:gd name="connsiteY17" fmla="*/ 96849 h 3854232"/>
              <a:gd name="connsiteX18" fmla="*/ 3742739 w 5026028"/>
              <a:gd name="connsiteY18" fmla="*/ 30 h 3854232"/>
              <a:gd name="connsiteX19" fmla="*/ 3065007 w 5026028"/>
              <a:gd name="connsiteY19" fmla="*/ 107607 h 3854232"/>
              <a:gd name="connsiteX20" fmla="*/ 2516367 w 5026028"/>
              <a:gd name="connsiteY20" fmla="*/ 30 h 3854232"/>
              <a:gd name="connsiteX21" fmla="*/ 2516367 w 5026028"/>
              <a:gd name="connsiteY21" fmla="*/ 30 h 3854232"/>
              <a:gd name="connsiteX22" fmla="*/ 2096819 w 5026028"/>
              <a:gd name="connsiteY22" fmla="*/ 53819 h 3854232"/>
              <a:gd name="connsiteX23" fmla="*/ 816659 w 5026028"/>
              <a:gd name="connsiteY23" fmla="*/ 21546 h 3854232"/>
              <a:gd name="connsiteX0" fmla="*/ 816659 w 5026028"/>
              <a:gd name="connsiteY0" fmla="*/ 21546 h 3854232"/>
              <a:gd name="connsiteX1" fmla="*/ 224988 w 5026028"/>
              <a:gd name="connsiteY1" fmla="*/ 473367 h 3854232"/>
              <a:gd name="connsiteX2" fmla="*/ 171200 w 5026028"/>
              <a:gd name="connsiteY2" fmla="*/ 1258675 h 3854232"/>
              <a:gd name="connsiteX3" fmla="*/ 870 w 5026028"/>
              <a:gd name="connsiteY3" fmla="*/ 1900549 h 3854232"/>
              <a:gd name="connsiteX4" fmla="*/ 108447 w 5026028"/>
              <a:gd name="connsiteY4" fmla="*/ 2506562 h 3854232"/>
              <a:gd name="connsiteX5" fmla="*/ 189129 w 5026028"/>
              <a:gd name="connsiteY5" fmla="*/ 3135885 h 3854232"/>
              <a:gd name="connsiteX6" fmla="*/ 415040 w 5026028"/>
              <a:gd name="connsiteY6" fmla="*/ 3693490 h 3854232"/>
              <a:gd name="connsiteX7" fmla="*/ 1437017 w 5026028"/>
              <a:gd name="connsiteY7" fmla="*/ 3671974 h 3854232"/>
              <a:gd name="connsiteX8" fmla="*/ 2010758 w 5026028"/>
              <a:gd name="connsiteY8" fmla="*/ 3743692 h 3854232"/>
              <a:gd name="connsiteX9" fmla="*/ 2575534 w 5026028"/>
              <a:gd name="connsiteY9" fmla="*/ 3853061 h 3854232"/>
              <a:gd name="connsiteX10" fmla="*/ 3409252 w 5026028"/>
              <a:gd name="connsiteY10" fmla="*/ 3668388 h 3854232"/>
              <a:gd name="connsiteX11" fmla="*/ 4269863 w 5026028"/>
              <a:gd name="connsiteY11" fmla="*/ 3689903 h 3854232"/>
              <a:gd name="connsiteX12" fmla="*/ 4861534 w 5026028"/>
              <a:gd name="connsiteY12" fmla="*/ 3281113 h 3854232"/>
              <a:gd name="connsiteX13" fmla="*/ 4936838 w 5026028"/>
              <a:gd name="connsiteY13" fmla="*/ 2194590 h 3854232"/>
              <a:gd name="connsiteX14" fmla="*/ 5022899 w 5026028"/>
              <a:gd name="connsiteY14" fmla="*/ 1140341 h 3854232"/>
              <a:gd name="connsiteX15" fmla="*/ 4818503 w 5026028"/>
              <a:gd name="connsiteY15" fmla="*/ 548670 h 3854232"/>
              <a:gd name="connsiteX16" fmla="*/ 4183802 w 5026028"/>
              <a:gd name="connsiteY16" fmla="*/ 118364 h 3854232"/>
              <a:gd name="connsiteX17" fmla="*/ 3957892 w 5026028"/>
              <a:gd name="connsiteY17" fmla="*/ 96849 h 3854232"/>
              <a:gd name="connsiteX18" fmla="*/ 3742739 w 5026028"/>
              <a:gd name="connsiteY18" fmla="*/ 30 h 3854232"/>
              <a:gd name="connsiteX19" fmla="*/ 3065007 w 5026028"/>
              <a:gd name="connsiteY19" fmla="*/ 107607 h 3854232"/>
              <a:gd name="connsiteX20" fmla="*/ 2516367 w 5026028"/>
              <a:gd name="connsiteY20" fmla="*/ 30 h 3854232"/>
              <a:gd name="connsiteX21" fmla="*/ 2516367 w 5026028"/>
              <a:gd name="connsiteY21" fmla="*/ 30 h 3854232"/>
              <a:gd name="connsiteX22" fmla="*/ 2096819 w 5026028"/>
              <a:gd name="connsiteY22" fmla="*/ 53819 h 3854232"/>
              <a:gd name="connsiteX23" fmla="*/ 816659 w 5026028"/>
              <a:gd name="connsiteY23" fmla="*/ 21546 h 3854232"/>
              <a:gd name="connsiteX0" fmla="*/ 816659 w 5026028"/>
              <a:gd name="connsiteY0" fmla="*/ 21546 h 3854232"/>
              <a:gd name="connsiteX1" fmla="*/ 224988 w 5026028"/>
              <a:gd name="connsiteY1" fmla="*/ 473367 h 3854232"/>
              <a:gd name="connsiteX2" fmla="*/ 171200 w 5026028"/>
              <a:gd name="connsiteY2" fmla="*/ 1258675 h 3854232"/>
              <a:gd name="connsiteX3" fmla="*/ 870 w 5026028"/>
              <a:gd name="connsiteY3" fmla="*/ 1900549 h 3854232"/>
              <a:gd name="connsiteX4" fmla="*/ 108447 w 5026028"/>
              <a:gd name="connsiteY4" fmla="*/ 2506562 h 3854232"/>
              <a:gd name="connsiteX5" fmla="*/ 189129 w 5026028"/>
              <a:gd name="connsiteY5" fmla="*/ 3135885 h 3854232"/>
              <a:gd name="connsiteX6" fmla="*/ 397111 w 5026028"/>
              <a:gd name="connsiteY6" fmla="*/ 3693490 h 3854232"/>
              <a:gd name="connsiteX7" fmla="*/ 1437017 w 5026028"/>
              <a:gd name="connsiteY7" fmla="*/ 3671974 h 3854232"/>
              <a:gd name="connsiteX8" fmla="*/ 2010758 w 5026028"/>
              <a:gd name="connsiteY8" fmla="*/ 3743692 h 3854232"/>
              <a:gd name="connsiteX9" fmla="*/ 2575534 w 5026028"/>
              <a:gd name="connsiteY9" fmla="*/ 3853061 h 3854232"/>
              <a:gd name="connsiteX10" fmla="*/ 3409252 w 5026028"/>
              <a:gd name="connsiteY10" fmla="*/ 3668388 h 3854232"/>
              <a:gd name="connsiteX11" fmla="*/ 4269863 w 5026028"/>
              <a:gd name="connsiteY11" fmla="*/ 3689903 h 3854232"/>
              <a:gd name="connsiteX12" fmla="*/ 4861534 w 5026028"/>
              <a:gd name="connsiteY12" fmla="*/ 3281113 h 3854232"/>
              <a:gd name="connsiteX13" fmla="*/ 4936838 w 5026028"/>
              <a:gd name="connsiteY13" fmla="*/ 2194590 h 3854232"/>
              <a:gd name="connsiteX14" fmla="*/ 5022899 w 5026028"/>
              <a:gd name="connsiteY14" fmla="*/ 1140341 h 3854232"/>
              <a:gd name="connsiteX15" fmla="*/ 4818503 w 5026028"/>
              <a:gd name="connsiteY15" fmla="*/ 548670 h 3854232"/>
              <a:gd name="connsiteX16" fmla="*/ 4183802 w 5026028"/>
              <a:gd name="connsiteY16" fmla="*/ 118364 h 3854232"/>
              <a:gd name="connsiteX17" fmla="*/ 3957892 w 5026028"/>
              <a:gd name="connsiteY17" fmla="*/ 96849 h 3854232"/>
              <a:gd name="connsiteX18" fmla="*/ 3742739 w 5026028"/>
              <a:gd name="connsiteY18" fmla="*/ 30 h 3854232"/>
              <a:gd name="connsiteX19" fmla="*/ 3065007 w 5026028"/>
              <a:gd name="connsiteY19" fmla="*/ 107607 h 3854232"/>
              <a:gd name="connsiteX20" fmla="*/ 2516367 w 5026028"/>
              <a:gd name="connsiteY20" fmla="*/ 30 h 3854232"/>
              <a:gd name="connsiteX21" fmla="*/ 2516367 w 5026028"/>
              <a:gd name="connsiteY21" fmla="*/ 30 h 3854232"/>
              <a:gd name="connsiteX22" fmla="*/ 2096819 w 5026028"/>
              <a:gd name="connsiteY22" fmla="*/ 53819 h 3854232"/>
              <a:gd name="connsiteX23" fmla="*/ 816659 w 5026028"/>
              <a:gd name="connsiteY23" fmla="*/ 21546 h 3854232"/>
              <a:gd name="connsiteX0" fmla="*/ 816659 w 5026028"/>
              <a:gd name="connsiteY0" fmla="*/ 21546 h 3854232"/>
              <a:gd name="connsiteX1" fmla="*/ 224988 w 5026028"/>
              <a:gd name="connsiteY1" fmla="*/ 473367 h 3854232"/>
              <a:gd name="connsiteX2" fmla="*/ 171200 w 5026028"/>
              <a:gd name="connsiteY2" fmla="*/ 1258675 h 3854232"/>
              <a:gd name="connsiteX3" fmla="*/ 870 w 5026028"/>
              <a:gd name="connsiteY3" fmla="*/ 1900549 h 3854232"/>
              <a:gd name="connsiteX4" fmla="*/ 108447 w 5026028"/>
              <a:gd name="connsiteY4" fmla="*/ 2506562 h 3854232"/>
              <a:gd name="connsiteX5" fmla="*/ 189129 w 5026028"/>
              <a:gd name="connsiteY5" fmla="*/ 3135885 h 3854232"/>
              <a:gd name="connsiteX6" fmla="*/ 397111 w 5026028"/>
              <a:gd name="connsiteY6" fmla="*/ 3693490 h 3854232"/>
              <a:gd name="connsiteX7" fmla="*/ 1437017 w 5026028"/>
              <a:gd name="connsiteY7" fmla="*/ 3671974 h 3854232"/>
              <a:gd name="connsiteX8" fmla="*/ 2010758 w 5026028"/>
              <a:gd name="connsiteY8" fmla="*/ 3743692 h 3854232"/>
              <a:gd name="connsiteX9" fmla="*/ 2575534 w 5026028"/>
              <a:gd name="connsiteY9" fmla="*/ 3853061 h 3854232"/>
              <a:gd name="connsiteX10" fmla="*/ 3409252 w 5026028"/>
              <a:gd name="connsiteY10" fmla="*/ 3668388 h 3854232"/>
              <a:gd name="connsiteX11" fmla="*/ 4269863 w 5026028"/>
              <a:gd name="connsiteY11" fmla="*/ 3689903 h 3854232"/>
              <a:gd name="connsiteX12" fmla="*/ 4861534 w 5026028"/>
              <a:gd name="connsiteY12" fmla="*/ 3281113 h 3854232"/>
              <a:gd name="connsiteX13" fmla="*/ 4936838 w 5026028"/>
              <a:gd name="connsiteY13" fmla="*/ 2194590 h 3854232"/>
              <a:gd name="connsiteX14" fmla="*/ 5022899 w 5026028"/>
              <a:gd name="connsiteY14" fmla="*/ 1140341 h 3854232"/>
              <a:gd name="connsiteX15" fmla="*/ 4818503 w 5026028"/>
              <a:gd name="connsiteY15" fmla="*/ 548670 h 3854232"/>
              <a:gd name="connsiteX16" fmla="*/ 4183802 w 5026028"/>
              <a:gd name="connsiteY16" fmla="*/ 118364 h 3854232"/>
              <a:gd name="connsiteX17" fmla="*/ 3957892 w 5026028"/>
              <a:gd name="connsiteY17" fmla="*/ 96849 h 3854232"/>
              <a:gd name="connsiteX18" fmla="*/ 3742739 w 5026028"/>
              <a:gd name="connsiteY18" fmla="*/ 30 h 3854232"/>
              <a:gd name="connsiteX19" fmla="*/ 3065007 w 5026028"/>
              <a:gd name="connsiteY19" fmla="*/ 107607 h 3854232"/>
              <a:gd name="connsiteX20" fmla="*/ 2516367 w 5026028"/>
              <a:gd name="connsiteY20" fmla="*/ 30 h 3854232"/>
              <a:gd name="connsiteX21" fmla="*/ 2516367 w 5026028"/>
              <a:gd name="connsiteY21" fmla="*/ 30 h 3854232"/>
              <a:gd name="connsiteX22" fmla="*/ 2096819 w 5026028"/>
              <a:gd name="connsiteY22" fmla="*/ 53819 h 3854232"/>
              <a:gd name="connsiteX23" fmla="*/ 816659 w 5026028"/>
              <a:gd name="connsiteY23" fmla="*/ 21546 h 3854232"/>
              <a:gd name="connsiteX0" fmla="*/ 816553 w 5025922"/>
              <a:gd name="connsiteY0" fmla="*/ 21546 h 3854232"/>
              <a:gd name="connsiteX1" fmla="*/ 224882 w 5025922"/>
              <a:gd name="connsiteY1" fmla="*/ 473367 h 3854232"/>
              <a:gd name="connsiteX2" fmla="*/ 171094 w 5025922"/>
              <a:gd name="connsiteY2" fmla="*/ 1258675 h 3854232"/>
              <a:gd name="connsiteX3" fmla="*/ 764 w 5025922"/>
              <a:gd name="connsiteY3" fmla="*/ 1900549 h 3854232"/>
              <a:gd name="connsiteX4" fmla="*/ 108341 w 5025922"/>
              <a:gd name="connsiteY4" fmla="*/ 2506562 h 3854232"/>
              <a:gd name="connsiteX5" fmla="*/ 108341 w 5025922"/>
              <a:gd name="connsiteY5" fmla="*/ 3144849 h 3854232"/>
              <a:gd name="connsiteX6" fmla="*/ 397005 w 5025922"/>
              <a:gd name="connsiteY6" fmla="*/ 3693490 h 3854232"/>
              <a:gd name="connsiteX7" fmla="*/ 1436911 w 5025922"/>
              <a:gd name="connsiteY7" fmla="*/ 3671974 h 3854232"/>
              <a:gd name="connsiteX8" fmla="*/ 2010652 w 5025922"/>
              <a:gd name="connsiteY8" fmla="*/ 3743692 h 3854232"/>
              <a:gd name="connsiteX9" fmla="*/ 2575428 w 5025922"/>
              <a:gd name="connsiteY9" fmla="*/ 3853061 h 3854232"/>
              <a:gd name="connsiteX10" fmla="*/ 3409146 w 5025922"/>
              <a:gd name="connsiteY10" fmla="*/ 3668388 h 3854232"/>
              <a:gd name="connsiteX11" fmla="*/ 4269757 w 5025922"/>
              <a:gd name="connsiteY11" fmla="*/ 3689903 h 3854232"/>
              <a:gd name="connsiteX12" fmla="*/ 4861428 w 5025922"/>
              <a:gd name="connsiteY12" fmla="*/ 3281113 h 3854232"/>
              <a:gd name="connsiteX13" fmla="*/ 4936732 w 5025922"/>
              <a:gd name="connsiteY13" fmla="*/ 2194590 h 3854232"/>
              <a:gd name="connsiteX14" fmla="*/ 5022793 w 5025922"/>
              <a:gd name="connsiteY14" fmla="*/ 1140341 h 3854232"/>
              <a:gd name="connsiteX15" fmla="*/ 4818397 w 5025922"/>
              <a:gd name="connsiteY15" fmla="*/ 548670 h 3854232"/>
              <a:gd name="connsiteX16" fmla="*/ 4183696 w 5025922"/>
              <a:gd name="connsiteY16" fmla="*/ 118364 h 3854232"/>
              <a:gd name="connsiteX17" fmla="*/ 3957786 w 5025922"/>
              <a:gd name="connsiteY17" fmla="*/ 96849 h 3854232"/>
              <a:gd name="connsiteX18" fmla="*/ 3742633 w 5025922"/>
              <a:gd name="connsiteY18" fmla="*/ 30 h 3854232"/>
              <a:gd name="connsiteX19" fmla="*/ 3064901 w 5025922"/>
              <a:gd name="connsiteY19" fmla="*/ 107607 h 3854232"/>
              <a:gd name="connsiteX20" fmla="*/ 2516261 w 5025922"/>
              <a:gd name="connsiteY20" fmla="*/ 30 h 3854232"/>
              <a:gd name="connsiteX21" fmla="*/ 2516261 w 5025922"/>
              <a:gd name="connsiteY21" fmla="*/ 30 h 3854232"/>
              <a:gd name="connsiteX22" fmla="*/ 2096713 w 5025922"/>
              <a:gd name="connsiteY22" fmla="*/ 53819 h 3854232"/>
              <a:gd name="connsiteX23" fmla="*/ 816553 w 5025922"/>
              <a:gd name="connsiteY23" fmla="*/ 21546 h 3854232"/>
              <a:gd name="connsiteX0" fmla="*/ 816553 w 5025922"/>
              <a:gd name="connsiteY0" fmla="*/ 21546 h 3854232"/>
              <a:gd name="connsiteX1" fmla="*/ 224882 w 5025922"/>
              <a:gd name="connsiteY1" fmla="*/ 473367 h 3854232"/>
              <a:gd name="connsiteX2" fmla="*/ 171094 w 5025922"/>
              <a:gd name="connsiteY2" fmla="*/ 1258675 h 3854232"/>
              <a:gd name="connsiteX3" fmla="*/ 764 w 5025922"/>
              <a:gd name="connsiteY3" fmla="*/ 1900549 h 3854232"/>
              <a:gd name="connsiteX4" fmla="*/ 108341 w 5025922"/>
              <a:gd name="connsiteY4" fmla="*/ 2506562 h 3854232"/>
              <a:gd name="connsiteX5" fmla="*/ 108341 w 5025922"/>
              <a:gd name="connsiteY5" fmla="*/ 3144849 h 3854232"/>
              <a:gd name="connsiteX6" fmla="*/ 397005 w 5025922"/>
              <a:gd name="connsiteY6" fmla="*/ 3693490 h 3854232"/>
              <a:gd name="connsiteX7" fmla="*/ 1436911 w 5025922"/>
              <a:gd name="connsiteY7" fmla="*/ 3671974 h 3854232"/>
              <a:gd name="connsiteX8" fmla="*/ 2010652 w 5025922"/>
              <a:gd name="connsiteY8" fmla="*/ 3743692 h 3854232"/>
              <a:gd name="connsiteX9" fmla="*/ 2575428 w 5025922"/>
              <a:gd name="connsiteY9" fmla="*/ 3853061 h 3854232"/>
              <a:gd name="connsiteX10" fmla="*/ 3409146 w 5025922"/>
              <a:gd name="connsiteY10" fmla="*/ 3668388 h 3854232"/>
              <a:gd name="connsiteX11" fmla="*/ 4269757 w 5025922"/>
              <a:gd name="connsiteY11" fmla="*/ 3689903 h 3854232"/>
              <a:gd name="connsiteX12" fmla="*/ 4861428 w 5025922"/>
              <a:gd name="connsiteY12" fmla="*/ 3281113 h 3854232"/>
              <a:gd name="connsiteX13" fmla="*/ 4936732 w 5025922"/>
              <a:gd name="connsiteY13" fmla="*/ 2194590 h 3854232"/>
              <a:gd name="connsiteX14" fmla="*/ 5022793 w 5025922"/>
              <a:gd name="connsiteY14" fmla="*/ 1140341 h 3854232"/>
              <a:gd name="connsiteX15" fmla="*/ 4818397 w 5025922"/>
              <a:gd name="connsiteY15" fmla="*/ 548670 h 3854232"/>
              <a:gd name="connsiteX16" fmla="*/ 4183696 w 5025922"/>
              <a:gd name="connsiteY16" fmla="*/ 118364 h 3854232"/>
              <a:gd name="connsiteX17" fmla="*/ 3957786 w 5025922"/>
              <a:gd name="connsiteY17" fmla="*/ 96849 h 3854232"/>
              <a:gd name="connsiteX18" fmla="*/ 3742633 w 5025922"/>
              <a:gd name="connsiteY18" fmla="*/ 30 h 3854232"/>
              <a:gd name="connsiteX19" fmla="*/ 3064901 w 5025922"/>
              <a:gd name="connsiteY19" fmla="*/ 107607 h 3854232"/>
              <a:gd name="connsiteX20" fmla="*/ 2516261 w 5025922"/>
              <a:gd name="connsiteY20" fmla="*/ 30 h 3854232"/>
              <a:gd name="connsiteX21" fmla="*/ 2516261 w 5025922"/>
              <a:gd name="connsiteY21" fmla="*/ 30 h 3854232"/>
              <a:gd name="connsiteX22" fmla="*/ 2096713 w 5025922"/>
              <a:gd name="connsiteY22" fmla="*/ 53819 h 3854232"/>
              <a:gd name="connsiteX23" fmla="*/ 816553 w 5025922"/>
              <a:gd name="connsiteY23" fmla="*/ 21546 h 3854232"/>
              <a:gd name="connsiteX0" fmla="*/ 816553 w 5025922"/>
              <a:gd name="connsiteY0" fmla="*/ 21546 h 3854232"/>
              <a:gd name="connsiteX1" fmla="*/ 224882 w 5025922"/>
              <a:gd name="connsiteY1" fmla="*/ 473367 h 3854232"/>
              <a:gd name="connsiteX2" fmla="*/ 171094 w 5025922"/>
              <a:gd name="connsiteY2" fmla="*/ 1258675 h 3854232"/>
              <a:gd name="connsiteX3" fmla="*/ 764 w 5025922"/>
              <a:gd name="connsiteY3" fmla="*/ 1900549 h 3854232"/>
              <a:gd name="connsiteX4" fmla="*/ 108341 w 5025922"/>
              <a:gd name="connsiteY4" fmla="*/ 2506562 h 3854232"/>
              <a:gd name="connsiteX5" fmla="*/ 108341 w 5025922"/>
              <a:gd name="connsiteY5" fmla="*/ 3144849 h 3854232"/>
              <a:gd name="connsiteX6" fmla="*/ 397005 w 5025922"/>
              <a:gd name="connsiteY6" fmla="*/ 3693490 h 3854232"/>
              <a:gd name="connsiteX7" fmla="*/ 1436911 w 5025922"/>
              <a:gd name="connsiteY7" fmla="*/ 3671974 h 3854232"/>
              <a:gd name="connsiteX8" fmla="*/ 2010652 w 5025922"/>
              <a:gd name="connsiteY8" fmla="*/ 3743692 h 3854232"/>
              <a:gd name="connsiteX9" fmla="*/ 2575428 w 5025922"/>
              <a:gd name="connsiteY9" fmla="*/ 3853061 h 3854232"/>
              <a:gd name="connsiteX10" fmla="*/ 3409146 w 5025922"/>
              <a:gd name="connsiteY10" fmla="*/ 3668388 h 3854232"/>
              <a:gd name="connsiteX11" fmla="*/ 4269757 w 5025922"/>
              <a:gd name="connsiteY11" fmla="*/ 3689903 h 3854232"/>
              <a:gd name="connsiteX12" fmla="*/ 4861428 w 5025922"/>
              <a:gd name="connsiteY12" fmla="*/ 3281113 h 3854232"/>
              <a:gd name="connsiteX13" fmla="*/ 4936732 w 5025922"/>
              <a:gd name="connsiteY13" fmla="*/ 2194590 h 3854232"/>
              <a:gd name="connsiteX14" fmla="*/ 5022793 w 5025922"/>
              <a:gd name="connsiteY14" fmla="*/ 1140341 h 3854232"/>
              <a:gd name="connsiteX15" fmla="*/ 4818397 w 5025922"/>
              <a:gd name="connsiteY15" fmla="*/ 548670 h 3854232"/>
              <a:gd name="connsiteX16" fmla="*/ 4183696 w 5025922"/>
              <a:gd name="connsiteY16" fmla="*/ 118364 h 3854232"/>
              <a:gd name="connsiteX17" fmla="*/ 3957786 w 5025922"/>
              <a:gd name="connsiteY17" fmla="*/ 96849 h 3854232"/>
              <a:gd name="connsiteX18" fmla="*/ 3742633 w 5025922"/>
              <a:gd name="connsiteY18" fmla="*/ 30 h 3854232"/>
              <a:gd name="connsiteX19" fmla="*/ 3064901 w 5025922"/>
              <a:gd name="connsiteY19" fmla="*/ 107607 h 3854232"/>
              <a:gd name="connsiteX20" fmla="*/ 2516261 w 5025922"/>
              <a:gd name="connsiteY20" fmla="*/ 30 h 3854232"/>
              <a:gd name="connsiteX21" fmla="*/ 2516261 w 5025922"/>
              <a:gd name="connsiteY21" fmla="*/ 30 h 3854232"/>
              <a:gd name="connsiteX22" fmla="*/ 2096713 w 5025922"/>
              <a:gd name="connsiteY22" fmla="*/ 53819 h 3854232"/>
              <a:gd name="connsiteX23" fmla="*/ 816553 w 5025922"/>
              <a:gd name="connsiteY23" fmla="*/ 21546 h 3854232"/>
              <a:gd name="connsiteX0" fmla="*/ 816553 w 5025922"/>
              <a:gd name="connsiteY0" fmla="*/ 21546 h 3854232"/>
              <a:gd name="connsiteX1" fmla="*/ 224882 w 5025922"/>
              <a:gd name="connsiteY1" fmla="*/ 473367 h 3854232"/>
              <a:gd name="connsiteX2" fmla="*/ 171094 w 5025922"/>
              <a:gd name="connsiteY2" fmla="*/ 1258675 h 3854232"/>
              <a:gd name="connsiteX3" fmla="*/ 764 w 5025922"/>
              <a:gd name="connsiteY3" fmla="*/ 1900549 h 3854232"/>
              <a:gd name="connsiteX4" fmla="*/ 108341 w 5025922"/>
              <a:gd name="connsiteY4" fmla="*/ 2506562 h 3854232"/>
              <a:gd name="connsiteX5" fmla="*/ 108341 w 5025922"/>
              <a:gd name="connsiteY5" fmla="*/ 3144849 h 3854232"/>
              <a:gd name="connsiteX6" fmla="*/ 414934 w 5025922"/>
              <a:gd name="connsiteY6" fmla="*/ 3684526 h 3854232"/>
              <a:gd name="connsiteX7" fmla="*/ 1436911 w 5025922"/>
              <a:gd name="connsiteY7" fmla="*/ 3671974 h 3854232"/>
              <a:gd name="connsiteX8" fmla="*/ 2010652 w 5025922"/>
              <a:gd name="connsiteY8" fmla="*/ 3743692 h 3854232"/>
              <a:gd name="connsiteX9" fmla="*/ 2575428 w 5025922"/>
              <a:gd name="connsiteY9" fmla="*/ 3853061 h 3854232"/>
              <a:gd name="connsiteX10" fmla="*/ 3409146 w 5025922"/>
              <a:gd name="connsiteY10" fmla="*/ 3668388 h 3854232"/>
              <a:gd name="connsiteX11" fmla="*/ 4269757 w 5025922"/>
              <a:gd name="connsiteY11" fmla="*/ 3689903 h 3854232"/>
              <a:gd name="connsiteX12" fmla="*/ 4861428 w 5025922"/>
              <a:gd name="connsiteY12" fmla="*/ 3281113 h 3854232"/>
              <a:gd name="connsiteX13" fmla="*/ 4936732 w 5025922"/>
              <a:gd name="connsiteY13" fmla="*/ 2194590 h 3854232"/>
              <a:gd name="connsiteX14" fmla="*/ 5022793 w 5025922"/>
              <a:gd name="connsiteY14" fmla="*/ 1140341 h 3854232"/>
              <a:gd name="connsiteX15" fmla="*/ 4818397 w 5025922"/>
              <a:gd name="connsiteY15" fmla="*/ 548670 h 3854232"/>
              <a:gd name="connsiteX16" fmla="*/ 4183696 w 5025922"/>
              <a:gd name="connsiteY16" fmla="*/ 118364 h 3854232"/>
              <a:gd name="connsiteX17" fmla="*/ 3957786 w 5025922"/>
              <a:gd name="connsiteY17" fmla="*/ 96849 h 3854232"/>
              <a:gd name="connsiteX18" fmla="*/ 3742633 w 5025922"/>
              <a:gd name="connsiteY18" fmla="*/ 30 h 3854232"/>
              <a:gd name="connsiteX19" fmla="*/ 3064901 w 5025922"/>
              <a:gd name="connsiteY19" fmla="*/ 107607 h 3854232"/>
              <a:gd name="connsiteX20" fmla="*/ 2516261 w 5025922"/>
              <a:gd name="connsiteY20" fmla="*/ 30 h 3854232"/>
              <a:gd name="connsiteX21" fmla="*/ 2516261 w 5025922"/>
              <a:gd name="connsiteY21" fmla="*/ 30 h 3854232"/>
              <a:gd name="connsiteX22" fmla="*/ 2096713 w 5025922"/>
              <a:gd name="connsiteY22" fmla="*/ 53819 h 3854232"/>
              <a:gd name="connsiteX23" fmla="*/ 816553 w 5025922"/>
              <a:gd name="connsiteY23" fmla="*/ 21546 h 3854232"/>
              <a:gd name="connsiteX0" fmla="*/ 816553 w 5025922"/>
              <a:gd name="connsiteY0" fmla="*/ 21546 h 3845361"/>
              <a:gd name="connsiteX1" fmla="*/ 224882 w 5025922"/>
              <a:gd name="connsiteY1" fmla="*/ 473367 h 3845361"/>
              <a:gd name="connsiteX2" fmla="*/ 171094 w 5025922"/>
              <a:gd name="connsiteY2" fmla="*/ 1258675 h 3845361"/>
              <a:gd name="connsiteX3" fmla="*/ 764 w 5025922"/>
              <a:gd name="connsiteY3" fmla="*/ 1900549 h 3845361"/>
              <a:gd name="connsiteX4" fmla="*/ 108341 w 5025922"/>
              <a:gd name="connsiteY4" fmla="*/ 2506562 h 3845361"/>
              <a:gd name="connsiteX5" fmla="*/ 108341 w 5025922"/>
              <a:gd name="connsiteY5" fmla="*/ 3144849 h 3845361"/>
              <a:gd name="connsiteX6" fmla="*/ 414934 w 5025922"/>
              <a:gd name="connsiteY6" fmla="*/ 3684526 h 3845361"/>
              <a:gd name="connsiteX7" fmla="*/ 1436911 w 5025922"/>
              <a:gd name="connsiteY7" fmla="*/ 3671974 h 3845361"/>
              <a:gd name="connsiteX8" fmla="*/ 2010652 w 5025922"/>
              <a:gd name="connsiteY8" fmla="*/ 3743692 h 3845361"/>
              <a:gd name="connsiteX9" fmla="*/ 2584392 w 5025922"/>
              <a:gd name="connsiteY9" fmla="*/ 3844096 h 3845361"/>
              <a:gd name="connsiteX10" fmla="*/ 3409146 w 5025922"/>
              <a:gd name="connsiteY10" fmla="*/ 3668388 h 3845361"/>
              <a:gd name="connsiteX11" fmla="*/ 4269757 w 5025922"/>
              <a:gd name="connsiteY11" fmla="*/ 3689903 h 3845361"/>
              <a:gd name="connsiteX12" fmla="*/ 4861428 w 5025922"/>
              <a:gd name="connsiteY12" fmla="*/ 3281113 h 3845361"/>
              <a:gd name="connsiteX13" fmla="*/ 4936732 w 5025922"/>
              <a:gd name="connsiteY13" fmla="*/ 2194590 h 3845361"/>
              <a:gd name="connsiteX14" fmla="*/ 5022793 w 5025922"/>
              <a:gd name="connsiteY14" fmla="*/ 1140341 h 3845361"/>
              <a:gd name="connsiteX15" fmla="*/ 4818397 w 5025922"/>
              <a:gd name="connsiteY15" fmla="*/ 548670 h 3845361"/>
              <a:gd name="connsiteX16" fmla="*/ 4183696 w 5025922"/>
              <a:gd name="connsiteY16" fmla="*/ 118364 h 3845361"/>
              <a:gd name="connsiteX17" fmla="*/ 3957786 w 5025922"/>
              <a:gd name="connsiteY17" fmla="*/ 96849 h 3845361"/>
              <a:gd name="connsiteX18" fmla="*/ 3742633 w 5025922"/>
              <a:gd name="connsiteY18" fmla="*/ 30 h 3845361"/>
              <a:gd name="connsiteX19" fmla="*/ 3064901 w 5025922"/>
              <a:gd name="connsiteY19" fmla="*/ 107607 h 3845361"/>
              <a:gd name="connsiteX20" fmla="*/ 2516261 w 5025922"/>
              <a:gd name="connsiteY20" fmla="*/ 30 h 3845361"/>
              <a:gd name="connsiteX21" fmla="*/ 2516261 w 5025922"/>
              <a:gd name="connsiteY21" fmla="*/ 30 h 3845361"/>
              <a:gd name="connsiteX22" fmla="*/ 2096713 w 5025922"/>
              <a:gd name="connsiteY22" fmla="*/ 53819 h 3845361"/>
              <a:gd name="connsiteX23" fmla="*/ 816553 w 5025922"/>
              <a:gd name="connsiteY23" fmla="*/ 21546 h 3845361"/>
              <a:gd name="connsiteX0" fmla="*/ 816138 w 5025507"/>
              <a:gd name="connsiteY0" fmla="*/ 21546 h 3845361"/>
              <a:gd name="connsiteX1" fmla="*/ 224467 w 5025507"/>
              <a:gd name="connsiteY1" fmla="*/ 473367 h 3845361"/>
              <a:gd name="connsiteX2" fmla="*/ 170679 w 5025507"/>
              <a:gd name="connsiteY2" fmla="*/ 1258675 h 3845361"/>
              <a:gd name="connsiteX3" fmla="*/ 349 w 5025507"/>
              <a:gd name="connsiteY3" fmla="*/ 1900549 h 3845361"/>
              <a:gd name="connsiteX4" fmla="*/ 125855 w 5025507"/>
              <a:gd name="connsiteY4" fmla="*/ 2273480 h 3845361"/>
              <a:gd name="connsiteX5" fmla="*/ 107926 w 5025507"/>
              <a:gd name="connsiteY5" fmla="*/ 3144849 h 3845361"/>
              <a:gd name="connsiteX6" fmla="*/ 414519 w 5025507"/>
              <a:gd name="connsiteY6" fmla="*/ 3684526 h 3845361"/>
              <a:gd name="connsiteX7" fmla="*/ 1436496 w 5025507"/>
              <a:gd name="connsiteY7" fmla="*/ 3671974 h 3845361"/>
              <a:gd name="connsiteX8" fmla="*/ 2010237 w 5025507"/>
              <a:gd name="connsiteY8" fmla="*/ 3743692 h 3845361"/>
              <a:gd name="connsiteX9" fmla="*/ 2583977 w 5025507"/>
              <a:gd name="connsiteY9" fmla="*/ 3844096 h 3845361"/>
              <a:gd name="connsiteX10" fmla="*/ 3408731 w 5025507"/>
              <a:gd name="connsiteY10" fmla="*/ 3668388 h 3845361"/>
              <a:gd name="connsiteX11" fmla="*/ 4269342 w 5025507"/>
              <a:gd name="connsiteY11" fmla="*/ 3689903 h 3845361"/>
              <a:gd name="connsiteX12" fmla="*/ 4861013 w 5025507"/>
              <a:gd name="connsiteY12" fmla="*/ 3281113 h 3845361"/>
              <a:gd name="connsiteX13" fmla="*/ 4936317 w 5025507"/>
              <a:gd name="connsiteY13" fmla="*/ 2194590 h 3845361"/>
              <a:gd name="connsiteX14" fmla="*/ 5022378 w 5025507"/>
              <a:gd name="connsiteY14" fmla="*/ 1140341 h 3845361"/>
              <a:gd name="connsiteX15" fmla="*/ 4817982 w 5025507"/>
              <a:gd name="connsiteY15" fmla="*/ 548670 h 3845361"/>
              <a:gd name="connsiteX16" fmla="*/ 4183281 w 5025507"/>
              <a:gd name="connsiteY16" fmla="*/ 118364 h 3845361"/>
              <a:gd name="connsiteX17" fmla="*/ 3957371 w 5025507"/>
              <a:gd name="connsiteY17" fmla="*/ 96849 h 3845361"/>
              <a:gd name="connsiteX18" fmla="*/ 3742218 w 5025507"/>
              <a:gd name="connsiteY18" fmla="*/ 30 h 3845361"/>
              <a:gd name="connsiteX19" fmla="*/ 3064486 w 5025507"/>
              <a:gd name="connsiteY19" fmla="*/ 107607 h 3845361"/>
              <a:gd name="connsiteX20" fmla="*/ 2515846 w 5025507"/>
              <a:gd name="connsiteY20" fmla="*/ 30 h 3845361"/>
              <a:gd name="connsiteX21" fmla="*/ 2515846 w 5025507"/>
              <a:gd name="connsiteY21" fmla="*/ 30 h 3845361"/>
              <a:gd name="connsiteX22" fmla="*/ 2096298 w 5025507"/>
              <a:gd name="connsiteY22" fmla="*/ 53819 h 3845361"/>
              <a:gd name="connsiteX23" fmla="*/ 816138 w 5025507"/>
              <a:gd name="connsiteY23" fmla="*/ 21546 h 3845361"/>
              <a:gd name="connsiteX0" fmla="*/ 727540 w 4936909"/>
              <a:gd name="connsiteY0" fmla="*/ 21546 h 3845361"/>
              <a:gd name="connsiteX1" fmla="*/ 135869 w 4936909"/>
              <a:gd name="connsiteY1" fmla="*/ 473367 h 3845361"/>
              <a:gd name="connsiteX2" fmla="*/ 82081 w 4936909"/>
              <a:gd name="connsiteY2" fmla="*/ 1258675 h 3845361"/>
              <a:gd name="connsiteX3" fmla="*/ 37257 w 4936909"/>
              <a:gd name="connsiteY3" fmla="*/ 2273480 h 3845361"/>
              <a:gd name="connsiteX4" fmla="*/ 19328 w 4936909"/>
              <a:gd name="connsiteY4" fmla="*/ 3144849 h 3845361"/>
              <a:gd name="connsiteX5" fmla="*/ 325921 w 4936909"/>
              <a:gd name="connsiteY5" fmla="*/ 3684526 h 3845361"/>
              <a:gd name="connsiteX6" fmla="*/ 1347898 w 4936909"/>
              <a:gd name="connsiteY6" fmla="*/ 3671974 h 3845361"/>
              <a:gd name="connsiteX7" fmla="*/ 1921639 w 4936909"/>
              <a:gd name="connsiteY7" fmla="*/ 3743692 h 3845361"/>
              <a:gd name="connsiteX8" fmla="*/ 2495379 w 4936909"/>
              <a:gd name="connsiteY8" fmla="*/ 3844096 h 3845361"/>
              <a:gd name="connsiteX9" fmla="*/ 3320133 w 4936909"/>
              <a:gd name="connsiteY9" fmla="*/ 3668388 h 3845361"/>
              <a:gd name="connsiteX10" fmla="*/ 4180744 w 4936909"/>
              <a:gd name="connsiteY10" fmla="*/ 3689903 h 3845361"/>
              <a:gd name="connsiteX11" fmla="*/ 4772415 w 4936909"/>
              <a:gd name="connsiteY11" fmla="*/ 3281113 h 3845361"/>
              <a:gd name="connsiteX12" fmla="*/ 4847719 w 4936909"/>
              <a:gd name="connsiteY12" fmla="*/ 2194590 h 3845361"/>
              <a:gd name="connsiteX13" fmla="*/ 4933780 w 4936909"/>
              <a:gd name="connsiteY13" fmla="*/ 1140341 h 3845361"/>
              <a:gd name="connsiteX14" fmla="*/ 4729384 w 4936909"/>
              <a:gd name="connsiteY14" fmla="*/ 548670 h 3845361"/>
              <a:gd name="connsiteX15" fmla="*/ 4094683 w 4936909"/>
              <a:gd name="connsiteY15" fmla="*/ 118364 h 3845361"/>
              <a:gd name="connsiteX16" fmla="*/ 3868773 w 4936909"/>
              <a:gd name="connsiteY16" fmla="*/ 96849 h 3845361"/>
              <a:gd name="connsiteX17" fmla="*/ 3653620 w 4936909"/>
              <a:gd name="connsiteY17" fmla="*/ 30 h 3845361"/>
              <a:gd name="connsiteX18" fmla="*/ 2975888 w 4936909"/>
              <a:gd name="connsiteY18" fmla="*/ 107607 h 3845361"/>
              <a:gd name="connsiteX19" fmla="*/ 2427248 w 4936909"/>
              <a:gd name="connsiteY19" fmla="*/ 30 h 3845361"/>
              <a:gd name="connsiteX20" fmla="*/ 2427248 w 4936909"/>
              <a:gd name="connsiteY20" fmla="*/ 30 h 3845361"/>
              <a:gd name="connsiteX21" fmla="*/ 2007700 w 4936909"/>
              <a:gd name="connsiteY21" fmla="*/ 53819 h 3845361"/>
              <a:gd name="connsiteX22" fmla="*/ 727540 w 4936909"/>
              <a:gd name="connsiteY22" fmla="*/ 21546 h 3845361"/>
              <a:gd name="connsiteX0" fmla="*/ 799540 w 5008909"/>
              <a:gd name="connsiteY0" fmla="*/ 21546 h 3845361"/>
              <a:gd name="connsiteX1" fmla="*/ 207869 w 5008909"/>
              <a:gd name="connsiteY1" fmla="*/ 473367 h 3845361"/>
              <a:gd name="connsiteX2" fmla="*/ 1681 w 5008909"/>
              <a:gd name="connsiteY2" fmla="*/ 1258675 h 3845361"/>
              <a:gd name="connsiteX3" fmla="*/ 109257 w 5008909"/>
              <a:gd name="connsiteY3" fmla="*/ 2273480 h 3845361"/>
              <a:gd name="connsiteX4" fmla="*/ 91328 w 5008909"/>
              <a:gd name="connsiteY4" fmla="*/ 3144849 h 3845361"/>
              <a:gd name="connsiteX5" fmla="*/ 397921 w 5008909"/>
              <a:gd name="connsiteY5" fmla="*/ 3684526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2079700 w 5008909"/>
              <a:gd name="connsiteY21" fmla="*/ 53819 h 3845361"/>
              <a:gd name="connsiteX22" fmla="*/ 799540 w 5008909"/>
              <a:gd name="connsiteY22" fmla="*/ 21546 h 3845361"/>
              <a:gd name="connsiteX0" fmla="*/ 799540 w 5008909"/>
              <a:gd name="connsiteY0" fmla="*/ 21546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84526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2079700 w 5008909"/>
              <a:gd name="connsiteY21" fmla="*/ 53819 h 3845361"/>
              <a:gd name="connsiteX22" fmla="*/ 799540 w 5008909"/>
              <a:gd name="connsiteY22" fmla="*/ 21546 h 3845361"/>
              <a:gd name="connsiteX0" fmla="*/ 799540 w 5008909"/>
              <a:gd name="connsiteY0" fmla="*/ 21546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84526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2079700 w 5008909"/>
              <a:gd name="connsiteY21" fmla="*/ 53819 h 3845361"/>
              <a:gd name="connsiteX22" fmla="*/ 799540 w 5008909"/>
              <a:gd name="connsiteY22" fmla="*/ 21546 h 3845361"/>
              <a:gd name="connsiteX0" fmla="*/ 799540 w 5008909"/>
              <a:gd name="connsiteY0" fmla="*/ 21546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84526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2079700 w 5008909"/>
              <a:gd name="connsiteY21" fmla="*/ 53819 h 3845361"/>
              <a:gd name="connsiteX22" fmla="*/ 799540 w 5008909"/>
              <a:gd name="connsiteY22" fmla="*/ 21546 h 3845361"/>
              <a:gd name="connsiteX0" fmla="*/ 799540 w 5008909"/>
              <a:gd name="connsiteY0" fmla="*/ 21546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30738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2079700 w 5008909"/>
              <a:gd name="connsiteY21" fmla="*/ 53819 h 3845361"/>
              <a:gd name="connsiteX22" fmla="*/ 799540 w 5008909"/>
              <a:gd name="connsiteY22" fmla="*/ 21546 h 3845361"/>
              <a:gd name="connsiteX0" fmla="*/ 799540 w 5008909"/>
              <a:gd name="connsiteY0" fmla="*/ 21546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30738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2079700 w 5008909"/>
              <a:gd name="connsiteY21" fmla="*/ 53819 h 3845361"/>
              <a:gd name="connsiteX22" fmla="*/ 799540 w 5008909"/>
              <a:gd name="connsiteY22" fmla="*/ 21546 h 3845361"/>
              <a:gd name="connsiteX0" fmla="*/ 781611 w 5008909"/>
              <a:gd name="connsiteY0" fmla="*/ 66369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30738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2079700 w 5008909"/>
              <a:gd name="connsiteY21" fmla="*/ 53819 h 3845361"/>
              <a:gd name="connsiteX22" fmla="*/ 781611 w 5008909"/>
              <a:gd name="connsiteY22" fmla="*/ 66369 h 3845361"/>
              <a:gd name="connsiteX0" fmla="*/ 781611 w 5008909"/>
              <a:gd name="connsiteY0" fmla="*/ 66369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30738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2079700 w 5008909"/>
              <a:gd name="connsiteY21" fmla="*/ 53819 h 3845361"/>
              <a:gd name="connsiteX22" fmla="*/ 781611 w 5008909"/>
              <a:gd name="connsiteY22" fmla="*/ 66369 h 3845361"/>
              <a:gd name="connsiteX0" fmla="*/ 781611 w 5008909"/>
              <a:gd name="connsiteY0" fmla="*/ 66369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30738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1891441 w 5008909"/>
              <a:gd name="connsiteY21" fmla="*/ 170361 h 3845361"/>
              <a:gd name="connsiteX22" fmla="*/ 781611 w 5008909"/>
              <a:gd name="connsiteY22" fmla="*/ 66369 h 3845361"/>
              <a:gd name="connsiteX0" fmla="*/ 781611 w 5008909"/>
              <a:gd name="connsiteY0" fmla="*/ 66369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30738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1891441 w 5008909"/>
              <a:gd name="connsiteY21" fmla="*/ 170361 h 3845361"/>
              <a:gd name="connsiteX22" fmla="*/ 781611 w 5008909"/>
              <a:gd name="connsiteY22" fmla="*/ 66369 h 3845361"/>
              <a:gd name="connsiteX0" fmla="*/ 781611 w 5008909"/>
              <a:gd name="connsiteY0" fmla="*/ 66369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30738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1748005 w 5008909"/>
              <a:gd name="connsiteY21" fmla="*/ 152432 h 3845361"/>
              <a:gd name="connsiteX22" fmla="*/ 781611 w 5008909"/>
              <a:gd name="connsiteY22" fmla="*/ 66369 h 3845361"/>
              <a:gd name="connsiteX0" fmla="*/ 781611 w 5008909"/>
              <a:gd name="connsiteY0" fmla="*/ 66369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30738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1748005 w 5008909"/>
              <a:gd name="connsiteY20" fmla="*/ 152432 h 3845361"/>
              <a:gd name="connsiteX21" fmla="*/ 781611 w 5008909"/>
              <a:gd name="connsiteY21" fmla="*/ 66369 h 3845361"/>
              <a:gd name="connsiteX0" fmla="*/ 781611 w 5008909"/>
              <a:gd name="connsiteY0" fmla="*/ 66369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30738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1748005 w 5008909"/>
              <a:gd name="connsiteY20" fmla="*/ 152432 h 3845361"/>
              <a:gd name="connsiteX21" fmla="*/ 781611 w 5008909"/>
              <a:gd name="connsiteY21" fmla="*/ 66369 h 3845361"/>
              <a:gd name="connsiteX0" fmla="*/ 781611 w 5008909"/>
              <a:gd name="connsiteY0" fmla="*/ 66369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30738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553037 w 5008909"/>
              <a:gd name="connsiteY19" fmla="*/ 215182 h 3845361"/>
              <a:gd name="connsiteX20" fmla="*/ 1748005 w 5008909"/>
              <a:gd name="connsiteY20" fmla="*/ 152432 h 3845361"/>
              <a:gd name="connsiteX21" fmla="*/ 781611 w 5008909"/>
              <a:gd name="connsiteY21" fmla="*/ 66369 h 3845361"/>
              <a:gd name="connsiteX0" fmla="*/ 781611 w 5008909"/>
              <a:gd name="connsiteY0" fmla="*/ 71261 h 3850253"/>
              <a:gd name="connsiteX1" fmla="*/ 207869 w 5008909"/>
              <a:gd name="connsiteY1" fmla="*/ 478259 h 3850253"/>
              <a:gd name="connsiteX2" fmla="*/ 1681 w 5008909"/>
              <a:gd name="connsiteY2" fmla="*/ 1263567 h 3850253"/>
              <a:gd name="connsiteX3" fmla="*/ 109257 w 5008909"/>
              <a:gd name="connsiteY3" fmla="*/ 2197690 h 3850253"/>
              <a:gd name="connsiteX4" fmla="*/ 91328 w 5008909"/>
              <a:gd name="connsiteY4" fmla="*/ 3149741 h 3850253"/>
              <a:gd name="connsiteX5" fmla="*/ 397921 w 5008909"/>
              <a:gd name="connsiteY5" fmla="*/ 3635630 h 3850253"/>
              <a:gd name="connsiteX6" fmla="*/ 1419898 w 5008909"/>
              <a:gd name="connsiteY6" fmla="*/ 3676866 h 3850253"/>
              <a:gd name="connsiteX7" fmla="*/ 1993639 w 5008909"/>
              <a:gd name="connsiteY7" fmla="*/ 3748584 h 3850253"/>
              <a:gd name="connsiteX8" fmla="*/ 2567379 w 5008909"/>
              <a:gd name="connsiteY8" fmla="*/ 3848988 h 3850253"/>
              <a:gd name="connsiteX9" fmla="*/ 3392133 w 5008909"/>
              <a:gd name="connsiteY9" fmla="*/ 3673280 h 3850253"/>
              <a:gd name="connsiteX10" fmla="*/ 4252744 w 5008909"/>
              <a:gd name="connsiteY10" fmla="*/ 3694795 h 3850253"/>
              <a:gd name="connsiteX11" fmla="*/ 4844415 w 5008909"/>
              <a:gd name="connsiteY11" fmla="*/ 3286005 h 3850253"/>
              <a:gd name="connsiteX12" fmla="*/ 4919719 w 5008909"/>
              <a:gd name="connsiteY12" fmla="*/ 2199482 h 3850253"/>
              <a:gd name="connsiteX13" fmla="*/ 5005780 w 5008909"/>
              <a:gd name="connsiteY13" fmla="*/ 1145233 h 3850253"/>
              <a:gd name="connsiteX14" fmla="*/ 4801384 w 5008909"/>
              <a:gd name="connsiteY14" fmla="*/ 553562 h 3850253"/>
              <a:gd name="connsiteX15" fmla="*/ 4166683 w 5008909"/>
              <a:gd name="connsiteY15" fmla="*/ 123256 h 3850253"/>
              <a:gd name="connsiteX16" fmla="*/ 3940773 w 5008909"/>
              <a:gd name="connsiteY16" fmla="*/ 101741 h 3850253"/>
              <a:gd name="connsiteX17" fmla="*/ 3725620 w 5008909"/>
              <a:gd name="connsiteY17" fmla="*/ 4922 h 3850253"/>
              <a:gd name="connsiteX18" fmla="*/ 3047888 w 5008909"/>
              <a:gd name="connsiteY18" fmla="*/ 112499 h 3850253"/>
              <a:gd name="connsiteX19" fmla="*/ 2553037 w 5008909"/>
              <a:gd name="connsiteY19" fmla="*/ 220074 h 3850253"/>
              <a:gd name="connsiteX20" fmla="*/ 1748005 w 5008909"/>
              <a:gd name="connsiteY20" fmla="*/ 157324 h 3850253"/>
              <a:gd name="connsiteX21" fmla="*/ 781611 w 5008909"/>
              <a:gd name="connsiteY21" fmla="*/ 71261 h 3850253"/>
              <a:gd name="connsiteX0" fmla="*/ 781611 w 5008909"/>
              <a:gd name="connsiteY0" fmla="*/ 66370 h 3845362"/>
              <a:gd name="connsiteX1" fmla="*/ 207869 w 5008909"/>
              <a:gd name="connsiteY1" fmla="*/ 473368 h 3845362"/>
              <a:gd name="connsiteX2" fmla="*/ 1681 w 5008909"/>
              <a:gd name="connsiteY2" fmla="*/ 1258676 h 3845362"/>
              <a:gd name="connsiteX3" fmla="*/ 109257 w 5008909"/>
              <a:gd name="connsiteY3" fmla="*/ 2192799 h 3845362"/>
              <a:gd name="connsiteX4" fmla="*/ 91328 w 5008909"/>
              <a:gd name="connsiteY4" fmla="*/ 3144850 h 3845362"/>
              <a:gd name="connsiteX5" fmla="*/ 397921 w 5008909"/>
              <a:gd name="connsiteY5" fmla="*/ 3630739 h 3845362"/>
              <a:gd name="connsiteX6" fmla="*/ 1419898 w 5008909"/>
              <a:gd name="connsiteY6" fmla="*/ 3671975 h 3845362"/>
              <a:gd name="connsiteX7" fmla="*/ 1993639 w 5008909"/>
              <a:gd name="connsiteY7" fmla="*/ 3743693 h 3845362"/>
              <a:gd name="connsiteX8" fmla="*/ 2567379 w 5008909"/>
              <a:gd name="connsiteY8" fmla="*/ 3844097 h 3845362"/>
              <a:gd name="connsiteX9" fmla="*/ 3392133 w 5008909"/>
              <a:gd name="connsiteY9" fmla="*/ 3668389 h 3845362"/>
              <a:gd name="connsiteX10" fmla="*/ 4252744 w 5008909"/>
              <a:gd name="connsiteY10" fmla="*/ 3689904 h 3845362"/>
              <a:gd name="connsiteX11" fmla="*/ 4844415 w 5008909"/>
              <a:gd name="connsiteY11" fmla="*/ 3281114 h 3845362"/>
              <a:gd name="connsiteX12" fmla="*/ 4919719 w 5008909"/>
              <a:gd name="connsiteY12" fmla="*/ 2194591 h 3845362"/>
              <a:gd name="connsiteX13" fmla="*/ 5005780 w 5008909"/>
              <a:gd name="connsiteY13" fmla="*/ 1140342 h 3845362"/>
              <a:gd name="connsiteX14" fmla="*/ 4801384 w 5008909"/>
              <a:gd name="connsiteY14" fmla="*/ 548671 h 3845362"/>
              <a:gd name="connsiteX15" fmla="*/ 4166683 w 5008909"/>
              <a:gd name="connsiteY15" fmla="*/ 118365 h 3845362"/>
              <a:gd name="connsiteX16" fmla="*/ 3940773 w 5008909"/>
              <a:gd name="connsiteY16" fmla="*/ 96850 h 3845362"/>
              <a:gd name="connsiteX17" fmla="*/ 3725620 w 5008909"/>
              <a:gd name="connsiteY17" fmla="*/ 31 h 3845362"/>
              <a:gd name="connsiteX18" fmla="*/ 3047888 w 5008909"/>
              <a:gd name="connsiteY18" fmla="*/ 107608 h 3845362"/>
              <a:gd name="connsiteX19" fmla="*/ 1748005 w 5008909"/>
              <a:gd name="connsiteY19" fmla="*/ 152433 h 3845362"/>
              <a:gd name="connsiteX20" fmla="*/ 781611 w 5008909"/>
              <a:gd name="connsiteY20" fmla="*/ 66370 h 3845362"/>
              <a:gd name="connsiteX0" fmla="*/ 781611 w 5008909"/>
              <a:gd name="connsiteY0" fmla="*/ 66370 h 3845362"/>
              <a:gd name="connsiteX1" fmla="*/ 207869 w 5008909"/>
              <a:gd name="connsiteY1" fmla="*/ 473368 h 3845362"/>
              <a:gd name="connsiteX2" fmla="*/ 1681 w 5008909"/>
              <a:gd name="connsiteY2" fmla="*/ 1258676 h 3845362"/>
              <a:gd name="connsiteX3" fmla="*/ 109257 w 5008909"/>
              <a:gd name="connsiteY3" fmla="*/ 2192799 h 3845362"/>
              <a:gd name="connsiteX4" fmla="*/ 91328 w 5008909"/>
              <a:gd name="connsiteY4" fmla="*/ 3144850 h 3845362"/>
              <a:gd name="connsiteX5" fmla="*/ 397921 w 5008909"/>
              <a:gd name="connsiteY5" fmla="*/ 3630739 h 3845362"/>
              <a:gd name="connsiteX6" fmla="*/ 1419898 w 5008909"/>
              <a:gd name="connsiteY6" fmla="*/ 3671975 h 3845362"/>
              <a:gd name="connsiteX7" fmla="*/ 1993639 w 5008909"/>
              <a:gd name="connsiteY7" fmla="*/ 3743693 h 3845362"/>
              <a:gd name="connsiteX8" fmla="*/ 2567379 w 5008909"/>
              <a:gd name="connsiteY8" fmla="*/ 3844097 h 3845362"/>
              <a:gd name="connsiteX9" fmla="*/ 3392133 w 5008909"/>
              <a:gd name="connsiteY9" fmla="*/ 3668389 h 3845362"/>
              <a:gd name="connsiteX10" fmla="*/ 4252744 w 5008909"/>
              <a:gd name="connsiteY10" fmla="*/ 3689904 h 3845362"/>
              <a:gd name="connsiteX11" fmla="*/ 4844415 w 5008909"/>
              <a:gd name="connsiteY11" fmla="*/ 3281114 h 3845362"/>
              <a:gd name="connsiteX12" fmla="*/ 4919719 w 5008909"/>
              <a:gd name="connsiteY12" fmla="*/ 2194591 h 3845362"/>
              <a:gd name="connsiteX13" fmla="*/ 5005780 w 5008909"/>
              <a:gd name="connsiteY13" fmla="*/ 1140342 h 3845362"/>
              <a:gd name="connsiteX14" fmla="*/ 4801384 w 5008909"/>
              <a:gd name="connsiteY14" fmla="*/ 548671 h 3845362"/>
              <a:gd name="connsiteX15" fmla="*/ 4166683 w 5008909"/>
              <a:gd name="connsiteY15" fmla="*/ 118365 h 3845362"/>
              <a:gd name="connsiteX16" fmla="*/ 3940773 w 5008909"/>
              <a:gd name="connsiteY16" fmla="*/ 96850 h 3845362"/>
              <a:gd name="connsiteX17" fmla="*/ 3725620 w 5008909"/>
              <a:gd name="connsiteY17" fmla="*/ 31 h 3845362"/>
              <a:gd name="connsiteX18" fmla="*/ 3047888 w 5008909"/>
              <a:gd name="connsiteY18" fmla="*/ 107608 h 3845362"/>
              <a:gd name="connsiteX19" fmla="*/ 1748005 w 5008909"/>
              <a:gd name="connsiteY19" fmla="*/ 152433 h 3845362"/>
              <a:gd name="connsiteX20" fmla="*/ 781611 w 5008909"/>
              <a:gd name="connsiteY20" fmla="*/ 66370 h 3845362"/>
              <a:gd name="connsiteX0" fmla="*/ 781611 w 5008909"/>
              <a:gd name="connsiteY0" fmla="*/ 82103 h 3861095"/>
              <a:gd name="connsiteX1" fmla="*/ 207869 w 5008909"/>
              <a:gd name="connsiteY1" fmla="*/ 489101 h 3861095"/>
              <a:gd name="connsiteX2" fmla="*/ 1681 w 5008909"/>
              <a:gd name="connsiteY2" fmla="*/ 1274409 h 3861095"/>
              <a:gd name="connsiteX3" fmla="*/ 109257 w 5008909"/>
              <a:gd name="connsiteY3" fmla="*/ 2208532 h 3861095"/>
              <a:gd name="connsiteX4" fmla="*/ 91328 w 5008909"/>
              <a:gd name="connsiteY4" fmla="*/ 3160583 h 3861095"/>
              <a:gd name="connsiteX5" fmla="*/ 397921 w 5008909"/>
              <a:gd name="connsiteY5" fmla="*/ 3646472 h 3861095"/>
              <a:gd name="connsiteX6" fmla="*/ 1419898 w 5008909"/>
              <a:gd name="connsiteY6" fmla="*/ 3687708 h 3861095"/>
              <a:gd name="connsiteX7" fmla="*/ 1993639 w 5008909"/>
              <a:gd name="connsiteY7" fmla="*/ 3759426 h 3861095"/>
              <a:gd name="connsiteX8" fmla="*/ 2567379 w 5008909"/>
              <a:gd name="connsiteY8" fmla="*/ 3859830 h 3861095"/>
              <a:gd name="connsiteX9" fmla="*/ 3392133 w 5008909"/>
              <a:gd name="connsiteY9" fmla="*/ 3684122 h 3861095"/>
              <a:gd name="connsiteX10" fmla="*/ 4252744 w 5008909"/>
              <a:gd name="connsiteY10" fmla="*/ 3705637 h 3861095"/>
              <a:gd name="connsiteX11" fmla="*/ 4844415 w 5008909"/>
              <a:gd name="connsiteY11" fmla="*/ 3296847 h 3861095"/>
              <a:gd name="connsiteX12" fmla="*/ 4919719 w 5008909"/>
              <a:gd name="connsiteY12" fmla="*/ 2210324 h 3861095"/>
              <a:gd name="connsiteX13" fmla="*/ 5005780 w 5008909"/>
              <a:gd name="connsiteY13" fmla="*/ 1156075 h 3861095"/>
              <a:gd name="connsiteX14" fmla="*/ 4801384 w 5008909"/>
              <a:gd name="connsiteY14" fmla="*/ 564404 h 3861095"/>
              <a:gd name="connsiteX15" fmla="*/ 4166683 w 5008909"/>
              <a:gd name="connsiteY15" fmla="*/ 134098 h 3861095"/>
              <a:gd name="connsiteX16" fmla="*/ 3940773 w 5008909"/>
              <a:gd name="connsiteY16" fmla="*/ 112583 h 3861095"/>
              <a:gd name="connsiteX17" fmla="*/ 3725620 w 5008909"/>
              <a:gd name="connsiteY17" fmla="*/ 15764 h 3861095"/>
              <a:gd name="connsiteX18" fmla="*/ 2832735 w 5008909"/>
              <a:gd name="connsiteY18" fmla="*/ 15765 h 3861095"/>
              <a:gd name="connsiteX19" fmla="*/ 1748005 w 5008909"/>
              <a:gd name="connsiteY19" fmla="*/ 168166 h 3861095"/>
              <a:gd name="connsiteX20" fmla="*/ 781611 w 5008909"/>
              <a:gd name="connsiteY20" fmla="*/ 82103 h 3861095"/>
              <a:gd name="connsiteX0" fmla="*/ 781611 w 5008909"/>
              <a:gd name="connsiteY0" fmla="*/ 82103 h 3861095"/>
              <a:gd name="connsiteX1" fmla="*/ 207869 w 5008909"/>
              <a:gd name="connsiteY1" fmla="*/ 489101 h 3861095"/>
              <a:gd name="connsiteX2" fmla="*/ 1681 w 5008909"/>
              <a:gd name="connsiteY2" fmla="*/ 1274409 h 3861095"/>
              <a:gd name="connsiteX3" fmla="*/ 109257 w 5008909"/>
              <a:gd name="connsiteY3" fmla="*/ 2208532 h 3861095"/>
              <a:gd name="connsiteX4" fmla="*/ 91328 w 5008909"/>
              <a:gd name="connsiteY4" fmla="*/ 3160583 h 3861095"/>
              <a:gd name="connsiteX5" fmla="*/ 397921 w 5008909"/>
              <a:gd name="connsiteY5" fmla="*/ 3646472 h 3861095"/>
              <a:gd name="connsiteX6" fmla="*/ 1419898 w 5008909"/>
              <a:gd name="connsiteY6" fmla="*/ 3687708 h 3861095"/>
              <a:gd name="connsiteX7" fmla="*/ 1993639 w 5008909"/>
              <a:gd name="connsiteY7" fmla="*/ 3759426 h 3861095"/>
              <a:gd name="connsiteX8" fmla="*/ 2567379 w 5008909"/>
              <a:gd name="connsiteY8" fmla="*/ 3859830 h 3861095"/>
              <a:gd name="connsiteX9" fmla="*/ 3392133 w 5008909"/>
              <a:gd name="connsiteY9" fmla="*/ 3684122 h 3861095"/>
              <a:gd name="connsiteX10" fmla="*/ 4252744 w 5008909"/>
              <a:gd name="connsiteY10" fmla="*/ 3705637 h 3861095"/>
              <a:gd name="connsiteX11" fmla="*/ 4844415 w 5008909"/>
              <a:gd name="connsiteY11" fmla="*/ 3296847 h 3861095"/>
              <a:gd name="connsiteX12" fmla="*/ 4919719 w 5008909"/>
              <a:gd name="connsiteY12" fmla="*/ 2210324 h 3861095"/>
              <a:gd name="connsiteX13" fmla="*/ 5005780 w 5008909"/>
              <a:gd name="connsiteY13" fmla="*/ 1156075 h 3861095"/>
              <a:gd name="connsiteX14" fmla="*/ 4801384 w 5008909"/>
              <a:gd name="connsiteY14" fmla="*/ 564404 h 3861095"/>
              <a:gd name="connsiteX15" fmla="*/ 4166683 w 5008909"/>
              <a:gd name="connsiteY15" fmla="*/ 134098 h 3861095"/>
              <a:gd name="connsiteX16" fmla="*/ 3940773 w 5008909"/>
              <a:gd name="connsiteY16" fmla="*/ 112583 h 3861095"/>
              <a:gd name="connsiteX17" fmla="*/ 3725620 w 5008909"/>
              <a:gd name="connsiteY17" fmla="*/ 15764 h 3861095"/>
              <a:gd name="connsiteX18" fmla="*/ 2778946 w 5008909"/>
              <a:gd name="connsiteY18" fmla="*/ 15765 h 3861095"/>
              <a:gd name="connsiteX19" fmla="*/ 1748005 w 5008909"/>
              <a:gd name="connsiteY19" fmla="*/ 168166 h 3861095"/>
              <a:gd name="connsiteX20" fmla="*/ 781611 w 5008909"/>
              <a:gd name="connsiteY20" fmla="*/ 82103 h 3861095"/>
              <a:gd name="connsiteX0" fmla="*/ 781611 w 5008909"/>
              <a:gd name="connsiteY0" fmla="*/ 66372 h 3845364"/>
              <a:gd name="connsiteX1" fmla="*/ 207869 w 5008909"/>
              <a:gd name="connsiteY1" fmla="*/ 473370 h 3845364"/>
              <a:gd name="connsiteX2" fmla="*/ 1681 w 5008909"/>
              <a:gd name="connsiteY2" fmla="*/ 1258678 h 3845364"/>
              <a:gd name="connsiteX3" fmla="*/ 109257 w 5008909"/>
              <a:gd name="connsiteY3" fmla="*/ 2192801 h 3845364"/>
              <a:gd name="connsiteX4" fmla="*/ 91328 w 5008909"/>
              <a:gd name="connsiteY4" fmla="*/ 3144852 h 3845364"/>
              <a:gd name="connsiteX5" fmla="*/ 397921 w 5008909"/>
              <a:gd name="connsiteY5" fmla="*/ 3630741 h 3845364"/>
              <a:gd name="connsiteX6" fmla="*/ 1419898 w 5008909"/>
              <a:gd name="connsiteY6" fmla="*/ 3671977 h 3845364"/>
              <a:gd name="connsiteX7" fmla="*/ 1993639 w 5008909"/>
              <a:gd name="connsiteY7" fmla="*/ 3743695 h 3845364"/>
              <a:gd name="connsiteX8" fmla="*/ 2567379 w 5008909"/>
              <a:gd name="connsiteY8" fmla="*/ 3844099 h 3845364"/>
              <a:gd name="connsiteX9" fmla="*/ 3392133 w 5008909"/>
              <a:gd name="connsiteY9" fmla="*/ 3668391 h 3845364"/>
              <a:gd name="connsiteX10" fmla="*/ 4252744 w 5008909"/>
              <a:gd name="connsiteY10" fmla="*/ 3689906 h 3845364"/>
              <a:gd name="connsiteX11" fmla="*/ 4844415 w 5008909"/>
              <a:gd name="connsiteY11" fmla="*/ 3281116 h 3845364"/>
              <a:gd name="connsiteX12" fmla="*/ 4919719 w 5008909"/>
              <a:gd name="connsiteY12" fmla="*/ 2194593 h 3845364"/>
              <a:gd name="connsiteX13" fmla="*/ 5005780 w 5008909"/>
              <a:gd name="connsiteY13" fmla="*/ 1140344 h 3845364"/>
              <a:gd name="connsiteX14" fmla="*/ 4801384 w 5008909"/>
              <a:gd name="connsiteY14" fmla="*/ 548673 h 3845364"/>
              <a:gd name="connsiteX15" fmla="*/ 4166683 w 5008909"/>
              <a:gd name="connsiteY15" fmla="*/ 118367 h 3845364"/>
              <a:gd name="connsiteX16" fmla="*/ 3940773 w 5008909"/>
              <a:gd name="connsiteY16" fmla="*/ 96852 h 3845364"/>
              <a:gd name="connsiteX17" fmla="*/ 3743550 w 5008909"/>
              <a:gd name="connsiteY17" fmla="*/ 170362 h 3845364"/>
              <a:gd name="connsiteX18" fmla="*/ 2778946 w 5008909"/>
              <a:gd name="connsiteY18" fmla="*/ 34 h 3845364"/>
              <a:gd name="connsiteX19" fmla="*/ 1748005 w 5008909"/>
              <a:gd name="connsiteY19" fmla="*/ 152435 h 3845364"/>
              <a:gd name="connsiteX20" fmla="*/ 781611 w 5008909"/>
              <a:gd name="connsiteY20" fmla="*/ 66372 h 3845364"/>
              <a:gd name="connsiteX0" fmla="*/ 781611 w 5008909"/>
              <a:gd name="connsiteY0" fmla="*/ 66372 h 3845364"/>
              <a:gd name="connsiteX1" fmla="*/ 207869 w 5008909"/>
              <a:gd name="connsiteY1" fmla="*/ 473370 h 3845364"/>
              <a:gd name="connsiteX2" fmla="*/ 1681 w 5008909"/>
              <a:gd name="connsiteY2" fmla="*/ 1258678 h 3845364"/>
              <a:gd name="connsiteX3" fmla="*/ 109257 w 5008909"/>
              <a:gd name="connsiteY3" fmla="*/ 2192801 h 3845364"/>
              <a:gd name="connsiteX4" fmla="*/ 91328 w 5008909"/>
              <a:gd name="connsiteY4" fmla="*/ 3144852 h 3845364"/>
              <a:gd name="connsiteX5" fmla="*/ 397921 w 5008909"/>
              <a:gd name="connsiteY5" fmla="*/ 3630741 h 3845364"/>
              <a:gd name="connsiteX6" fmla="*/ 1419898 w 5008909"/>
              <a:gd name="connsiteY6" fmla="*/ 3671977 h 3845364"/>
              <a:gd name="connsiteX7" fmla="*/ 1993639 w 5008909"/>
              <a:gd name="connsiteY7" fmla="*/ 3743695 h 3845364"/>
              <a:gd name="connsiteX8" fmla="*/ 2567379 w 5008909"/>
              <a:gd name="connsiteY8" fmla="*/ 3844099 h 3845364"/>
              <a:gd name="connsiteX9" fmla="*/ 3392133 w 5008909"/>
              <a:gd name="connsiteY9" fmla="*/ 3668391 h 3845364"/>
              <a:gd name="connsiteX10" fmla="*/ 4252744 w 5008909"/>
              <a:gd name="connsiteY10" fmla="*/ 3689906 h 3845364"/>
              <a:gd name="connsiteX11" fmla="*/ 4844415 w 5008909"/>
              <a:gd name="connsiteY11" fmla="*/ 3281116 h 3845364"/>
              <a:gd name="connsiteX12" fmla="*/ 4919719 w 5008909"/>
              <a:gd name="connsiteY12" fmla="*/ 2194593 h 3845364"/>
              <a:gd name="connsiteX13" fmla="*/ 5005780 w 5008909"/>
              <a:gd name="connsiteY13" fmla="*/ 1140344 h 3845364"/>
              <a:gd name="connsiteX14" fmla="*/ 4801384 w 5008909"/>
              <a:gd name="connsiteY14" fmla="*/ 548673 h 3845364"/>
              <a:gd name="connsiteX15" fmla="*/ 4166683 w 5008909"/>
              <a:gd name="connsiteY15" fmla="*/ 118367 h 3845364"/>
              <a:gd name="connsiteX16" fmla="*/ 3743550 w 5008909"/>
              <a:gd name="connsiteY16" fmla="*/ 170362 h 3845364"/>
              <a:gd name="connsiteX17" fmla="*/ 2778946 w 5008909"/>
              <a:gd name="connsiteY17" fmla="*/ 34 h 3845364"/>
              <a:gd name="connsiteX18" fmla="*/ 1748005 w 5008909"/>
              <a:gd name="connsiteY18" fmla="*/ 152435 h 3845364"/>
              <a:gd name="connsiteX19" fmla="*/ 781611 w 5008909"/>
              <a:gd name="connsiteY19" fmla="*/ 66372 h 3845364"/>
              <a:gd name="connsiteX0" fmla="*/ 781611 w 5008909"/>
              <a:gd name="connsiteY0" fmla="*/ 66372 h 3845364"/>
              <a:gd name="connsiteX1" fmla="*/ 207869 w 5008909"/>
              <a:gd name="connsiteY1" fmla="*/ 473370 h 3845364"/>
              <a:gd name="connsiteX2" fmla="*/ 1681 w 5008909"/>
              <a:gd name="connsiteY2" fmla="*/ 1258678 h 3845364"/>
              <a:gd name="connsiteX3" fmla="*/ 109257 w 5008909"/>
              <a:gd name="connsiteY3" fmla="*/ 2192801 h 3845364"/>
              <a:gd name="connsiteX4" fmla="*/ 91328 w 5008909"/>
              <a:gd name="connsiteY4" fmla="*/ 3144852 h 3845364"/>
              <a:gd name="connsiteX5" fmla="*/ 397921 w 5008909"/>
              <a:gd name="connsiteY5" fmla="*/ 3630741 h 3845364"/>
              <a:gd name="connsiteX6" fmla="*/ 1419898 w 5008909"/>
              <a:gd name="connsiteY6" fmla="*/ 3671977 h 3845364"/>
              <a:gd name="connsiteX7" fmla="*/ 1993639 w 5008909"/>
              <a:gd name="connsiteY7" fmla="*/ 3743695 h 3845364"/>
              <a:gd name="connsiteX8" fmla="*/ 2567379 w 5008909"/>
              <a:gd name="connsiteY8" fmla="*/ 3844099 h 3845364"/>
              <a:gd name="connsiteX9" fmla="*/ 3392133 w 5008909"/>
              <a:gd name="connsiteY9" fmla="*/ 3668391 h 3845364"/>
              <a:gd name="connsiteX10" fmla="*/ 4252744 w 5008909"/>
              <a:gd name="connsiteY10" fmla="*/ 3689906 h 3845364"/>
              <a:gd name="connsiteX11" fmla="*/ 4844415 w 5008909"/>
              <a:gd name="connsiteY11" fmla="*/ 3281116 h 3845364"/>
              <a:gd name="connsiteX12" fmla="*/ 4919719 w 5008909"/>
              <a:gd name="connsiteY12" fmla="*/ 2194593 h 3845364"/>
              <a:gd name="connsiteX13" fmla="*/ 5005780 w 5008909"/>
              <a:gd name="connsiteY13" fmla="*/ 1140344 h 3845364"/>
              <a:gd name="connsiteX14" fmla="*/ 4801384 w 5008909"/>
              <a:gd name="connsiteY14" fmla="*/ 548673 h 3845364"/>
              <a:gd name="connsiteX15" fmla="*/ 4166683 w 5008909"/>
              <a:gd name="connsiteY15" fmla="*/ 118367 h 3845364"/>
              <a:gd name="connsiteX16" fmla="*/ 3483574 w 5008909"/>
              <a:gd name="connsiteY16" fmla="*/ 170362 h 3845364"/>
              <a:gd name="connsiteX17" fmla="*/ 2778946 w 5008909"/>
              <a:gd name="connsiteY17" fmla="*/ 34 h 3845364"/>
              <a:gd name="connsiteX18" fmla="*/ 1748005 w 5008909"/>
              <a:gd name="connsiteY18" fmla="*/ 152435 h 3845364"/>
              <a:gd name="connsiteX19" fmla="*/ 781611 w 5008909"/>
              <a:gd name="connsiteY19" fmla="*/ 66372 h 3845364"/>
              <a:gd name="connsiteX0" fmla="*/ 781611 w 5008909"/>
              <a:gd name="connsiteY0" fmla="*/ 66372 h 3845364"/>
              <a:gd name="connsiteX1" fmla="*/ 207869 w 5008909"/>
              <a:gd name="connsiteY1" fmla="*/ 473370 h 3845364"/>
              <a:gd name="connsiteX2" fmla="*/ 1681 w 5008909"/>
              <a:gd name="connsiteY2" fmla="*/ 1258678 h 3845364"/>
              <a:gd name="connsiteX3" fmla="*/ 109257 w 5008909"/>
              <a:gd name="connsiteY3" fmla="*/ 2192801 h 3845364"/>
              <a:gd name="connsiteX4" fmla="*/ 91328 w 5008909"/>
              <a:gd name="connsiteY4" fmla="*/ 3144852 h 3845364"/>
              <a:gd name="connsiteX5" fmla="*/ 397921 w 5008909"/>
              <a:gd name="connsiteY5" fmla="*/ 3630741 h 3845364"/>
              <a:gd name="connsiteX6" fmla="*/ 1419898 w 5008909"/>
              <a:gd name="connsiteY6" fmla="*/ 3671977 h 3845364"/>
              <a:gd name="connsiteX7" fmla="*/ 1993639 w 5008909"/>
              <a:gd name="connsiteY7" fmla="*/ 3743695 h 3845364"/>
              <a:gd name="connsiteX8" fmla="*/ 2567379 w 5008909"/>
              <a:gd name="connsiteY8" fmla="*/ 3844099 h 3845364"/>
              <a:gd name="connsiteX9" fmla="*/ 3392133 w 5008909"/>
              <a:gd name="connsiteY9" fmla="*/ 3668391 h 3845364"/>
              <a:gd name="connsiteX10" fmla="*/ 4252744 w 5008909"/>
              <a:gd name="connsiteY10" fmla="*/ 3689906 h 3845364"/>
              <a:gd name="connsiteX11" fmla="*/ 4844415 w 5008909"/>
              <a:gd name="connsiteY11" fmla="*/ 3281116 h 3845364"/>
              <a:gd name="connsiteX12" fmla="*/ 4919719 w 5008909"/>
              <a:gd name="connsiteY12" fmla="*/ 2194593 h 3845364"/>
              <a:gd name="connsiteX13" fmla="*/ 5005780 w 5008909"/>
              <a:gd name="connsiteY13" fmla="*/ 1140344 h 3845364"/>
              <a:gd name="connsiteX14" fmla="*/ 4801384 w 5008909"/>
              <a:gd name="connsiteY14" fmla="*/ 548673 h 3845364"/>
              <a:gd name="connsiteX15" fmla="*/ 4256330 w 5008909"/>
              <a:gd name="connsiteY15" fmla="*/ 136297 h 3845364"/>
              <a:gd name="connsiteX16" fmla="*/ 3483574 w 5008909"/>
              <a:gd name="connsiteY16" fmla="*/ 170362 h 3845364"/>
              <a:gd name="connsiteX17" fmla="*/ 2778946 w 5008909"/>
              <a:gd name="connsiteY17" fmla="*/ 34 h 3845364"/>
              <a:gd name="connsiteX18" fmla="*/ 1748005 w 5008909"/>
              <a:gd name="connsiteY18" fmla="*/ 152435 h 3845364"/>
              <a:gd name="connsiteX19" fmla="*/ 781611 w 5008909"/>
              <a:gd name="connsiteY19" fmla="*/ 66372 h 3845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008909" h="3845364">
                <a:moveTo>
                  <a:pt x="781611" y="66372"/>
                </a:moveTo>
                <a:cubicBezTo>
                  <a:pt x="467846" y="90576"/>
                  <a:pt x="337857" y="274652"/>
                  <a:pt x="207869" y="473370"/>
                </a:cubicBezTo>
                <a:cubicBezTo>
                  <a:pt x="77881" y="672088"/>
                  <a:pt x="18116" y="972106"/>
                  <a:pt x="1681" y="1258678"/>
                </a:cubicBezTo>
                <a:cubicBezTo>
                  <a:pt x="-14754" y="1545250"/>
                  <a:pt x="94316" y="1878439"/>
                  <a:pt x="109257" y="2192801"/>
                </a:cubicBezTo>
                <a:cubicBezTo>
                  <a:pt x="124198" y="2507163"/>
                  <a:pt x="43217" y="2905195"/>
                  <a:pt x="91328" y="3144852"/>
                </a:cubicBezTo>
                <a:cubicBezTo>
                  <a:pt x="139439" y="3384509"/>
                  <a:pt x="122705" y="3417382"/>
                  <a:pt x="397921" y="3630741"/>
                </a:cubicBezTo>
                <a:cubicBezTo>
                  <a:pt x="673137" y="3844100"/>
                  <a:pt x="1153945" y="3653151"/>
                  <a:pt x="1419898" y="3671977"/>
                </a:cubicBezTo>
                <a:cubicBezTo>
                  <a:pt x="1685851" y="3690803"/>
                  <a:pt x="1802392" y="3715008"/>
                  <a:pt x="1993639" y="3743695"/>
                </a:cubicBezTo>
                <a:cubicBezTo>
                  <a:pt x="2184886" y="3772382"/>
                  <a:pt x="2334297" y="3856650"/>
                  <a:pt x="2567379" y="3844099"/>
                </a:cubicBezTo>
                <a:cubicBezTo>
                  <a:pt x="2800461" y="3831548"/>
                  <a:pt x="3111239" y="3694090"/>
                  <a:pt x="3392133" y="3668391"/>
                </a:cubicBezTo>
                <a:cubicBezTo>
                  <a:pt x="3673027" y="3642692"/>
                  <a:pt x="4010697" y="3754452"/>
                  <a:pt x="4252744" y="3689906"/>
                </a:cubicBezTo>
                <a:cubicBezTo>
                  <a:pt x="4494791" y="3625360"/>
                  <a:pt x="4733253" y="3530335"/>
                  <a:pt x="4844415" y="3281116"/>
                </a:cubicBezTo>
                <a:cubicBezTo>
                  <a:pt x="4955577" y="3031897"/>
                  <a:pt x="4892825" y="2551388"/>
                  <a:pt x="4919719" y="2194593"/>
                </a:cubicBezTo>
                <a:cubicBezTo>
                  <a:pt x="4946613" y="1837798"/>
                  <a:pt x="5025502" y="1414664"/>
                  <a:pt x="5005780" y="1140344"/>
                </a:cubicBezTo>
                <a:cubicBezTo>
                  <a:pt x="4986058" y="866024"/>
                  <a:pt x="4926292" y="716014"/>
                  <a:pt x="4801384" y="548673"/>
                </a:cubicBezTo>
                <a:cubicBezTo>
                  <a:pt x="4676476" y="381332"/>
                  <a:pt x="4475965" y="199349"/>
                  <a:pt x="4256330" y="136297"/>
                </a:cubicBezTo>
                <a:cubicBezTo>
                  <a:pt x="4036695" y="73245"/>
                  <a:pt x="3729805" y="193073"/>
                  <a:pt x="3483574" y="170362"/>
                </a:cubicBezTo>
                <a:cubicBezTo>
                  <a:pt x="3237343" y="147652"/>
                  <a:pt x="3068207" y="3022"/>
                  <a:pt x="2778946" y="34"/>
                </a:cubicBezTo>
                <a:cubicBezTo>
                  <a:pt x="2489685" y="-2954"/>
                  <a:pt x="2107789" y="195167"/>
                  <a:pt x="1748005" y="152435"/>
                </a:cubicBezTo>
                <a:lnTo>
                  <a:pt x="781611" y="66372"/>
                </a:lnTo>
                <a:close/>
              </a:path>
            </a:pathLst>
          </a:custGeom>
          <a:solidFill>
            <a:srgbClr val="F7A3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47" name="กลุ่ม 46"/>
          <p:cNvGrpSpPr/>
          <p:nvPr userDrawn="1"/>
        </p:nvGrpSpPr>
        <p:grpSpPr>
          <a:xfrm>
            <a:off x="5622206" y="5584281"/>
            <a:ext cx="3015709" cy="600000"/>
            <a:chOff x="3289945" y="3405879"/>
            <a:chExt cx="2261782" cy="450000"/>
          </a:xfrm>
        </p:grpSpPr>
        <p:sp>
          <p:nvSpPr>
            <p:cNvPr id="48" name="วงรี 47"/>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9" name="วงรี 48"/>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0" name="วงรี 49"/>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1" name="วงรี 50"/>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52" name="กลุ่ม 51"/>
          <p:cNvGrpSpPr/>
          <p:nvPr userDrawn="1"/>
        </p:nvGrpSpPr>
        <p:grpSpPr>
          <a:xfrm>
            <a:off x="10334358" y="222487"/>
            <a:ext cx="1630662" cy="1606723"/>
            <a:chOff x="7750769" y="166865"/>
            <a:chExt cx="1222996" cy="1205042"/>
          </a:xfrm>
        </p:grpSpPr>
        <p:pic>
          <p:nvPicPr>
            <p:cNvPr id="53" name="รูปภาพ 5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67008" y="166865"/>
              <a:ext cx="1006757" cy="1011668"/>
            </a:xfrm>
            <a:prstGeom prst="rect">
              <a:avLst/>
            </a:prstGeom>
            <a:effectLst>
              <a:outerShdw blurRad="50800" dist="38100" dir="2700000" algn="tl" rotWithShape="0">
                <a:schemeClr val="accent4">
                  <a:alpha val="40000"/>
                </a:schemeClr>
              </a:outerShdw>
            </a:effectLst>
          </p:spPr>
        </p:pic>
        <p:grpSp>
          <p:nvGrpSpPr>
            <p:cNvPr id="54" name="กลุ่ม 53"/>
            <p:cNvGrpSpPr/>
            <p:nvPr/>
          </p:nvGrpSpPr>
          <p:grpSpPr>
            <a:xfrm>
              <a:off x="7750769" y="186264"/>
              <a:ext cx="1118266" cy="1185643"/>
              <a:chOff x="7750769" y="186264"/>
              <a:chExt cx="1118266" cy="1185643"/>
            </a:xfrm>
          </p:grpSpPr>
          <p:grpSp>
            <p:nvGrpSpPr>
              <p:cNvPr id="55" name="กลุ่ม 54"/>
              <p:cNvGrpSpPr/>
              <p:nvPr/>
            </p:nvGrpSpPr>
            <p:grpSpPr>
              <a:xfrm rot="12247797">
                <a:off x="7750769" y="415320"/>
                <a:ext cx="1118266" cy="956587"/>
                <a:chOff x="1339259" y="1340629"/>
                <a:chExt cx="1118266" cy="956587"/>
              </a:xfrm>
            </p:grpSpPr>
            <p:sp>
              <p:nvSpPr>
                <p:cNvPr id="57" name="TextBox 56"/>
                <p:cNvSpPr txBox="1"/>
                <p:nvPr/>
              </p:nvSpPr>
              <p:spPr>
                <a:xfrm rot="1351072">
                  <a:off x="1358851" y="1340629"/>
                  <a:ext cx="317635" cy="500090"/>
                </a:xfrm>
                <a:prstGeom prst="rect">
                  <a:avLst/>
                </a:prstGeom>
                <a:noFill/>
              </p:spPr>
              <p:txBody>
                <a:bodyPr wrap="non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3733" b="0" i="0" u="none" strike="noStrike" kern="1200" cap="none" spc="0" normalizeH="0" baseline="0" noProof="0" dirty="0">
                      <a:ln>
                        <a:noFill/>
                      </a:ln>
                      <a:solidFill>
                        <a:srgbClr val="C0504D">
                          <a:lumMod val="60000"/>
                          <a:lumOff val="40000"/>
                        </a:srgbClr>
                      </a:solidFill>
                      <a:effectLst/>
                      <a:uLnTx/>
                      <a:uFillTx/>
                      <a:latin typeface="Calibri" pitchFamily="34" charset="0"/>
                      <a:ea typeface="+mn-ea"/>
                      <a:cs typeface="FC Onigiri Outline"/>
                    </a:rPr>
                    <a:t>+</a:t>
                  </a:r>
                  <a:endParaRPr kumimoji="0" lang="th-TH" sz="3733" b="0" i="0" u="none" strike="noStrike" kern="1200" cap="none" spc="0" normalizeH="0" baseline="0" noProof="0" dirty="0">
                    <a:ln>
                      <a:noFill/>
                    </a:ln>
                    <a:solidFill>
                      <a:srgbClr val="C0504D">
                        <a:lumMod val="60000"/>
                        <a:lumOff val="40000"/>
                      </a:srgbClr>
                    </a:solidFill>
                    <a:effectLst/>
                    <a:uLnTx/>
                    <a:uFillTx/>
                    <a:latin typeface="Calibri" pitchFamily="34" charset="0"/>
                    <a:ea typeface="+mn-ea"/>
                    <a:cs typeface="FC Onigiri Outline"/>
                  </a:endParaRPr>
                </a:p>
              </p:txBody>
            </p:sp>
            <p:sp>
              <p:nvSpPr>
                <p:cNvPr id="58" name="TextBox 57"/>
                <p:cNvSpPr txBox="1"/>
                <p:nvPr/>
              </p:nvSpPr>
              <p:spPr>
                <a:xfrm rot="21389866">
                  <a:off x="2139890" y="1652030"/>
                  <a:ext cx="317635" cy="500089"/>
                </a:xfrm>
                <a:prstGeom prst="rect">
                  <a:avLst/>
                </a:prstGeom>
                <a:noFill/>
              </p:spPr>
              <p:txBody>
                <a:bodyPr wrap="non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3733" b="0" i="0" u="none" strike="noStrike" kern="1200" cap="none" spc="0" normalizeH="0" baseline="0" noProof="0" dirty="0">
                      <a:ln>
                        <a:noFill/>
                      </a:ln>
                      <a:solidFill>
                        <a:prstClr val="white"/>
                      </a:solidFill>
                      <a:effectLst/>
                      <a:uLnTx/>
                      <a:uFillTx/>
                      <a:latin typeface="Calibri" pitchFamily="34" charset="0"/>
                      <a:ea typeface="+mn-ea"/>
                      <a:cs typeface="FC Onigiri Outline"/>
                    </a:rPr>
                    <a:t>+</a:t>
                  </a:r>
                  <a:endParaRPr kumimoji="0" lang="th-TH" sz="3733" b="0" i="0" u="none" strike="noStrike" kern="1200" cap="none" spc="0" normalizeH="0" baseline="0" noProof="0" dirty="0">
                    <a:ln>
                      <a:noFill/>
                    </a:ln>
                    <a:solidFill>
                      <a:prstClr val="white"/>
                    </a:solidFill>
                    <a:effectLst/>
                    <a:uLnTx/>
                    <a:uFillTx/>
                    <a:latin typeface="Calibri" pitchFamily="34" charset="0"/>
                    <a:ea typeface="+mn-ea"/>
                    <a:cs typeface="FC Onigiri Outline"/>
                  </a:endParaRPr>
                </a:p>
              </p:txBody>
            </p:sp>
            <p:sp>
              <p:nvSpPr>
                <p:cNvPr id="59" name="สามเหลี่ยมหน้าจั่ว 58"/>
                <p:cNvSpPr/>
                <p:nvPr/>
              </p:nvSpPr>
              <p:spPr>
                <a:xfrm rot="20089558">
                  <a:off x="2203045" y="1810217"/>
                  <a:ext cx="98304" cy="74674"/>
                </a:xfrm>
                <a:prstGeom prst="triangle">
                  <a:avLst/>
                </a:prstGeom>
                <a:solidFill>
                  <a:schemeClr val="bg1"/>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0" name="สามเหลี่ยมหน้าจั่ว 59"/>
                <p:cNvSpPr/>
                <p:nvPr/>
              </p:nvSpPr>
              <p:spPr>
                <a:xfrm rot="1772264">
                  <a:off x="1339259" y="1908143"/>
                  <a:ext cx="142726" cy="141628"/>
                </a:xfrm>
                <a:prstGeom prst="triangl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1" name="วงรี 60"/>
                <p:cNvSpPr/>
                <p:nvPr/>
              </p:nvSpPr>
              <p:spPr>
                <a:xfrm>
                  <a:off x="1360912" y="1707257"/>
                  <a:ext cx="54000" cy="54699"/>
                </a:xfrm>
                <a:prstGeom prst="ellipse">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2" name="วงรี 61"/>
                <p:cNvSpPr/>
                <p:nvPr/>
              </p:nvSpPr>
              <p:spPr>
                <a:xfrm>
                  <a:off x="1405096" y="2242517"/>
                  <a:ext cx="54000" cy="54699"/>
                </a:xfrm>
                <a:prstGeom prst="ellipse">
                  <a:avLst/>
                </a:prstGeom>
                <a:solidFill>
                  <a:schemeClr val="bg1"/>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3" name="วงรี 62"/>
                <p:cNvSpPr/>
                <p:nvPr/>
              </p:nvSpPr>
              <p:spPr>
                <a:xfrm>
                  <a:off x="2305814" y="1965922"/>
                  <a:ext cx="54000" cy="54699"/>
                </a:xfrm>
                <a:prstGeom prst="ellipse">
                  <a:avLst/>
                </a:prstGeom>
                <a:solidFill>
                  <a:schemeClr val="bg1"/>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56" name="TextBox 55"/>
              <p:cNvSpPr txBox="1"/>
              <p:nvPr/>
            </p:nvSpPr>
            <p:spPr>
              <a:xfrm rot="13598869">
                <a:off x="7992384" y="95037"/>
                <a:ext cx="317635" cy="500089"/>
              </a:xfrm>
              <a:prstGeom prst="rect">
                <a:avLst/>
              </a:prstGeom>
              <a:noFill/>
            </p:spPr>
            <p:txBody>
              <a:bodyPr wrap="non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3733" b="0" i="0" u="none" strike="noStrike" kern="1200" cap="none" spc="0" normalizeH="0" baseline="0" noProof="0" dirty="0">
                    <a:ln>
                      <a:noFill/>
                    </a:ln>
                    <a:solidFill>
                      <a:srgbClr val="8064A2">
                        <a:lumMod val="60000"/>
                        <a:lumOff val="40000"/>
                      </a:srgbClr>
                    </a:solidFill>
                    <a:effectLst/>
                    <a:uLnTx/>
                    <a:uFillTx/>
                    <a:latin typeface="Calibri" pitchFamily="34" charset="0"/>
                    <a:ea typeface="+mn-ea"/>
                    <a:cs typeface="FC Onigiri Outline"/>
                  </a:rPr>
                  <a:t>+</a:t>
                </a:r>
                <a:endParaRPr kumimoji="0" lang="th-TH" sz="3733" b="0" i="0" u="none" strike="noStrike" kern="1200" cap="none" spc="0" normalizeH="0" baseline="0" noProof="0" dirty="0">
                  <a:ln>
                    <a:noFill/>
                  </a:ln>
                  <a:solidFill>
                    <a:srgbClr val="8064A2">
                      <a:lumMod val="60000"/>
                      <a:lumOff val="40000"/>
                    </a:srgbClr>
                  </a:solidFill>
                  <a:effectLst/>
                  <a:uLnTx/>
                  <a:uFillTx/>
                  <a:latin typeface="Calibri" pitchFamily="34" charset="0"/>
                  <a:ea typeface="+mn-ea"/>
                  <a:cs typeface="FC Onigiri Outline"/>
                </a:endParaRPr>
              </a:p>
            </p:txBody>
          </p:sp>
        </p:grpSp>
      </p:grpSp>
      <p:pic>
        <p:nvPicPr>
          <p:cNvPr id="64" name="รูปภาพ 6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61962">
            <a:off x="-18891" y="189078"/>
            <a:ext cx="1509456" cy="1214273"/>
          </a:xfrm>
          <a:prstGeom prst="rect">
            <a:avLst/>
          </a:prstGeom>
          <a:effectLst>
            <a:outerShdw blurRad="50800" dist="38100" dir="2700000" algn="tl" rotWithShape="0">
              <a:schemeClr val="accent4">
                <a:alpha val="40000"/>
              </a:schemeClr>
            </a:outerShdw>
          </a:effectLst>
        </p:spPr>
      </p:pic>
      <p:grpSp>
        <p:nvGrpSpPr>
          <p:cNvPr id="65" name="กลุ่ม 64"/>
          <p:cNvGrpSpPr/>
          <p:nvPr userDrawn="1"/>
        </p:nvGrpSpPr>
        <p:grpSpPr>
          <a:xfrm rot="20670472">
            <a:off x="9938179" y="5443865"/>
            <a:ext cx="4005304" cy="2900781"/>
            <a:chOff x="7300650" y="4141461"/>
            <a:chExt cx="3003978" cy="2175586"/>
          </a:xfrm>
        </p:grpSpPr>
        <p:sp>
          <p:nvSpPr>
            <p:cNvPr id="66" name="เมฆ 65"/>
            <p:cNvSpPr/>
            <p:nvPr/>
          </p:nvSpPr>
          <p:spPr>
            <a:xfrm rot="20459731">
              <a:off x="7300650" y="4141461"/>
              <a:ext cx="3003978" cy="2175586"/>
            </a:xfrm>
            <a:prstGeom prst="cloud">
              <a:avLst/>
            </a:prstGeom>
            <a:solidFill>
              <a:schemeClr val="accent4">
                <a:lumMod val="60000"/>
                <a:lumOff val="40000"/>
              </a:schemeClr>
            </a:solidFill>
            <a:ln>
              <a:noFill/>
            </a:ln>
            <a:effectLst>
              <a:outerShdw blurRad="50800" dist="38100" dir="18900000" algn="b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67" name="รูปภาพ 6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52209" y="4340549"/>
              <a:ext cx="380089" cy="404611"/>
            </a:xfrm>
            <a:prstGeom prst="rect">
              <a:avLst/>
            </a:prstGeom>
          </p:spPr>
        </p:pic>
        <p:pic>
          <p:nvPicPr>
            <p:cNvPr id="68" name="รูปภาพ 6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73492" y="4734419"/>
              <a:ext cx="250890" cy="269338"/>
            </a:xfrm>
            <a:prstGeom prst="rect">
              <a:avLst/>
            </a:prstGeom>
          </p:spPr>
        </p:pic>
      </p:grpSp>
      <p:sp>
        <p:nvSpPr>
          <p:cNvPr id="2" name="ชื่อเรื่อง 1"/>
          <p:cNvSpPr>
            <a:spLocks noGrp="1"/>
          </p:cNvSpPr>
          <p:nvPr>
            <p:ph type="title"/>
          </p:nvPr>
        </p:nvSpPr>
        <p:spPr>
          <a:xfrm>
            <a:off x="609602" y="1620332"/>
            <a:ext cx="4460535" cy="1143000"/>
          </a:xfrm>
          <a:prstGeom prst="rect">
            <a:avLst/>
          </a:prstGeom>
        </p:spPr>
        <p:txBody>
          <a:bodyPr/>
          <a:lstStyle/>
          <a:p>
            <a:r>
              <a:rPr lang="th-TH" dirty="0"/>
              <a:t>คลิกเพื่อแก้ไขลักษณะชื่อเรื่องต้นแบบ</a:t>
            </a:r>
          </a:p>
        </p:txBody>
      </p:sp>
      <p:sp>
        <p:nvSpPr>
          <p:cNvPr id="3" name="ตัวแทนเนื้อหา 2"/>
          <p:cNvSpPr>
            <a:spLocks noGrp="1"/>
          </p:cNvSpPr>
          <p:nvPr>
            <p:ph idx="1"/>
          </p:nvPr>
        </p:nvSpPr>
        <p:spPr>
          <a:xfrm>
            <a:off x="4883852" y="491235"/>
            <a:ext cx="6254485" cy="4525963"/>
          </a:xfrm>
          <a:prstGeom prst="rect">
            <a:avLst/>
          </a:prstGeom>
        </p:spPr>
        <p:txBody>
          <a:bodyPr/>
          <a:lstStyle>
            <a:lvl1pPr>
              <a:defRPr>
                <a:solidFill>
                  <a:schemeClr val="bg1"/>
                </a:solidFill>
              </a:defRPr>
            </a:lvl1pPr>
          </a:lstStyle>
          <a:p>
            <a:pPr lvl="0"/>
            <a:r>
              <a:rPr lang="th-TH" dirty="0"/>
              <a:t>คลิกเพื่อแก้ไขลักษณะของข้อความต้นแบบ</a:t>
            </a:r>
          </a:p>
          <a:p>
            <a:pPr lvl="1"/>
            <a:endParaRPr lang="th-TH" dirty="0"/>
          </a:p>
        </p:txBody>
      </p:sp>
    </p:spTree>
    <p:extLst>
      <p:ext uri="{BB962C8B-B14F-4D97-AF65-F5344CB8AC3E}">
        <p14:creationId xmlns:p14="http://schemas.microsoft.com/office/powerpoint/2010/main" val="24550781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7_เค้าโครงแบบกำหนดเอง">
    <p:spTree>
      <p:nvGrpSpPr>
        <p:cNvPr id="1" name=""/>
        <p:cNvGrpSpPr/>
        <p:nvPr/>
      </p:nvGrpSpPr>
      <p:grpSpPr>
        <a:xfrm>
          <a:off x="0" y="0"/>
          <a:ext cx="0" cy="0"/>
          <a:chOff x="0" y="0"/>
          <a:chExt cx="0" cy="0"/>
        </a:xfrm>
      </p:grpSpPr>
      <p:grpSp>
        <p:nvGrpSpPr>
          <p:cNvPr id="6" name="กลุ่ม 5"/>
          <p:cNvGrpSpPr/>
          <p:nvPr userDrawn="1"/>
        </p:nvGrpSpPr>
        <p:grpSpPr>
          <a:xfrm>
            <a:off x="335361" y="356660"/>
            <a:ext cx="11425271" cy="6124221"/>
            <a:chOff x="251519" y="267494"/>
            <a:chExt cx="8568953" cy="4593166"/>
          </a:xfrm>
        </p:grpSpPr>
        <p:sp>
          <p:nvSpPr>
            <p:cNvPr id="7" name="สี่เหลี่ยมผืนผ้า 6"/>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8" name="กลุ่ม 7"/>
            <p:cNvGrpSpPr/>
            <p:nvPr userDrawn="1"/>
          </p:nvGrpSpPr>
          <p:grpSpPr>
            <a:xfrm>
              <a:off x="251519" y="267494"/>
              <a:ext cx="8568953" cy="4593166"/>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sp>
        <p:nvSpPr>
          <p:cNvPr id="2" name="ชื่อเรื่อง 1"/>
          <p:cNvSpPr>
            <a:spLocks noGrp="1"/>
          </p:cNvSpPr>
          <p:nvPr>
            <p:ph type="title"/>
          </p:nvPr>
        </p:nvSpPr>
        <p:spPr>
          <a:xfrm>
            <a:off x="609600" y="274639"/>
            <a:ext cx="10972800" cy="1143000"/>
          </a:xfrm>
          <a:prstGeom prst="rect">
            <a:avLst/>
          </a:prstGeom>
        </p:spPr>
        <p:txBody>
          <a:bodyPr>
            <a:normAutofit/>
          </a:bodyPr>
          <a:lstStyle>
            <a:lvl1pPr>
              <a:defRPr sz="4800"/>
            </a:lvl1pPr>
          </a:lstStyle>
          <a:p>
            <a:r>
              <a:rPr lang="th-TH"/>
              <a:t>คลิกเพื่อแก้ไขลักษณะชื่อเรื่องต้นแบบ</a:t>
            </a:r>
          </a:p>
        </p:txBody>
      </p:sp>
      <p:sp>
        <p:nvSpPr>
          <p:cNvPr id="3" name="ตัวแทนวันที่ 2"/>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11/03/66</a:t>
            </a:fld>
            <a:endParaRPr lang="th-TH">
              <a:solidFill>
                <a:prstClr val="black">
                  <a:tint val="75000"/>
                </a:prstClr>
              </a:solidFill>
            </a:endParaRPr>
          </a:p>
        </p:txBody>
      </p:sp>
      <p:sp>
        <p:nvSpPr>
          <p:cNvPr id="4" name="ตัวแทนท้ายกระดาษ 3"/>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5" name="ตัวแทนหมายเลขภาพนิ่ง 4"/>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grpSp>
        <p:nvGrpSpPr>
          <p:cNvPr id="57" name="กลุ่ม 56"/>
          <p:cNvGrpSpPr/>
          <p:nvPr userDrawn="1"/>
        </p:nvGrpSpPr>
        <p:grpSpPr>
          <a:xfrm>
            <a:off x="465968" y="6157387"/>
            <a:ext cx="3015709" cy="600000"/>
            <a:chOff x="3289945" y="3405879"/>
            <a:chExt cx="2261782" cy="450000"/>
          </a:xfrm>
        </p:grpSpPr>
        <p:sp>
          <p:nvSpPr>
            <p:cNvPr id="58" name="วงรี 57"/>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9" name="วงรี 58"/>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0" name="วงรี 59"/>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1" name="วงรี 60"/>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62" name="รูปแบบอิสระ 61"/>
          <p:cNvSpPr/>
          <p:nvPr userDrawn="1"/>
        </p:nvSpPr>
        <p:spPr>
          <a:xfrm>
            <a:off x="6370466" y="1776965"/>
            <a:ext cx="4801687" cy="3557176"/>
          </a:xfrm>
          <a:custGeom>
            <a:avLst/>
            <a:gdLst>
              <a:gd name="connsiteX0" fmla="*/ 408795 w 1623177"/>
              <a:gd name="connsiteY0" fmla="*/ 1456766 h 1482940"/>
              <a:gd name="connsiteX1" fmla="*/ 20868 w 1623177"/>
              <a:gd name="connsiteY1" fmla="*/ 1041130 h 1482940"/>
              <a:gd name="connsiteX2" fmla="*/ 131704 w 1623177"/>
              <a:gd name="connsiteY2" fmla="*/ 265275 h 1482940"/>
              <a:gd name="connsiteX3" fmla="*/ 796722 w 1623177"/>
              <a:gd name="connsiteY3" fmla="*/ 2039 h 1482940"/>
              <a:gd name="connsiteX4" fmla="*/ 1558722 w 1623177"/>
              <a:gd name="connsiteY4" fmla="*/ 376111 h 1482940"/>
              <a:gd name="connsiteX5" fmla="*/ 1447886 w 1623177"/>
              <a:gd name="connsiteY5" fmla="*/ 1318221 h 1482940"/>
              <a:gd name="connsiteX6" fmla="*/ 408795 w 1623177"/>
              <a:gd name="connsiteY6" fmla="*/ 1456766 h 1482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23177" h="1482940">
                <a:moveTo>
                  <a:pt x="408795" y="1456766"/>
                </a:moveTo>
                <a:cubicBezTo>
                  <a:pt x="170959" y="1410584"/>
                  <a:pt x="67050" y="1239712"/>
                  <a:pt x="20868" y="1041130"/>
                </a:cubicBezTo>
                <a:cubicBezTo>
                  <a:pt x="-25314" y="842548"/>
                  <a:pt x="2395" y="438457"/>
                  <a:pt x="131704" y="265275"/>
                </a:cubicBezTo>
                <a:cubicBezTo>
                  <a:pt x="261013" y="92093"/>
                  <a:pt x="558886" y="-16434"/>
                  <a:pt x="796722" y="2039"/>
                </a:cubicBezTo>
                <a:cubicBezTo>
                  <a:pt x="1034558" y="20512"/>
                  <a:pt x="1450195" y="156747"/>
                  <a:pt x="1558722" y="376111"/>
                </a:cubicBezTo>
                <a:cubicBezTo>
                  <a:pt x="1667249" y="595475"/>
                  <a:pt x="1644159" y="1131185"/>
                  <a:pt x="1447886" y="1318221"/>
                </a:cubicBezTo>
                <a:cubicBezTo>
                  <a:pt x="1251613" y="1505257"/>
                  <a:pt x="646631" y="1502948"/>
                  <a:pt x="408795" y="1456766"/>
                </a:cubicBezTo>
                <a:close/>
              </a:path>
            </a:pathLst>
          </a:custGeom>
          <a:solidFill>
            <a:srgbClr val="FFDD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63" name="Google Shape;4631;p79"/>
          <p:cNvGrpSpPr/>
          <p:nvPr userDrawn="1"/>
        </p:nvGrpSpPr>
        <p:grpSpPr>
          <a:xfrm>
            <a:off x="1099114" y="1908603"/>
            <a:ext cx="4358524" cy="3458721"/>
            <a:chOff x="4147875" y="986011"/>
            <a:chExt cx="3842140" cy="3019074"/>
          </a:xfrm>
          <a:effectLst>
            <a:outerShdw blurRad="50800" dist="38100" dir="2700000" algn="tl" rotWithShape="0">
              <a:schemeClr val="accent4">
                <a:lumMod val="60000"/>
                <a:lumOff val="40000"/>
                <a:alpha val="40000"/>
              </a:schemeClr>
            </a:outerShdw>
          </a:effectLst>
        </p:grpSpPr>
        <p:sp>
          <p:nvSpPr>
            <p:cNvPr id="64" name="Google Shape;4633;p79"/>
            <p:cNvSpPr/>
            <p:nvPr/>
          </p:nvSpPr>
          <p:spPr>
            <a:xfrm>
              <a:off x="5602961" y="3553821"/>
              <a:ext cx="928770" cy="386339"/>
            </a:xfrm>
            <a:custGeom>
              <a:avLst/>
              <a:gdLst>
                <a:gd name="connsiteX0" fmla="*/ 1507 w 10193"/>
                <a:gd name="connsiteY0" fmla="*/ 0 h 11364"/>
                <a:gd name="connsiteX1" fmla="*/ 0 w 10193"/>
                <a:gd name="connsiteY1" fmla="*/ 11364 h 11364"/>
                <a:gd name="connsiteX2" fmla="*/ 10193 w 10193"/>
                <a:gd name="connsiteY2" fmla="*/ 5622 h 11364"/>
                <a:gd name="connsiteX3" fmla="*/ 9460 w 10193"/>
                <a:gd name="connsiteY3" fmla="*/ 0 h 11364"/>
                <a:gd name="connsiteX4" fmla="*/ 1507 w 10193"/>
                <a:gd name="connsiteY4" fmla="*/ 0 h 11364"/>
                <a:gd name="connsiteX0" fmla="*/ 1507 w 10930"/>
                <a:gd name="connsiteY0" fmla="*/ 0 h 11857"/>
                <a:gd name="connsiteX1" fmla="*/ 0 w 10930"/>
                <a:gd name="connsiteY1" fmla="*/ 11364 h 11857"/>
                <a:gd name="connsiteX2" fmla="*/ 10930 w 10930"/>
                <a:gd name="connsiteY2" fmla="*/ 11466 h 11857"/>
                <a:gd name="connsiteX3" fmla="*/ 9460 w 10930"/>
                <a:gd name="connsiteY3" fmla="*/ 0 h 11857"/>
                <a:gd name="connsiteX4" fmla="*/ 1507 w 10930"/>
                <a:gd name="connsiteY4" fmla="*/ 0 h 11857"/>
                <a:gd name="connsiteX0" fmla="*/ 1507 w 10930"/>
                <a:gd name="connsiteY0" fmla="*/ 0 h 11474"/>
                <a:gd name="connsiteX1" fmla="*/ 0 w 10930"/>
                <a:gd name="connsiteY1" fmla="*/ 11364 h 11474"/>
                <a:gd name="connsiteX2" fmla="*/ 10930 w 10930"/>
                <a:gd name="connsiteY2" fmla="*/ 11466 h 11474"/>
                <a:gd name="connsiteX3" fmla="*/ 9460 w 10930"/>
                <a:gd name="connsiteY3" fmla="*/ 0 h 11474"/>
                <a:gd name="connsiteX4" fmla="*/ 1507 w 10930"/>
                <a:gd name="connsiteY4" fmla="*/ 0 h 11474"/>
                <a:gd name="connsiteX0" fmla="*/ 1507 w 10930"/>
                <a:gd name="connsiteY0" fmla="*/ 0 h 11527"/>
                <a:gd name="connsiteX1" fmla="*/ 0 w 10930"/>
                <a:gd name="connsiteY1" fmla="*/ 11364 h 11527"/>
                <a:gd name="connsiteX2" fmla="*/ 10930 w 10930"/>
                <a:gd name="connsiteY2" fmla="*/ 11466 h 11527"/>
                <a:gd name="connsiteX3" fmla="*/ 9460 w 10930"/>
                <a:gd name="connsiteY3" fmla="*/ 0 h 11527"/>
                <a:gd name="connsiteX4" fmla="*/ 1507 w 10930"/>
                <a:gd name="connsiteY4" fmla="*/ 0 h 115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30" h="11527" extrusionOk="0">
                  <a:moveTo>
                    <a:pt x="1507" y="0"/>
                  </a:moveTo>
                  <a:lnTo>
                    <a:pt x="0" y="11364"/>
                  </a:lnTo>
                  <a:cubicBezTo>
                    <a:pt x="3411" y="11469"/>
                    <a:pt x="7558" y="11611"/>
                    <a:pt x="10930" y="11466"/>
                  </a:cubicBezTo>
                  <a:cubicBezTo>
                    <a:pt x="10686" y="9592"/>
                    <a:pt x="9704" y="1874"/>
                    <a:pt x="9460" y="0"/>
                  </a:cubicBezTo>
                  <a:lnTo>
                    <a:pt x="1507" y="0"/>
                  </a:lnTo>
                  <a:close/>
                </a:path>
              </a:pathLst>
            </a:custGeom>
            <a:solidFill>
              <a:srgbClr val="FFE89F"/>
            </a:solidFill>
            <a:ln w="28575">
              <a:solidFill>
                <a:schemeClr val="tx1"/>
              </a:solid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FC Onigiri Outline"/>
                <a:ea typeface="+mn-ea"/>
                <a:cs typeface="FC Onigiri Outline"/>
              </a:endParaRPr>
            </a:p>
          </p:txBody>
        </p:sp>
        <p:sp>
          <p:nvSpPr>
            <p:cNvPr id="65" name="Google Shape;4634;p79"/>
            <p:cNvSpPr/>
            <p:nvPr/>
          </p:nvSpPr>
          <p:spPr>
            <a:xfrm>
              <a:off x="5520135" y="3939716"/>
              <a:ext cx="1097573" cy="65369"/>
            </a:xfrm>
            <a:custGeom>
              <a:avLst/>
              <a:gdLst/>
              <a:ahLst/>
              <a:cxnLst/>
              <a:rect l="l" t="t" r="r" b="b"/>
              <a:pathLst>
                <a:path w="23375" h="1541" extrusionOk="0">
                  <a:moveTo>
                    <a:pt x="492" y="0"/>
                  </a:moveTo>
                  <a:cubicBezTo>
                    <a:pt x="214" y="0"/>
                    <a:pt x="1" y="230"/>
                    <a:pt x="1" y="492"/>
                  </a:cubicBezTo>
                  <a:lnTo>
                    <a:pt x="1" y="1541"/>
                  </a:lnTo>
                  <a:lnTo>
                    <a:pt x="23375" y="1541"/>
                  </a:lnTo>
                  <a:lnTo>
                    <a:pt x="23375" y="492"/>
                  </a:lnTo>
                  <a:cubicBezTo>
                    <a:pt x="23375" y="213"/>
                    <a:pt x="23145" y="0"/>
                    <a:pt x="22883" y="0"/>
                  </a:cubicBezTo>
                  <a:close/>
                </a:path>
              </a:pathLst>
            </a:custGeom>
            <a:solidFill>
              <a:srgbClr val="B6A0B4"/>
            </a:solidFill>
            <a:ln w="28575">
              <a:solidFill>
                <a:schemeClr val="tx1"/>
              </a:solid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FC Onigiri Outline"/>
                <a:ea typeface="+mn-ea"/>
                <a:cs typeface="FC Onigiri Outline"/>
              </a:endParaRPr>
            </a:p>
          </p:txBody>
        </p:sp>
        <p:sp>
          <p:nvSpPr>
            <p:cNvPr id="66" name="Google Shape;4635;p79"/>
            <p:cNvSpPr/>
            <p:nvPr/>
          </p:nvSpPr>
          <p:spPr>
            <a:xfrm>
              <a:off x="4147875" y="1157727"/>
              <a:ext cx="3842140" cy="2479534"/>
            </a:xfrm>
            <a:custGeom>
              <a:avLst/>
              <a:gdLst/>
              <a:ahLst/>
              <a:cxnLst/>
              <a:rect l="l" t="t" r="r" b="b"/>
              <a:pathLst>
                <a:path w="81826" h="58452" extrusionOk="0">
                  <a:moveTo>
                    <a:pt x="1574" y="1"/>
                  </a:moveTo>
                  <a:cubicBezTo>
                    <a:pt x="705" y="1"/>
                    <a:pt x="0" y="689"/>
                    <a:pt x="0" y="1558"/>
                  </a:cubicBezTo>
                  <a:lnTo>
                    <a:pt x="0" y="56895"/>
                  </a:lnTo>
                  <a:cubicBezTo>
                    <a:pt x="0" y="57764"/>
                    <a:pt x="705" y="58452"/>
                    <a:pt x="1574" y="58452"/>
                  </a:cubicBezTo>
                  <a:lnTo>
                    <a:pt x="80252" y="58452"/>
                  </a:lnTo>
                  <a:cubicBezTo>
                    <a:pt x="81121" y="58452"/>
                    <a:pt x="81826" y="57764"/>
                    <a:pt x="81826" y="56895"/>
                  </a:cubicBezTo>
                  <a:lnTo>
                    <a:pt x="81826" y="1558"/>
                  </a:lnTo>
                  <a:cubicBezTo>
                    <a:pt x="81826" y="689"/>
                    <a:pt x="81121" y="1"/>
                    <a:pt x="80252" y="1"/>
                  </a:cubicBezTo>
                  <a:close/>
                </a:path>
              </a:pathLst>
            </a:custGeom>
            <a:solidFill>
              <a:srgbClr val="B6A0B4"/>
            </a:solidFill>
            <a:ln w="28575">
              <a:solidFill>
                <a:schemeClr val="tx1"/>
              </a:solid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FC Onigiri Outline"/>
                <a:ea typeface="+mn-ea"/>
                <a:cs typeface="FC Onigiri Outline"/>
              </a:endParaRPr>
            </a:p>
          </p:txBody>
        </p:sp>
        <p:sp>
          <p:nvSpPr>
            <p:cNvPr id="67" name="Google Shape;4636;p79"/>
            <p:cNvSpPr/>
            <p:nvPr/>
          </p:nvSpPr>
          <p:spPr>
            <a:xfrm>
              <a:off x="4147875" y="986011"/>
              <a:ext cx="3842140" cy="2359231"/>
            </a:xfrm>
            <a:custGeom>
              <a:avLst/>
              <a:gdLst/>
              <a:ahLst/>
              <a:cxnLst/>
              <a:rect l="l" t="t" r="r" b="b"/>
              <a:pathLst>
                <a:path w="81826" h="55616" extrusionOk="0">
                  <a:moveTo>
                    <a:pt x="2836" y="0"/>
                  </a:moveTo>
                  <a:cubicBezTo>
                    <a:pt x="1279" y="0"/>
                    <a:pt x="0" y="1279"/>
                    <a:pt x="0" y="2836"/>
                  </a:cubicBezTo>
                  <a:lnTo>
                    <a:pt x="0" y="55616"/>
                  </a:lnTo>
                  <a:lnTo>
                    <a:pt x="81826" y="55616"/>
                  </a:lnTo>
                  <a:lnTo>
                    <a:pt x="81826" y="2836"/>
                  </a:lnTo>
                  <a:cubicBezTo>
                    <a:pt x="81826" y="1279"/>
                    <a:pt x="80547" y="0"/>
                    <a:pt x="78973" y="0"/>
                  </a:cubicBezTo>
                  <a:close/>
                </a:path>
              </a:pathLst>
            </a:custGeom>
            <a:solidFill>
              <a:srgbClr val="FFE89F"/>
            </a:solidFill>
            <a:ln w="28575">
              <a:solidFill>
                <a:schemeClr val="tx1"/>
              </a:solid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FC Onigiri Outline"/>
                <a:ea typeface="+mn-ea"/>
                <a:cs typeface="FC Onigiri Outline"/>
              </a:endParaRPr>
            </a:p>
          </p:txBody>
        </p:sp>
        <p:sp>
          <p:nvSpPr>
            <p:cNvPr id="68" name="Google Shape;4637;p79"/>
            <p:cNvSpPr/>
            <p:nvPr/>
          </p:nvSpPr>
          <p:spPr>
            <a:xfrm>
              <a:off x="4351050" y="1150770"/>
              <a:ext cx="3435791" cy="1934437"/>
            </a:xfrm>
            <a:custGeom>
              <a:avLst/>
              <a:gdLst/>
              <a:ahLst/>
              <a:cxnLst/>
              <a:rect l="l" t="t" r="r" b="b"/>
              <a:pathLst>
                <a:path w="73172" h="45602" extrusionOk="0">
                  <a:moveTo>
                    <a:pt x="426" y="1"/>
                  </a:moveTo>
                  <a:cubicBezTo>
                    <a:pt x="197" y="1"/>
                    <a:pt x="0" y="181"/>
                    <a:pt x="0" y="411"/>
                  </a:cubicBezTo>
                  <a:lnTo>
                    <a:pt x="0" y="45175"/>
                  </a:lnTo>
                  <a:cubicBezTo>
                    <a:pt x="0" y="45405"/>
                    <a:pt x="197" y="45601"/>
                    <a:pt x="426" y="45601"/>
                  </a:cubicBezTo>
                  <a:lnTo>
                    <a:pt x="72745" y="45601"/>
                  </a:lnTo>
                  <a:cubicBezTo>
                    <a:pt x="72975" y="45601"/>
                    <a:pt x="73171" y="45405"/>
                    <a:pt x="73171" y="45175"/>
                  </a:cubicBezTo>
                  <a:lnTo>
                    <a:pt x="73171" y="411"/>
                  </a:lnTo>
                  <a:cubicBezTo>
                    <a:pt x="73171" y="181"/>
                    <a:pt x="72975" y="1"/>
                    <a:pt x="72745" y="1"/>
                  </a:cubicBezTo>
                  <a:close/>
                </a:path>
              </a:pathLst>
            </a:custGeom>
            <a:solidFill>
              <a:schemeClr val="bg1"/>
            </a:solidFill>
            <a:ln w="28575">
              <a:solidFill>
                <a:schemeClr val="tx1"/>
              </a:solid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FC Onigiri Outline"/>
                <a:ea typeface="+mn-ea"/>
                <a:cs typeface="FC Onigiri Outline"/>
              </a:endParaRPr>
            </a:p>
          </p:txBody>
        </p:sp>
        <p:sp>
          <p:nvSpPr>
            <p:cNvPr id="69" name="Google Shape;4638;p79"/>
            <p:cNvSpPr/>
            <p:nvPr/>
          </p:nvSpPr>
          <p:spPr>
            <a:xfrm>
              <a:off x="6008800" y="3421088"/>
              <a:ext cx="120300" cy="120300"/>
            </a:xfrm>
            <a:prstGeom prst="ellipse">
              <a:avLst/>
            </a:prstGeom>
            <a:noFill/>
            <a:ln w="28575"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FC Onigiri Outline"/>
                <a:ea typeface="+mn-ea"/>
                <a:cs typeface="FC Onigiri Outline"/>
              </a:endParaRPr>
            </a:p>
          </p:txBody>
        </p:sp>
      </p:grpSp>
      <p:grpSp>
        <p:nvGrpSpPr>
          <p:cNvPr id="84" name="กลุ่ม 83"/>
          <p:cNvGrpSpPr/>
          <p:nvPr userDrawn="1"/>
        </p:nvGrpSpPr>
        <p:grpSpPr>
          <a:xfrm>
            <a:off x="10246641" y="5581368"/>
            <a:ext cx="4005304" cy="2900781"/>
            <a:chOff x="7684981" y="4186025"/>
            <a:chExt cx="3003978" cy="2175586"/>
          </a:xfrm>
        </p:grpSpPr>
        <p:sp>
          <p:nvSpPr>
            <p:cNvPr id="85" name="เมฆ 84"/>
            <p:cNvSpPr/>
            <p:nvPr/>
          </p:nvSpPr>
          <p:spPr>
            <a:xfrm rot="19775399">
              <a:off x="7684981" y="4186025"/>
              <a:ext cx="3003978" cy="2175586"/>
            </a:xfrm>
            <a:prstGeom prst="cloud">
              <a:avLst/>
            </a:prstGeom>
            <a:solidFill>
              <a:schemeClr val="accent4">
                <a:lumMod val="60000"/>
                <a:lumOff val="40000"/>
              </a:schemeClr>
            </a:solidFill>
            <a:ln>
              <a:noFill/>
            </a:ln>
            <a:effectLst>
              <a:outerShdw blurRad="50800" dist="38100" dir="10800000" algn="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86" name="รูปภาพ 8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26195">
              <a:off x="8330722" y="4719203"/>
              <a:ext cx="373985" cy="398113"/>
            </a:xfrm>
            <a:prstGeom prst="rect">
              <a:avLst/>
            </a:prstGeom>
          </p:spPr>
        </p:pic>
        <p:pic>
          <p:nvPicPr>
            <p:cNvPr id="87" name="รูปภาพ 86"/>
            <p:cNvPicPr>
              <a:picLocks noChangeAspect="1"/>
            </p:cNvPicPr>
            <p:nvPr/>
          </p:nvPicPr>
          <p:blipFill rotWithShape="1">
            <a:blip r:embed="rId3" cstate="print">
              <a:extLst>
                <a:ext uri="{BEBA8EAE-BF5A-486C-A8C5-ECC9F3942E4B}">
                  <a14:imgProps xmlns:a14="http://schemas.microsoft.com/office/drawing/2010/main">
                    <a14:imgLayer r:embed="rId4">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8824103" y="4523160"/>
              <a:ext cx="202448" cy="225000"/>
            </a:xfrm>
            <a:prstGeom prst="rect">
              <a:avLst/>
            </a:prstGeom>
          </p:spPr>
        </p:pic>
      </p:grpSp>
      <p:grpSp>
        <p:nvGrpSpPr>
          <p:cNvPr id="88" name="กลุ่ม 87"/>
          <p:cNvGrpSpPr/>
          <p:nvPr userDrawn="1"/>
        </p:nvGrpSpPr>
        <p:grpSpPr>
          <a:xfrm>
            <a:off x="-2002652" y="-1361655"/>
            <a:ext cx="4005304" cy="2900781"/>
            <a:chOff x="-1501989" y="-1021241"/>
            <a:chExt cx="3003978" cy="2175586"/>
          </a:xfrm>
        </p:grpSpPr>
        <p:sp>
          <p:nvSpPr>
            <p:cNvPr id="89" name="เมฆ 88"/>
            <p:cNvSpPr/>
            <p:nvPr/>
          </p:nvSpPr>
          <p:spPr>
            <a:xfrm rot="9058605">
              <a:off x="-1501989" y="-1021241"/>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90" name="รูปภาพ 8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7740" y="50482"/>
              <a:ext cx="344876" cy="370235"/>
            </a:xfrm>
            <a:prstGeom prst="rect">
              <a:avLst/>
            </a:prstGeom>
          </p:spPr>
        </p:pic>
        <p:pic>
          <p:nvPicPr>
            <p:cNvPr id="91" name="รูปภาพ 90"/>
            <p:cNvPicPr>
              <a:picLocks noChangeAspect="1"/>
            </p:cNvPicPr>
            <p:nvPr/>
          </p:nvPicPr>
          <p:blipFill rotWithShape="1">
            <a:blip r:embed="rId6" cstate="print">
              <a:extLst>
                <a:ext uri="{BEBA8EAE-BF5A-486C-A8C5-ECC9F3942E4B}">
                  <a14:imgProps xmlns:a14="http://schemas.microsoft.com/office/drawing/2010/main">
                    <a14:imgLayer r:embed="rId7">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175319" y="704071"/>
              <a:ext cx="152400" cy="169377"/>
            </a:xfrm>
            <a:prstGeom prst="rect">
              <a:avLst/>
            </a:prstGeom>
          </p:spPr>
        </p:pic>
      </p:grpSp>
      <p:grpSp>
        <p:nvGrpSpPr>
          <p:cNvPr id="92" name="กลุ่ม 91"/>
          <p:cNvGrpSpPr/>
          <p:nvPr userDrawn="1"/>
        </p:nvGrpSpPr>
        <p:grpSpPr>
          <a:xfrm>
            <a:off x="9700041" y="-1466565"/>
            <a:ext cx="4005304" cy="3238069"/>
            <a:chOff x="7275031" y="-1099924"/>
            <a:chExt cx="3003978" cy="2428552"/>
          </a:xfrm>
        </p:grpSpPr>
        <p:pic>
          <p:nvPicPr>
            <p:cNvPr id="93" name="รูปภาพ 92"/>
            <p:cNvPicPr>
              <a:picLocks noChangeAspect="1"/>
            </p:cNvPicPr>
            <p:nvPr/>
          </p:nvPicPr>
          <p:blipFill rotWithShape="1">
            <a:blip r:embed="rId6" cstate="print">
              <a:extLst>
                <a:ext uri="{BEBA8EAE-BF5A-486C-A8C5-ECC9F3942E4B}">
                  <a14:imgProps xmlns:a14="http://schemas.microsoft.com/office/drawing/2010/main">
                    <a14:imgLayer r:embed="rId7">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flipH="1">
              <a:off x="8952339" y="625388"/>
              <a:ext cx="152400" cy="169377"/>
            </a:xfrm>
            <a:prstGeom prst="rect">
              <a:avLst/>
            </a:prstGeom>
          </p:spPr>
        </p:pic>
        <p:sp>
          <p:nvSpPr>
            <p:cNvPr id="94" name="เมฆ 93"/>
            <p:cNvSpPr/>
            <p:nvPr/>
          </p:nvSpPr>
          <p:spPr>
            <a:xfrm rot="12541395" flipH="1">
              <a:off x="7275031" y="-1099924"/>
              <a:ext cx="3003978" cy="2175586"/>
            </a:xfrm>
            <a:prstGeom prst="cloud">
              <a:avLst/>
            </a:prstGeom>
            <a:solidFill>
              <a:schemeClr val="accent4">
                <a:lumMod val="60000"/>
                <a:lumOff val="40000"/>
              </a:schemeClr>
            </a:solidFill>
            <a:ln>
              <a:noFill/>
            </a:ln>
            <a:effectLst>
              <a:outerShdw blurRad="50800" dist="38100" dir="10800000" algn="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95" name="รูปภาพ 9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8605979" y="131271"/>
              <a:ext cx="253784" cy="272445"/>
            </a:xfrm>
            <a:prstGeom prst="rect">
              <a:avLst/>
            </a:prstGeom>
          </p:spPr>
        </p:pic>
        <p:pic>
          <p:nvPicPr>
            <p:cNvPr id="96" name="รูปภาพ 9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969508" y="403716"/>
              <a:ext cx="1057043" cy="924912"/>
            </a:xfrm>
            <a:prstGeom prst="rect">
              <a:avLst/>
            </a:prstGeom>
            <a:effectLst>
              <a:outerShdw blurRad="50800" dist="38100" dir="2700000" algn="tl" rotWithShape="0">
                <a:schemeClr val="accent4">
                  <a:alpha val="40000"/>
                </a:schemeClr>
              </a:outerShdw>
            </a:effectLst>
          </p:spPr>
        </p:pic>
      </p:grpSp>
      <p:grpSp>
        <p:nvGrpSpPr>
          <p:cNvPr id="44" name="กลุ่ม 43"/>
          <p:cNvGrpSpPr/>
          <p:nvPr userDrawn="1"/>
        </p:nvGrpSpPr>
        <p:grpSpPr>
          <a:xfrm>
            <a:off x="551316" y="860649"/>
            <a:ext cx="11085525" cy="4997409"/>
            <a:chOff x="413486" y="645485"/>
            <a:chExt cx="8314144" cy="3748057"/>
          </a:xfrm>
        </p:grpSpPr>
        <p:sp>
          <p:nvSpPr>
            <p:cNvPr id="45" name="บวก 44"/>
            <p:cNvSpPr/>
            <p:nvPr userDrawn="1"/>
          </p:nvSpPr>
          <p:spPr>
            <a:xfrm rot="20706355">
              <a:off x="3438398" y="6454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6" name="บวก 45"/>
            <p:cNvSpPr/>
            <p:nvPr userDrawn="1"/>
          </p:nvSpPr>
          <p:spPr>
            <a:xfrm rot="17093645" flipH="1">
              <a:off x="415465" y="2876329"/>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7" name="บวก 46"/>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8" name="บวก 47"/>
            <p:cNvSpPr/>
            <p:nvPr userDrawn="1"/>
          </p:nvSpPr>
          <p:spPr>
            <a:xfrm rot="17093645" flipH="1">
              <a:off x="8207223"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9" name="วงรี 48"/>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0" name="วงรี 49"/>
            <p:cNvSpPr/>
            <p:nvPr userDrawn="1"/>
          </p:nvSpPr>
          <p:spPr>
            <a:xfrm>
              <a:off x="7142612"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1" name="วงรี 50"/>
            <p:cNvSpPr/>
            <p:nvPr userDrawn="1"/>
          </p:nvSpPr>
          <p:spPr>
            <a:xfrm>
              <a:off x="1475656"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2" name="สามเหลี่ยมหน้าจั่ว 51"/>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3" name="สามเหลี่ยมหน้าจั่ว 52"/>
            <p:cNvSpPr/>
            <p:nvPr userDrawn="1"/>
          </p:nvSpPr>
          <p:spPr>
            <a:xfrm rot="1783205">
              <a:off x="4103960" y="428554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4" name="สามเหลี่ยมหน้าจั่ว 53"/>
            <p:cNvSpPr/>
            <p:nvPr userDrawn="1"/>
          </p:nvSpPr>
          <p:spPr>
            <a:xfrm rot="19585674">
              <a:off x="2138890" y="1152444"/>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5" name="สามเหลี่ยมหน้าจั่ว 54"/>
            <p:cNvSpPr/>
            <p:nvPr userDrawn="1"/>
          </p:nvSpPr>
          <p:spPr>
            <a:xfrm rot="19590220">
              <a:off x="8619630" y="3451028"/>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6" name="วงรี 55"/>
            <p:cNvSpPr/>
            <p:nvPr userDrawn="1"/>
          </p:nvSpPr>
          <p:spPr>
            <a:xfrm>
              <a:off x="611560" y="120359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98" name="ตัวแทนรูปภาพ 97"/>
          <p:cNvSpPr>
            <a:spLocks noGrp="1"/>
          </p:cNvSpPr>
          <p:nvPr>
            <p:ph type="pic" sz="quarter" idx="13"/>
          </p:nvPr>
        </p:nvSpPr>
        <p:spPr>
          <a:xfrm>
            <a:off x="1329267" y="2097619"/>
            <a:ext cx="3898900" cy="2216149"/>
          </a:xfrm>
          <a:prstGeom prst="rect">
            <a:avLst/>
          </a:prstGeom>
        </p:spPr>
        <p:txBody>
          <a:bodyPr/>
          <a:lstStyle/>
          <a:p>
            <a:endParaRPr lang="th-TH"/>
          </a:p>
        </p:txBody>
      </p:sp>
      <p:sp>
        <p:nvSpPr>
          <p:cNvPr id="99" name="ตัวแทนข้อความ 3"/>
          <p:cNvSpPr>
            <a:spLocks noGrp="1"/>
          </p:cNvSpPr>
          <p:nvPr>
            <p:ph type="body" sz="half" idx="2"/>
          </p:nvPr>
        </p:nvSpPr>
        <p:spPr>
          <a:xfrm>
            <a:off x="6750128" y="2490165"/>
            <a:ext cx="4363901" cy="804863"/>
          </a:xfrm>
          <a:prstGeom prst="rect">
            <a:avLst/>
          </a:prstGeom>
        </p:spPr>
        <p:txBody>
          <a:bodyPr>
            <a:normAutofit/>
          </a:bodyPr>
          <a:lstStyle>
            <a:lvl1pPr marL="0" indent="0">
              <a:buNone/>
              <a:defRPr sz="4800">
                <a:solidFill>
                  <a:schemeClr val="accent4">
                    <a:lumMod val="75000"/>
                  </a:schemeClr>
                </a:solidFill>
                <a:effectLst>
                  <a:outerShdw blurRad="63500" sx="102000" sy="102000" algn="ctr" rotWithShape="0">
                    <a:schemeClr val="accent4">
                      <a:alpha val="40000"/>
                    </a:schemeClr>
                  </a:outerShdw>
                </a:effectLst>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a:p>
            <a:pPr lvl="0"/>
            <a:endParaRPr lang="th-TH" dirty="0"/>
          </a:p>
        </p:txBody>
      </p:sp>
      <p:sp>
        <p:nvSpPr>
          <p:cNvPr id="100" name="ตัวแทนข้อความ 3"/>
          <p:cNvSpPr>
            <a:spLocks noGrp="1"/>
          </p:cNvSpPr>
          <p:nvPr>
            <p:ph type="body" sz="half" idx="14"/>
          </p:nvPr>
        </p:nvSpPr>
        <p:spPr>
          <a:xfrm>
            <a:off x="6769725" y="3962998"/>
            <a:ext cx="4300352" cy="553924"/>
          </a:xfrm>
          <a:prstGeom prst="rect">
            <a:avLst/>
          </a:prstGeom>
        </p:spPr>
        <p:txBody>
          <a:bodyPr>
            <a:noAutofit/>
          </a:bodyPr>
          <a:lstStyle>
            <a:lvl1pPr marL="0" indent="0">
              <a:buNone/>
              <a:defRPr sz="2400">
                <a:solidFill>
                  <a:schemeClr val="accent4">
                    <a:lumMod val="75000"/>
                  </a:schemeClr>
                </a:solidFill>
                <a:latin typeface="can_NongAor" pitchFamily="2" charset="0"/>
                <a:cs typeface="can_NongAor" pitchFamily="2" charset="0"/>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a:p>
            <a:pPr lvl="0"/>
            <a:endParaRPr lang="th-TH" dirty="0"/>
          </a:p>
        </p:txBody>
      </p:sp>
    </p:spTree>
    <p:extLst>
      <p:ext uri="{BB962C8B-B14F-4D97-AF65-F5344CB8AC3E}">
        <p14:creationId xmlns:p14="http://schemas.microsoft.com/office/powerpoint/2010/main" val="123463097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8_เค้าโครงแบบกำหนดเอง">
    <p:spTree>
      <p:nvGrpSpPr>
        <p:cNvPr id="1" name=""/>
        <p:cNvGrpSpPr/>
        <p:nvPr/>
      </p:nvGrpSpPr>
      <p:grpSpPr>
        <a:xfrm>
          <a:off x="0" y="0"/>
          <a:ext cx="0" cy="0"/>
          <a:chOff x="0" y="0"/>
          <a:chExt cx="0" cy="0"/>
        </a:xfrm>
      </p:grpSpPr>
      <p:grpSp>
        <p:nvGrpSpPr>
          <p:cNvPr id="6" name="กลุ่ม 5"/>
          <p:cNvGrpSpPr/>
          <p:nvPr userDrawn="1"/>
        </p:nvGrpSpPr>
        <p:grpSpPr>
          <a:xfrm>
            <a:off x="335361" y="356660"/>
            <a:ext cx="11425271" cy="6124221"/>
            <a:chOff x="251519" y="267494"/>
            <a:chExt cx="8568953" cy="4593166"/>
          </a:xfrm>
        </p:grpSpPr>
        <p:sp>
          <p:nvSpPr>
            <p:cNvPr id="7" name="สี่เหลี่ยมผืนผ้า 6"/>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8" name="กลุ่ม 7"/>
            <p:cNvGrpSpPr/>
            <p:nvPr userDrawn="1"/>
          </p:nvGrpSpPr>
          <p:grpSpPr>
            <a:xfrm>
              <a:off x="251519" y="267494"/>
              <a:ext cx="8568953" cy="4593166"/>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sp>
        <p:nvSpPr>
          <p:cNvPr id="2" name="ชื่อเรื่อง 1"/>
          <p:cNvSpPr>
            <a:spLocks noGrp="1"/>
          </p:cNvSpPr>
          <p:nvPr>
            <p:ph type="title"/>
          </p:nvPr>
        </p:nvSpPr>
        <p:spPr>
          <a:xfrm>
            <a:off x="561595" y="534159"/>
            <a:ext cx="10972800" cy="1143000"/>
          </a:xfrm>
          <a:prstGeom prst="rect">
            <a:avLst/>
          </a:prstGeom>
        </p:spPr>
        <p:txBody>
          <a:bodyPr>
            <a:normAutofit/>
          </a:bodyPr>
          <a:lstStyle>
            <a:lvl1pPr>
              <a:defRPr sz="5333">
                <a:solidFill>
                  <a:srgbClr val="FFD757"/>
                </a:solidFill>
              </a:defRPr>
            </a:lvl1pPr>
          </a:lstStyle>
          <a:p>
            <a:r>
              <a:rPr lang="th-TH" dirty="0"/>
              <a:t>คลิกเพื่อแก้ไขลักษณะชื่อเรื่องต้นแบบ</a:t>
            </a:r>
          </a:p>
        </p:txBody>
      </p:sp>
      <p:sp>
        <p:nvSpPr>
          <p:cNvPr id="3" name="ตัวแทนวันที่ 2"/>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11/03/66</a:t>
            </a:fld>
            <a:endParaRPr lang="th-TH">
              <a:solidFill>
                <a:prstClr val="black">
                  <a:tint val="75000"/>
                </a:prstClr>
              </a:solidFill>
            </a:endParaRPr>
          </a:p>
        </p:txBody>
      </p:sp>
      <p:sp>
        <p:nvSpPr>
          <p:cNvPr id="4" name="ตัวแทนท้ายกระดาษ 3"/>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5" name="ตัวแทนหมายเลขภาพนิ่ง 4"/>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grpSp>
        <p:nvGrpSpPr>
          <p:cNvPr id="57" name="กลุ่ม 56"/>
          <p:cNvGrpSpPr/>
          <p:nvPr userDrawn="1"/>
        </p:nvGrpSpPr>
        <p:grpSpPr>
          <a:xfrm>
            <a:off x="8701375" y="6180880"/>
            <a:ext cx="3015709" cy="600000"/>
            <a:chOff x="3289945" y="3405879"/>
            <a:chExt cx="2261782" cy="450000"/>
          </a:xfrm>
        </p:grpSpPr>
        <p:sp>
          <p:nvSpPr>
            <p:cNvPr id="58" name="วงรี 57"/>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9" name="วงรี 58"/>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0" name="วงรี 59"/>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1" name="วงรี 60"/>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62" name="กลุ่ม 61"/>
          <p:cNvGrpSpPr/>
          <p:nvPr userDrawn="1"/>
        </p:nvGrpSpPr>
        <p:grpSpPr>
          <a:xfrm>
            <a:off x="10222468" y="-1406939"/>
            <a:ext cx="4005304" cy="2900781"/>
            <a:chOff x="7666851" y="-1055204"/>
            <a:chExt cx="3003978" cy="2175586"/>
          </a:xfrm>
        </p:grpSpPr>
        <p:sp>
          <p:nvSpPr>
            <p:cNvPr id="63" name="เมฆ 62"/>
            <p:cNvSpPr/>
            <p:nvPr/>
          </p:nvSpPr>
          <p:spPr>
            <a:xfrm rot="12665460" flipH="1">
              <a:off x="7666851" y="-1055204"/>
              <a:ext cx="3003978" cy="2175586"/>
            </a:xfrm>
            <a:prstGeom prst="cloud">
              <a:avLst/>
            </a:prstGeom>
            <a:solidFill>
              <a:schemeClr val="accent4">
                <a:lumMod val="60000"/>
                <a:lumOff val="40000"/>
              </a:schemeClr>
            </a:solidFill>
            <a:ln>
              <a:noFill/>
            </a:ln>
            <a:effectLst>
              <a:outerShdw blurRad="50800" dist="25400" dir="5400000" algn="ct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64" name="รูปภาพ 6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26195">
              <a:off x="8224061" y="91726"/>
              <a:ext cx="373985" cy="398113"/>
            </a:xfrm>
            <a:prstGeom prst="rect">
              <a:avLst/>
            </a:prstGeom>
          </p:spPr>
        </p:pic>
        <p:pic>
          <p:nvPicPr>
            <p:cNvPr id="65" name="รูปภาพ 64"/>
            <p:cNvPicPr>
              <a:picLocks noChangeAspect="1"/>
            </p:cNvPicPr>
            <p:nvPr/>
          </p:nvPicPr>
          <p:blipFill rotWithShape="1">
            <a:blip r:embed="rId3" cstate="print">
              <a:extLst>
                <a:ext uri="{BEBA8EAE-BF5A-486C-A8C5-ECC9F3942E4B}">
                  <a14:imgProps xmlns:a14="http://schemas.microsoft.com/office/drawing/2010/main">
                    <a14:imgLayer r:embed="rId4">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8848302" y="489028"/>
              <a:ext cx="202448" cy="225000"/>
            </a:xfrm>
            <a:prstGeom prst="rect">
              <a:avLst/>
            </a:prstGeom>
          </p:spPr>
        </p:pic>
      </p:grpSp>
      <p:grpSp>
        <p:nvGrpSpPr>
          <p:cNvPr id="66" name="กลุ่ม 65"/>
          <p:cNvGrpSpPr/>
          <p:nvPr userDrawn="1"/>
        </p:nvGrpSpPr>
        <p:grpSpPr>
          <a:xfrm>
            <a:off x="-1862779" y="-1645995"/>
            <a:ext cx="2900781" cy="4005304"/>
            <a:chOff x="-1397084" y="-1234496"/>
            <a:chExt cx="2175586" cy="3003978"/>
          </a:xfrm>
        </p:grpSpPr>
        <p:sp>
          <p:nvSpPr>
            <p:cNvPr id="67" name="เมฆ 66"/>
            <p:cNvSpPr/>
            <p:nvPr/>
          </p:nvSpPr>
          <p:spPr>
            <a:xfrm rot="7772184" flipH="1">
              <a:off x="-1811280" y="-820300"/>
              <a:ext cx="3003978" cy="2175586"/>
            </a:xfrm>
            <a:prstGeom prst="cloud">
              <a:avLst/>
            </a:prstGeom>
            <a:solidFill>
              <a:schemeClr val="accent4">
                <a:lumMod val="60000"/>
                <a:lumOff val="40000"/>
              </a:schemeClr>
            </a:solidFill>
            <a:ln>
              <a:noFill/>
            </a:ln>
            <a:effectLst>
              <a:outerShdw blurRad="50800" dist="25400" dir="5400000" algn="ct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68" name="รูปภาพ 6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9335" y="423066"/>
              <a:ext cx="344876" cy="370235"/>
            </a:xfrm>
            <a:prstGeom prst="rect">
              <a:avLst/>
            </a:prstGeom>
          </p:spPr>
        </p:pic>
        <p:pic>
          <p:nvPicPr>
            <p:cNvPr id="69" name="รูปภาพ 68"/>
            <p:cNvPicPr>
              <a:picLocks noChangeAspect="1"/>
            </p:cNvPicPr>
            <p:nvPr/>
          </p:nvPicPr>
          <p:blipFill rotWithShape="1">
            <a:blip r:embed="rId6" cstate="print">
              <a:extLst>
                <a:ext uri="{BEBA8EAE-BF5A-486C-A8C5-ECC9F3942E4B}">
                  <a14:imgProps xmlns:a14="http://schemas.microsoft.com/office/drawing/2010/main">
                    <a14:imgLayer r:embed="rId7">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524601" y="106867"/>
              <a:ext cx="152400" cy="169377"/>
            </a:xfrm>
            <a:prstGeom prst="rect">
              <a:avLst/>
            </a:prstGeom>
          </p:spPr>
        </p:pic>
      </p:grpSp>
      <p:pic>
        <p:nvPicPr>
          <p:cNvPr id="70" name="รูปภาพ 69"/>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35420" y="5818417"/>
            <a:ext cx="1710760" cy="978935"/>
          </a:xfrm>
          <a:prstGeom prst="rect">
            <a:avLst/>
          </a:prstGeom>
          <a:effectLst>
            <a:outerShdw blurRad="50800" dist="25400" algn="l" rotWithShape="0">
              <a:schemeClr val="accent4">
                <a:alpha val="40000"/>
              </a:schemeClr>
            </a:outerShdw>
          </a:effectLst>
        </p:spPr>
      </p:pic>
      <p:sp>
        <p:nvSpPr>
          <p:cNvPr id="73" name="ตัวแทนเนื้อหา 3"/>
          <p:cNvSpPr>
            <a:spLocks noGrp="1"/>
          </p:cNvSpPr>
          <p:nvPr>
            <p:ph sz="half" idx="13"/>
          </p:nvPr>
        </p:nvSpPr>
        <p:spPr>
          <a:xfrm>
            <a:off x="7960270" y="2276872"/>
            <a:ext cx="3608340" cy="3410541"/>
          </a:xfrm>
          <a:prstGeom prst="rect">
            <a:avLst/>
          </a:prstGeom>
        </p:spPr>
        <p:txBody>
          <a:bodyPr/>
          <a:lstStyle>
            <a:lvl1pPr marL="0" indent="0">
              <a:buNone/>
              <a:defRPr sz="3733"/>
            </a:lvl1pPr>
            <a:lvl2pPr marL="609570" marR="0" indent="0" algn="l" defTabSz="1219140" rtl="0" eaLnBrk="1" fontAlgn="auto" latinLnBrk="0" hangingPunct="1">
              <a:lnSpc>
                <a:spcPct val="100000"/>
              </a:lnSpc>
              <a:spcBef>
                <a:spcPct val="20000"/>
              </a:spcBef>
              <a:spcAft>
                <a:spcPts val="0"/>
              </a:spcAft>
              <a:buClrTx/>
              <a:buSzTx/>
              <a:buFont typeface="Arial" pitchFamily="34" charset="0"/>
              <a:buNone/>
              <a:tabLst/>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th-TH" dirty="0"/>
              <a:t>คลิกเพื่อแก้ไขลักษณะของข้อความต้นแบบ</a:t>
            </a:r>
          </a:p>
          <a:p>
            <a:pPr lvl="1"/>
            <a:r>
              <a:rPr lang="th-TH" dirty="0"/>
              <a:t>คลิกเพื่อแก้ไขลักษณะของข้อความต้นแบบ</a:t>
            </a:r>
          </a:p>
          <a:p>
            <a:pPr marL="609570" marR="0" lvl="1" indent="0" algn="l" defTabSz="1219140" rtl="0" eaLnBrk="1" fontAlgn="auto" latinLnBrk="0" hangingPunct="1">
              <a:lnSpc>
                <a:spcPct val="100000"/>
              </a:lnSpc>
              <a:spcBef>
                <a:spcPct val="20000"/>
              </a:spcBef>
              <a:spcAft>
                <a:spcPts val="0"/>
              </a:spcAft>
              <a:buClrTx/>
              <a:buSzTx/>
              <a:buFont typeface="Arial" pitchFamily="34" charset="0"/>
              <a:buNone/>
              <a:tabLst/>
              <a:defRPr/>
            </a:pPr>
            <a:r>
              <a:rPr lang="th-TH" dirty="0"/>
              <a:t>คลิกเพื่อแก้ไขลักษณะของข้อความต้นแบบ</a:t>
            </a:r>
          </a:p>
        </p:txBody>
      </p:sp>
      <p:sp>
        <p:nvSpPr>
          <p:cNvPr id="74" name="ตัวแทนเนื้อหา 3"/>
          <p:cNvSpPr>
            <a:spLocks noGrp="1"/>
          </p:cNvSpPr>
          <p:nvPr>
            <p:ph sz="half" idx="14"/>
          </p:nvPr>
        </p:nvSpPr>
        <p:spPr>
          <a:xfrm>
            <a:off x="4211099" y="2276872"/>
            <a:ext cx="3608340" cy="3410541"/>
          </a:xfrm>
          <a:prstGeom prst="rect">
            <a:avLst/>
          </a:prstGeom>
        </p:spPr>
        <p:txBody>
          <a:bodyPr/>
          <a:lstStyle>
            <a:lvl1pPr marL="0" indent="0">
              <a:buNone/>
              <a:defRPr sz="3733"/>
            </a:lvl1pPr>
            <a:lvl2pPr marL="609570" marR="0" indent="0" algn="l" defTabSz="1219140" rtl="0" eaLnBrk="1" fontAlgn="auto" latinLnBrk="0" hangingPunct="1">
              <a:lnSpc>
                <a:spcPct val="100000"/>
              </a:lnSpc>
              <a:spcBef>
                <a:spcPct val="20000"/>
              </a:spcBef>
              <a:spcAft>
                <a:spcPts val="0"/>
              </a:spcAft>
              <a:buClrTx/>
              <a:buSzTx/>
              <a:buFont typeface="Arial" pitchFamily="34" charset="0"/>
              <a:buNone/>
              <a:tabLst/>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th-TH" dirty="0"/>
              <a:t>คลิกเพื่อแก้ไขลักษณะของข้อความต้นแบบ</a:t>
            </a:r>
          </a:p>
          <a:p>
            <a:pPr lvl="1"/>
            <a:r>
              <a:rPr lang="th-TH" dirty="0"/>
              <a:t>คลิกเพื่อแก้ไขลักษณะของข้อความต้นแบบ</a:t>
            </a:r>
          </a:p>
          <a:p>
            <a:pPr marL="609570" marR="0" lvl="1" indent="0" algn="l" defTabSz="1219140" rtl="0" eaLnBrk="1" fontAlgn="auto" latinLnBrk="0" hangingPunct="1">
              <a:lnSpc>
                <a:spcPct val="100000"/>
              </a:lnSpc>
              <a:spcBef>
                <a:spcPct val="20000"/>
              </a:spcBef>
              <a:spcAft>
                <a:spcPts val="0"/>
              </a:spcAft>
              <a:buClrTx/>
              <a:buSzTx/>
              <a:buFont typeface="Arial" pitchFamily="34" charset="0"/>
              <a:buNone/>
              <a:tabLst/>
              <a:defRPr/>
            </a:pPr>
            <a:r>
              <a:rPr lang="th-TH" dirty="0"/>
              <a:t>คลิกเพื่อแก้ไขลักษณะของข้อความต้นแบบ</a:t>
            </a:r>
          </a:p>
        </p:txBody>
      </p:sp>
      <p:sp>
        <p:nvSpPr>
          <p:cNvPr id="75" name="ตัวแทนเนื้อหา 3"/>
          <p:cNvSpPr>
            <a:spLocks noGrp="1"/>
          </p:cNvSpPr>
          <p:nvPr>
            <p:ph sz="half" idx="15"/>
          </p:nvPr>
        </p:nvSpPr>
        <p:spPr>
          <a:xfrm>
            <a:off x="461930" y="2276872"/>
            <a:ext cx="3608340" cy="3410541"/>
          </a:xfrm>
          <a:prstGeom prst="rect">
            <a:avLst/>
          </a:prstGeom>
        </p:spPr>
        <p:txBody>
          <a:bodyPr/>
          <a:lstStyle>
            <a:lvl1pPr marL="0" indent="0">
              <a:buNone/>
              <a:defRPr sz="3733"/>
            </a:lvl1pPr>
            <a:lvl2pPr marL="609570" marR="0" indent="0" algn="l" defTabSz="1219140" rtl="0" eaLnBrk="1" fontAlgn="auto" latinLnBrk="0" hangingPunct="1">
              <a:lnSpc>
                <a:spcPct val="100000"/>
              </a:lnSpc>
              <a:spcBef>
                <a:spcPct val="20000"/>
              </a:spcBef>
              <a:spcAft>
                <a:spcPts val="0"/>
              </a:spcAft>
              <a:buClrTx/>
              <a:buSzTx/>
              <a:buFont typeface="Arial" pitchFamily="34" charset="0"/>
              <a:buNone/>
              <a:tabLst/>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th-TH" dirty="0"/>
              <a:t>คลิกเพื่อแก้ไขลักษณะของข้อความต้นแบบ</a:t>
            </a:r>
          </a:p>
          <a:p>
            <a:pPr lvl="1"/>
            <a:r>
              <a:rPr lang="th-TH" dirty="0"/>
              <a:t>คลิกเพื่อแก้ไขลักษณะของข้อความต้นแบบ</a:t>
            </a:r>
          </a:p>
          <a:p>
            <a:pPr marL="609570" marR="0" lvl="1" indent="0" algn="l" defTabSz="1219140" rtl="0" eaLnBrk="1" fontAlgn="auto" latinLnBrk="0" hangingPunct="1">
              <a:lnSpc>
                <a:spcPct val="100000"/>
              </a:lnSpc>
              <a:spcBef>
                <a:spcPct val="20000"/>
              </a:spcBef>
              <a:spcAft>
                <a:spcPts val="0"/>
              </a:spcAft>
              <a:buClrTx/>
              <a:buSzTx/>
              <a:buFont typeface="Arial" pitchFamily="34" charset="0"/>
              <a:buNone/>
              <a:tabLst/>
              <a:defRPr/>
            </a:pPr>
            <a:r>
              <a:rPr lang="th-TH" dirty="0"/>
              <a:t>คลิกเพื่อแก้ไขลักษณะของข้อความต้นแบบ</a:t>
            </a:r>
          </a:p>
        </p:txBody>
      </p:sp>
    </p:spTree>
    <p:extLst>
      <p:ext uri="{BB962C8B-B14F-4D97-AF65-F5344CB8AC3E}">
        <p14:creationId xmlns:p14="http://schemas.microsoft.com/office/powerpoint/2010/main" val="253690993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9_เค้าโครงแบบกำหนดเอง">
    <p:spTree>
      <p:nvGrpSpPr>
        <p:cNvPr id="1" name=""/>
        <p:cNvGrpSpPr/>
        <p:nvPr/>
      </p:nvGrpSpPr>
      <p:grpSpPr>
        <a:xfrm>
          <a:off x="0" y="0"/>
          <a:ext cx="0" cy="0"/>
          <a:chOff x="0" y="0"/>
          <a:chExt cx="0" cy="0"/>
        </a:xfrm>
      </p:grpSpPr>
      <p:grpSp>
        <p:nvGrpSpPr>
          <p:cNvPr id="6" name="กลุ่ม 5"/>
          <p:cNvGrpSpPr/>
          <p:nvPr userDrawn="1"/>
        </p:nvGrpSpPr>
        <p:grpSpPr>
          <a:xfrm>
            <a:off x="335361" y="356660"/>
            <a:ext cx="11425271" cy="6124221"/>
            <a:chOff x="251519" y="267494"/>
            <a:chExt cx="8568953" cy="4593166"/>
          </a:xfrm>
        </p:grpSpPr>
        <p:sp>
          <p:nvSpPr>
            <p:cNvPr id="7" name="สี่เหลี่ยมผืนผ้า 6"/>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8" name="กลุ่ม 7"/>
            <p:cNvGrpSpPr/>
            <p:nvPr userDrawn="1"/>
          </p:nvGrpSpPr>
          <p:grpSpPr>
            <a:xfrm>
              <a:off x="251519" y="267494"/>
              <a:ext cx="8568953" cy="4593166"/>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sp>
        <p:nvSpPr>
          <p:cNvPr id="2" name="ชื่อเรื่อง 1"/>
          <p:cNvSpPr>
            <a:spLocks noGrp="1"/>
          </p:cNvSpPr>
          <p:nvPr>
            <p:ph type="title"/>
          </p:nvPr>
        </p:nvSpPr>
        <p:spPr>
          <a:xfrm>
            <a:off x="605615" y="735491"/>
            <a:ext cx="10972800" cy="1143000"/>
          </a:xfrm>
          <a:prstGeom prst="rect">
            <a:avLst/>
          </a:prstGeom>
        </p:spPr>
        <p:txBody>
          <a:bodyPr>
            <a:normAutofit/>
          </a:bodyPr>
          <a:lstStyle>
            <a:lvl1pPr>
              <a:defRPr sz="4800"/>
            </a:lvl1pPr>
          </a:lstStyle>
          <a:p>
            <a:r>
              <a:rPr lang="th-TH" dirty="0"/>
              <a:t>คลิกเพื่อแก้ไขลักษณะชื่อเรื่องต้นแบบ</a:t>
            </a:r>
          </a:p>
        </p:txBody>
      </p:sp>
      <p:sp>
        <p:nvSpPr>
          <p:cNvPr id="3" name="ตัวแทนวันที่ 2"/>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11/03/66</a:t>
            </a:fld>
            <a:endParaRPr lang="th-TH">
              <a:solidFill>
                <a:prstClr val="black">
                  <a:tint val="75000"/>
                </a:prstClr>
              </a:solidFill>
            </a:endParaRPr>
          </a:p>
        </p:txBody>
      </p:sp>
      <p:sp>
        <p:nvSpPr>
          <p:cNvPr id="4" name="ตัวแทนท้ายกระดาษ 3"/>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5" name="ตัวแทนหมายเลขภาพนิ่ง 4"/>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grpSp>
        <p:nvGrpSpPr>
          <p:cNvPr id="57" name="กลุ่ม 56"/>
          <p:cNvGrpSpPr/>
          <p:nvPr userDrawn="1"/>
        </p:nvGrpSpPr>
        <p:grpSpPr>
          <a:xfrm>
            <a:off x="8618771" y="78329"/>
            <a:ext cx="3015709" cy="600000"/>
            <a:chOff x="3289945" y="3405879"/>
            <a:chExt cx="2261782" cy="450000"/>
          </a:xfrm>
        </p:grpSpPr>
        <p:sp>
          <p:nvSpPr>
            <p:cNvPr id="58" name="วงรี 57"/>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9" name="วงรี 58"/>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0" name="วงรี 59"/>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1" name="วงรี 60"/>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62" name="กลุ่ม 61"/>
          <p:cNvGrpSpPr/>
          <p:nvPr userDrawn="1"/>
        </p:nvGrpSpPr>
        <p:grpSpPr>
          <a:xfrm>
            <a:off x="-1447992" y="5752524"/>
            <a:ext cx="4005304" cy="2900781"/>
            <a:chOff x="-1085994" y="4314392"/>
            <a:chExt cx="3003978" cy="2175586"/>
          </a:xfrm>
        </p:grpSpPr>
        <p:sp>
          <p:nvSpPr>
            <p:cNvPr id="63" name="เมฆ 62"/>
            <p:cNvSpPr/>
            <p:nvPr/>
          </p:nvSpPr>
          <p:spPr>
            <a:xfrm rot="1140269" flipH="1">
              <a:off x="-1085994" y="4314392"/>
              <a:ext cx="3003978" cy="2175586"/>
            </a:xfrm>
            <a:prstGeom prst="cloud">
              <a:avLst/>
            </a:prstGeom>
            <a:solidFill>
              <a:schemeClr val="accent4">
                <a:lumMod val="60000"/>
                <a:lumOff val="40000"/>
              </a:schemeClr>
            </a:solidFill>
            <a:ln>
              <a:noFill/>
            </a:ln>
            <a:effectLst>
              <a:outerShdw blurRad="50800" dist="25400" algn="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64" name="รูปภาพ 6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26195">
              <a:off x="142099" y="4459669"/>
              <a:ext cx="373985" cy="398113"/>
            </a:xfrm>
            <a:prstGeom prst="rect">
              <a:avLst/>
            </a:prstGeom>
          </p:spPr>
        </p:pic>
        <p:pic>
          <p:nvPicPr>
            <p:cNvPr id="65" name="รูปภาพ 64"/>
            <p:cNvPicPr>
              <a:picLocks noChangeAspect="1"/>
            </p:cNvPicPr>
            <p:nvPr/>
          </p:nvPicPr>
          <p:blipFill rotWithShape="1">
            <a:blip r:embed="rId3" cstate="print">
              <a:extLst>
                <a:ext uri="{BEBA8EAE-BF5A-486C-A8C5-ECC9F3942E4B}">
                  <a14:imgProps xmlns:a14="http://schemas.microsoft.com/office/drawing/2010/main">
                    <a14:imgLayer r:embed="rId4">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766340" y="4856971"/>
              <a:ext cx="202448" cy="225000"/>
            </a:xfrm>
            <a:prstGeom prst="rect">
              <a:avLst/>
            </a:prstGeom>
          </p:spPr>
        </p:pic>
      </p:grpSp>
      <p:grpSp>
        <p:nvGrpSpPr>
          <p:cNvPr id="66" name="กลุ่ม 65"/>
          <p:cNvGrpSpPr/>
          <p:nvPr userDrawn="1"/>
        </p:nvGrpSpPr>
        <p:grpSpPr>
          <a:xfrm>
            <a:off x="-1723468" y="-1726009"/>
            <a:ext cx="4005304" cy="3202933"/>
            <a:chOff x="-1292601" y="-1294507"/>
            <a:chExt cx="3003978" cy="2402200"/>
          </a:xfrm>
        </p:grpSpPr>
        <p:sp>
          <p:nvSpPr>
            <p:cNvPr id="67" name="เมฆ 66"/>
            <p:cNvSpPr/>
            <p:nvPr/>
          </p:nvSpPr>
          <p:spPr>
            <a:xfrm rot="8398626" flipH="1">
              <a:off x="-1292601" y="-1294507"/>
              <a:ext cx="3003978" cy="2175586"/>
            </a:xfrm>
            <a:prstGeom prst="cloud">
              <a:avLst/>
            </a:prstGeom>
            <a:solidFill>
              <a:schemeClr val="accent4">
                <a:lumMod val="60000"/>
                <a:lumOff val="40000"/>
              </a:schemeClr>
            </a:solidFill>
            <a:ln>
              <a:noFill/>
            </a:ln>
            <a:effectLst>
              <a:outerShdw blurRad="50800" dist="25400" algn="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68" name="รูปภาพ 6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796950" flipH="1" flipV="1">
              <a:off x="175863" y="13552"/>
              <a:ext cx="1088830" cy="1094141"/>
            </a:xfrm>
            <a:prstGeom prst="rect">
              <a:avLst/>
            </a:prstGeom>
            <a:effectLst>
              <a:outerShdw blurRad="50800" dist="38100" dir="2700000" algn="tl" rotWithShape="0">
                <a:schemeClr val="accent4">
                  <a:alpha val="40000"/>
                </a:schemeClr>
              </a:outerShdw>
            </a:effectLst>
          </p:spPr>
        </p:pic>
        <p:pic>
          <p:nvPicPr>
            <p:cNvPr id="69" name="รูปภาพ 6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4568" y="79692"/>
              <a:ext cx="249423" cy="267763"/>
            </a:xfrm>
            <a:prstGeom prst="rect">
              <a:avLst/>
            </a:prstGeom>
          </p:spPr>
        </p:pic>
      </p:grpSp>
      <p:pic>
        <p:nvPicPr>
          <p:cNvPr id="70" name="รูปภาพ 69"/>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0425196" y="5863402"/>
            <a:ext cx="1710760" cy="978935"/>
          </a:xfrm>
          <a:prstGeom prst="rect">
            <a:avLst/>
          </a:prstGeom>
          <a:effectLst>
            <a:outerShdw blurRad="50800" dist="25400" algn="l" rotWithShape="0">
              <a:schemeClr val="accent4">
                <a:alpha val="40000"/>
              </a:schemeClr>
            </a:outerShdw>
          </a:effectLst>
        </p:spPr>
      </p:pic>
      <p:pic>
        <p:nvPicPr>
          <p:cNvPr id="71" name="รูปภาพ 70"/>
          <p:cNvPicPr>
            <a:picLocks noChangeAspect="1"/>
          </p:cNvPicPr>
          <p:nvPr userDrawn="1"/>
        </p:nvPicPr>
        <p:blipFill rotWithShape="1">
          <a:blip r:embed="rId3" cstate="print">
            <a:extLst>
              <a:ext uri="{BEBA8EAE-BF5A-486C-A8C5-ECC9F3942E4B}">
                <a14:imgProps xmlns:a14="http://schemas.microsoft.com/office/drawing/2010/main">
                  <a14:imgLayer r:embed="rId4">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11795725" y="5602920"/>
            <a:ext cx="269931" cy="300000"/>
          </a:xfrm>
          <a:prstGeom prst="rect">
            <a:avLst/>
          </a:prstGeom>
        </p:spPr>
      </p:pic>
    </p:spTree>
    <p:extLst>
      <p:ext uri="{BB962C8B-B14F-4D97-AF65-F5344CB8AC3E}">
        <p14:creationId xmlns:p14="http://schemas.microsoft.com/office/powerpoint/2010/main" val="353342809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0_เค้าโครงแบบกำหนดเอง">
    <p:spTree>
      <p:nvGrpSpPr>
        <p:cNvPr id="1" name=""/>
        <p:cNvGrpSpPr/>
        <p:nvPr/>
      </p:nvGrpSpPr>
      <p:grpSpPr>
        <a:xfrm>
          <a:off x="0" y="0"/>
          <a:ext cx="0" cy="0"/>
          <a:chOff x="0" y="0"/>
          <a:chExt cx="0" cy="0"/>
        </a:xfrm>
      </p:grpSpPr>
      <p:sp>
        <p:nvSpPr>
          <p:cNvPr id="57" name="สี่เหลี่ยมผืนผ้า 56"/>
          <p:cNvSpPr/>
          <p:nvPr userDrawn="1"/>
        </p:nvSpPr>
        <p:spPr>
          <a:xfrm>
            <a:off x="335360" y="356660"/>
            <a:ext cx="11425269" cy="61242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dirty="0">
              <a:ln>
                <a:noFill/>
              </a:ln>
              <a:solidFill>
                <a:prstClr val="white"/>
              </a:solidFill>
              <a:effectLst/>
              <a:uLnTx/>
              <a:uFillTx/>
              <a:latin typeface="FC Onigiri Outline"/>
              <a:ea typeface="+mn-ea"/>
              <a:cs typeface="FC Onigiri Outline"/>
            </a:endParaRPr>
          </a:p>
        </p:txBody>
      </p:sp>
      <p:grpSp>
        <p:nvGrpSpPr>
          <p:cNvPr id="58" name="กลุ่ม 57"/>
          <p:cNvGrpSpPr/>
          <p:nvPr userDrawn="1"/>
        </p:nvGrpSpPr>
        <p:grpSpPr>
          <a:xfrm>
            <a:off x="335361" y="356660"/>
            <a:ext cx="11425271" cy="6124221"/>
            <a:chOff x="-29030" y="17128"/>
            <a:chExt cx="9151241" cy="5109244"/>
          </a:xfrm>
        </p:grpSpPr>
        <p:grpSp>
          <p:nvGrpSpPr>
            <p:cNvPr id="59" name="กลุ่ม 58"/>
            <p:cNvGrpSpPr/>
            <p:nvPr/>
          </p:nvGrpSpPr>
          <p:grpSpPr>
            <a:xfrm>
              <a:off x="187436" y="17128"/>
              <a:ext cx="8652652" cy="5109244"/>
              <a:chOff x="187436" y="17128"/>
              <a:chExt cx="8652652" cy="5109244"/>
            </a:xfrm>
          </p:grpSpPr>
          <p:cxnSp>
            <p:nvCxnSpPr>
              <p:cNvPr id="7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9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9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9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9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60" name="กลุ่ม 59"/>
            <p:cNvGrpSpPr/>
            <p:nvPr/>
          </p:nvGrpSpPr>
          <p:grpSpPr>
            <a:xfrm>
              <a:off x="-29030" y="263553"/>
              <a:ext cx="9151241" cy="4703748"/>
              <a:chOff x="-29030" y="263553"/>
              <a:chExt cx="9151241" cy="4703748"/>
            </a:xfrm>
          </p:grpSpPr>
          <p:cxnSp>
            <p:nvCxnSpPr>
              <p:cNvPr id="6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nvGrpSpPr>
          <p:cNvPr id="94" name="กลุ่ม 93"/>
          <p:cNvGrpSpPr/>
          <p:nvPr userDrawn="1"/>
        </p:nvGrpSpPr>
        <p:grpSpPr>
          <a:xfrm>
            <a:off x="3525912" y="1875263"/>
            <a:ext cx="5140179" cy="2252071"/>
            <a:chOff x="2205592" y="313868"/>
            <a:chExt cx="4637366" cy="1229602"/>
          </a:xfrm>
        </p:grpSpPr>
        <p:sp>
          <p:nvSpPr>
            <p:cNvPr id="95" name="TextBox 94"/>
            <p:cNvSpPr txBox="1"/>
            <p:nvPr/>
          </p:nvSpPr>
          <p:spPr>
            <a:xfrm>
              <a:off x="2205592" y="343141"/>
              <a:ext cx="4599337" cy="1200329"/>
            </a:xfrm>
            <a:prstGeom prst="rect">
              <a:avLst/>
            </a:prstGeom>
            <a:noFill/>
          </p:spPr>
          <p:txBody>
            <a:bodyPr wrap="none" rtlCol="0">
              <a:prstTxWarp prst="textArchUp">
                <a:avLst/>
              </a:prstTxWarp>
              <a:spAutoFit/>
            </a:bodyPr>
            <a:lstStyle/>
            <a:p>
              <a:pPr marL="0" marR="0" lvl="0" indent="0" algn="ctr" defTabSz="121914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0" normalizeH="0" baseline="0" noProof="0" dirty="0">
                  <a:ln>
                    <a:noFill/>
                  </a:ln>
                  <a:solidFill>
                    <a:srgbClr val="8F77AD"/>
                  </a:solidFill>
                  <a:effectLst/>
                  <a:uLnTx/>
                  <a:uFillTx/>
                  <a:latin typeface="milk tea Med" pitchFamily="2" charset="-34"/>
                  <a:ea typeface="+mn-ea"/>
                  <a:cs typeface="milk tea Med" pitchFamily="2" charset="-34"/>
                </a:rPr>
                <a:t>THANK YOU</a:t>
              </a:r>
            </a:p>
          </p:txBody>
        </p:sp>
        <p:sp>
          <p:nvSpPr>
            <p:cNvPr id="96" name="TextBox 95"/>
            <p:cNvSpPr txBox="1"/>
            <p:nvPr/>
          </p:nvSpPr>
          <p:spPr>
            <a:xfrm>
              <a:off x="2243621" y="313868"/>
              <a:ext cx="4599337" cy="1200329"/>
            </a:xfrm>
            <a:prstGeom prst="rect">
              <a:avLst/>
            </a:prstGeom>
            <a:noFill/>
          </p:spPr>
          <p:txBody>
            <a:bodyPr wrap="none" rtlCol="0">
              <a:prstTxWarp prst="textArchUp">
                <a:avLst/>
              </a:prstTxWarp>
              <a:spAutoFit/>
            </a:bodyPr>
            <a:lstStyle/>
            <a:p>
              <a:pPr marL="0" marR="0" lvl="0" indent="0" algn="ctr" defTabSz="121914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0" normalizeH="0" baseline="0" noProof="0" dirty="0">
                  <a:ln>
                    <a:noFill/>
                  </a:ln>
                  <a:solidFill>
                    <a:srgbClr val="FFD44B"/>
                  </a:solidFill>
                  <a:effectLst/>
                  <a:uLnTx/>
                  <a:uFillTx/>
                  <a:latin typeface="milk tea Med" pitchFamily="2" charset="-34"/>
                  <a:ea typeface="+mn-ea"/>
                  <a:cs typeface="milk tea Med" pitchFamily="2" charset="-34"/>
                </a:rPr>
                <a:t>THANK YOU</a:t>
              </a:r>
            </a:p>
          </p:txBody>
        </p:sp>
      </p:grpSp>
      <p:grpSp>
        <p:nvGrpSpPr>
          <p:cNvPr id="97" name="กลุ่ม 96"/>
          <p:cNvGrpSpPr/>
          <p:nvPr userDrawn="1"/>
        </p:nvGrpSpPr>
        <p:grpSpPr>
          <a:xfrm>
            <a:off x="8366604" y="-4045709"/>
            <a:ext cx="1139859" cy="3468232"/>
            <a:chOff x="7440136" y="733697"/>
            <a:chExt cx="854894" cy="2601174"/>
          </a:xfrm>
        </p:grpSpPr>
        <p:sp>
          <p:nvSpPr>
            <p:cNvPr id="98" name="รูปแบบอิสระ 97"/>
            <p:cNvSpPr/>
            <p:nvPr/>
          </p:nvSpPr>
          <p:spPr>
            <a:xfrm>
              <a:off x="7799259" y="1667435"/>
              <a:ext cx="215253" cy="1667436"/>
            </a:xfrm>
            <a:custGeom>
              <a:avLst/>
              <a:gdLst>
                <a:gd name="connsiteX0" fmla="*/ 71753 w 215253"/>
                <a:gd name="connsiteY0" fmla="*/ 0 h 1667436"/>
                <a:gd name="connsiteX1" fmla="*/ 197259 w 215253"/>
                <a:gd name="connsiteY1" fmla="*/ 376518 h 1667436"/>
                <a:gd name="connsiteX2" fmla="*/ 35 w 215253"/>
                <a:gd name="connsiteY2" fmla="*/ 824753 h 1667436"/>
                <a:gd name="connsiteX3" fmla="*/ 215188 w 215253"/>
                <a:gd name="connsiteY3" fmla="*/ 1344706 h 1667436"/>
                <a:gd name="connsiteX4" fmla="*/ 17965 w 215253"/>
                <a:gd name="connsiteY4" fmla="*/ 1667436 h 16674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253" h="1667436">
                  <a:moveTo>
                    <a:pt x="71753" y="0"/>
                  </a:moveTo>
                  <a:cubicBezTo>
                    <a:pt x="140482" y="119529"/>
                    <a:pt x="209212" y="239059"/>
                    <a:pt x="197259" y="376518"/>
                  </a:cubicBezTo>
                  <a:cubicBezTo>
                    <a:pt x="185306" y="513977"/>
                    <a:pt x="-2953" y="663388"/>
                    <a:pt x="35" y="824753"/>
                  </a:cubicBezTo>
                  <a:cubicBezTo>
                    <a:pt x="3023" y="986118"/>
                    <a:pt x="212200" y="1204259"/>
                    <a:pt x="215188" y="1344706"/>
                  </a:cubicBezTo>
                  <a:cubicBezTo>
                    <a:pt x="218176" y="1485153"/>
                    <a:pt x="118070" y="1576294"/>
                    <a:pt x="17965" y="1667436"/>
                  </a:cubicBezTo>
                </a:path>
              </a:pathLst>
            </a:custGeom>
            <a:ln>
              <a:solidFill>
                <a:schemeClr val="accent2">
                  <a:lumMod val="40000"/>
                  <a:lumOff val="6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black"/>
                </a:solidFill>
                <a:effectLst/>
                <a:uLnTx/>
                <a:uFillTx/>
                <a:latin typeface="FC Onigiri Outline"/>
                <a:ea typeface="+mn-ea"/>
                <a:cs typeface="FC Onigiri Outline"/>
              </a:endParaRPr>
            </a:p>
          </p:txBody>
        </p:sp>
        <p:grpSp>
          <p:nvGrpSpPr>
            <p:cNvPr id="99" name="กลุ่ม 98"/>
            <p:cNvGrpSpPr/>
            <p:nvPr/>
          </p:nvGrpSpPr>
          <p:grpSpPr>
            <a:xfrm>
              <a:off x="7440136" y="733697"/>
              <a:ext cx="854894" cy="956811"/>
              <a:chOff x="7340993" y="492494"/>
              <a:chExt cx="1113723" cy="1253001"/>
            </a:xfrm>
          </p:grpSpPr>
          <p:sp>
            <p:nvSpPr>
              <p:cNvPr id="100" name="หัวใจ 99"/>
              <p:cNvSpPr/>
              <p:nvPr/>
            </p:nvSpPr>
            <p:spPr>
              <a:xfrm rot="10800000">
                <a:off x="7812360" y="1601479"/>
                <a:ext cx="144016" cy="144016"/>
              </a:xfrm>
              <a:prstGeom prst="heart">
                <a:avLst/>
              </a:prstGeom>
              <a:solidFill>
                <a:srgbClr val="FFBD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1" name="วงรี 100"/>
              <p:cNvSpPr/>
              <p:nvPr/>
            </p:nvSpPr>
            <p:spPr>
              <a:xfrm>
                <a:off x="7340993" y="492494"/>
                <a:ext cx="1113723" cy="1149794"/>
              </a:xfrm>
              <a:prstGeom prst="ellipse">
                <a:avLst/>
              </a:prstGeom>
              <a:solidFill>
                <a:srgbClr val="FFE5E5"/>
              </a:solidFill>
              <a:ln>
                <a:noFill/>
              </a:ln>
              <a:effectLst>
                <a:innerShdw blurRad="63500" dist="190500" dir="2700000">
                  <a:srgbClr val="FFBDBD">
                    <a:alpha val="49804"/>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2" name="หัวใจ 101"/>
              <p:cNvSpPr/>
              <p:nvPr/>
            </p:nvSpPr>
            <p:spPr>
              <a:xfrm>
                <a:off x="7543546" y="788684"/>
                <a:ext cx="202552" cy="169528"/>
              </a:xfrm>
              <a:prstGeom prst="hear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3" name="วงรี 102"/>
              <p:cNvSpPr/>
              <p:nvPr/>
            </p:nvSpPr>
            <p:spPr>
              <a:xfrm>
                <a:off x="7599822" y="1040630"/>
                <a:ext cx="90000" cy="9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grpSp>
        <p:nvGrpSpPr>
          <p:cNvPr id="104" name="กลุ่ม 103"/>
          <p:cNvGrpSpPr/>
          <p:nvPr userDrawn="1"/>
        </p:nvGrpSpPr>
        <p:grpSpPr>
          <a:xfrm>
            <a:off x="1826809" y="-4536476"/>
            <a:ext cx="1139859" cy="3729271"/>
            <a:chOff x="7440136" y="733697"/>
            <a:chExt cx="854894" cy="2601174"/>
          </a:xfrm>
        </p:grpSpPr>
        <p:sp>
          <p:nvSpPr>
            <p:cNvPr id="105" name="รูปแบบอิสระ 104"/>
            <p:cNvSpPr/>
            <p:nvPr/>
          </p:nvSpPr>
          <p:spPr>
            <a:xfrm>
              <a:off x="7799259" y="1667435"/>
              <a:ext cx="215253" cy="1667436"/>
            </a:xfrm>
            <a:custGeom>
              <a:avLst/>
              <a:gdLst>
                <a:gd name="connsiteX0" fmla="*/ 71753 w 215253"/>
                <a:gd name="connsiteY0" fmla="*/ 0 h 1667436"/>
                <a:gd name="connsiteX1" fmla="*/ 197259 w 215253"/>
                <a:gd name="connsiteY1" fmla="*/ 376518 h 1667436"/>
                <a:gd name="connsiteX2" fmla="*/ 35 w 215253"/>
                <a:gd name="connsiteY2" fmla="*/ 824753 h 1667436"/>
                <a:gd name="connsiteX3" fmla="*/ 215188 w 215253"/>
                <a:gd name="connsiteY3" fmla="*/ 1344706 h 1667436"/>
                <a:gd name="connsiteX4" fmla="*/ 17965 w 215253"/>
                <a:gd name="connsiteY4" fmla="*/ 1667436 h 16674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253" h="1667436">
                  <a:moveTo>
                    <a:pt x="71753" y="0"/>
                  </a:moveTo>
                  <a:cubicBezTo>
                    <a:pt x="140482" y="119529"/>
                    <a:pt x="209212" y="239059"/>
                    <a:pt x="197259" y="376518"/>
                  </a:cubicBezTo>
                  <a:cubicBezTo>
                    <a:pt x="185306" y="513977"/>
                    <a:pt x="-2953" y="663388"/>
                    <a:pt x="35" y="824753"/>
                  </a:cubicBezTo>
                  <a:cubicBezTo>
                    <a:pt x="3023" y="986118"/>
                    <a:pt x="212200" y="1204259"/>
                    <a:pt x="215188" y="1344706"/>
                  </a:cubicBezTo>
                  <a:cubicBezTo>
                    <a:pt x="218176" y="1485153"/>
                    <a:pt x="118070" y="1576294"/>
                    <a:pt x="17965" y="1667436"/>
                  </a:cubicBezTo>
                </a:path>
              </a:pathLst>
            </a:custGeom>
            <a:ln>
              <a:solidFill>
                <a:srgbClr val="A8C7CC"/>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black"/>
                </a:solidFill>
                <a:effectLst/>
                <a:uLnTx/>
                <a:uFillTx/>
                <a:latin typeface="FC Onigiri Outline"/>
                <a:ea typeface="+mn-ea"/>
                <a:cs typeface="FC Onigiri Outline"/>
              </a:endParaRPr>
            </a:p>
          </p:txBody>
        </p:sp>
        <p:grpSp>
          <p:nvGrpSpPr>
            <p:cNvPr id="106" name="กลุ่ม 105"/>
            <p:cNvGrpSpPr/>
            <p:nvPr/>
          </p:nvGrpSpPr>
          <p:grpSpPr>
            <a:xfrm>
              <a:off x="7440136" y="733697"/>
              <a:ext cx="854894" cy="956811"/>
              <a:chOff x="7340993" y="492494"/>
              <a:chExt cx="1113723" cy="1253001"/>
            </a:xfrm>
          </p:grpSpPr>
          <p:sp>
            <p:nvSpPr>
              <p:cNvPr id="107" name="หัวใจ 106"/>
              <p:cNvSpPr/>
              <p:nvPr/>
            </p:nvSpPr>
            <p:spPr>
              <a:xfrm rot="10800000">
                <a:off x="7812360" y="1601479"/>
                <a:ext cx="144016" cy="144016"/>
              </a:xfrm>
              <a:prstGeom prst="heart">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8" name="วงรี 107"/>
              <p:cNvSpPr/>
              <p:nvPr/>
            </p:nvSpPr>
            <p:spPr>
              <a:xfrm>
                <a:off x="7340993" y="492494"/>
                <a:ext cx="1113723" cy="1149794"/>
              </a:xfrm>
              <a:prstGeom prst="ellipse">
                <a:avLst/>
              </a:prstGeom>
              <a:solidFill>
                <a:srgbClr val="B8D2D6"/>
              </a:solidFill>
              <a:ln>
                <a:noFill/>
              </a:ln>
              <a:effectLst>
                <a:innerShdw blurRad="63500" dist="190500" dir="2700000">
                  <a:schemeClr val="accent5">
                    <a:lumMod val="60000"/>
                    <a:lumOff val="40000"/>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9" name="หัวใจ 108"/>
              <p:cNvSpPr/>
              <p:nvPr/>
            </p:nvSpPr>
            <p:spPr>
              <a:xfrm>
                <a:off x="7543546" y="788684"/>
                <a:ext cx="202552" cy="169528"/>
              </a:xfrm>
              <a:prstGeom prst="hear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10" name="วงรี 109"/>
              <p:cNvSpPr/>
              <p:nvPr/>
            </p:nvSpPr>
            <p:spPr>
              <a:xfrm>
                <a:off x="7599822" y="1040630"/>
                <a:ext cx="90000" cy="9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grpSp>
        <p:nvGrpSpPr>
          <p:cNvPr id="111" name="กลุ่ม 110"/>
          <p:cNvGrpSpPr/>
          <p:nvPr userDrawn="1"/>
        </p:nvGrpSpPr>
        <p:grpSpPr>
          <a:xfrm>
            <a:off x="405609" y="56659"/>
            <a:ext cx="3015709" cy="600000"/>
            <a:chOff x="3289945" y="3405879"/>
            <a:chExt cx="2261782" cy="450000"/>
          </a:xfrm>
        </p:grpSpPr>
        <p:sp>
          <p:nvSpPr>
            <p:cNvPr id="112" name="วงรี 111"/>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13" name="วงรี 112"/>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14" name="วงรี 113"/>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15" name="วงรี 114"/>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pic>
        <p:nvPicPr>
          <p:cNvPr id="116" name="รูปภาพ 11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039138" y="2400698"/>
            <a:ext cx="1757561" cy="3889513"/>
          </a:xfrm>
          <a:prstGeom prst="rect">
            <a:avLst/>
          </a:prstGeom>
        </p:spPr>
      </p:pic>
      <p:pic>
        <p:nvPicPr>
          <p:cNvPr id="117" name="รูปภาพ 11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2486614" flipH="1">
            <a:off x="10260988" y="5090977"/>
            <a:ext cx="2023933" cy="2033807"/>
          </a:xfrm>
          <a:prstGeom prst="rect">
            <a:avLst/>
          </a:prstGeom>
          <a:effectLst>
            <a:outerShdw blurRad="50800" dist="38100" dir="2700000" algn="tl" rotWithShape="0">
              <a:schemeClr val="accent4">
                <a:alpha val="40000"/>
              </a:schemeClr>
            </a:outerShdw>
          </a:effectLst>
        </p:spPr>
      </p:pic>
      <p:sp>
        <p:nvSpPr>
          <p:cNvPr id="118" name="คำบรรยายภาพแบบเมฆ 1"/>
          <p:cNvSpPr/>
          <p:nvPr userDrawn="1"/>
        </p:nvSpPr>
        <p:spPr>
          <a:xfrm>
            <a:off x="2258500" y="3268809"/>
            <a:ext cx="3015937" cy="1399976"/>
          </a:xfrm>
          <a:custGeom>
            <a:avLst/>
            <a:gdLst>
              <a:gd name="connsiteX0" fmla="*/ 3900 w 43200"/>
              <a:gd name="connsiteY0" fmla="*/ 14370 h 43200"/>
              <a:gd name="connsiteX1" fmla="*/ 5623 w 43200"/>
              <a:gd name="connsiteY1" fmla="*/ 6907 h 43200"/>
              <a:gd name="connsiteX2" fmla="*/ 14005 w 43200"/>
              <a:gd name="connsiteY2" fmla="*/ 5202 h 43200"/>
              <a:gd name="connsiteX3" fmla="*/ 22456 w 43200"/>
              <a:gd name="connsiteY3" fmla="*/ 3432 h 43200"/>
              <a:gd name="connsiteX4" fmla="*/ 25749 w 43200"/>
              <a:gd name="connsiteY4" fmla="*/ 200 h 43200"/>
              <a:gd name="connsiteX5" fmla="*/ 29833 w 43200"/>
              <a:gd name="connsiteY5" fmla="*/ 2481 h 43200"/>
              <a:gd name="connsiteX6" fmla="*/ 35463 w 43200"/>
              <a:gd name="connsiteY6" fmla="*/ 690 h 43200"/>
              <a:gd name="connsiteX7" fmla="*/ 38318 w 43200"/>
              <a:gd name="connsiteY7" fmla="*/ 5576 h 43200"/>
              <a:gd name="connsiteX8" fmla="*/ 41982 w 43200"/>
              <a:gd name="connsiteY8" fmla="*/ 10318 h 43200"/>
              <a:gd name="connsiteX9" fmla="*/ 41818 w 43200"/>
              <a:gd name="connsiteY9" fmla="*/ 15460 h 43200"/>
              <a:gd name="connsiteX10" fmla="*/ 43016 w 43200"/>
              <a:gd name="connsiteY10" fmla="*/ 23322 h 43200"/>
              <a:gd name="connsiteX11" fmla="*/ 37404 w 43200"/>
              <a:gd name="connsiteY11" fmla="*/ 30204 h 43200"/>
              <a:gd name="connsiteX12" fmla="*/ 35395 w 43200"/>
              <a:gd name="connsiteY12" fmla="*/ 36101 h 43200"/>
              <a:gd name="connsiteX13" fmla="*/ 28555 w 43200"/>
              <a:gd name="connsiteY13" fmla="*/ 36815 h 43200"/>
              <a:gd name="connsiteX14" fmla="*/ 23667 w 43200"/>
              <a:gd name="connsiteY14" fmla="*/ 43106 h 43200"/>
              <a:gd name="connsiteX15" fmla="*/ 16480 w 43200"/>
              <a:gd name="connsiteY15" fmla="*/ 39266 h 43200"/>
              <a:gd name="connsiteX16" fmla="*/ 5804 w 43200"/>
              <a:gd name="connsiteY16" fmla="*/ 35472 h 43200"/>
              <a:gd name="connsiteX17" fmla="*/ 1110 w 43200"/>
              <a:gd name="connsiteY17" fmla="*/ 31250 h 43200"/>
              <a:gd name="connsiteX18" fmla="*/ 2113 w 43200"/>
              <a:gd name="connsiteY18" fmla="*/ 25551 h 43200"/>
              <a:gd name="connsiteX19" fmla="*/ -5 w 43200"/>
              <a:gd name="connsiteY19" fmla="*/ 19704 h 43200"/>
              <a:gd name="connsiteX20" fmla="*/ 3863 w 43200"/>
              <a:gd name="connsiteY20" fmla="*/ 14507 h 43200"/>
              <a:gd name="connsiteX21" fmla="*/ 3900 w 43200"/>
              <a:gd name="connsiteY21" fmla="*/ 14370 h 43200"/>
              <a:gd name="connsiteX0" fmla="*/ 2260371 w 1897956"/>
              <a:gd name="connsiteY0" fmla="*/ 1025461 h 1000313"/>
              <a:gd name="connsiteX1" fmla="*/ 2232585 w 1897956"/>
              <a:gd name="connsiteY1" fmla="*/ 1053247 h 1000313"/>
              <a:gd name="connsiteX2" fmla="*/ 2204799 w 1897956"/>
              <a:gd name="connsiteY2" fmla="*/ 1025461 h 1000313"/>
              <a:gd name="connsiteX3" fmla="*/ 2232585 w 1897956"/>
              <a:gd name="connsiteY3" fmla="*/ 997675 h 1000313"/>
              <a:gd name="connsiteX4" fmla="*/ 2260371 w 1897956"/>
              <a:gd name="connsiteY4" fmla="*/ 1025461 h 1000313"/>
              <a:gd name="connsiteX0" fmla="*/ 2127283 w 1897956"/>
              <a:gd name="connsiteY0" fmla="*/ 959624 h 1000313"/>
              <a:gd name="connsiteX1" fmla="*/ 2071710 w 1897956"/>
              <a:gd name="connsiteY1" fmla="*/ 1015197 h 1000313"/>
              <a:gd name="connsiteX2" fmla="*/ 2016137 w 1897956"/>
              <a:gd name="connsiteY2" fmla="*/ 959624 h 1000313"/>
              <a:gd name="connsiteX3" fmla="*/ 2071710 w 1897956"/>
              <a:gd name="connsiteY3" fmla="*/ 904051 h 1000313"/>
              <a:gd name="connsiteX4" fmla="*/ 2127283 w 1897956"/>
              <a:gd name="connsiteY4" fmla="*/ 959624 h 1000313"/>
              <a:gd name="connsiteX0" fmla="*/ 1942762 w 1897956"/>
              <a:gd name="connsiteY0" fmla="*/ 872739 h 1000313"/>
              <a:gd name="connsiteX1" fmla="*/ 1859403 w 1897956"/>
              <a:gd name="connsiteY1" fmla="*/ 956098 h 1000313"/>
              <a:gd name="connsiteX2" fmla="*/ 1776044 w 1897956"/>
              <a:gd name="connsiteY2" fmla="*/ 872739 h 1000313"/>
              <a:gd name="connsiteX3" fmla="*/ 1859403 w 1897956"/>
              <a:gd name="connsiteY3" fmla="*/ 789380 h 1000313"/>
              <a:gd name="connsiteX4" fmla="*/ 1942762 w 1897956"/>
              <a:gd name="connsiteY4" fmla="*/ 872739 h 1000313"/>
              <a:gd name="connsiteX0" fmla="*/ 4693 w 43200"/>
              <a:gd name="connsiteY0" fmla="*/ 26177 h 43200"/>
              <a:gd name="connsiteX1" fmla="*/ 2160 w 43200"/>
              <a:gd name="connsiteY1" fmla="*/ 25380 h 43200"/>
              <a:gd name="connsiteX2" fmla="*/ 6928 w 43200"/>
              <a:gd name="connsiteY2" fmla="*/ 34899 h 43200"/>
              <a:gd name="connsiteX3" fmla="*/ 5820 w 43200"/>
              <a:gd name="connsiteY3" fmla="*/ 35280 h 43200"/>
              <a:gd name="connsiteX4" fmla="*/ 16478 w 43200"/>
              <a:gd name="connsiteY4" fmla="*/ 39090 h 43200"/>
              <a:gd name="connsiteX5" fmla="*/ 15810 w 43200"/>
              <a:gd name="connsiteY5" fmla="*/ 37350 h 43200"/>
              <a:gd name="connsiteX6" fmla="*/ 28827 w 43200"/>
              <a:gd name="connsiteY6" fmla="*/ 34751 h 43200"/>
              <a:gd name="connsiteX7" fmla="*/ 28560 w 43200"/>
              <a:gd name="connsiteY7" fmla="*/ 36660 h 43200"/>
              <a:gd name="connsiteX8" fmla="*/ 34129 w 43200"/>
              <a:gd name="connsiteY8" fmla="*/ 22954 h 43200"/>
              <a:gd name="connsiteX9" fmla="*/ 37380 w 43200"/>
              <a:gd name="connsiteY9" fmla="*/ 30090 h 43200"/>
              <a:gd name="connsiteX10" fmla="*/ 41798 w 43200"/>
              <a:gd name="connsiteY10" fmla="*/ 15354 h 43200"/>
              <a:gd name="connsiteX11" fmla="*/ 40350 w 43200"/>
              <a:gd name="connsiteY11" fmla="*/ 18030 h 43200"/>
              <a:gd name="connsiteX12" fmla="*/ 38324 w 43200"/>
              <a:gd name="connsiteY12" fmla="*/ 5426 h 43200"/>
              <a:gd name="connsiteX13" fmla="*/ 38400 w 43200"/>
              <a:gd name="connsiteY13" fmla="*/ 6690 h 43200"/>
              <a:gd name="connsiteX14" fmla="*/ 29078 w 43200"/>
              <a:gd name="connsiteY14" fmla="*/ 3952 h 43200"/>
              <a:gd name="connsiteX15" fmla="*/ 29820 w 43200"/>
              <a:gd name="connsiteY15" fmla="*/ 2340 h 43200"/>
              <a:gd name="connsiteX16" fmla="*/ 22141 w 43200"/>
              <a:gd name="connsiteY16" fmla="*/ 4720 h 43200"/>
              <a:gd name="connsiteX17" fmla="*/ 22500 w 43200"/>
              <a:gd name="connsiteY17" fmla="*/ 3330 h 43200"/>
              <a:gd name="connsiteX18" fmla="*/ 14000 w 43200"/>
              <a:gd name="connsiteY18" fmla="*/ 5192 h 43200"/>
              <a:gd name="connsiteX19" fmla="*/ 15300 w 43200"/>
              <a:gd name="connsiteY19" fmla="*/ 6540 h 43200"/>
              <a:gd name="connsiteX20" fmla="*/ 4127 w 43200"/>
              <a:gd name="connsiteY20" fmla="*/ 15789 h 43200"/>
              <a:gd name="connsiteX21" fmla="*/ 3900 w 43200"/>
              <a:gd name="connsiteY21" fmla="*/ 14370 h 43200"/>
              <a:gd name="connsiteX0" fmla="*/ 3936 w 51485"/>
              <a:gd name="connsiteY0" fmla="*/ 14229 h 45345"/>
              <a:gd name="connsiteX1" fmla="*/ 5659 w 51485"/>
              <a:gd name="connsiteY1" fmla="*/ 6766 h 45345"/>
              <a:gd name="connsiteX2" fmla="*/ 14041 w 51485"/>
              <a:gd name="connsiteY2" fmla="*/ 5061 h 45345"/>
              <a:gd name="connsiteX3" fmla="*/ 22492 w 51485"/>
              <a:gd name="connsiteY3" fmla="*/ 3291 h 45345"/>
              <a:gd name="connsiteX4" fmla="*/ 25785 w 51485"/>
              <a:gd name="connsiteY4" fmla="*/ 59 h 45345"/>
              <a:gd name="connsiteX5" fmla="*/ 29869 w 51485"/>
              <a:gd name="connsiteY5" fmla="*/ 2340 h 45345"/>
              <a:gd name="connsiteX6" fmla="*/ 35499 w 51485"/>
              <a:gd name="connsiteY6" fmla="*/ 549 h 45345"/>
              <a:gd name="connsiteX7" fmla="*/ 38354 w 51485"/>
              <a:gd name="connsiteY7" fmla="*/ 5435 h 45345"/>
              <a:gd name="connsiteX8" fmla="*/ 42018 w 51485"/>
              <a:gd name="connsiteY8" fmla="*/ 10177 h 45345"/>
              <a:gd name="connsiteX9" fmla="*/ 41854 w 51485"/>
              <a:gd name="connsiteY9" fmla="*/ 15319 h 45345"/>
              <a:gd name="connsiteX10" fmla="*/ 43052 w 51485"/>
              <a:gd name="connsiteY10" fmla="*/ 23181 h 45345"/>
              <a:gd name="connsiteX11" fmla="*/ 37440 w 51485"/>
              <a:gd name="connsiteY11" fmla="*/ 30063 h 45345"/>
              <a:gd name="connsiteX12" fmla="*/ 35431 w 51485"/>
              <a:gd name="connsiteY12" fmla="*/ 35960 h 45345"/>
              <a:gd name="connsiteX13" fmla="*/ 28591 w 51485"/>
              <a:gd name="connsiteY13" fmla="*/ 36674 h 45345"/>
              <a:gd name="connsiteX14" fmla="*/ 23703 w 51485"/>
              <a:gd name="connsiteY14" fmla="*/ 42965 h 45345"/>
              <a:gd name="connsiteX15" fmla="*/ 16516 w 51485"/>
              <a:gd name="connsiteY15" fmla="*/ 39125 h 45345"/>
              <a:gd name="connsiteX16" fmla="*/ 5840 w 51485"/>
              <a:gd name="connsiteY16" fmla="*/ 35331 h 45345"/>
              <a:gd name="connsiteX17" fmla="*/ 1146 w 51485"/>
              <a:gd name="connsiteY17" fmla="*/ 31109 h 45345"/>
              <a:gd name="connsiteX18" fmla="*/ 2149 w 51485"/>
              <a:gd name="connsiteY18" fmla="*/ 25410 h 45345"/>
              <a:gd name="connsiteX19" fmla="*/ 31 w 51485"/>
              <a:gd name="connsiteY19" fmla="*/ 19563 h 45345"/>
              <a:gd name="connsiteX20" fmla="*/ 3899 w 51485"/>
              <a:gd name="connsiteY20" fmla="*/ 14366 h 45345"/>
              <a:gd name="connsiteX21" fmla="*/ 3936 w 51485"/>
              <a:gd name="connsiteY21" fmla="*/ 14229 h 45345"/>
              <a:gd name="connsiteX0" fmla="*/ 2261953 w 2261953"/>
              <a:gd name="connsiteY0" fmla="*/ 1022196 h 1049982"/>
              <a:gd name="connsiteX1" fmla="*/ 2234167 w 2261953"/>
              <a:gd name="connsiteY1" fmla="*/ 1049982 h 1049982"/>
              <a:gd name="connsiteX2" fmla="*/ 2206381 w 2261953"/>
              <a:gd name="connsiteY2" fmla="*/ 1022196 h 1049982"/>
              <a:gd name="connsiteX3" fmla="*/ 2234167 w 2261953"/>
              <a:gd name="connsiteY3" fmla="*/ 994410 h 1049982"/>
              <a:gd name="connsiteX4" fmla="*/ 2261953 w 2261953"/>
              <a:gd name="connsiteY4" fmla="*/ 1022196 h 1049982"/>
              <a:gd name="connsiteX0" fmla="*/ 2128865 w 2261953"/>
              <a:gd name="connsiteY0" fmla="*/ 956359 h 1049982"/>
              <a:gd name="connsiteX1" fmla="*/ 2073292 w 2261953"/>
              <a:gd name="connsiteY1" fmla="*/ 1011932 h 1049982"/>
              <a:gd name="connsiteX2" fmla="*/ 2017719 w 2261953"/>
              <a:gd name="connsiteY2" fmla="*/ 956359 h 1049982"/>
              <a:gd name="connsiteX3" fmla="*/ 2073292 w 2261953"/>
              <a:gd name="connsiteY3" fmla="*/ 900786 h 1049982"/>
              <a:gd name="connsiteX4" fmla="*/ 2128865 w 2261953"/>
              <a:gd name="connsiteY4" fmla="*/ 956359 h 1049982"/>
              <a:gd name="connsiteX0" fmla="*/ 1944344 w 2261953"/>
              <a:gd name="connsiteY0" fmla="*/ 869474 h 1049982"/>
              <a:gd name="connsiteX1" fmla="*/ 1860985 w 2261953"/>
              <a:gd name="connsiteY1" fmla="*/ 952833 h 1049982"/>
              <a:gd name="connsiteX2" fmla="*/ 1777626 w 2261953"/>
              <a:gd name="connsiteY2" fmla="*/ 869474 h 1049982"/>
              <a:gd name="connsiteX3" fmla="*/ 1860985 w 2261953"/>
              <a:gd name="connsiteY3" fmla="*/ 786115 h 1049982"/>
              <a:gd name="connsiteX4" fmla="*/ 1944344 w 2261953"/>
              <a:gd name="connsiteY4" fmla="*/ 869474 h 1049982"/>
              <a:gd name="connsiteX0" fmla="*/ 4729 w 51485"/>
              <a:gd name="connsiteY0" fmla="*/ 26036 h 45345"/>
              <a:gd name="connsiteX1" fmla="*/ 2196 w 51485"/>
              <a:gd name="connsiteY1" fmla="*/ 25239 h 45345"/>
              <a:gd name="connsiteX2" fmla="*/ 6964 w 51485"/>
              <a:gd name="connsiteY2" fmla="*/ 34758 h 45345"/>
              <a:gd name="connsiteX3" fmla="*/ 5856 w 51485"/>
              <a:gd name="connsiteY3" fmla="*/ 35139 h 45345"/>
              <a:gd name="connsiteX4" fmla="*/ 16514 w 51485"/>
              <a:gd name="connsiteY4" fmla="*/ 38949 h 45345"/>
              <a:gd name="connsiteX5" fmla="*/ 15846 w 51485"/>
              <a:gd name="connsiteY5" fmla="*/ 37209 h 45345"/>
              <a:gd name="connsiteX6" fmla="*/ 28863 w 51485"/>
              <a:gd name="connsiteY6" fmla="*/ 34610 h 45345"/>
              <a:gd name="connsiteX7" fmla="*/ 28596 w 51485"/>
              <a:gd name="connsiteY7" fmla="*/ 36519 h 45345"/>
              <a:gd name="connsiteX8" fmla="*/ 41834 w 51485"/>
              <a:gd name="connsiteY8" fmla="*/ 15213 h 45345"/>
              <a:gd name="connsiteX9" fmla="*/ 40386 w 51485"/>
              <a:gd name="connsiteY9" fmla="*/ 17889 h 45345"/>
              <a:gd name="connsiteX10" fmla="*/ 38360 w 51485"/>
              <a:gd name="connsiteY10" fmla="*/ 5285 h 45345"/>
              <a:gd name="connsiteX11" fmla="*/ 38436 w 51485"/>
              <a:gd name="connsiteY11" fmla="*/ 6549 h 45345"/>
              <a:gd name="connsiteX12" fmla="*/ 29114 w 51485"/>
              <a:gd name="connsiteY12" fmla="*/ 3811 h 45345"/>
              <a:gd name="connsiteX13" fmla="*/ 29856 w 51485"/>
              <a:gd name="connsiteY13" fmla="*/ 2199 h 45345"/>
              <a:gd name="connsiteX14" fmla="*/ 22177 w 51485"/>
              <a:gd name="connsiteY14" fmla="*/ 4579 h 45345"/>
              <a:gd name="connsiteX15" fmla="*/ 22536 w 51485"/>
              <a:gd name="connsiteY15" fmla="*/ 3189 h 45345"/>
              <a:gd name="connsiteX16" fmla="*/ 14036 w 51485"/>
              <a:gd name="connsiteY16" fmla="*/ 5051 h 45345"/>
              <a:gd name="connsiteX17" fmla="*/ 15336 w 51485"/>
              <a:gd name="connsiteY17" fmla="*/ 6399 h 45345"/>
              <a:gd name="connsiteX18" fmla="*/ 4163 w 51485"/>
              <a:gd name="connsiteY18" fmla="*/ 15648 h 45345"/>
              <a:gd name="connsiteX19" fmla="*/ 3936 w 51485"/>
              <a:gd name="connsiteY19" fmla="*/ 14229 h 45345"/>
              <a:gd name="connsiteX0" fmla="*/ 3936 w 51485"/>
              <a:gd name="connsiteY0" fmla="*/ 14229 h 45345"/>
              <a:gd name="connsiteX1" fmla="*/ 5659 w 51485"/>
              <a:gd name="connsiteY1" fmla="*/ 6766 h 45345"/>
              <a:gd name="connsiteX2" fmla="*/ 14041 w 51485"/>
              <a:gd name="connsiteY2" fmla="*/ 5061 h 45345"/>
              <a:gd name="connsiteX3" fmla="*/ 22492 w 51485"/>
              <a:gd name="connsiteY3" fmla="*/ 3291 h 45345"/>
              <a:gd name="connsiteX4" fmla="*/ 25785 w 51485"/>
              <a:gd name="connsiteY4" fmla="*/ 59 h 45345"/>
              <a:gd name="connsiteX5" fmla="*/ 29869 w 51485"/>
              <a:gd name="connsiteY5" fmla="*/ 2340 h 45345"/>
              <a:gd name="connsiteX6" fmla="*/ 35499 w 51485"/>
              <a:gd name="connsiteY6" fmla="*/ 549 h 45345"/>
              <a:gd name="connsiteX7" fmla="*/ 38354 w 51485"/>
              <a:gd name="connsiteY7" fmla="*/ 5435 h 45345"/>
              <a:gd name="connsiteX8" fmla="*/ 42018 w 51485"/>
              <a:gd name="connsiteY8" fmla="*/ 10177 h 45345"/>
              <a:gd name="connsiteX9" fmla="*/ 41854 w 51485"/>
              <a:gd name="connsiteY9" fmla="*/ 15319 h 45345"/>
              <a:gd name="connsiteX10" fmla="*/ 43052 w 51485"/>
              <a:gd name="connsiteY10" fmla="*/ 23181 h 45345"/>
              <a:gd name="connsiteX11" fmla="*/ 37440 w 51485"/>
              <a:gd name="connsiteY11" fmla="*/ 30063 h 45345"/>
              <a:gd name="connsiteX12" fmla="*/ 35431 w 51485"/>
              <a:gd name="connsiteY12" fmla="*/ 35960 h 45345"/>
              <a:gd name="connsiteX13" fmla="*/ 28591 w 51485"/>
              <a:gd name="connsiteY13" fmla="*/ 36674 h 45345"/>
              <a:gd name="connsiteX14" fmla="*/ 23703 w 51485"/>
              <a:gd name="connsiteY14" fmla="*/ 42965 h 45345"/>
              <a:gd name="connsiteX15" fmla="*/ 16516 w 51485"/>
              <a:gd name="connsiteY15" fmla="*/ 39125 h 45345"/>
              <a:gd name="connsiteX16" fmla="*/ 5840 w 51485"/>
              <a:gd name="connsiteY16" fmla="*/ 35331 h 45345"/>
              <a:gd name="connsiteX17" fmla="*/ 1146 w 51485"/>
              <a:gd name="connsiteY17" fmla="*/ 31109 h 45345"/>
              <a:gd name="connsiteX18" fmla="*/ 2149 w 51485"/>
              <a:gd name="connsiteY18" fmla="*/ 25410 h 45345"/>
              <a:gd name="connsiteX19" fmla="*/ 31 w 51485"/>
              <a:gd name="connsiteY19" fmla="*/ 19563 h 45345"/>
              <a:gd name="connsiteX20" fmla="*/ 3899 w 51485"/>
              <a:gd name="connsiteY20" fmla="*/ 14366 h 45345"/>
              <a:gd name="connsiteX21" fmla="*/ 3936 w 51485"/>
              <a:gd name="connsiteY21" fmla="*/ 14229 h 45345"/>
              <a:gd name="connsiteX0" fmla="*/ 2261953 w 2261953"/>
              <a:gd name="connsiteY0" fmla="*/ 1022196 h 1049982"/>
              <a:gd name="connsiteX1" fmla="*/ 2234167 w 2261953"/>
              <a:gd name="connsiteY1" fmla="*/ 1049982 h 1049982"/>
              <a:gd name="connsiteX2" fmla="*/ 2206381 w 2261953"/>
              <a:gd name="connsiteY2" fmla="*/ 1022196 h 1049982"/>
              <a:gd name="connsiteX3" fmla="*/ 2234167 w 2261953"/>
              <a:gd name="connsiteY3" fmla="*/ 994410 h 1049982"/>
              <a:gd name="connsiteX4" fmla="*/ 2261953 w 2261953"/>
              <a:gd name="connsiteY4" fmla="*/ 1022196 h 1049982"/>
              <a:gd name="connsiteX0" fmla="*/ 2128865 w 2261953"/>
              <a:gd name="connsiteY0" fmla="*/ 956359 h 1049982"/>
              <a:gd name="connsiteX1" fmla="*/ 2073292 w 2261953"/>
              <a:gd name="connsiteY1" fmla="*/ 1011932 h 1049982"/>
              <a:gd name="connsiteX2" fmla="*/ 2017719 w 2261953"/>
              <a:gd name="connsiteY2" fmla="*/ 956359 h 1049982"/>
              <a:gd name="connsiteX3" fmla="*/ 2073292 w 2261953"/>
              <a:gd name="connsiteY3" fmla="*/ 900786 h 1049982"/>
              <a:gd name="connsiteX4" fmla="*/ 2128865 w 2261953"/>
              <a:gd name="connsiteY4" fmla="*/ 956359 h 1049982"/>
              <a:gd name="connsiteX0" fmla="*/ 1944344 w 2261953"/>
              <a:gd name="connsiteY0" fmla="*/ 869474 h 1049982"/>
              <a:gd name="connsiteX1" fmla="*/ 1860985 w 2261953"/>
              <a:gd name="connsiteY1" fmla="*/ 952833 h 1049982"/>
              <a:gd name="connsiteX2" fmla="*/ 1777626 w 2261953"/>
              <a:gd name="connsiteY2" fmla="*/ 869474 h 1049982"/>
              <a:gd name="connsiteX3" fmla="*/ 1860985 w 2261953"/>
              <a:gd name="connsiteY3" fmla="*/ 786115 h 1049982"/>
              <a:gd name="connsiteX4" fmla="*/ 1944344 w 2261953"/>
              <a:gd name="connsiteY4" fmla="*/ 869474 h 1049982"/>
              <a:gd name="connsiteX0" fmla="*/ 6964 w 51485"/>
              <a:gd name="connsiteY0" fmla="*/ 34758 h 45345"/>
              <a:gd name="connsiteX1" fmla="*/ 5856 w 51485"/>
              <a:gd name="connsiteY1" fmla="*/ 35139 h 45345"/>
              <a:gd name="connsiteX2" fmla="*/ 16514 w 51485"/>
              <a:gd name="connsiteY2" fmla="*/ 38949 h 45345"/>
              <a:gd name="connsiteX3" fmla="*/ 15846 w 51485"/>
              <a:gd name="connsiteY3" fmla="*/ 37209 h 45345"/>
              <a:gd name="connsiteX4" fmla="*/ 28863 w 51485"/>
              <a:gd name="connsiteY4" fmla="*/ 34610 h 45345"/>
              <a:gd name="connsiteX5" fmla="*/ 28596 w 51485"/>
              <a:gd name="connsiteY5" fmla="*/ 36519 h 45345"/>
              <a:gd name="connsiteX6" fmla="*/ 41834 w 51485"/>
              <a:gd name="connsiteY6" fmla="*/ 15213 h 45345"/>
              <a:gd name="connsiteX7" fmla="*/ 40386 w 51485"/>
              <a:gd name="connsiteY7" fmla="*/ 17889 h 45345"/>
              <a:gd name="connsiteX8" fmla="*/ 38360 w 51485"/>
              <a:gd name="connsiteY8" fmla="*/ 5285 h 45345"/>
              <a:gd name="connsiteX9" fmla="*/ 38436 w 51485"/>
              <a:gd name="connsiteY9" fmla="*/ 6549 h 45345"/>
              <a:gd name="connsiteX10" fmla="*/ 29114 w 51485"/>
              <a:gd name="connsiteY10" fmla="*/ 3811 h 45345"/>
              <a:gd name="connsiteX11" fmla="*/ 29856 w 51485"/>
              <a:gd name="connsiteY11" fmla="*/ 2199 h 45345"/>
              <a:gd name="connsiteX12" fmla="*/ 22177 w 51485"/>
              <a:gd name="connsiteY12" fmla="*/ 4579 h 45345"/>
              <a:gd name="connsiteX13" fmla="*/ 22536 w 51485"/>
              <a:gd name="connsiteY13" fmla="*/ 3189 h 45345"/>
              <a:gd name="connsiteX14" fmla="*/ 14036 w 51485"/>
              <a:gd name="connsiteY14" fmla="*/ 5051 h 45345"/>
              <a:gd name="connsiteX15" fmla="*/ 15336 w 51485"/>
              <a:gd name="connsiteY15" fmla="*/ 6399 h 45345"/>
              <a:gd name="connsiteX16" fmla="*/ 4163 w 51485"/>
              <a:gd name="connsiteY16" fmla="*/ 15648 h 45345"/>
              <a:gd name="connsiteX17" fmla="*/ 3936 w 51485"/>
              <a:gd name="connsiteY17" fmla="*/ 14229 h 45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1485" h="45345">
                <a:moveTo>
                  <a:pt x="3936" y="14229"/>
                </a:moveTo>
                <a:cubicBezTo>
                  <a:pt x="3665" y="11516"/>
                  <a:pt x="4297" y="8780"/>
                  <a:pt x="5659" y="6766"/>
                </a:cubicBezTo>
                <a:cubicBezTo>
                  <a:pt x="7811" y="3585"/>
                  <a:pt x="11300" y="2876"/>
                  <a:pt x="14041" y="5061"/>
                </a:cubicBezTo>
                <a:cubicBezTo>
                  <a:pt x="15714" y="768"/>
                  <a:pt x="19950" y="-119"/>
                  <a:pt x="22492" y="3291"/>
                </a:cubicBezTo>
                <a:cubicBezTo>
                  <a:pt x="23133" y="1542"/>
                  <a:pt x="24364" y="333"/>
                  <a:pt x="25785" y="59"/>
                </a:cubicBezTo>
                <a:cubicBezTo>
                  <a:pt x="27349" y="-243"/>
                  <a:pt x="28911" y="629"/>
                  <a:pt x="29869" y="2340"/>
                </a:cubicBezTo>
                <a:cubicBezTo>
                  <a:pt x="31251" y="126"/>
                  <a:pt x="33537" y="-601"/>
                  <a:pt x="35499" y="549"/>
                </a:cubicBezTo>
                <a:cubicBezTo>
                  <a:pt x="36994" y="1425"/>
                  <a:pt x="38066" y="3259"/>
                  <a:pt x="38354" y="5435"/>
                </a:cubicBezTo>
                <a:cubicBezTo>
                  <a:pt x="40082" y="6077"/>
                  <a:pt x="41458" y="7857"/>
                  <a:pt x="42018" y="10177"/>
                </a:cubicBezTo>
                <a:cubicBezTo>
                  <a:pt x="42425" y="11861"/>
                  <a:pt x="42367" y="13690"/>
                  <a:pt x="41854" y="15319"/>
                </a:cubicBezTo>
                <a:cubicBezTo>
                  <a:pt x="43115" y="17553"/>
                  <a:pt x="43556" y="20449"/>
                  <a:pt x="43052" y="23181"/>
                </a:cubicBezTo>
                <a:cubicBezTo>
                  <a:pt x="42382" y="26813"/>
                  <a:pt x="40164" y="29533"/>
                  <a:pt x="37440" y="30063"/>
                </a:cubicBezTo>
                <a:cubicBezTo>
                  <a:pt x="37427" y="32330"/>
                  <a:pt x="36694" y="34480"/>
                  <a:pt x="35431" y="35960"/>
                </a:cubicBezTo>
                <a:cubicBezTo>
                  <a:pt x="33512" y="38209"/>
                  <a:pt x="30740" y="38498"/>
                  <a:pt x="28591" y="36674"/>
                </a:cubicBezTo>
                <a:cubicBezTo>
                  <a:pt x="27896" y="39807"/>
                  <a:pt x="26035" y="42202"/>
                  <a:pt x="23703" y="42965"/>
                </a:cubicBezTo>
                <a:cubicBezTo>
                  <a:pt x="20955" y="43864"/>
                  <a:pt x="18087" y="42332"/>
                  <a:pt x="16516" y="39125"/>
                </a:cubicBezTo>
                <a:cubicBezTo>
                  <a:pt x="12808" y="42169"/>
                  <a:pt x="7992" y="40458"/>
                  <a:pt x="5840" y="35331"/>
                </a:cubicBezTo>
                <a:cubicBezTo>
                  <a:pt x="3726" y="35668"/>
                  <a:pt x="1741" y="33883"/>
                  <a:pt x="1146" y="31109"/>
                </a:cubicBezTo>
                <a:cubicBezTo>
                  <a:pt x="715" y="29102"/>
                  <a:pt x="1096" y="26936"/>
                  <a:pt x="2149" y="25410"/>
                </a:cubicBezTo>
                <a:cubicBezTo>
                  <a:pt x="655" y="24213"/>
                  <a:pt x="-177" y="21916"/>
                  <a:pt x="31" y="19563"/>
                </a:cubicBezTo>
                <a:cubicBezTo>
                  <a:pt x="275" y="16808"/>
                  <a:pt x="1881" y="14650"/>
                  <a:pt x="3899" y="14366"/>
                </a:cubicBezTo>
                <a:cubicBezTo>
                  <a:pt x="3911" y="14320"/>
                  <a:pt x="3924" y="14275"/>
                  <a:pt x="3936" y="14229"/>
                </a:cubicBezTo>
                <a:close/>
              </a:path>
              <a:path w="2261953" h="1049982">
                <a:moveTo>
                  <a:pt x="2261953" y="1022196"/>
                </a:moveTo>
                <a:cubicBezTo>
                  <a:pt x="2261953" y="1037542"/>
                  <a:pt x="2249513" y="1049982"/>
                  <a:pt x="2234167" y="1049982"/>
                </a:cubicBezTo>
                <a:cubicBezTo>
                  <a:pt x="2218821" y="1049982"/>
                  <a:pt x="2206381" y="1037542"/>
                  <a:pt x="2206381" y="1022196"/>
                </a:cubicBezTo>
                <a:cubicBezTo>
                  <a:pt x="2206381" y="1006850"/>
                  <a:pt x="2218821" y="994410"/>
                  <a:pt x="2234167" y="994410"/>
                </a:cubicBezTo>
                <a:cubicBezTo>
                  <a:pt x="2249513" y="994410"/>
                  <a:pt x="2261953" y="1006850"/>
                  <a:pt x="2261953" y="1022196"/>
                </a:cubicBezTo>
                <a:close/>
              </a:path>
              <a:path w="2261953" h="1049982">
                <a:moveTo>
                  <a:pt x="2128865" y="956359"/>
                </a:moveTo>
                <a:cubicBezTo>
                  <a:pt x="2128865" y="987051"/>
                  <a:pt x="2103984" y="1011932"/>
                  <a:pt x="2073292" y="1011932"/>
                </a:cubicBezTo>
                <a:cubicBezTo>
                  <a:pt x="2042600" y="1011932"/>
                  <a:pt x="2017719" y="987051"/>
                  <a:pt x="2017719" y="956359"/>
                </a:cubicBezTo>
                <a:cubicBezTo>
                  <a:pt x="2017719" y="925667"/>
                  <a:pt x="2042600" y="900786"/>
                  <a:pt x="2073292" y="900786"/>
                </a:cubicBezTo>
                <a:cubicBezTo>
                  <a:pt x="2103984" y="900786"/>
                  <a:pt x="2128865" y="925667"/>
                  <a:pt x="2128865" y="956359"/>
                </a:cubicBezTo>
                <a:close/>
              </a:path>
              <a:path w="2261953" h="1049982">
                <a:moveTo>
                  <a:pt x="1944344" y="869474"/>
                </a:moveTo>
                <a:cubicBezTo>
                  <a:pt x="1944344" y="915512"/>
                  <a:pt x="1907023" y="952833"/>
                  <a:pt x="1860985" y="952833"/>
                </a:cubicBezTo>
                <a:cubicBezTo>
                  <a:pt x="1814947" y="952833"/>
                  <a:pt x="1777626" y="915512"/>
                  <a:pt x="1777626" y="869474"/>
                </a:cubicBezTo>
                <a:cubicBezTo>
                  <a:pt x="1777626" y="823436"/>
                  <a:pt x="1814947" y="786115"/>
                  <a:pt x="1860985" y="786115"/>
                </a:cubicBezTo>
                <a:cubicBezTo>
                  <a:pt x="1907023" y="786115"/>
                  <a:pt x="1944344" y="823436"/>
                  <a:pt x="1944344" y="869474"/>
                </a:cubicBezTo>
                <a:close/>
              </a:path>
              <a:path w="51485" h="45345" fill="none" extrusionOk="0">
                <a:moveTo>
                  <a:pt x="6964" y="34758"/>
                </a:moveTo>
                <a:cubicBezTo>
                  <a:pt x="6609" y="34951"/>
                  <a:pt x="6236" y="35079"/>
                  <a:pt x="5856" y="35139"/>
                </a:cubicBezTo>
                <a:moveTo>
                  <a:pt x="16514" y="38949"/>
                </a:moveTo>
                <a:cubicBezTo>
                  <a:pt x="16247" y="38403"/>
                  <a:pt x="16023" y="37820"/>
                  <a:pt x="15846" y="37209"/>
                </a:cubicBezTo>
                <a:moveTo>
                  <a:pt x="28863" y="34610"/>
                </a:moveTo>
                <a:cubicBezTo>
                  <a:pt x="28824" y="35257"/>
                  <a:pt x="28734" y="35897"/>
                  <a:pt x="28596" y="36519"/>
                </a:cubicBezTo>
                <a:moveTo>
                  <a:pt x="41834" y="15213"/>
                </a:moveTo>
                <a:cubicBezTo>
                  <a:pt x="41509" y="16245"/>
                  <a:pt x="41014" y="17161"/>
                  <a:pt x="40386" y="17889"/>
                </a:cubicBezTo>
                <a:moveTo>
                  <a:pt x="38360" y="5285"/>
                </a:moveTo>
                <a:cubicBezTo>
                  <a:pt x="38415" y="5702"/>
                  <a:pt x="38441" y="6125"/>
                  <a:pt x="38436" y="6549"/>
                </a:cubicBezTo>
                <a:moveTo>
                  <a:pt x="29114" y="3811"/>
                </a:moveTo>
                <a:cubicBezTo>
                  <a:pt x="29303" y="3228"/>
                  <a:pt x="29552" y="2685"/>
                  <a:pt x="29856" y="2199"/>
                </a:cubicBezTo>
                <a:moveTo>
                  <a:pt x="22177" y="4579"/>
                </a:moveTo>
                <a:cubicBezTo>
                  <a:pt x="22254" y="4097"/>
                  <a:pt x="22375" y="3630"/>
                  <a:pt x="22536" y="3189"/>
                </a:cubicBezTo>
                <a:moveTo>
                  <a:pt x="14036" y="5051"/>
                </a:moveTo>
                <a:cubicBezTo>
                  <a:pt x="14508" y="5427"/>
                  <a:pt x="14944" y="5880"/>
                  <a:pt x="15336" y="6399"/>
                </a:cubicBezTo>
                <a:moveTo>
                  <a:pt x="4163" y="15648"/>
                </a:moveTo>
                <a:cubicBezTo>
                  <a:pt x="4060" y="15184"/>
                  <a:pt x="3984" y="14710"/>
                  <a:pt x="3936" y="14229"/>
                </a:cubicBezTo>
              </a:path>
            </a:pathLst>
          </a:custGeom>
          <a:solidFill>
            <a:schemeClr val="accent5">
              <a:lumMod val="20000"/>
              <a:lumOff val="80000"/>
            </a:schemeClr>
          </a:solidFill>
          <a:ln w="38100" cap="rnd">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120" name="กลุ่ม 119"/>
          <p:cNvGrpSpPr/>
          <p:nvPr userDrawn="1"/>
        </p:nvGrpSpPr>
        <p:grpSpPr>
          <a:xfrm>
            <a:off x="10528709" y="-3936385"/>
            <a:ext cx="1139859" cy="3468232"/>
            <a:chOff x="7440136" y="733697"/>
            <a:chExt cx="854894" cy="2601174"/>
          </a:xfrm>
        </p:grpSpPr>
        <p:sp>
          <p:nvSpPr>
            <p:cNvPr id="121" name="รูปแบบอิสระ 120"/>
            <p:cNvSpPr/>
            <p:nvPr/>
          </p:nvSpPr>
          <p:spPr>
            <a:xfrm>
              <a:off x="7799259" y="1667435"/>
              <a:ext cx="215253" cy="1667436"/>
            </a:xfrm>
            <a:custGeom>
              <a:avLst/>
              <a:gdLst>
                <a:gd name="connsiteX0" fmla="*/ 71753 w 215253"/>
                <a:gd name="connsiteY0" fmla="*/ 0 h 1667436"/>
                <a:gd name="connsiteX1" fmla="*/ 197259 w 215253"/>
                <a:gd name="connsiteY1" fmla="*/ 376518 h 1667436"/>
                <a:gd name="connsiteX2" fmla="*/ 35 w 215253"/>
                <a:gd name="connsiteY2" fmla="*/ 824753 h 1667436"/>
                <a:gd name="connsiteX3" fmla="*/ 215188 w 215253"/>
                <a:gd name="connsiteY3" fmla="*/ 1344706 h 1667436"/>
                <a:gd name="connsiteX4" fmla="*/ 17965 w 215253"/>
                <a:gd name="connsiteY4" fmla="*/ 1667436 h 16674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253" h="1667436">
                  <a:moveTo>
                    <a:pt x="71753" y="0"/>
                  </a:moveTo>
                  <a:cubicBezTo>
                    <a:pt x="140482" y="119529"/>
                    <a:pt x="209212" y="239059"/>
                    <a:pt x="197259" y="376518"/>
                  </a:cubicBezTo>
                  <a:cubicBezTo>
                    <a:pt x="185306" y="513977"/>
                    <a:pt x="-2953" y="663388"/>
                    <a:pt x="35" y="824753"/>
                  </a:cubicBezTo>
                  <a:cubicBezTo>
                    <a:pt x="3023" y="986118"/>
                    <a:pt x="212200" y="1204259"/>
                    <a:pt x="215188" y="1344706"/>
                  </a:cubicBezTo>
                  <a:cubicBezTo>
                    <a:pt x="218176" y="1485153"/>
                    <a:pt x="118070" y="1576294"/>
                    <a:pt x="17965" y="1667436"/>
                  </a:cubicBezTo>
                </a:path>
              </a:pathLst>
            </a:custGeom>
            <a:ln>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black"/>
                </a:solidFill>
                <a:effectLst/>
                <a:uLnTx/>
                <a:uFillTx/>
                <a:latin typeface="FC Onigiri Outline"/>
                <a:ea typeface="+mn-ea"/>
                <a:cs typeface="FC Onigiri Outline"/>
              </a:endParaRPr>
            </a:p>
          </p:txBody>
        </p:sp>
        <p:grpSp>
          <p:nvGrpSpPr>
            <p:cNvPr id="122" name="กลุ่ม 121"/>
            <p:cNvGrpSpPr/>
            <p:nvPr/>
          </p:nvGrpSpPr>
          <p:grpSpPr>
            <a:xfrm>
              <a:off x="7440136" y="733697"/>
              <a:ext cx="854894" cy="956811"/>
              <a:chOff x="7340993" y="492494"/>
              <a:chExt cx="1113723" cy="1253001"/>
            </a:xfrm>
          </p:grpSpPr>
          <p:sp>
            <p:nvSpPr>
              <p:cNvPr id="123" name="หัวใจ 122"/>
              <p:cNvSpPr/>
              <p:nvPr/>
            </p:nvSpPr>
            <p:spPr>
              <a:xfrm rot="10800000">
                <a:off x="7812360" y="1601479"/>
                <a:ext cx="144016" cy="144016"/>
              </a:xfrm>
              <a:prstGeom prst="hear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24" name="วงรี 123"/>
              <p:cNvSpPr/>
              <p:nvPr/>
            </p:nvSpPr>
            <p:spPr>
              <a:xfrm>
                <a:off x="7340993" y="492494"/>
                <a:ext cx="1113723" cy="1149794"/>
              </a:xfrm>
              <a:prstGeom prst="ellipse">
                <a:avLst/>
              </a:prstGeom>
              <a:solidFill>
                <a:schemeClr val="accent4">
                  <a:lumMod val="40000"/>
                  <a:lumOff val="60000"/>
                </a:schemeClr>
              </a:solidFill>
              <a:ln>
                <a:noFill/>
              </a:ln>
              <a:effectLst>
                <a:innerShdw blurRad="63500" dist="190500" dir="2700000">
                  <a:schemeClr val="accent4">
                    <a:lumMod val="60000"/>
                    <a:lumOff val="40000"/>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25" name="หัวใจ 124"/>
              <p:cNvSpPr/>
              <p:nvPr/>
            </p:nvSpPr>
            <p:spPr>
              <a:xfrm>
                <a:off x="7543546" y="788684"/>
                <a:ext cx="202552" cy="169528"/>
              </a:xfrm>
              <a:prstGeom prst="hear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26" name="วงรี 125"/>
              <p:cNvSpPr/>
              <p:nvPr/>
            </p:nvSpPr>
            <p:spPr>
              <a:xfrm>
                <a:off x="7599822" y="1040630"/>
                <a:ext cx="90000" cy="9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grpSp>
        <p:nvGrpSpPr>
          <p:cNvPr id="127" name="กลุ่ม 126"/>
          <p:cNvGrpSpPr/>
          <p:nvPr userDrawn="1"/>
        </p:nvGrpSpPr>
        <p:grpSpPr>
          <a:xfrm>
            <a:off x="945921" y="-3916825"/>
            <a:ext cx="1139859" cy="3468232"/>
            <a:chOff x="7440136" y="733697"/>
            <a:chExt cx="854894" cy="2601174"/>
          </a:xfrm>
        </p:grpSpPr>
        <p:sp>
          <p:nvSpPr>
            <p:cNvPr id="128" name="รูปแบบอิสระ 127"/>
            <p:cNvSpPr/>
            <p:nvPr/>
          </p:nvSpPr>
          <p:spPr>
            <a:xfrm>
              <a:off x="7799259" y="1667435"/>
              <a:ext cx="215253" cy="1667436"/>
            </a:xfrm>
            <a:custGeom>
              <a:avLst/>
              <a:gdLst>
                <a:gd name="connsiteX0" fmla="*/ 71753 w 215253"/>
                <a:gd name="connsiteY0" fmla="*/ 0 h 1667436"/>
                <a:gd name="connsiteX1" fmla="*/ 197259 w 215253"/>
                <a:gd name="connsiteY1" fmla="*/ 376518 h 1667436"/>
                <a:gd name="connsiteX2" fmla="*/ 35 w 215253"/>
                <a:gd name="connsiteY2" fmla="*/ 824753 h 1667436"/>
                <a:gd name="connsiteX3" fmla="*/ 215188 w 215253"/>
                <a:gd name="connsiteY3" fmla="*/ 1344706 h 1667436"/>
                <a:gd name="connsiteX4" fmla="*/ 17965 w 215253"/>
                <a:gd name="connsiteY4" fmla="*/ 1667436 h 16674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253" h="1667436">
                  <a:moveTo>
                    <a:pt x="71753" y="0"/>
                  </a:moveTo>
                  <a:cubicBezTo>
                    <a:pt x="140482" y="119529"/>
                    <a:pt x="209212" y="239059"/>
                    <a:pt x="197259" y="376518"/>
                  </a:cubicBezTo>
                  <a:cubicBezTo>
                    <a:pt x="185306" y="513977"/>
                    <a:pt x="-2953" y="663388"/>
                    <a:pt x="35" y="824753"/>
                  </a:cubicBezTo>
                  <a:cubicBezTo>
                    <a:pt x="3023" y="986118"/>
                    <a:pt x="212200" y="1204259"/>
                    <a:pt x="215188" y="1344706"/>
                  </a:cubicBezTo>
                  <a:cubicBezTo>
                    <a:pt x="218176" y="1485153"/>
                    <a:pt x="118070" y="1576294"/>
                    <a:pt x="17965" y="1667436"/>
                  </a:cubicBezTo>
                </a:path>
              </a:pathLst>
            </a:custGeom>
            <a:ln>
              <a:solidFill>
                <a:srgbClr val="DFB3C4"/>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black"/>
                </a:solidFill>
                <a:effectLst/>
                <a:uLnTx/>
                <a:uFillTx/>
                <a:latin typeface="FC Onigiri Outline"/>
                <a:ea typeface="+mn-ea"/>
                <a:cs typeface="FC Onigiri Outline"/>
              </a:endParaRPr>
            </a:p>
          </p:txBody>
        </p:sp>
        <p:grpSp>
          <p:nvGrpSpPr>
            <p:cNvPr id="129" name="กลุ่ม 128"/>
            <p:cNvGrpSpPr/>
            <p:nvPr/>
          </p:nvGrpSpPr>
          <p:grpSpPr>
            <a:xfrm>
              <a:off x="7440136" y="733697"/>
              <a:ext cx="854894" cy="956811"/>
              <a:chOff x="7340993" y="492494"/>
              <a:chExt cx="1113723" cy="1253001"/>
            </a:xfrm>
          </p:grpSpPr>
          <p:sp>
            <p:nvSpPr>
              <p:cNvPr id="130" name="หัวใจ 129"/>
              <p:cNvSpPr/>
              <p:nvPr/>
            </p:nvSpPr>
            <p:spPr>
              <a:xfrm rot="10800000">
                <a:off x="7812360" y="1601479"/>
                <a:ext cx="144016" cy="144016"/>
              </a:xfrm>
              <a:prstGeom prst="heart">
                <a:avLst/>
              </a:prstGeom>
              <a:solidFill>
                <a:srgbClr val="DFB3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31" name="วงรี 130"/>
              <p:cNvSpPr/>
              <p:nvPr/>
            </p:nvSpPr>
            <p:spPr>
              <a:xfrm>
                <a:off x="7340993" y="492494"/>
                <a:ext cx="1113723" cy="1149794"/>
              </a:xfrm>
              <a:prstGeom prst="ellipse">
                <a:avLst/>
              </a:prstGeom>
              <a:solidFill>
                <a:srgbClr val="E8C6D2"/>
              </a:solidFill>
              <a:ln>
                <a:noFill/>
              </a:ln>
              <a:effectLst>
                <a:innerShdw blurRad="63500" dist="190500" dir="2700000">
                  <a:srgbClr val="DFB3C4">
                    <a:alpha val="5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32" name="หัวใจ 131"/>
              <p:cNvSpPr/>
              <p:nvPr/>
            </p:nvSpPr>
            <p:spPr>
              <a:xfrm>
                <a:off x="7543546" y="788684"/>
                <a:ext cx="202552" cy="169528"/>
              </a:xfrm>
              <a:prstGeom prst="hear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33" name="วงรี 132"/>
              <p:cNvSpPr/>
              <p:nvPr/>
            </p:nvSpPr>
            <p:spPr>
              <a:xfrm>
                <a:off x="7599822" y="1040630"/>
                <a:ext cx="90000" cy="9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sp>
        <p:nvSpPr>
          <p:cNvPr id="134" name="TextBox 133"/>
          <p:cNvSpPr txBox="1"/>
          <p:nvPr userDrawn="1"/>
        </p:nvSpPr>
        <p:spPr>
          <a:xfrm rot="1351072">
            <a:off x="4588571" y="1103723"/>
            <a:ext cx="423514" cy="666786"/>
          </a:xfrm>
          <a:prstGeom prst="rect">
            <a:avLst/>
          </a:prstGeom>
          <a:noFill/>
        </p:spPr>
        <p:txBody>
          <a:bodyPr wrap="non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3733" b="0" i="0" u="none" strike="noStrike" kern="1200" cap="none" spc="0" normalizeH="0" baseline="0" noProof="0" dirty="0">
                <a:ln>
                  <a:noFill/>
                </a:ln>
                <a:solidFill>
                  <a:srgbClr val="C0504D">
                    <a:lumMod val="60000"/>
                    <a:lumOff val="40000"/>
                  </a:srgbClr>
                </a:solidFill>
                <a:effectLst/>
                <a:uLnTx/>
                <a:uFillTx/>
                <a:latin typeface="Calibri" pitchFamily="34" charset="0"/>
                <a:ea typeface="+mn-ea"/>
                <a:cs typeface="FC Onigiri Outline"/>
              </a:rPr>
              <a:t>+</a:t>
            </a:r>
            <a:endParaRPr kumimoji="0" lang="th-TH" sz="3733" b="0" i="0" u="none" strike="noStrike" kern="1200" cap="none" spc="0" normalizeH="0" baseline="0" noProof="0" dirty="0">
              <a:ln>
                <a:noFill/>
              </a:ln>
              <a:solidFill>
                <a:srgbClr val="C0504D">
                  <a:lumMod val="60000"/>
                  <a:lumOff val="40000"/>
                </a:srgbClr>
              </a:solidFill>
              <a:effectLst/>
              <a:uLnTx/>
              <a:uFillTx/>
              <a:latin typeface="Calibri" pitchFamily="34" charset="0"/>
              <a:ea typeface="+mn-ea"/>
              <a:cs typeface="FC Onigiri Outline"/>
            </a:endParaRPr>
          </a:p>
        </p:txBody>
      </p:sp>
      <p:sp>
        <p:nvSpPr>
          <p:cNvPr id="135" name="TextBox 134"/>
          <p:cNvSpPr txBox="1"/>
          <p:nvPr userDrawn="1"/>
        </p:nvSpPr>
        <p:spPr>
          <a:xfrm rot="21389866">
            <a:off x="7102452" y="2106016"/>
            <a:ext cx="423514" cy="666786"/>
          </a:xfrm>
          <a:prstGeom prst="rect">
            <a:avLst/>
          </a:prstGeom>
          <a:noFill/>
        </p:spPr>
        <p:txBody>
          <a:bodyPr wrap="non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3733" b="0" i="0" u="none" strike="noStrike" kern="1200" cap="none" spc="0" normalizeH="0" baseline="0" noProof="0" dirty="0">
                <a:ln>
                  <a:noFill/>
                </a:ln>
                <a:solidFill>
                  <a:srgbClr val="C0504D">
                    <a:lumMod val="60000"/>
                    <a:lumOff val="40000"/>
                  </a:srgbClr>
                </a:solidFill>
                <a:effectLst/>
                <a:uLnTx/>
                <a:uFillTx/>
                <a:latin typeface="Calibri" pitchFamily="34" charset="0"/>
                <a:ea typeface="+mn-ea"/>
                <a:cs typeface="FC Onigiri Outline"/>
              </a:rPr>
              <a:t>+</a:t>
            </a:r>
            <a:endParaRPr kumimoji="0" lang="th-TH" sz="3733" b="0" i="0" u="none" strike="noStrike" kern="1200" cap="none" spc="0" normalizeH="0" baseline="0" noProof="0" dirty="0">
              <a:ln>
                <a:noFill/>
              </a:ln>
              <a:solidFill>
                <a:srgbClr val="C0504D">
                  <a:lumMod val="60000"/>
                  <a:lumOff val="40000"/>
                </a:srgbClr>
              </a:solidFill>
              <a:effectLst/>
              <a:uLnTx/>
              <a:uFillTx/>
              <a:latin typeface="Calibri" pitchFamily="34" charset="0"/>
              <a:ea typeface="+mn-ea"/>
              <a:cs typeface="FC Onigiri Outline"/>
            </a:endParaRPr>
          </a:p>
        </p:txBody>
      </p:sp>
      <p:sp>
        <p:nvSpPr>
          <p:cNvPr id="136" name="สามเหลี่ยมหน้าจั่ว 135"/>
          <p:cNvSpPr/>
          <p:nvPr userDrawn="1"/>
        </p:nvSpPr>
        <p:spPr>
          <a:xfrm rot="20089558">
            <a:off x="7250928" y="868370"/>
            <a:ext cx="316405" cy="240348"/>
          </a:xfrm>
          <a:prstGeom prst="triangle">
            <a:avLst/>
          </a:prstGeom>
          <a:solidFill>
            <a:schemeClr val="bg1"/>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37" name="สามเหลี่ยมหน้าจั่ว 136"/>
          <p:cNvSpPr/>
          <p:nvPr userDrawn="1"/>
        </p:nvSpPr>
        <p:spPr>
          <a:xfrm rot="1772264">
            <a:off x="4733536" y="2390365"/>
            <a:ext cx="230683" cy="190347"/>
          </a:xfrm>
          <a:prstGeom prst="triangl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38" name="วงรี 137"/>
          <p:cNvSpPr/>
          <p:nvPr userDrawn="1"/>
        </p:nvSpPr>
        <p:spPr>
          <a:xfrm>
            <a:off x="3413891" y="1473543"/>
            <a:ext cx="173807" cy="176056"/>
          </a:xfrm>
          <a:prstGeom prst="ellipse">
            <a:avLst/>
          </a:prstGeom>
          <a:solidFill>
            <a:schemeClr val="bg1"/>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39" name="วงรี 138"/>
          <p:cNvSpPr/>
          <p:nvPr userDrawn="1"/>
        </p:nvSpPr>
        <p:spPr>
          <a:xfrm>
            <a:off x="5664234" y="964828"/>
            <a:ext cx="173807" cy="176056"/>
          </a:xfrm>
          <a:prstGeom prst="ellipse">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40" name="วงรี 139"/>
          <p:cNvSpPr/>
          <p:nvPr userDrawn="1"/>
        </p:nvSpPr>
        <p:spPr>
          <a:xfrm>
            <a:off x="7659958" y="2586297"/>
            <a:ext cx="173807" cy="176056"/>
          </a:xfrm>
          <a:prstGeom prst="ellipse">
            <a:avLst/>
          </a:prstGeom>
          <a:solidFill>
            <a:schemeClr val="bg1"/>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41" name="วงรี 140"/>
          <p:cNvSpPr/>
          <p:nvPr userDrawn="1"/>
        </p:nvSpPr>
        <p:spPr>
          <a:xfrm>
            <a:off x="8902033" y="1504412"/>
            <a:ext cx="173807" cy="176056"/>
          </a:xfrm>
          <a:prstGeom prst="ellipse">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42" name="TextBox 141"/>
          <p:cNvSpPr txBox="1"/>
          <p:nvPr userDrawn="1"/>
        </p:nvSpPr>
        <p:spPr>
          <a:xfrm rot="21389866">
            <a:off x="9479913" y="2891508"/>
            <a:ext cx="423514" cy="666786"/>
          </a:xfrm>
          <a:prstGeom prst="rect">
            <a:avLst/>
          </a:prstGeom>
          <a:noFill/>
        </p:spPr>
        <p:txBody>
          <a:bodyPr wrap="non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3733" b="0" i="0" u="none" strike="noStrike" kern="1200" cap="none" spc="0" normalizeH="0" baseline="0" noProof="0" dirty="0">
                <a:ln>
                  <a:noFill/>
                </a:ln>
                <a:solidFill>
                  <a:srgbClr val="C0504D">
                    <a:lumMod val="60000"/>
                    <a:lumOff val="40000"/>
                  </a:srgbClr>
                </a:solidFill>
                <a:effectLst/>
                <a:uLnTx/>
                <a:uFillTx/>
                <a:latin typeface="Calibri" pitchFamily="34" charset="0"/>
                <a:ea typeface="+mn-ea"/>
                <a:cs typeface="FC Onigiri Outline"/>
              </a:rPr>
              <a:t>+</a:t>
            </a:r>
            <a:endParaRPr kumimoji="0" lang="th-TH" sz="3733" b="0" i="0" u="none" strike="noStrike" kern="1200" cap="none" spc="0" normalizeH="0" baseline="0" noProof="0" dirty="0">
              <a:ln>
                <a:noFill/>
              </a:ln>
              <a:solidFill>
                <a:srgbClr val="C0504D">
                  <a:lumMod val="60000"/>
                  <a:lumOff val="40000"/>
                </a:srgbClr>
              </a:solidFill>
              <a:effectLst/>
              <a:uLnTx/>
              <a:uFillTx/>
              <a:latin typeface="Calibri" pitchFamily="34" charset="0"/>
              <a:ea typeface="+mn-ea"/>
              <a:cs typeface="FC Onigiri Outline"/>
            </a:endParaRPr>
          </a:p>
        </p:txBody>
      </p:sp>
      <p:grpSp>
        <p:nvGrpSpPr>
          <p:cNvPr id="143" name="กลุ่ม 142"/>
          <p:cNvGrpSpPr/>
          <p:nvPr userDrawn="1"/>
        </p:nvGrpSpPr>
        <p:grpSpPr>
          <a:xfrm>
            <a:off x="-1447992" y="5752524"/>
            <a:ext cx="4005304" cy="2900781"/>
            <a:chOff x="-1085994" y="4314392"/>
            <a:chExt cx="3003978" cy="2175586"/>
          </a:xfrm>
        </p:grpSpPr>
        <p:sp>
          <p:nvSpPr>
            <p:cNvPr id="144" name="เมฆ 143"/>
            <p:cNvSpPr/>
            <p:nvPr/>
          </p:nvSpPr>
          <p:spPr>
            <a:xfrm rot="1140269" flipH="1">
              <a:off x="-1085994" y="4314392"/>
              <a:ext cx="3003978" cy="2175586"/>
            </a:xfrm>
            <a:prstGeom prst="cloud">
              <a:avLst/>
            </a:prstGeom>
            <a:solidFill>
              <a:schemeClr val="accent4">
                <a:lumMod val="60000"/>
                <a:lumOff val="40000"/>
              </a:schemeClr>
            </a:solidFill>
            <a:ln>
              <a:noFill/>
            </a:ln>
            <a:effectLst>
              <a:outerShdw blurRad="50800" dist="25400" algn="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145" name="รูปภาพ 14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26195">
              <a:off x="142099" y="4459669"/>
              <a:ext cx="373985" cy="398113"/>
            </a:xfrm>
            <a:prstGeom prst="rect">
              <a:avLst/>
            </a:prstGeom>
          </p:spPr>
        </p:pic>
        <p:pic>
          <p:nvPicPr>
            <p:cNvPr id="146" name="รูปภาพ 145"/>
            <p:cNvPicPr>
              <a:picLocks noChangeAspect="1"/>
            </p:cNvPicPr>
            <p:nvPr/>
          </p:nvPicPr>
          <p:blipFill rotWithShape="1">
            <a:blip r:embed="rId5" cstate="print">
              <a:extLst>
                <a:ext uri="{BEBA8EAE-BF5A-486C-A8C5-ECC9F3942E4B}">
                  <a14:imgProps xmlns:a14="http://schemas.microsoft.com/office/drawing/2010/main">
                    <a14:imgLayer r:embed="rId6">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766340" y="4856971"/>
              <a:ext cx="202448" cy="225000"/>
            </a:xfrm>
            <a:prstGeom prst="rect">
              <a:avLst/>
            </a:prstGeom>
          </p:spPr>
        </p:pic>
      </p:grpSp>
      <p:grpSp>
        <p:nvGrpSpPr>
          <p:cNvPr id="147" name="กลุ่ม 146"/>
          <p:cNvGrpSpPr/>
          <p:nvPr userDrawn="1"/>
        </p:nvGrpSpPr>
        <p:grpSpPr>
          <a:xfrm>
            <a:off x="10194989" y="-1564488"/>
            <a:ext cx="4005304" cy="2900781"/>
            <a:chOff x="7646242" y="-1173366"/>
            <a:chExt cx="3003978" cy="2175586"/>
          </a:xfrm>
        </p:grpSpPr>
        <p:sp>
          <p:nvSpPr>
            <p:cNvPr id="148" name="เมฆ 147"/>
            <p:cNvSpPr/>
            <p:nvPr/>
          </p:nvSpPr>
          <p:spPr>
            <a:xfrm rot="12665460" flipH="1">
              <a:off x="7646242" y="-1173366"/>
              <a:ext cx="3003978" cy="2175586"/>
            </a:xfrm>
            <a:prstGeom prst="cloud">
              <a:avLst/>
            </a:prstGeom>
            <a:solidFill>
              <a:schemeClr val="accent4">
                <a:lumMod val="60000"/>
                <a:lumOff val="40000"/>
              </a:schemeClr>
            </a:solidFill>
            <a:ln>
              <a:noFill/>
            </a:ln>
            <a:effectLst>
              <a:outerShdw blurRad="50800" dist="25400" dir="8100000" algn="t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149" name="รูปภาพ 14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323979" y="42494"/>
              <a:ext cx="344876" cy="370235"/>
            </a:xfrm>
            <a:prstGeom prst="rect">
              <a:avLst/>
            </a:prstGeom>
          </p:spPr>
        </p:pic>
        <p:pic>
          <p:nvPicPr>
            <p:cNvPr id="150" name="รูปภาพ 149"/>
            <p:cNvPicPr>
              <a:picLocks noChangeAspect="1"/>
            </p:cNvPicPr>
            <p:nvPr/>
          </p:nvPicPr>
          <p:blipFill rotWithShape="1">
            <a:blip r:embed="rId8" cstate="print">
              <a:extLst>
                <a:ext uri="{BEBA8EAE-BF5A-486C-A8C5-ECC9F3942E4B}">
                  <a14:imgProps xmlns:a14="http://schemas.microsoft.com/office/drawing/2010/main">
                    <a14:imgLayer r:embed="rId9">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8884096" y="555526"/>
              <a:ext cx="152400" cy="169377"/>
            </a:xfrm>
            <a:prstGeom prst="rect">
              <a:avLst/>
            </a:prstGeom>
          </p:spPr>
        </p:pic>
      </p:grpSp>
      <p:sp>
        <p:nvSpPr>
          <p:cNvPr id="3" name="ตัวแทนวันที่ 2"/>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11/03/66</a:t>
            </a:fld>
            <a:endParaRPr lang="th-TH">
              <a:solidFill>
                <a:prstClr val="black">
                  <a:tint val="75000"/>
                </a:prstClr>
              </a:solidFill>
            </a:endParaRPr>
          </a:p>
        </p:txBody>
      </p:sp>
      <p:sp>
        <p:nvSpPr>
          <p:cNvPr id="4" name="ตัวแทนท้ายกระดาษ 3"/>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5" name="ตัวแทนหมายเลขภาพนิ่ง 4"/>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sp>
        <p:nvSpPr>
          <p:cNvPr id="151" name="ตัวแทนข้อความ 3"/>
          <p:cNvSpPr>
            <a:spLocks noGrp="1"/>
          </p:cNvSpPr>
          <p:nvPr>
            <p:ph type="body" sz="half" idx="2"/>
          </p:nvPr>
        </p:nvSpPr>
        <p:spPr>
          <a:xfrm>
            <a:off x="2449140" y="3540591"/>
            <a:ext cx="2252464" cy="804863"/>
          </a:xfrm>
          <a:prstGeom prst="rect">
            <a:avLst/>
          </a:prstGeom>
        </p:spPr>
        <p:txBody>
          <a:bodyPr>
            <a:normAutofit/>
          </a:bodyPr>
          <a:lstStyle>
            <a:lvl1pPr marL="0" indent="0">
              <a:buNone/>
              <a:defRPr sz="2133">
                <a:solidFill>
                  <a:schemeClr val="accent5"/>
                </a:solidFill>
                <a:effectLst/>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a:p>
            <a:pPr lvl="0"/>
            <a:endParaRPr lang="th-TH" dirty="0"/>
          </a:p>
        </p:txBody>
      </p:sp>
    </p:spTree>
    <p:extLst>
      <p:ext uri="{BB962C8B-B14F-4D97-AF65-F5344CB8AC3E}">
        <p14:creationId xmlns:p14="http://schemas.microsoft.com/office/powerpoint/2010/main" val="2061717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94"/>
                                        </p:tgtEl>
                                        <p:attrNameLst>
                                          <p:attrName>style.visibility</p:attrName>
                                        </p:attrNameLst>
                                      </p:cBhvr>
                                      <p:to>
                                        <p:strVal val="visible"/>
                                      </p:to>
                                    </p:set>
                                    <p:animEffect transition="in" filter="wipe(left)">
                                      <p:cBhvr>
                                        <p:cTn id="7" dur="1000"/>
                                        <p:tgtEl>
                                          <p:spTgt spid="94"/>
                                        </p:tgtEl>
                                      </p:cBhvr>
                                    </p:animEffect>
                                  </p:childTnLst>
                                </p:cTn>
                              </p:par>
                              <p:par>
                                <p:cTn id="8" presetID="1" presetClass="entr" presetSubtype="0" fill="hold" grpId="0" nodeType="withEffect">
                                  <p:stCondLst>
                                    <p:cond delay="200"/>
                                  </p:stCondLst>
                                  <p:childTnLst>
                                    <p:set>
                                      <p:cBhvr>
                                        <p:cTn id="9" dur="1" fill="hold">
                                          <p:stCondLst>
                                            <p:cond delay="0"/>
                                          </p:stCondLst>
                                        </p:cTn>
                                        <p:tgtEl>
                                          <p:spTgt spid="134"/>
                                        </p:tgtEl>
                                        <p:attrNameLst>
                                          <p:attrName>style.visibility</p:attrName>
                                        </p:attrNameLst>
                                      </p:cBhvr>
                                      <p:to>
                                        <p:strVal val="visible"/>
                                      </p:to>
                                    </p:set>
                                  </p:childTnLst>
                                </p:cTn>
                              </p:par>
                              <p:par>
                                <p:cTn id="10" presetID="1" presetClass="entr" presetSubtype="0" fill="hold" grpId="0" nodeType="withEffect">
                                  <p:stCondLst>
                                    <p:cond delay="400"/>
                                  </p:stCondLst>
                                  <p:childTnLst>
                                    <p:set>
                                      <p:cBhvr>
                                        <p:cTn id="11" dur="1" fill="hold">
                                          <p:stCondLst>
                                            <p:cond delay="0"/>
                                          </p:stCondLst>
                                        </p:cTn>
                                        <p:tgtEl>
                                          <p:spTgt spid="135"/>
                                        </p:tgtEl>
                                        <p:attrNameLst>
                                          <p:attrName>style.visibility</p:attrName>
                                        </p:attrNameLst>
                                      </p:cBhvr>
                                      <p:to>
                                        <p:strVal val="visible"/>
                                      </p:to>
                                    </p:set>
                                  </p:childTnLst>
                                </p:cTn>
                              </p:par>
                              <p:par>
                                <p:cTn id="12" presetID="1" presetClass="entr" presetSubtype="0" fill="hold" grpId="0" nodeType="withEffect">
                                  <p:stCondLst>
                                    <p:cond delay="600"/>
                                  </p:stCondLst>
                                  <p:childTnLst>
                                    <p:set>
                                      <p:cBhvr>
                                        <p:cTn id="13" dur="1" fill="hold">
                                          <p:stCondLst>
                                            <p:cond delay="0"/>
                                          </p:stCondLst>
                                        </p:cTn>
                                        <p:tgtEl>
                                          <p:spTgt spid="136"/>
                                        </p:tgtEl>
                                        <p:attrNameLst>
                                          <p:attrName>style.visibility</p:attrName>
                                        </p:attrNameLst>
                                      </p:cBhvr>
                                      <p:to>
                                        <p:strVal val="visible"/>
                                      </p:to>
                                    </p:set>
                                  </p:childTnLst>
                                </p:cTn>
                              </p:par>
                              <p:par>
                                <p:cTn id="14" presetID="1" presetClass="entr" presetSubtype="0" fill="hold" grpId="0" nodeType="withEffect">
                                  <p:stCondLst>
                                    <p:cond delay="800"/>
                                  </p:stCondLst>
                                  <p:childTnLst>
                                    <p:set>
                                      <p:cBhvr>
                                        <p:cTn id="15" dur="1" fill="hold">
                                          <p:stCondLst>
                                            <p:cond delay="0"/>
                                          </p:stCondLst>
                                        </p:cTn>
                                        <p:tgtEl>
                                          <p:spTgt spid="137"/>
                                        </p:tgtEl>
                                        <p:attrNameLst>
                                          <p:attrName>style.visibility</p:attrName>
                                        </p:attrNameLst>
                                      </p:cBhvr>
                                      <p:to>
                                        <p:strVal val="visible"/>
                                      </p:to>
                                    </p:set>
                                  </p:childTnLst>
                                </p:cTn>
                              </p:par>
                              <p:par>
                                <p:cTn id="16" presetID="1" presetClass="entr" presetSubtype="0" fill="hold" grpId="0" nodeType="withEffect">
                                  <p:stCondLst>
                                    <p:cond delay="1000"/>
                                  </p:stCondLst>
                                  <p:childTnLst>
                                    <p:set>
                                      <p:cBhvr>
                                        <p:cTn id="17" dur="1" fill="hold">
                                          <p:stCondLst>
                                            <p:cond delay="0"/>
                                          </p:stCondLst>
                                        </p:cTn>
                                        <p:tgtEl>
                                          <p:spTgt spid="138"/>
                                        </p:tgtEl>
                                        <p:attrNameLst>
                                          <p:attrName>style.visibility</p:attrName>
                                        </p:attrNameLst>
                                      </p:cBhvr>
                                      <p:to>
                                        <p:strVal val="visible"/>
                                      </p:to>
                                    </p:set>
                                  </p:childTnLst>
                                </p:cTn>
                              </p:par>
                              <p:par>
                                <p:cTn id="18" presetID="1" presetClass="entr" presetSubtype="0" fill="hold" grpId="0" nodeType="withEffect">
                                  <p:stCondLst>
                                    <p:cond delay="1200"/>
                                  </p:stCondLst>
                                  <p:childTnLst>
                                    <p:set>
                                      <p:cBhvr>
                                        <p:cTn id="19" dur="1" fill="hold">
                                          <p:stCondLst>
                                            <p:cond delay="0"/>
                                          </p:stCondLst>
                                        </p:cTn>
                                        <p:tgtEl>
                                          <p:spTgt spid="139"/>
                                        </p:tgtEl>
                                        <p:attrNameLst>
                                          <p:attrName>style.visibility</p:attrName>
                                        </p:attrNameLst>
                                      </p:cBhvr>
                                      <p:to>
                                        <p:strVal val="visible"/>
                                      </p:to>
                                    </p:set>
                                  </p:childTnLst>
                                </p:cTn>
                              </p:par>
                              <p:par>
                                <p:cTn id="20" presetID="1" presetClass="entr" presetSubtype="0" fill="hold" grpId="0" nodeType="withEffect">
                                  <p:stCondLst>
                                    <p:cond delay="1400"/>
                                  </p:stCondLst>
                                  <p:childTnLst>
                                    <p:set>
                                      <p:cBhvr>
                                        <p:cTn id="21" dur="1" fill="hold">
                                          <p:stCondLst>
                                            <p:cond delay="0"/>
                                          </p:stCondLst>
                                        </p:cTn>
                                        <p:tgtEl>
                                          <p:spTgt spid="140"/>
                                        </p:tgtEl>
                                        <p:attrNameLst>
                                          <p:attrName>style.visibility</p:attrName>
                                        </p:attrNameLst>
                                      </p:cBhvr>
                                      <p:to>
                                        <p:strVal val="visible"/>
                                      </p:to>
                                    </p:set>
                                  </p:childTnLst>
                                </p:cTn>
                              </p:par>
                              <p:par>
                                <p:cTn id="22" presetID="1" presetClass="entr" presetSubtype="0" fill="hold" grpId="0" nodeType="withEffect">
                                  <p:stCondLst>
                                    <p:cond delay="1600"/>
                                  </p:stCondLst>
                                  <p:childTnLst>
                                    <p:set>
                                      <p:cBhvr>
                                        <p:cTn id="23" dur="1" fill="hold">
                                          <p:stCondLst>
                                            <p:cond delay="0"/>
                                          </p:stCondLst>
                                        </p:cTn>
                                        <p:tgtEl>
                                          <p:spTgt spid="141"/>
                                        </p:tgtEl>
                                        <p:attrNameLst>
                                          <p:attrName>style.visibility</p:attrName>
                                        </p:attrNameLst>
                                      </p:cBhvr>
                                      <p:to>
                                        <p:strVal val="visible"/>
                                      </p:to>
                                    </p:set>
                                  </p:childTnLst>
                                </p:cTn>
                              </p:par>
                              <p:par>
                                <p:cTn id="24" presetID="1" presetClass="entr" presetSubtype="0" fill="hold" grpId="0" nodeType="withEffect">
                                  <p:stCondLst>
                                    <p:cond delay="1800"/>
                                  </p:stCondLst>
                                  <p:childTnLst>
                                    <p:set>
                                      <p:cBhvr>
                                        <p:cTn id="25" dur="1" fill="hold">
                                          <p:stCondLst>
                                            <p:cond delay="0"/>
                                          </p:stCondLst>
                                        </p:cTn>
                                        <p:tgtEl>
                                          <p:spTgt spid="142"/>
                                        </p:tgtEl>
                                        <p:attrNameLst>
                                          <p:attrName>style.visibility</p:attrName>
                                        </p:attrNameLst>
                                      </p:cBhvr>
                                      <p:to>
                                        <p:strVal val="visible"/>
                                      </p:to>
                                    </p:set>
                                  </p:childTnLst>
                                </p:cTn>
                              </p:par>
                              <p:par>
                                <p:cTn id="26" presetID="42" presetClass="path" presetSubtype="0" accel="50000" decel="50000" fill="hold" nodeType="withEffect">
                                  <p:stCondLst>
                                    <p:cond delay="0"/>
                                  </p:stCondLst>
                                  <p:childTnLst>
                                    <p:animMotion origin="layout" path="M 0 0 L 0 0.25 E" pathEditMode="relative" ptsTypes="">
                                      <p:cBhvr>
                                        <p:cTn id="27" dur="2000" fill="hold"/>
                                        <p:tgtEl>
                                          <p:spTgt spid="117"/>
                                        </p:tgtEl>
                                        <p:attrNameLst>
                                          <p:attrName>ppt_x</p:attrName>
                                          <p:attrName>ppt_y</p:attrName>
                                        </p:attrNameLst>
                                      </p:cBhvr>
                                    </p:animMotion>
                                  </p:childTnLst>
                                </p:cTn>
                              </p:par>
                            </p:childTnLst>
                          </p:cTn>
                        </p:par>
                        <p:par>
                          <p:cTn id="28" fill="hold">
                            <p:stCondLst>
                              <p:cond delay="2000"/>
                            </p:stCondLst>
                            <p:childTnLst>
                              <p:par>
                                <p:cTn id="29" presetID="64" presetClass="path" presetSubtype="0" accel="50000" decel="50000" fill="hold" nodeType="afterEffect">
                                  <p:stCondLst>
                                    <p:cond delay="0"/>
                                  </p:stCondLst>
                                  <p:childTnLst>
                                    <p:animMotion origin="layout" path="M -2.77778E-6 0.19765 L -0.00052 -1.27084 " pathEditMode="relative" rAng="0" ptsTypes="AA">
                                      <p:cBhvr>
                                        <p:cTn id="30" dur="2000" fill="hold"/>
                                        <p:tgtEl>
                                          <p:spTgt spid="117"/>
                                        </p:tgtEl>
                                        <p:attrNameLst>
                                          <p:attrName>ppt_x</p:attrName>
                                          <p:attrName>ppt_y</p:attrName>
                                        </p:attrNameLst>
                                      </p:cBhvr>
                                      <p:rCtr x="-35" y="-73440"/>
                                    </p:animMotion>
                                  </p:childTnLst>
                                </p:cTn>
                              </p:par>
                            </p:childTnLst>
                          </p:cTn>
                        </p:par>
                        <p:par>
                          <p:cTn id="31" fill="hold">
                            <p:stCondLst>
                              <p:cond delay="4000"/>
                            </p:stCondLst>
                            <p:childTnLst>
                              <p:par>
                                <p:cTn id="32" presetID="59" presetClass="path" presetSubtype="0" accel="50000" decel="50000" fill="hold" nodeType="afterEffect">
                                  <p:stCondLst>
                                    <p:cond delay="0"/>
                                  </p:stCondLst>
                                  <p:childTnLst>
                                    <p:animMotion origin="layout" path="M -5.55556E-7 3.74961E-6 C 0.01962 0.00246 0.03108 0.09528 0.02708 0.20166 C 0.02222 0.31452 0.00365 0.40086 -0.01615 0.39839 C -0.03576 0.39593 -0.05451 0.48381 -0.05885 0.59512 C -0.06302 0.70428 -0.05191 0.79648 -0.03212 0.79895 " pathEditMode="relative" rAng="5644820" ptsTypes="fffff">
                                      <p:cBhvr>
                                        <p:cTn id="33" dur="3000" fill="hold"/>
                                        <p:tgtEl>
                                          <p:spTgt spid="120"/>
                                        </p:tgtEl>
                                        <p:attrNameLst>
                                          <p:attrName>ppt_x</p:attrName>
                                          <p:attrName>ppt_y</p:attrName>
                                        </p:attrNameLst>
                                      </p:cBhvr>
                                      <p:rCtr x="-1597" y="39963"/>
                                    </p:animMotion>
                                  </p:childTnLst>
                                </p:cTn>
                              </p:par>
                              <p:par>
                                <p:cTn id="34" presetID="39" presetClass="path" presetSubtype="0" accel="50000" decel="50000" fill="hold" nodeType="withEffect">
                                  <p:stCondLst>
                                    <p:cond delay="500"/>
                                  </p:stCondLst>
                                  <p:childTnLst>
                                    <p:animMotion origin="layout" path="M 4.44444E-6 -0.60988 C -0.0198 -0.60988 -0.0349 -0.43549 -0.0349 -0.22377 C -0.0349 -0.00617 -0.0198 0.1679 4.44444E-6 0.1679 C 0.01979 0.1679 0.03489 0.34444 0.03489 0.55957 C 0.03489 0.7713 0.01979 0.94568 4.44444E-6 0.94568 " pathEditMode="relative" rAng="5400000" ptsTypes="fffff">
                                      <p:cBhvr>
                                        <p:cTn id="35" dur="3000" fill="hold"/>
                                        <p:tgtEl>
                                          <p:spTgt spid="127"/>
                                        </p:tgtEl>
                                        <p:attrNameLst>
                                          <p:attrName>ppt_x</p:attrName>
                                          <p:attrName>ppt_y</p:attrName>
                                        </p:attrNameLst>
                                      </p:cBhvr>
                                      <p:rCtr x="0" y="77778"/>
                                    </p:animMotion>
                                  </p:childTnLst>
                                </p:cTn>
                              </p:par>
                              <p:par>
                                <p:cTn id="36" presetID="59" presetClass="path" presetSubtype="0" accel="50000" decel="50000" fill="hold" nodeType="withEffect">
                                  <p:stCondLst>
                                    <p:cond delay="2200"/>
                                  </p:stCondLst>
                                  <p:childTnLst>
                                    <p:animMotion origin="layout" path="M 2.22222E-6 -0.50926 C 0.01962 -0.50926 0.03472 -0.36234 0.03507 -0.18827 C 0.03472 -0.00493 0.01962 0.1392 -0.00018 0.1392 C -0.01997 0.1392 -0.03507 0.28488 -0.0349 0.46389 C -0.03472 0.64352 -0.01997 0.78951 -0.00018 0.78951 " pathEditMode="relative" rAng="5400000" ptsTypes="fffff">
                                      <p:cBhvr>
                                        <p:cTn id="37" dur="3000" fill="hold"/>
                                        <p:tgtEl>
                                          <p:spTgt spid="104"/>
                                        </p:tgtEl>
                                        <p:attrNameLst>
                                          <p:attrName>ppt_x</p:attrName>
                                          <p:attrName>ppt_y</p:attrName>
                                        </p:attrNameLst>
                                      </p:cBhvr>
                                      <p:rCtr x="0" y="64938"/>
                                    </p:animMotion>
                                  </p:childTnLst>
                                </p:cTn>
                              </p:par>
                              <p:par>
                                <p:cTn id="38" presetID="39" presetClass="path" presetSubtype="0" accel="50000" decel="50000" fill="hold" nodeType="withEffect">
                                  <p:stCondLst>
                                    <p:cond delay="1200"/>
                                  </p:stCondLst>
                                  <p:childTnLst>
                                    <p:animMotion origin="layout" path="M 0.01458 -0.54702 C -0.01493 -0.54702 -0.03646 -0.35985 -0.03646 -0.13351 C -0.03646 0.09868 -0.01493 0.28431 0.01458 0.28431 C 0.04357 0.28431 0.06632 0.4721 0.06632 0.70244 C 0.06632 0.92877 0.04357 1.11595 0.01458 1.11595 " pathEditMode="relative" rAng="5400000" ptsTypes="fffff">
                                      <p:cBhvr>
                                        <p:cTn id="39" dur="3000" fill="hold"/>
                                        <p:tgtEl>
                                          <p:spTgt spid="97"/>
                                        </p:tgtEl>
                                        <p:attrNameLst>
                                          <p:attrName>ppt_x</p:attrName>
                                          <p:attrName>ppt_y</p:attrName>
                                        </p:attrNameLst>
                                      </p:cBhvr>
                                      <p:rCtr x="35" y="8316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4" grpId="0"/>
      <p:bldP spid="135" grpId="0"/>
      <p:bldP spid="136" grpId="0" animBg="1"/>
      <p:bldP spid="137" grpId="0" animBg="1"/>
      <p:bldP spid="138" grpId="0" animBg="1"/>
      <p:bldP spid="139" grpId="0" animBg="1"/>
      <p:bldP spid="140" grpId="0" animBg="1"/>
      <p:bldP spid="141" grpId="0" animBg="1"/>
      <p:bldP spid="142" grpId="0"/>
    </p:bld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1_เค้าโครงแบบกำหนดเอง">
    <p:spTree>
      <p:nvGrpSpPr>
        <p:cNvPr id="1" name=""/>
        <p:cNvGrpSpPr/>
        <p:nvPr/>
      </p:nvGrpSpPr>
      <p:grpSpPr>
        <a:xfrm>
          <a:off x="0" y="0"/>
          <a:ext cx="0" cy="0"/>
          <a:chOff x="0" y="0"/>
          <a:chExt cx="0" cy="0"/>
        </a:xfrm>
      </p:grpSpPr>
      <p:grpSp>
        <p:nvGrpSpPr>
          <p:cNvPr id="6" name="กลุ่ม 5"/>
          <p:cNvGrpSpPr/>
          <p:nvPr userDrawn="1"/>
        </p:nvGrpSpPr>
        <p:grpSpPr>
          <a:xfrm>
            <a:off x="335361" y="356660"/>
            <a:ext cx="11425271" cy="6124221"/>
            <a:chOff x="251519" y="267494"/>
            <a:chExt cx="8568953" cy="4593166"/>
          </a:xfrm>
        </p:grpSpPr>
        <p:sp>
          <p:nvSpPr>
            <p:cNvPr id="7" name="สี่เหลี่ยมผืนผ้า 6"/>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8" name="กลุ่ม 7"/>
            <p:cNvGrpSpPr/>
            <p:nvPr userDrawn="1"/>
          </p:nvGrpSpPr>
          <p:grpSpPr>
            <a:xfrm>
              <a:off x="251519" y="267494"/>
              <a:ext cx="8568953" cy="4593166"/>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grpSp>
        <p:nvGrpSpPr>
          <p:cNvPr id="44" name="กลุ่ม 43"/>
          <p:cNvGrpSpPr/>
          <p:nvPr userDrawn="1"/>
        </p:nvGrpSpPr>
        <p:grpSpPr>
          <a:xfrm>
            <a:off x="1295468" y="860649"/>
            <a:ext cx="9957331" cy="4997409"/>
            <a:chOff x="971600" y="645485"/>
            <a:chExt cx="7467998" cy="3748057"/>
          </a:xfrm>
        </p:grpSpPr>
        <p:sp>
          <p:nvSpPr>
            <p:cNvPr id="45" name="บวก 44"/>
            <p:cNvSpPr/>
            <p:nvPr userDrawn="1"/>
          </p:nvSpPr>
          <p:spPr>
            <a:xfrm rot="20706355">
              <a:off x="3438398" y="6454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6" name="บวก 45"/>
            <p:cNvSpPr/>
            <p:nvPr userDrawn="1"/>
          </p:nvSpPr>
          <p:spPr>
            <a:xfrm rot="17093645" flipH="1">
              <a:off x="1006423" y="332607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7" name="บวก 46"/>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8" name="บวก 47"/>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9" name="วงรี 48"/>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0" name="วงรี 49"/>
            <p:cNvSpPr/>
            <p:nvPr userDrawn="1"/>
          </p:nvSpPr>
          <p:spPr>
            <a:xfrm>
              <a:off x="7142612"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1" name="วงรี 50"/>
            <p:cNvSpPr/>
            <p:nvPr userDrawn="1"/>
          </p:nvSpPr>
          <p:spPr>
            <a:xfrm>
              <a:off x="2267744"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2" name="สามเหลี่ยมหน้าจั่ว 51"/>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3" name="สามเหลี่ยมหน้าจั่ว 52"/>
            <p:cNvSpPr/>
            <p:nvPr userDrawn="1"/>
          </p:nvSpPr>
          <p:spPr>
            <a:xfrm rot="1783205">
              <a:off x="4103960" y="428554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4" name="สามเหลี่ยมหน้าจั่ว 53"/>
            <p:cNvSpPr/>
            <p:nvPr userDrawn="1"/>
          </p:nvSpPr>
          <p:spPr>
            <a:xfrm rot="19585674">
              <a:off x="1346802" y="235572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5" name="สามเหลี่ยมหน้าจั่ว 54"/>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6" name="วงรี 55"/>
            <p:cNvSpPr/>
            <p:nvPr userDrawn="1"/>
          </p:nvSpPr>
          <p:spPr>
            <a:xfrm>
              <a:off x="971600" y="183007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2" name="ชื่อเรื่อง 1"/>
          <p:cNvSpPr>
            <a:spLocks noGrp="1"/>
          </p:cNvSpPr>
          <p:nvPr>
            <p:ph type="title"/>
          </p:nvPr>
        </p:nvSpPr>
        <p:spPr>
          <a:xfrm>
            <a:off x="609600" y="513697"/>
            <a:ext cx="10972800" cy="1143000"/>
          </a:xfrm>
          <a:prstGeom prst="rect">
            <a:avLst/>
          </a:prstGeom>
        </p:spPr>
        <p:txBody>
          <a:bodyPr/>
          <a:lstStyle/>
          <a:p>
            <a:r>
              <a:rPr lang="th-TH"/>
              <a:t>คลิกเพื่อแก้ไขลักษณะชื่อเรื่องต้นแบบ</a:t>
            </a:r>
          </a:p>
        </p:txBody>
      </p:sp>
      <p:sp>
        <p:nvSpPr>
          <p:cNvPr id="3" name="ตัวแทนวันที่ 2"/>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11/03/66</a:t>
            </a:fld>
            <a:endParaRPr lang="th-TH">
              <a:solidFill>
                <a:prstClr val="black">
                  <a:tint val="75000"/>
                </a:prstClr>
              </a:solidFill>
            </a:endParaRPr>
          </a:p>
        </p:txBody>
      </p:sp>
      <p:sp>
        <p:nvSpPr>
          <p:cNvPr id="4" name="ตัวแทนท้ายกระดาษ 3"/>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5" name="ตัวแทนหมายเลขภาพนิ่ง 4"/>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grpSp>
        <p:nvGrpSpPr>
          <p:cNvPr id="57" name="กลุ่ม 56"/>
          <p:cNvGrpSpPr/>
          <p:nvPr userDrawn="1"/>
        </p:nvGrpSpPr>
        <p:grpSpPr>
          <a:xfrm>
            <a:off x="8701375" y="6180880"/>
            <a:ext cx="3015709" cy="600000"/>
            <a:chOff x="3289945" y="3405879"/>
            <a:chExt cx="2261782" cy="450000"/>
          </a:xfrm>
        </p:grpSpPr>
        <p:sp>
          <p:nvSpPr>
            <p:cNvPr id="58" name="วงรี 57"/>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9" name="วงรี 58"/>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0" name="วงรี 59"/>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1" name="วงรี 60"/>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Tree>
    <p:extLst>
      <p:ext uri="{BB962C8B-B14F-4D97-AF65-F5344CB8AC3E}">
        <p14:creationId xmlns:p14="http://schemas.microsoft.com/office/powerpoint/2010/main" val="288840364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2_เค้าโครงแบบกำหนดเอง">
    <p:spTree>
      <p:nvGrpSpPr>
        <p:cNvPr id="1" name=""/>
        <p:cNvGrpSpPr/>
        <p:nvPr/>
      </p:nvGrpSpPr>
      <p:grpSpPr>
        <a:xfrm>
          <a:off x="0" y="0"/>
          <a:ext cx="0" cy="0"/>
          <a:chOff x="0" y="0"/>
          <a:chExt cx="0" cy="0"/>
        </a:xfrm>
      </p:grpSpPr>
      <p:grpSp>
        <p:nvGrpSpPr>
          <p:cNvPr id="6" name="กลุ่ม 5"/>
          <p:cNvGrpSpPr/>
          <p:nvPr userDrawn="1"/>
        </p:nvGrpSpPr>
        <p:grpSpPr>
          <a:xfrm>
            <a:off x="335361" y="356660"/>
            <a:ext cx="11425271" cy="6124221"/>
            <a:chOff x="251519" y="267494"/>
            <a:chExt cx="8568953" cy="4593166"/>
          </a:xfrm>
        </p:grpSpPr>
        <p:sp>
          <p:nvSpPr>
            <p:cNvPr id="7" name="สี่เหลี่ยมผืนผ้า 6"/>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8" name="กลุ่ม 7"/>
            <p:cNvGrpSpPr/>
            <p:nvPr userDrawn="1"/>
          </p:nvGrpSpPr>
          <p:grpSpPr>
            <a:xfrm>
              <a:off x="251519" y="267494"/>
              <a:ext cx="8568953" cy="4593166"/>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grpSp>
        <p:nvGrpSpPr>
          <p:cNvPr id="44" name="กลุ่ม 43"/>
          <p:cNvGrpSpPr/>
          <p:nvPr userDrawn="1"/>
        </p:nvGrpSpPr>
        <p:grpSpPr>
          <a:xfrm>
            <a:off x="1295468" y="860649"/>
            <a:ext cx="9957331" cy="4997409"/>
            <a:chOff x="971600" y="645485"/>
            <a:chExt cx="7467998" cy="3748057"/>
          </a:xfrm>
        </p:grpSpPr>
        <p:sp>
          <p:nvSpPr>
            <p:cNvPr id="45" name="บวก 44"/>
            <p:cNvSpPr/>
            <p:nvPr userDrawn="1"/>
          </p:nvSpPr>
          <p:spPr>
            <a:xfrm rot="20706355">
              <a:off x="3438398" y="6454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6" name="บวก 45"/>
            <p:cNvSpPr/>
            <p:nvPr userDrawn="1"/>
          </p:nvSpPr>
          <p:spPr>
            <a:xfrm rot="17093645" flipH="1">
              <a:off x="1006423" y="332607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7" name="บวก 46"/>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8" name="บวก 47"/>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9" name="วงรี 48"/>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0" name="วงรี 49"/>
            <p:cNvSpPr/>
            <p:nvPr userDrawn="1"/>
          </p:nvSpPr>
          <p:spPr>
            <a:xfrm>
              <a:off x="7142612"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1" name="วงรี 50"/>
            <p:cNvSpPr/>
            <p:nvPr userDrawn="1"/>
          </p:nvSpPr>
          <p:spPr>
            <a:xfrm>
              <a:off x="2267744"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2" name="สามเหลี่ยมหน้าจั่ว 51"/>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3" name="สามเหลี่ยมหน้าจั่ว 52"/>
            <p:cNvSpPr/>
            <p:nvPr userDrawn="1"/>
          </p:nvSpPr>
          <p:spPr>
            <a:xfrm rot="1783205">
              <a:off x="4103960" y="428554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4" name="สามเหลี่ยมหน้าจั่ว 53"/>
            <p:cNvSpPr/>
            <p:nvPr userDrawn="1"/>
          </p:nvSpPr>
          <p:spPr>
            <a:xfrm rot="19585674">
              <a:off x="1346802" y="235572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5" name="สามเหลี่ยมหน้าจั่ว 54"/>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6" name="วงรี 55"/>
            <p:cNvSpPr/>
            <p:nvPr userDrawn="1"/>
          </p:nvSpPr>
          <p:spPr>
            <a:xfrm>
              <a:off x="971600" y="183007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2" name="ชื่อเรื่อง 1"/>
          <p:cNvSpPr>
            <a:spLocks noGrp="1"/>
          </p:cNvSpPr>
          <p:nvPr>
            <p:ph type="title"/>
          </p:nvPr>
        </p:nvSpPr>
        <p:spPr>
          <a:xfrm>
            <a:off x="609600" y="274639"/>
            <a:ext cx="10972800" cy="1143000"/>
          </a:xfrm>
          <a:prstGeom prst="rect">
            <a:avLst/>
          </a:prstGeom>
        </p:spPr>
        <p:txBody>
          <a:bodyPr/>
          <a:lstStyle/>
          <a:p>
            <a:r>
              <a:rPr lang="th-TH"/>
              <a:t>คลิกเพื่อแก้ไขลักษณะชื่อเรื่องต้นแบบ</a:t>
            </a:r>
          </a:p>
        </p:txBody>
      </p:sp>
      <p:sp>
        <p:nvSpPr>
          <p:cNvPr id="3" name="ตัวแทนวันที่ 2"/>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11/03/66</a:t>
            </a:fld>
            <a:endParaRPr lang="th-TH">
              <a:solidFill>
                <a:prstClr val="black">
                  <a:tint val="75000"/>
                </a:prstClr>
              </a:solidFill>
            </a:endParaRPr>
          </a:p>
        </p:txBody>
      </p:sp>
      <p:sp>
        <p:nvSpPr>
          <p:cNvPr id="4" name="ตัวแทนท้ายกระดาษ 3"/>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5" name="ตัวแทนหมายเลขภาพนิ่ง 4"/>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spTree>
    <p:extLst>
      <p:ext uri="{BB962C8B-B14F-4D97-AF65-F5344CB8AC3E}">
        <p14:creationId xmlns:p14="http://schemas.microsoft.com/office/powerpoint/2010/main" val="198080464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1766323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ภาพนิ่งชื่อเรื่อง">
    <p:spTree>
      <p:nvGrpSpPr>
        <p:cNvPr id="1" name=""/>
        <p:cNvGrpSpPr/>
        <p:nvPr/>
      </p:nvGrpSpPr>
      <p:grpSpPr>
        <a:xfrm>
          <a:off x="0" y="0"/>
          <a:ext cx="0" cy="0"/>
          <a:chOff x="0" y="0"/>
          <a:chExt cx="0" cy="0"/>
        </a:xfrm>
      </p:grpSpPr>
      <p:sp>
        <p:nvSpPr>
          <p:cNvPr id="7" name="สี่เหลี่ยมผืนผ้า 6"/>
          <p:cNvSpPr/>
          <p:nvPr userDrawn="1"/>
        </p:nvSpPr>
        <p:spPr>
          <a:xfrm>
            <a:off x="335360" y="356660"/>
            <a:ext cx="11425269" cy="61242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8" name="กลุ่ม 7"/>
          <p:cNvGrpSpPr/>
          <p:nvPr userDrawn="1"/>
        </p:nvGrpSpPr>
        <p:grpSpPr>
          <a:xfrm>
            <a:off x="335361" y="356660"/>
            <a:ext cx="11425271" cy="6124221"/>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sp>
        <p:nvSpPr>
          <p:cNvPr id="4" name="ตัวแทนวันที่ 3"/>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11/03/66</a:t>
            </a:fld>
            <a:endParaRPr lang="th-TH">
              <a:solidFill>
                <a:prstClr val="black">
                  <a:tint val="75000"/>
                </a:prstClr>
              </a:solidFill>
            </a:endParaRPr>
          </a:p>
        </p:txBody>
      </p:sp>
      <p:sp>
        <p:nvSpPr>
          <p:cNvPr id="5" name="ตัวแทนท้ายกระดาษ 4"/>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6" name="ตัวแทนหมายเลขภาพนิ่ง 5"/>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grpSp>
        <p:nvGrpSpPr>
          <p:cNvPr id="44" name="กลุ่ม 43"/>
          <p:cNvGrpSpPr/>
          <p:nvPr userDrawn="1"/>
        </p:nvGrpSpPr>
        <p:grpSpPr>
          <a:xfrm>
            <a:off x="4588147" y="5253203"/>
            <a:ext cx="3015709" cy="600000"/>
            <a:chOff x="3289945" y="3405879"/>
            <a:chExt cx="2261782" cy="450000"/>
          </a:xfrm>
        </p:grpSpPr>
        <p:sp>
          <p:nvSpPr>
            <p:cNvPr id="45" name="วงรี 44"/>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6" name="วงรี 45"/>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7" name="วงรี 46"/>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8" name="วงรี 47"/>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49" name="กลุ่ม 48"/>
          <p:cNvGrpSpPr/>
          <p:nvPr userDrawn="1"/>
        </p:nvGrpSpPr>
        <p:grpSpPr>
          <a:xfrm>
            <a:off x="9859752" y="-1319217"/>
            <a:ext cx="4005304" cy="3066631"/>
            <a:chOff x="7394814" y="-989414"/>
            <a:chExt cx="3003978" cy="2299973"/>
          </a:xfrm>
        </p:grpSpPr>
        <p:sp>
          <p:nvSpPr>
            <p:cNvPr id="50" name="เมฆ 49"/>
            <p:cNvSpPr/>
            <p:nvPr/>
          </p:nvSpPr>
          <p:spPr>
            <a:xfrm rot="1140269" flipH="1">
              <a:off x="7394814" y="-989414"/>
              <a:ext cx="3003978" cy="2175586"/>
            </a:xfrm>
            <a:prstGeom prst="cloud">
              <a:avLst/>
            </a:prstGeom>
            <a:solidFill>
              <a:schemeClr val="accent4">
                <a:lumMod val="60000"/>
                <a:lumOff val="40000"/>
              </a:schemeClr>
            </a:solidFill>
            <a:ln>
              <a:noFill/>
            </a:ln>
            <a:effectLst>
              <a:outerShdw blurRad="50800" dist="38100" dir="8100000" algn="t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51" name="รูปภาพ 5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0814334" flipH="1">
              <a:off x="7753789" y="133389"/>
              <a:ext cx="1171456" cy="1177170"/>
            </a:xfrm>
            <a:prstGeom prst="rect">
              <a:avLst/>
            </a:prstGeom>
            <a:effectLst>
              <a:outerShdw blurRad="50800" dist="38100" algn="l" rotWithShape="0">
                <a:schemeClr val="accent4">
                  <a:alpha val="40000"/>
                </a:schemeClr>
              </a:outerShdw>
            </a:effectLst>
          </p:spPr>
        </p:pic>
        <p:pic>
          <p:nvPicPr>
            <p:cNvPr id="52" name="รูปภาพ 5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74933" y="84415"/>
              <a:ext cx="380089" cy="404611"/>
            </a:xfrm>
            <a:prstGeom prst="rect">
              <a:avLst/>
            </a:prstGeom>
          </p:spPr>
        </p:pic>
        <p:pic>
          <p:nvPicPr>
            <p:cNvPr id="53" name="รูปภาพ 5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14072" y="27653"/>
              <a:ext cx="250890" cy="269338"/>
            </a:xfrm>
            <a:prstGeom prst="rect">
              <a:avLst/>
            </a:prstGeom>
          </p:spPr>
        </p:pic>
      </p:grpSp>
      <p:grpSp>
        <p:nvGrpSpPr>
          <p:cNvPr id="54" name="กลุ่ม 53"/>
          <p:cNvGrpSpPr/>
          <p:nvPr userDrawn="1"/>
        </p:nvGrpSpPr>
        <p:grpSpPr>
          <a:xfrm>
            <a:off x="-1667292" y="-1319217"/>
            <a:ext cx="4324119" cy="3201304"/>
            <a:chOff x="-1250470" y="-989413"/>
            <a:chExt cx="3243089" cy="2400978"/>
          </a:xfrm>
        </p:grpSpPr>
        <p:sp>
          <p:nvSpPr>
            <p:cNvPr id="55" name="เมฆ 54"/>
            <p:cNvSpPr/>
            <p:nvPr/>
          </p:nvSpPr>
          <p:spPr>
            <a:xfrm rot="20459731">
              <a:off x="-1250470" y="-989413"/>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56" name="รูปภาพ 5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6075" y="640864"/>
              <a:ext cx="250890" cy="269338"/>
            </a:xfrm>
            <a:prstGeom prst="rect">
              <a:avLst/>
            </a:prstGeom>
          </p:spPr>
        </p:pic>
        <p:pic>
          <p:nvPicPr>
            <p:cNvPr id="57" name="รูปภาพ 5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8796" y="187489"/>
              <a:ext cx="250890" cy="269338"/>
            </a:xfrm>
            <a:prstGeom prst="rect">
              <a:avLst/>
            </a:prstGeom>
          </p:spPr>
        </p:pic>
        <p:pic>
          <p:nvPicPr>
            <p:cNvPr id="58" name="รูปภาพ 57"/>
            <p:cNvPicPr>
              <a:picLocks noChangeAspect="1"/>
            </p:cNvPicPr>
            <p:nvPr/>
          </p:nvPicPr>
          <p:blipFill rotWithShape="1">
            <a:blip r:embed="rId5">
              <a:extLst>
                <a:ext uri="{BEBA8EAE-BF5A-486C-A8C5-ECC9F3942E4B}">
                  <a14:imgProps xmlns:a14="http://schemas.microsoft.com/office/drawing/2010/main">
                    <a14:imgLayer r:embed="rId6">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661444" y="-18497"/>
              <a:ext cx="325391" cy="361638"/>
            </a:xfrm>
            <a:prstGeom prst="rect">
              <a:avLst/>
            </a:prstGeom>
          </p:spPr>
        </p:pic>
        <p:pic>
          <p:nvPicPr>
            <p:cNvPr id="59" name="รูปภาพ 5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0553" y="536861"/>
              <a:ext cx="999662" cy="874704"/>
            </a:xfrm>
            <a:prstGeom prst="rect">
              <a:avLst/>
            </a:prstGeom>
            <a:effectLst>
              <a:outerShdw blurRad="50800" dist="38100" dir="2700000" algn="tl" rotWithShape="0">
                <a:schemeClr val="accent4">
                  <a:alpha val="40000"/>
                </a:schemeClr>
              </a:outerShdw>
            </a:effectLst>
          </p:spPr>
        </p:pic>
        <p:pic>
          <p:nvPicPr>
            <p:cNvPr id="60" name="รูปภาพ 5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09931" y="98380"/>
              <a:ext cx="1082688" cy="820747"/>
            </a:xfrm>
            <a:prstGeom prst="rect">
              <a:avLst/>
            </a:prstGeom>
            <a:effectLst>
              <a:outerShdw blurRad="50800" dist="38100" dir="2700000" algn="tl" rotWithShape="0">
                <a:schemeClr val="accent4">
                  <a:alpha val="40000"/>
                </a:schemeClr>
              </a:outerShdw>
            </a:effectLst>
          </p:spPr>
        </p:pic>
      </p:grpSp>
      <p:grpSp>
        <p:nvGrpSpPr>
          <p:cNvPr id="61" name="กลุ่ม 60"/>
          <p:cNvGrpSpPr/>
          <p:nvPr userDrawn="1"/>
        </p:nvGrpSpPr>
        <p:grpSpPr>
          <a:xfrm flipH="1">
            <a:off x="10200148" y="5712788"/>
            <a:ext cx="4005304" cy="2900781"/>
            <a:chOff x="-1567217" y="4100635"/>
            <a:chExt cx="3003978" cy="2175586"/>
          </a:xfrm>
        </p:grpSpPr>
        <p:grpSp>
          <p:nvGrpSpPr>
            <p:cNvPr id="62" name="กลุ่ม 61"/>
            <p:cNvGrpSpPr/>
            <p:nvPr/>
          </p:nvGrpSpPr>
          <p:grpSpPr>
            <a:xfrm rot="11186523" flipV="1">
              <a:off x="-1567217" y="4100635"/>
              <a:ext cx="3003978" cy="2175586"/>
              <a:chOff x="-1250470" y="-989413"/>
              <a:chExt cx="3003978" cy="2175586"/>
            </a:xfrm>
          </p:grpSpPr>
          <p:sp>
            <p:nvSpPr>
              <p:cNvPr id="64" name="เมฆ 63"/>
              <p:cNvSpPr/>
              <p:nvPr/>
            </p:nvSpPr>
            <p:spPr>
              <a:xfrm rot="20459731">
                <a:off x="-1250470" y="-989413"/>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65" name="รูปภาพ 64"/>
              <p:cNvPicPr>
                <a:picLocks noChangeAspect="1"/>
              </p:cNvPicPr>
              <p:nvPr/>
            </p:nvPicPr>
            <p:blipFill rotWithShape="1">
              <a:blip r:embed="rId5">
                <a:extLst>
                  <a:ext uri="{BEBA8EAE-BF5A-486C-A8C5-ECC9F3942E4B}">
                    <a14:imgProps xmlns:a14="http://schemas.microsoft.com/office/drawing/2010/main">
                      <a14:imgLayer r:embed="rId6">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68709" y="-704637"/>
                <a:ext cx="325391" cy="361638"/>
              </a:xfrm>
              <a:prstGeom prst="rect">
                <a:avLst/>
              </a:prstGeom>
            </p:spPr>
          </p:pic>
        </p:grpSp>
        <p:pic>
          <p:nvPicPr>
            <p:cNvPr id="63" name="รูปภาพ 62"/>
            <p:cNvPicPr>
              <a:picLocks noChangeAspect="1"/>
            </p:cNvPicPr>
            <p:nvPr/>
          </p:nvPicPr>
          <p:blipFill>
            <a:blip r:embed="rId3"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369712" y="4767083"/>
              <a:ext cx="380089" cy="404611"/>
            </a:xfrm>
            <a:prstGeom prst="rect">
              <a:avLst/>
            </a:prstGeom>
          </p:spPr>
        </p:pic>
      </p:grpSp>
      <p:grpSp>
        <p:nvGrpSpPr>
          <p:cNvPr id="66" name="กลุ่ม 65"/>
          <p:cNvGrpSpPr/>
          <p:nvPr userDrawn="1"/>
        </p:nvGrpSpPr>
        <p:grpSpPr>
          <a:xfrm flipH="1">
            <a:off x="118861" y="3371797"/>
            <a:ext cx="3027911" cy="3512665"/>
            <a:chOff x="6841863" y="2422121"/>
            <a:chExt cx="2198329" cy="2735611"/>
          </a:xfrm>
          <a:effectLst>
            <a:outerShdw blurRad="50800" dist="38100" dir="2700000" algn="tl" rotWithShape="0">
              <a:schemeClr val="accent4">
                <a:alpha val="40000"/>
              </a:schemeClr>
            </a:outerShdw>
          </a:effectLst>
        </p:grpSpPr>
        <p:pic>
          <p:nvPicPr>
            <p:cNvPr id="67" name="รูปภาพ 6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935888" y="2422121"/>
              <a:ext cx="2055692" cy="2735611"/>
            </a:xfrm>
            <a:prstGeom prst="rect">
              <a:avLst/>
            </a:prstGeom>
          </p:spPr>
        </p:pic>
        <p:grpSp>
          <p:nvGrpSpPr>
            <p:cNvPr id="68" name="กลุ่ม 67"/>
            <p:cNvGrpSpPr/>
            <p:nvPr/>
          </p:nvGrpSpPr>
          <p:grpSpPr>
            <a:xfrm>
              <a:off x="8836702" y="4322954"/>
              <a:ext cx="203490" cy="277100"/>
              <a:chOff x="8836702" y="4322954"/>
              <a:chExt cx="203490" cy="277100"/>
            </a:xfrm>
          </p:grpSpPr>
          <p:sp>
            <p:nvSpPr>
              <p:cNvPr id="79" name="วงรี 78"/>
              <p:cNvSpPr/>
              <p:nvPr/>
            </p:nvSpPr>
            <p:spPr>
              <a:xfrm>
                <a:off x="8856480" y="4515966"/>
                <a:ext cx="36000" cy="36000"/>
              </a:xfrm>
              <a:prstGeom prst="ellipse">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0" name="วงรี 79"/>
              <p:cNvSpPr/>
              <p:nvPr/>
            </p:nvSpPr>
            <p:spPr>
              <a:xfrm>
                <a:off x="8915924" y="4322954"/>
                <a:ext cx="54000" cy="54000"/>
              </a:xfrm>
              <a:prstGeom prst="ellipse">
                <a:avLst/>
              </a:prstGeom>
              <a:solidFill>
                <a:schemeClr val="accent2">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1" name="วงรี 80"/>
              <p:cNvSpPr/>
              <p:nvPr/>
            </p:nvSpPr>
            <p:spPr>
              <a:xfrm>
                <a:off x="8930380" y="4443958"/>
                <a:ext cx="61200" cy="62384"/>
              </a:xfrm>
              <a:prstGeom prst="ellipse">
                <a:avLst/>
              </a:prstGeom>
              <a:solidFill>
                <a:schemeClr val="accent2">
                  <a:lumMod val="20000"/>
                  <a:lumOff val="8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82" name="กลุ่ม 81"/>
              <p:cNvGrpSpPr/>
              <p:nvPr/>
            </p:nvGrpSpPr>
            <p:grpSpPr>
              <a:xfrm>
                <a:off x="8836702" y="4393654"/>
                <a:ext cx="54000" cy="54000"/>
                <a:chOff x="8836702" y="4393654"/>
                <a:chExt cx="50304" cy="50304"/>
              </a:xfrm>
            </p:grpSpPr>
            <p:cxnSp>
              <p:nvCxnSpPr>
                <p:cNvPr id="86" name="ตัวเชื่อมต่อตรง 85"/>
                <p:cNvCxnSpPr/>
                <p:nvPr/>
              </p:nvCxnSpPr>
              <p:spPr>
                <a:xfrm>
                  <a:off x="8861854" y="4393654"/>
                  <a:ext cx="0" cy="50304"/>
                </a:xfrm>
                <a:prstGeom prst="line">
                  <a:avLst/>
                </a:prstGeom>
                <a:ln w="19050" cap="rnd">
                  <a:solidFill>
                    <a:schemeClr val="accent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87" name="ตัวเชื่อมต่อตรง 86"/>
                <p:cNvCxnSpPr/>
                <p:nvPr/>
              </p:nvCxnSpPr>
              <p:spPr>
                <a:xfrm rot="16200000">
                  <a:off x="8861854" y="4395241"/>
                  <a:ext cx="0" cy="50304"/>
                </a:xfrm>
                <a:prstGeom prst="line">
                  <a:avLst/>
                </a:prstGeom>
                <a:ln w="19050" cap="rnd">
                  <a:solidFill>
                    <a:schemeClr val="accent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nvGrpSpPr>
              <p:cNvPr id="83" name="กลุ่ม 82"/>
              <p:cNvGrpSpPr/>
              <p:nvPr/>
            </p:nvGrpSpPr>
            <p:grpSpPr>
              <a:xfrm>
                <a:off x="8986192" y="4546054"/>
                <a:ext cx="54000" cy="54000"/>
                <a:chOff x="8986192" y="4546054"/>
                <a:chExt cx="50304" cy="50304"/>
              </a:xfrm>
            </p:grpSpPr>
            <p:cxnSp>
              <p:nvCxnSpPr>
                <p:cNvPr id="84" name="ตัวเชื่อมต่อตรง 83"/>
                <p:cNvCxnSpPr/>
                <p:nvPr/>
              </p:nvCxnSpPr>
              <p:spPr>
                <a:xfrm>
                  <a:off x="9011344" y="4546054"/>
                  <a:ext cx="0" cy="50304"/>
                </a:xfrm>
                <a:prstGeom prst="line">
                  <a:avLst/>
                </a:prstGeom>
                <a:ln w="19050" cap="rnd">
                  <a:solidFill>
                    <a:schemeClr val="accent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85" name="ตัวเชื่อมต่อตรง 84"/>
                <p:cNvCxnSpPr/>
                <p:nvPr/>
              </p:nvCxnSpPr>
              <p:spPr>
                <a:xfrm rot="16200000">
                  <a:off x="9011344" y="4547641"/>
                  <a:ext cx="0" cy="50304"/>
                </a:xfrm>
                <a:prstGeom prst="line">
                  <a:avLst/>
                </a:prstGeom>
                <a:ln w="19050" cap="rnd">
                  <a:solidFill>
                    <a:schemeClr val="accent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grpSp>
          <p:nvGrpSpPr>
            <p:cNvPr id="69" name="กลุ่ม 68"/>
            <p:cNvGrpSpPr/>
            <p:nvPr/>
          </p:nvGrpSpPr>
          <p:grpSpPr>
            <a:xfrm>
              <a:off x="6841863" y="4218195"/>
              <a:ext cx="448433" cy="588259"/>
              <a:chOff x="6841863" y="4218195"/>
              <a:chExt cx="448433" cy="588259"/>
            </a:xfrm>
          </p:grpSpPr>
          <p:grpSp>
            <p:nvGrpSpPr>
              <p:cNvPr id="70" name="กลุ่ม 69"/>
              <p:cNvGrpSpPr/>
              <p:nvPr/>
            </p:nvGrpSpPr>
            <p:grpSpPr>
              <a:xfrm>
                <a:off x="6876256" y="4698454"/>
                <a:ext cx="54000" cy="54000"/>
                <a:chOff x="6876256" y="4698454"/>
                <a:chExt cx="50304" cy="50304"/>
              </a:xfrm>
            </p:grpSpPr>
            <p:cxnSp>
              <p:nvCxnSpPr>
                <p:cNvPr id="77" name="ตัวเชื่อมต่อตรง 76"/>
                <p:cNvCxnSpPr/>
                <p:nvPr/>
              </p:nvCxnSpPr>
              <p:spPr>
                <a:xfrm>
                  <a:off x="6901408" y="4698454"/>
                  <a:ext cx="0" cy="50304"/>
                </a:xfrm>
                <a:prstGeom prst="line">
                  <a:avLst/>
                </a:prstGeom>
                <a:ln w="22225" cap="rnd">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78" name="ตัวเชื่อมต่อตรง 77"/>
                <p:cNvCxnSpPr/>
                <p:nvPr/>
              </p:nvCxnSpPr>
              <p:spPr>
                <a:xfrm rot="16200000">
                  <a:off x="6901408" y="4700041"/>
                  <a:ext cx="0" cy="50304"/>
                </a:xfrm>
                <a:prstGeom prst="line">
                  <a:avLst/>
                </a:prstGeom>
                <a:ln w="22225" cap="rnd">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71" name="กลุ่ม 70"/>
              <p:cNvGrpSpPr/>
              <p:nvPr/>
            </p:nvGrpSpPr>
            <p:grpSpPr>
              <a:xfrm>
                <a:off x="7236296" y="4239039"/>
                <a:ext cx="54000" cy="54000"/>
                <a:chOff x="6876256" y="4698454"/>
                <a:chExt cx="50304" cy="50304"/>
              </a:xfrm>
            </p:grpSpPr>
            <p:cxnSp>
              <p:nvCxnSpPr>
                <p:cNvPr id="75" name="ตัวเชื่อมต่อตรง 74"/>
                <p:cNvCxnSpPr/>
                <p:nvPr/>
              </p:nvCxnSpPr>
              <p:spPr>
                <a:xfrm>
                  <a:off x="6901408" y="4698454"/>
                  <a:ext cx="0" cy="50304"/>
                </a:xfrm>
                <a:prstGeom prst="line">
                  <a:avLst/>
                </a:prstGeom>
                <a:ln w="22225" cap="rnd">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76" name="ตัวเชื่อมต่อตรง 75"/>
                <p:cNvCxnSpPr/>
                <p:nvPr/>
              </p:nvCxnSpPr>
              <p:spPr>
                <a:xfrm rot="16200000">
                  <a:off x="6901408" y="4700041"/>
                  <a:ext cx="0" cy="50304"/>
                </a:xfrm>
                <a:prstGeom prst="line">
                  <a:avLst/>
                </a:prstGeom>
                <a:ln w="22225" cap="rnd">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grpSp>
          <p:sp>
            <p:nvSpPr>
              <p:cNvPr id="72" name="วงรี 71"/>
              <p:cNvSpPr/>
              <p:nvPr/>
            </p:nvSpPr>
            <p:spPr>
              <a:xfrm>
                <a:off x="7020272" y="4218195"/>
                <a:ext cx="54000" cy="54000"/>
              </a:xfrm>
              <a:prstGeom prst="ellipse">
                <a:avLst/>
              </a:prstGeom>
              <a:solidFill>
                <a:schemeClr val="accent5">
                  <a:lumMod val="20000"/>
                  <a:lumOff val="8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3" name="วงรี 72"/>
              <p:cNvSpPr/>
              <p:nvPr/>
            </p:nvSpPr>
            <p:spPr>
              <a:xfrm>
                <a:off x="7118672" y="4752454"/>
                <a:ext cx="54000" cy="54000"/>
              </a:xfrm>
              <a:prstGeom prst="ellipse">
                <a:avLst/>
              </a:prstGeom>
              <a:solidFill>
                <a:schemeClr val="accent5">
                  <a:lumMod val="20000"/>
                  <a:lumOff val="80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4" name="วงรี 73"/>
              <p:cNvSpPr/>
              <p:nvPr/>
            </p:nvSpPr>
            <p:spPr>
              <a:xfrm>
                <a:off x="6841863" y="4479966"/>
                <a:ext cx="36000" cy="36000"/>
              </a:xfrm>
              <a:prstGeom prst="ellipse">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grpSp>
        <p:nvGrpSpPr>
          <p:cNvPr id="88" name="กลุ่ม 87"/>
          <p:cNvGrpSpPr/>
          <p:nvPr userDrawn="1"/>
        </p:nvGrpSpPr>
        <p:grpSpPr>
          <a:xfrm>
            <a:off x="1295468" y="860649"/>
            <a:ext cx="9957331" cy="4997409"/>
            <a:chOff x="971600" y="645485"/>
            <a:chExt cx="7467998" cy="3748057"/>
          </a:xfrm>
        </p:grpSpPr>
        <p:sp>
          <p:nvSpPr>
            <p:cNvPr id="89" name="บวก 88"/>
            <p:cNvSpPr/>
            <p:nvPr userDrawn="1"/>
          </p:nvSpPr>
          <p:spPr>
            <a:xfrm rot="20706355">
              <a:off x="3438398" y="6454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0" name="บวก 89"/>
            <p:cNvSpPr/>
            <p:nvPr userDrawn="1"/>
          </p:nvSpPr>
          <p:spPr>
            <a:xfrm rot="17093645" flipH="1">
              <a:off x="1006423" y="332607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1" name="บวก 90"/>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2" name="บวก 91"/>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3" name="วงรี 92"/>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4" name="วงรี 93"/>
            <p:cNvSpPr/>
            <p:nvPr userDrawn="1"/>
          </p:nvSpPr>
          <p:spPr>
            <a:xfrm>
              <a:off x="7142612"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5" name="วงรี 94"/>
            <p:cNvSpPr/>
            <p:nvPr userDrawn="1"/>
          </p:nvSpPr>
          <p:spPr>
            <a:xfrm>
              <a:off x="2267744"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6" name="สามเหลี่ยมหน้าจั่ว 95"/>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7" name="สามเหลี่ยมหน้าจั่ว 96"/>
            <p:cNvSpPr/>
            <p:nvPr userDrawn="1"/>
          </p:nvSpPr>
          <p:spPr>
            <a:xfrm rot="1783205">
              <a:off x="4103960" y="428554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8" name="สามเหลี่ยมหน้าจั่ว 97"/>
            <p:cNvSpPr/>
            <p:nvPr userDrawn="1"/>
          </p:nvSpPr>
          <p:spPr>
            <a:xfrm rot="19585674">
              <a:off x="1346802" y="235572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9" name="สามเหลี่ยมหน้าจั่ว 98"/>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0" name="วงรี 99"/>
            <p:cNvSpPr/>
            <p:nvPr userDrawn="1"/>
          </p:nvSpPr>
          <p:spPr>
            <a:xfrm>
              <a:off x="971600" y="183007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2" name="ชื่อเรื่อง 1"/>
          <p:cNvSpPr>
            <a:spLocks noGrp="1"/>
          </p:cNvSpPr>
          <p:nvPr>
            <p:ph type="ctrTitle"/>
          </p:nvPr>
        </p:nvSpPr>
        <p:spPr>
          <a:xfrm>
            <a:off x="914400" y="2130428"/>
            <a:ext cx="10363200" cy="1470025"/>
          </a:xfrm>
          <a:prstGeom prst="rect">
            <a:avLst/>
          </a:prstGeom>
        </p:spPr>
        <p:txBody>
          <a:bodyPr/>
          <a:lstStyle>
            <a:lvl1pPr>
              <a:defRPr>
                <a:solidFill>
                  <a:schemeClr val="accent4"/>
                </a:solidFill>
              </a:defRPr>
            </a:lvl1pPr>
          </a:lstStyle>
          <a:p>
            <a:r>
              <a:rPr lang="th-TH" dirty="0"/>
              <a:t>คลิกเพื่อแก้ไขลักษณะชื่อเรื่องต้นแบบ</a:t>
            </a:r>
          </a:p>
        </p:txBody>
      </p:sp>
      <p:sp>
        <p:nvSpPr>
          <p:cNvPr id="3" name="ชื่อเรื่องรอง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609570" indent="0" algn="ctr">
              <a:buNone/>
              <a:defRPr>
                <a:solidFill>
                  <a:schemeClr val="tx1">
                    <a:tint val="75000"/>
                  </a:schemeClr>
                </a:solidFill>
              </a:defRPr>
            </a:lvl2pPr>
            <a:lvl3pPr marL="1219140" indent="0" algn="ctr">
              <a:buNone/>
              <a:defRPr>
                <a:solidFill>
                  <a:schemeClr val="tx1">
                    <a:tint val="75000"/>
                  </a:schemeClr>
                </a:solidFill>
              </a:defRPr>
            </a:lvl3pPr>
            <a:lvl4pPr marL="1828709" indent="0" algn="ctr">
              <a:buNone/>
              <a:defRPr>
                <a:solidFill>
                  <a:schemeClr val="tx1">
                    <a:tint val="75000"/>
                  </a:schemeClr>
                </a:solidFill>
              </a:defRPr>
            </a:lvl4pPr>
            <a:lvl5pPr marL="2438278" indent="0" algn="ctr">
              <a:buNone/>
              <a:defRPr>
                <a:solidFill>
                  <a:schemeClr val="tx1">
                    <a:tint val="75000"/>
                  </a:schemeClr>
                </a:solidFill>
              </a:defRPr>
            </a:lvl5pPr>
            <a:lvl6pPr marL="3047848" indent="0" algn="ctr">
              <a:buNone/>
              <a:defRPr>
                <a:solidFill>
                  <a:schemeClr val="tx1">
                    <a:tint val="75000"/>
                  </a:schemeClr>
                </a:solidFill>
              </a:defRPr>
            </a:lvl6pPr>
            <a:lvl7pPr marL="3657418" indent="0" algn="ctr">
              <a:buNone/>
              <a:defRPr>
                <a:solidFill>
                  <a:schemeClr val="tx1">
                    <a:tint val="75000"/>
                  </a:schemeClr>
                </a:solidFill>
              </a:defRPr>
            </a:lvl7pPr>
            <a:lvl8pPr marL="4266987" indent="0" algn="ctr">
              <a:buNone/>
              <a:defRPr>
                <a:solidFill>
                  <a:schemeClr val="tx1">
                    <a:tint val="75000"/>
                  </a:schemeClr>
                </a:solidFill>
              </a:defRPr>
            </a:lvl8pPr>
            <a:lvl9pPr marL="4876557" indent="0" algn="ctr">
              <a:buNone/>
              <a:defRPr>
                <a:solidFill>
                  <a:schemeClr val="tx1">
                    <a:tint val="75000"/>
                  </a:schemeClr>
                </a:solidFill>
              </a:defRPr>
            </a:lvl9pPr>
          </a:lstStyle>
          <a:p>
            <a:r>
              <a:rPr lang="th-TH" dirty="0"/>
              <a:t>คลิกเพื่อแก้ไขลักษณะชื่อเรื่องรองต้นแบบ</a:t>
            </a:r>
          </a:p>
        </p:txBody>
      </p:sp>
    </p:spTree>
    <p:extLst>
      <p:ext uri="{BB962C8B-B14F-4D97-AF65-F5344CB8AC3E}">
        <p14:creationId xmlns:p14="http://schemas.microsoft.com/office/powerpoint/2010/main" val="67407393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ชื่อเรื่องและเนื้อหา">
    <p:spTree>
      <p:nvGrpSpPr>
        <p:cNvPr id="1" name=""/>
        <p:cNvGrpSpPr/>
        <p:nvPr/>
      </p:nvGrpSpPr>
      <p:grpSpPr>
        <a:xfrm>
          <a:off x="0" y="0"/>
          <a:ext cx="0" cy="0"/>
          <a:chOff x="0" y="0"/>
          <a:chExt cx="0" cy="0"/>
        </a:xfrm>
      </p:grpSpPr>
      <p:grpSp>
        <p:nvGrpSpPr>
          <p:cNvPr id="44" name="กลุ่ม 43"/>
          <p:cNvGrpSpPr/>
          <p:nvPr userDrawn="1"/>
        </p:nvGrpSpPr>
        <p:grpSpPr>
          <a:xfrm>
            <a:off x="335361" y="356660"/>
            <a:ext cx="11425271" cy="6124221"/>
            <a:chOff x="251519" y="267494"/>
            <a:chExt cx="8568953" cy="4593166"/>
          </a:xfrm>
        </p:grpSpPr>
        <p:sp>
          <p:nvSpPr>
            <p:cNvPr id="7" name="สี่เหลี่ยมผืนผ้า 6"/>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8" name="กลุ่ม 7"/>
            <p:cNvGrpSpPr/>
            <p:nvPr userDrawn="1"/>
          </p:nvGrpSpPr>
          <p:grpSpPr>
            <a:xfrm>
              <a:off x="251519" y="267494"/>
              <a:ext cx="8568953" cy="4593166"/>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grpSp>
        <p:nvGrpSpPr>
          <p:cNvPr id="69" name="กลุ่ม 68"/>
          <p:cNvGrpSpPr/>
          <p:nvPr userDrawn="1"/>
        </p:nvGrpSpPr>
        <p:grpSpPr>
          <a:xfrm>
            <a:off x="1295468" y="860649"/>
            <a:ext cx="9957331" cy="4997409"/>
            <a:chOff x="971600" y="645485"/>
            <a:chExt cx="7467998" cy="3748057"/>
          </a:xfrm>
        </p:grpSpPr>
        <p:sp>
          <p:nvSpPr>
            <p:cNvPr id="70" name="บวก 69"/>
            <p:cNvSpPr/>
            <p:nvPr userDrawn="1"/>
          </p:nvSpPr>
          <p:spPr>
            <a:xfrm rot="20706355">
              <a:off x="3438398" y="6454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1" name="บวก 70"/>
            <p:cNvSpPr/>
            <p:nvPr userDrawn="1"/>
          </p:nvSpPr>
          <p:spPr>
            <a:xfrm rot="17093645" flipH="1">
              <a:off x="1006423" y="332607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2" name="บวก 71"/>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3" name="บวก 72"/>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4" name="วงรี 73"/>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5" name="วงรี 74"/>
            <p:cNvSpPr/>
            <p:nvPr userDrawn="1"/>
          </p:nvSpPr>
          <p:spPr>
            <a:xfrm>
              <a:off x="7142612"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6" name="วงรี 75"/>
            <p:cNvSpPr/>
            <p:nvPr userDrawn="1"/>
          </p:nvSpPr>
          <p:spPr>
            <a:xfrm>
              <a:off x="2267744"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7" name="สามเหลี่ยมหน้าจั่ว 76"/>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8" name="สามเหลี่ยมหน้าจั่ว 77"/>
            <p:cNvSpPr/>
            <p:nvPr userDrawn="1"/>
          </p:nvSpPr>
          <p:spPr>
            <a:xfrm rot="1783205">
              <a:off x="4103960" y="428554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9" name="สามเหลี่ยมหน้าจั่ว 78"/>
            <p:cNvSpPr/>
            <p:nvPr userDrawn="1"/>
          </p:nvSpPr>
          <p:spPr>
            <a:xfrm rot="19585674">
              <a:off x="1346802" y="235572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0" name="สามเหลี่ยมหน้าจั่ว 79"/>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1" name="วงรี 80"/>
            <p:cNvSpPr/>
            <p:nvPr userDrawn="1"/>
          </p:nvSpPr>
          <p:spPr>
            <a:xfrm>
              <a:off x="971600" y="183007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4" name="ตัวแทนวันที่ 3"/>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11/03/66</a:t>
            </a:fld>
            <a:endParaRPr lang="th-TH">
              <a:solidFill>
                <a:prstClr val="black">
                  <a:tint val="75000"/>
                </a:prstClr>
              </a:solidFill>
            </a:endParaRPr>
          </a:p>
        </p:txBody>
      </p:sp>
      <p:sp>
        <p:nvSpPr>
          <p:cNvPr id="5" name="ตัวแทนท้ายกระดาษ 4"/>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6" name="ตัวแทนหมายเลขภาพนิ่ง 5"/>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sp>
        <p:nvSpPr>
          <p:cNvPr id="45" name="เมฆ 44"/>
          <p:cNvSpPr/>
          <p:nvPr userDrawn="1"/>
        </p:nvSpPr>
        <p:spPr>
          <a:xfrm rot="18751988" flipV="1">
            <a:off x="-1765219" y="-1450392"/>
            <a:ext cx="4005304" cy="2900781"/>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6" name="รูปแบบอิสระ 45"/>
          <p:cNvSpPr/>
          <p:nvPr userDrawn="1"/>
        </p:nvSpPr>
        <p:spPr>
          <a:xfrm>
            <a:off x="2858944" y="790535"/>
            <a:ext cx="8549459" cy="5127152"/>
          </a:xfrm>
          <a:custGeom>
            <a:avLst/>
            <a:gdLst>
              <a:gd name="connsiteX0" fmla="*/ 807590 w 5016959"/>
              <a:gd name="connsiteY0" fmla="*/ 21546 h 3837683"/>
              <a:gd name="connsiteX1" fmla="*/ 215919 w 5016959"/>
              <a:gd name="connsiteY1" fmla="*/ 473367 h 3837683"/>
              <a:gd name="connsiteX2" fmla="*/ 162131 w 5016959"/>
              <a:gd name="connsiteY2" fmla="*/ 1258675 h 3837683"/>
              <a:gd name="connsiteX3" fmla="*/ 766 w 5016959"/>
              <a:gd name="connsiteY3" fmla="*/ 1882619 h 3837683"/>
              <a:gd name="connsiteX4" fmla="*/ 108343 w 5016959"/>
              <a:gd name="connsiteY4" fmla="*/ 2560350 h 3837683"/>
              <a:gd name="connsiteX5" fmla="*/ 269707 w 5016959"/>
              <a:gd name="connsiteY5" fmla="*/ 3431720 h 3837683"/>
              <a:gd name="connsiteX6" fmla="*/ 764559 w 5016959"/>
              <a:gd name="connsiteY6" fmla="*/ 3765207 h 3837683"/>
              <a:gd name="connsiteX7" fmla="*/ 1141077 w 5016959"/>
              <a:gd name="connsiteY7" fmla="*/ 3689903 h 3837683"/>
              <a:gd name="connsiteX8" fmla="*/ 1388503 w 5016959"/>
              <a:gd name="connsiteY8" fmla="*/ 3829753 h 3837683"/>
              <a:gd name="connsiteX9" fmla="*/ 1711232 w 5016959"/>
              <a:gd name="connsiteY9" fmla="*/ 3818995 h 3837683"/>
              <a:gd name="connsiteX10" fmla="*/ 1894112 w 5016959"/>
              <a:gd name="connsiteY10" fmla="*/ 3808237 h 3837683"/>
              <a:gd name="connsiteX11" fmla="*/ 2001689 w 5016959"/>
              <a:gd name="connsiteY11" fmla="*/ 3743692 h 3837683"/>
              <a:gd name="connsiteX12" fmla="*/ 2808512 w 5016959"/>
              <a:gd name="connsiteY12" fmla="*/ 3808237 h 3837683"/>
              <a:gd name="connsiteX13" fmla="*/ 3400183 w 5016959"/>
              <a:gd name="connsiteY13" fmla="*/ 3668388 h 3837683"/>
              <a:gd name="connsiteX14" fmla="*/ 4260794 w 5016959"/>
              <a:gd name="connsiteY14" fmla="*/ 3689903 h 3837683"/>
              <a:gd name="connsiteX15" fmla="*/ 4852465 w 5016959"/>
              <a:gd name="connsiteY15" fmla="*/ 3281113 h 3837683"/>
              <a:gd name="connsiteX16" fmla="*/ 4927769 w 5016959"/>
              <a:gd name="connsiteY16" fmla="*/ 2194590 h 3837683"/>
              <a:gd name="connsiteX17" fmla="*/ 5013830 w 5016959"/>
              <a:gd name="connsiteY17" fmla="*/ 1140341 h 3837683"/>
              <a:gd name="connsiteX18" fmla="*/ 4809434 w 5016959"/>
              <a:gd name="connsiteY18" fmla="*/ 548670 h 3837683"/>
              <a:gd name="connsiteX19" fmla="*/ 4174733 w 5016959"/>
              <a:gd name="connsiteY19" fmla="*/ 118364 h 3837683"/>
              <a:gd name="connsiteX20" fmla="*/ 3948823 w 5016959"/>
              <a:gd name="connsiteY20" fmla="*/ 96849 h 3837683"/>
              <a:gd name="connsiteX21" fmla="*/ 3733670 w 5016959"/>
              <a:gd name="connsiteY21" fmla="*/ 30 h 3837683"/>
              <a:gd name="connsiteX22" fmla="*/ 3055938 w 5016959"/>
              <a:gd name="connsiteY22" fmla="*/ 107607 h 3837683"/>
              <a:gd name="connsiteX23" fmla="*/ 2507298 w 5016959"/>
              <a:gd name="connsiteY23" fmla="*/ 30 h 3837683"/>
              <a:gd name="connsiteX24" fmla="*/ 2507298 w 5016959"/>
              <a:gd name="connsiteY24" fmla="*/ 30 h 3837683"/>
              <a:gd name="connsiteX25" fmla="*/ 2087750 w 5016959"/>
              <a:gd name="connsiteY25" fmla="*/ 53819 h 3837683"/>
              <a:gd name="connsiteX26" fmla="*/ 807590 w 5016959"/>
              <a:gd name="connsiteY26" fmla="*/ 21546 h 3837683"/>
              <a:gd name="connsiteX0" fmla="*/ 807590 w 5016959"/>
              <a:gd name="connsiteY0" fmla="*/ 21546 h 3839713"/>
              <a:gd name="connsiteX1" fmla="*/ 215919 w 5016959"/>
              <a:gd name="connsiteY1" fmla="*/ 473367 h 3839713"/>
              <a:gd name="connsiteX2" fmla="*/ 162131 w 5016959"/>
              <a:gd name="connsiteY2" fmla="*/ 1258675 h 3839713"/>
              <a:gd name="connsiteX3" fmla="*/ 766 w 5016959"/>
              <a:gd name="connsiteY3" fmla="*/ 1882619 h 3839713"/>
              <a:gd name="connsiteX4" fmla="*/ 108343 w 5016959"/>
              <a:gd name="connsiteY4" fmla="*/ 2560350 h 3839713"/>
              <a:gd name="connsiteX5" fmla="*/ 269707 w 5016959"/>
              <a:gd name="connsiteY5" fmla="*/ 3431720 h 3839713"/>
              <a:gd name="connsiteX6" fmla="*/ 764559 w 5016959"/>
              <a:gd name="connsiteY6" fmla="*/ 3765207 h 3839713"/>
              <a:gd name="connsiteX7" fmla="*/ 1141077 w 5016959"/>
              <a:gd name="connsiteY7" fmla="*/ 3689903 h 3839713"/>
              <a:gd name="connsiteX8" fmla="*/ 1388503 w 5016959"/>
              <a:gd name="connsiteY8" fmla="*/ 3829753 h 3839713"/>
              <a:gd name="connsiteX9" fmla="*/ 1711232 w 5016959"/>
              <a:gd name="connsiteY9" fmla="*/ 3818995 h 3839713"/>
              <a:gd name="connsiteX10" fmla="*/ 2001689 w 5016959"/>
              <a:gd name="connsiteY10" fmla="*/ 3743692 h 3839713"/>
              <a:gd name="connsiteX11" fmla="*/ 2808512 w 5016959"/>
              <a:gd name="connsiteY11" fmla="*/ 3808237 h 3839713"/>
              <a:gd name="connsiteX12" fmla="*/ 3400183 w 5016959"/>
              <a:gd name="connsiteY12" fmla="*/ 3668388 h 3839713"/>
              <a:gd name="connsiteX13" fmla="*/ 4260794 w 5016959"/>
              <a:gd name="connsiteY13" fmla="*/ 3689903 h 3839713"/>
              <a:gd name="connsiteX14" fmla="*/ 4852465 w 5016959"/>
              <a:gd name="connsiteY14" fmla="*/ 3281113 h 3839713"/>
              <a:gd name="connsiteX15" fmla="*/ 4927769 w 5016959"/>
              <a:gd name="connsiteY15" fmla="*/ 2194590 h 3839713"/>
              <a:gd name="connsiteX16" fmla="*/ 5013830 w 5016959"/>
              <a:gd name="connsiteY16" fmla="*/ 1140341 h 3839713"/>
              <a:gd name="connsiteX17" fmla="*/ 4809434 w 5016959"/>
              <a:gd name="connsiteY17" fmla="*/ 548670 h 3839713"/>
              <a:gd name="connsiteX18" fmla="*/ 4174733 w 5016959"/>
              <a:gd name="connsiteY18" fmla="*/ 118364 h 3839713"/>
              <a:gd name="connsiteX19" fmla="*/ 3948823 w 5016959"/>
              <a:gd name="connsiteY19" fmla="*/ 96849 h 3839713"/>
              <a:gd name="connsiteX20" fmla="*/ 3733670 w 5016959"/>
              <a:gd name="connsiteY20" fmla="*/ 30 h 3839713"/>
              <a:gd name="connsiteX21" fmla="*/ 3055938 w 5016959"/>
              <a:gd name="connsiteY21" fmla="*/ 107607 h 3839713"/>
              <a:gd name="connsiteX22" fmla="*/ 2507298 w 5016959"/>
              <a:gd name="connsiteY22" fmla="*/ 30 h 3839713"/>
              <a:gd name="connsiteX23" fmla="*/ 2507298 w 5016959"/>
              <a:gd name="connsiteY23" fmla="*/ 30 h 3839713"/>
              <a:gd name="connsiteX24" fmla="*/ 2087750 w 5016959"/>
              <a:gd name="connsiteY24" fmla="*/ 53819 h 3839713"/>
              <a:gd name="connsiteX25" fmla="*/ 807590 w 5016959"/>
              <a:gd name="connsiteY25" fmla="*/ 21546 h 3839713"/>
              <a:gd name="connsiteX0" fmla="*/ 807590 w 5016959"/>
              <a:gd name="connsiteY0" fmla="*/ 21546 h 3830371"/>
              <a:gd name="connsiteX1" fmla="*/ 215919 w 5016959"/>
              <a:gd name="connsiteY1" fmla="*/ 473367 h 3830371"/>
              <a:gd name="connsiteX2" fmla="*/ 162131 w 5016959"/>
              <a:gd name="connsiteY2" fmla="*/ 1258675 h 3830371"/>
              <a:gd name="connsiteX3" fmla="*/ 766 w 5016959"/>
              <a:gd name="connsiteY3" fmla="*/ 1882619 h 3830371"/>
              <a:gd name="connsiteX4" fmla="*/ 108343 w 5016959"/>
              <a:gd name="connsiteY4" fmla="*/ 2560350 h 3830371"/>
              <a:gd name="connsiteX5" fmla="*/ 269707 w 5016959"/>
              <a:gd name="connsiteY5" fmla="*/ 3431720 h 3830371"/>
              <a:gd name="connsiteX6" fmla="*/ 764559 w 5016959"/>
              <a:gd name="connsiteY6" fmla="*/ 3765207 h 3830371"/>
              <a:gd name="connsiteX7" fmla="*/ 1141077 w 5016959"/>
              <a:gd name="connsiteY7" fmla="*/ 3689903 h 3830371"/>
              <a:gd name="connsiteX8" fmla="*/ 1388503 w 5016959"/>
              <a:gd name="connsiteY8" fmla="*/ 3829753 h 3830371"/>
              <a:gd name="connsiteX9" fmla="*/ 2001689 w 5016959"/>
              <a:gd name="connsiteY9" fmla="*/ 3743692 h 3830371"/>
              <a:gd name="connsiteX10" fmla="*/ 2808512 w 5016959"/>
              <a:gd name="connsiteY10" fmla="*/ 3808237 h 3830371"/>
              <a:gd name="connsiteX11" fmla="*/ 3400183 w 5016959"/>
              <a:gd name="connsiteY11" fmla="*/ 3668388 h 3830371"/>
              <a:gd name="connsiteX12" fmla="*/ 4260794 w 5016959"/>
              <a:gd name="connsiteY12" fmla="*/ 3689903 h 3830371"/>
              <a:gd name="connsiteX13" fmla="*/ 4852465 w 5016959"/>
              <a:gd name="connsiteY13" fmla="*/ 3281113 h 3830371"/>
              <a:gd name="connsiteX14" fmla="*/ 4927769 w 5016959"/>
              <a:gd name="connsiteY14" fmla="*/ 2194590 h 3830371"/>
              <a:gd name="connsiteX15" fmla="*/ 5013830 w 5016959"/>
              <a:gd name="connsiteY15" fmla="*/ 1140341 h 3830371"/>
              <a:gd name="connsiteX16" fmla="*/ 4809434 w 5016959"/>
              <a:gd name="connsiteY16" fmla="*/ 548670 h 3830371"/>
              <a:gd name="connsiteX17" fmla="*/ 4174733 w 5016959"/>
              <a:gd name="connsiteY17" fmla="*/ 118364 h 3830371"/>
              <a:gd name="connsiteX18" fmla="*/ 3948823 w 5016959"/>
              <a:gd name="connsiteY18" fmla="*/ 96849 h 3830371"/>
              <a:gd name="connsiteX19" fmla="*/ 3733670 w 5016959"/>
              <a:gd name="connsiteY19" fmla="*/ 30 h 3830371"/>
              <a:gd name="connsiteX20" fmla="*/ 3055938 w 5016959"/>
              <a:gd name="connsiteY20" fmla="*/ 107607 h 3830371"/>
              <a:gd name="connsiteX21" fmla="*/ 2507298 w 5016959"/>
              <a:gd name="connsiteY21" fmla="*/ 30 h 3830371"/>
              <a:gd name="connsiteX22" fmla="*/ 2507298 w 5016959"/>
              <a:gd name="connsiteY22" fmla="*/ 30 h 3830371"/>
              <a:gd name="connsiteX23" fmla="*/ 2087750 w 5016959"/>
              <a:gd name="connsiteY23" fmla="*/ 53819 h 3830371"/>
              <a:gd name="connsiteX24" fmla="*/ 807590 w 5016959"/>
              <a:gd name="connsiteY24" fmla="*/ 21546 h 3830371"/>
              <a:gd name="connsiteX0" fmla="*/ 807590 w 5016959"/>
              <a:gd name="connsiteY0" fmla="*/ 21546 h 3839292"/>
              <a:gd name="connsiteX1" fmla="*/ 215919 w 5016959"/>
              <a:gd name="connsiteY1" fmla="*/ 473367 h 3839292"/>
              <a:gd name="connsiteX2" fmla="*/ 162131 w 5016959"/>
              <a:gd name="connsiteY2" fmla="*/ 1258675 h 3839292"/>
              <a:gd name="connsiteX3" fmla="*/ 766 w 5016959"/>
              <a:gd name="connsiteY3" fmla="*/ 1882619 h 3839292"/>
              <a:gd name="connsiteX4" fmla="*/ 108343 w 5016959"/>
              <a:gd name="connsiteY4" fmla="*/ 2560350 h 3839292"/>
              <a:gd name="connsiteX5" fmla="*/ 269707 w 5016959"/>
              <a:gd name="connsiteY5" fmla="*/ 3431720 h 3839292"/>
              <a:gd name="connsiteX6" fmla="*/ 764559 w 5016959"/>
              <a:gd name="connsiteY6" fmla="*/ 3765207 h 3839292"/>
              <a:gd name="connsiteX7" fmla="*/ 1141077 w 5016959"/>
              <a:gd name="connsiteY7" fmla="*/ 3689903 h 3839292"/>
              <a:gd name="connsiteX8" fmla="*/ 1540903 w 5016959"/>
              <a:gd name="connsiteY8" fmla="*/ 3838718 h 3839292"/>
              <a:gd name="connsiteX9" fmla="*/ 2001689 w 5016959"/>
              <a:gd name="connsiteY9" fmla="*/ 3743692 h 3839292"/>
              <a:gd name="connsiteX10" fmla="*/ 2808512 w 5016959"/>
              <a:gd name="connsiteY10" fmla="*/ 3808237 h 3839292"/>
              <a:gd name="connsiteX11" fmla="*/ 3400183 w 5016959"/>
              <a:gd name="connsiteY11" fmla="*/ 3668388 h 3839292"/>
              <a:gd name="connsiteX12" fmla="*/ 4260794 w 5016959"/>
              <a:gd name="connsiteY12" fmla="*/ 3689903 h 3839292"/>
              <a:gd name="connsiteX13" fmla="*/ 4852465 w 5016959"/>
              <a:gd name="connsiteY13" fmla="*/ 3281113 h 3839292"/>
              <a:gd name="connsiteX14" fmla="*/ 4927769 w 5016959"/>
              <a:gd name="connsiteY14" fmla="*/ 2194590 h 3839292"/>
              <a:gd name="connsiteX15" fmla="*/ 5013830 w 5016959"/>
              <a:gd name="connsiteY15" fmla="*/ 1140341 h 3839292"/>
              <a:gd name="connsiteX16" fmla="*/ 4809434 w 5016959"/>
              <a:gd name="connsiteY16" fmla="*/ 548670 h 3839292"/>
              <a:gd name="connsiteX17" fmla="*/ 4174733 w 5016959"/>
              <a:gd name="connsiteY17" fmla="*/ 118364 h 3839292"/>
              <a:gd name="connsiteX18" fmla="*/ 3948823 w 5016959"/>
              <a:gd name="connsiteY18" fmla="*/ 96849 h 3839292"/>
              <a:gd name="connsiteX19" fmla="*/ 3733670 w 5016959"/>
              <a:gd name="connsiteY19" fmla="*/ 30 h 3839292"/>
              <a:gd name="connsiteX20" fmla="*/ 3055938 w 5016959"/>
              <a:gd name="connsiteY20" fmla="*/ 107607 h 3839292"/>
              <a:gd name="connsiteX21" fmla="*/ 2507298 w 5016959"/>
              <a:gd name="connsiteY21" fmla="*/ 30 h 3839292"/>
              <a:gd name="connsiteX22" fmla="*/ 2507298 w 5016959"/>
              <a:gd name="connsiteY22" fmla="*/ 30 h 3839292"/>
              <a:gd name="connsiteX23" fmla="*/ 2087750 w 5016959"/>
              <a:gd name="connsiteY23" fmla="*/ 53819 h 3839292"/>
              <a:gd name="connsiteX24" fmla="*/ 807590 w 5016959"/>
              <a:gd name="connsiteY24" fmla="*/ 21546 h 3839292"/>
              <a:gd name="connsiteX0" fmla="*/ 807590 w 5016959"/>
              <a:gd name="connsiteY0" fmla="*/ 21546 h 3839292"/>
              <a:gd name="connsiteX1" fmla="*/ 215919 w 5016959"/>
              <a:gd name="connsiteY1" fmla="*/ 473367 h 3839292"/>
              <a:gd name="connsiteX2" fmla="*/ 162131 w 5016959"/>
              <a:gd name="connsiteY2" fmla="*/ 1258675 h 3839292"/>
              <a:gd name="connsiteX3" fmla="*/ 766 w 5016959"/>
              <a:gd name="connsiteY3" fmla="*/ 1882619 h 3839292"/>
              <a:gd name="connsiteX4" fmla="*/ 108343 w 5016959"/>
              <a:gd name="connsiteY4" fmla="*/ 2560350 h 3839292"/>
              <a:gd name="connsiteX5" fmla="*/ 269707 w 5016959"/>
              <a:gd name="connsiteY5" fmla="*/ 3431720 h 3839292"/>
              <a:gd name="connsiteX6" fmla="*/ 585265 w 5016959"/>
              <a:gd name="connsiteY6" fmla="*/ 3729349 h 3839292"/>
              <a:gd name="connsiteX7" fmla="*/ 1141077 w 5016959"/>
              <a:gd name="connsiteY7" fmla="*/ 3689903 h 3839292"/>
              <a:gd name="connsiteX8" fmla="*/ 1540903 w 5016959"/>
              <a:gd name="connsiteY8" fmla="*/ 3838718 h 3839292"/>
              <a:gd name="connsiteX9" fmla="*/ 2001689 w 5016959"/>
              <a:gd name="connsiteY9" fmla="*/ 3743692 h 3839292"/>
              <a:gd name="connsiteX10" fmla="*/ 2808512 w 5016959"/>
              <a:gd name="connsiteY10" fmla="*/ 3808237 h 3839292"/>
              <a:gd name="connsiteX11" fmla="*/ 3400183 w 5016959"/>
              <a:gd name="connsiteY11" fmla="*/ 3668388 h 3839292"/>
              <a:gd name="connsiteX12" fmla="*/ 4260794 w 5016959"/>
              <a:gd name="connsiteY12" fmla="*/ 3689903 h 3839292"/>
              <a:gd name="connsiteX13" fmla="*/ 4852465 w 5016959"/>
              <a:gd name="connsiteY13" fmla="*/ 3281113 h 3839292"/>
              <a:gd name="connsiteX14" fmla="*/ 4927769 w 5016959"/>
              <a:gd name="connsiteY14" fmla="*/ 2194590 h 3839292"/>
              <a:gd name="connsiteX15" fmla="*/ 5013830 w 5016959"/>
              <a:gd name="connsiteY15" fmla="*/ 1140341 h 3839292"/>
              <a:gd name="connsiteX16" fmla="*/ 4809434 w 5016959"/>
              <a:gd name="connsiteY16" fmla="*/ 548670 h 3839292"/>
              <a:gd name="connsiteX17" fmla="*/ 4174733 w 5016959"/>
              <a:gd name="connsiteY17" fmla="*/ 118364 h 3839292"/>
              <a:gd name="connsiteX18" fmla="*/ 3948823 w 5016959"/>
              <a:gd name="connsiteY18" fmla="*/ 96849 h 3839292"/>
              <a:gd name="connsiteX19" fmla="*/ 3733670 w 5016959"/>
              <a:gd name="connsiteY19" fmla="*/ 30 h 3839292"/>
              <a:gd name="connsiteX20" fmla="*/ 3055938 w 5016959"/>
              <a:gd name="connsiteY20" fmla="*/ 107607 h 3839292"/>
              <a:gd name="connsiteX21" fmla="*/ 2507298 w 5016959"/>
              <a:gd name="connsiteY21" fmla="*/ 30 h 3839292"/>
              <a:gd name="connsiteX22" fmla="*/ 2507298 w 5016959"/>
              <a:gd name="connsiteY22" fmla="*/ 30 h 3839292"/>
              <a:gd name="connsiteX23" fmla="*/ 2087750 w 5016959"/>
              <a:gd name="connsiteY23" fmla="*/ 53819 h 3839292"/>
              <a:gd name="connsiteX24" fmla="*/ 807590 w 5016959"/>
              <a:gd name="connsiteY24" fmla="*/ 21546 h 3839292"/>
              <a:gd name="connsiteX0" fmla="*/ 807590 w 5016959"/>
              <a:gd name="connsiteY0" fmla="*/ 21546 h 3839292"/>
              <a:gd name="connsiteX1" fmla="*/ 215919 w 5016959"/>
              <a:gd name="connsiteY1" fmla="*/ 473367 h 3839292"/>
              <a:gd name="connsiteX2" fmla="*/ 162131 w 5016959"/>
              <a:gd name="connsiteY2" fmla="*/ 1258675 h 3839292"/>
              <a:gd name="connsiteX3" fmla="*/ 766 w 5016959"/>
              <a:gd name="connsiteY3" fmla="*/ 1882619 h 3839292"/>
              <a:gd name="connsiteX4" fmla="*/ 108343 w 5016959"/>
              <a:gd name="connsiteY4" fmla="*/ 2560350 h 3839292"/>
              <a:gd name="connsiteX5" fmla="*/ 269707 w 5016959"/>
              <a:gd name="connsiteY5" fmla="*/ 3431720 h 3839292"/>
              <a:gd name="connsiteX6" fmla="*/ 585265 w 5016959"/>
              <a:gd name="connsiteY6" fmla="*/ 3729349 h 3839292"/>
              <a:gd name="connsiteX7" fmla="*/ 1141077 w 5016959"/>
              <a:gd name="connsiteY7" fmla="*/ 3689903 h 3839292"/>
              <a:gd name="connsiteX8" fmla="*/ 1540903 w 5016959"/>
              <a:gd name="connsiteY8" fmla="*/ 3838718 h 3839292"/>
              <a:gd name="connsiteX9" fmla="*/ 2001689 w 5016959"/>
              <a:gd name="connsiteY9" fmla="*/ 3743692 h 3839292"/>
              <a:gd name="connsiteX10" fmla="*/ 2808512 w 5016959"/>
              <a:gd name="connsiteY10" fmla="*/ 3808237 h 3839292"/>
              <a:gd name="connsiteX11" fmla="*/ 3400183 w 5016959"/>
              <a:gd name="connsiteY11" fmla="*/ 3668388 h 3839292"/>
              <a:gd name="connsiteX12" fmla="*/ 4260794 w 5016959"/>
              <a:gd name="connsiteY12" fmla="*/ 3689903 h 3839292"/>
              <a:gd name="connsiteX13" fmla="*/ 4852465 w 5016959"/>
              <a:gd name="connsiteY13" fmla="*/ 3281113 h 3839292"/>
              <a:gd name="connsiteX14" fmla="*/ 4927769 w 5016959"/>
              <a:gd name="connsiteY14" fmla="*/ 2194590 h 3839292"/>
              <a:gd name="connsiteX15" fmla="*/ 5013830 w 5016959"/>
              <a:gd name="connsiteY15" fmla="*/ 1140341 h 3839292"/>
              <a:gd name="connsiteX16" fmla="*/ 4809434 w 5016959"/>
              <a:gd name="connsiteY16" fmla="*/ 548670 h 3839292"/>
              <a:gd name="connsiteX17" fmla="*/ 4174733 w 5016959"/>
              <a:gd name="connsiteY17" fmla="*/ 118364 h 3839292"/>
              <a:gd name="connsiteX18" fmla="*/ 3948823 w 5016959"/>
              <a:gd name="connsiteY18" fmla="*/ 96849 h 3839292"/>
              <a:gd name="connsiteX19" fmla="*/ 3733670 w 5016959"/>
              <a:gd name="connsiteY19" fmla="*/ 30 h 3839292"/>
              <a:gd name="connsiteX20" fmla="*/ 3055938 w 5016959"/>
              <a:gd name="connsiteY20" fmla="*/ 107607 h 3839292"/>
              <a:gd name="connsiteX21" fmla="*/ 2507298 w 5016959"/>
              <a:gd name="connsiteY21" fmla="*/ 30 h 3839292"/>
              <a:gd name="connsiteX22" fmla="*/ 2507298 w 5016959"/>
              <a:gd name="connsiteY22" fmla="*/ 30 h 3839292"/>
              <a:gd name="connsiteX23" fmla="*/ 2087750 w 5016959"/>
              <a:gd name="connsiteY23" fmla="*/ 53819 h 3839292"/>
              <a:gd name="connsiteX24" fmla="*/ 807590 w 5016959"/>
              <a:gd name="connsiteY24" fmla="*/ 21546 h 3839292"/>
              <a:gd name="connsiteX0" fmla="*/ 807590 w 5016959"/>
              <a:gd name="connsiteY0" fmla="*/ 21546 h 3839292"/>
              <a:gd name="connsiteX1" fmla="*/ 215919 w 5016959"/>
              <a:gd name="connsiteY1" fmla="*/ 473367 h 3839292"/>
              <a:gd name="connsiteX2" fmla="*/ 162131 w 5016959"/>
              <a:gd name="connsiteY2" fmla="*/ 1258675 h 3839292"/>
              <a:gd name="connsiteX3" fmla="*/ 766 w 5016959"/>
              <a:gd name="connsiteY3" fmla="*/ 1882619 h 3839292"/>
              <a:gd name="connsiteX4" fmla="*/ 108343 w 5016959"/>
              <a:gd name="connsiteY4" fmla="*/ 2560350 h 3839292"/>
              <a:gd name="connsiteX5" fmla="*/ 269707 w 5016959"/>
              <a:gd name="connsiteY5" fmla="*/ 3431720 h 3839292"/>
              <a:gd name="connsiteX6" fmla="*/ 495618 w 5016959"/>
              <a:gd name="connsiteY6" fmla="*/ 3693490 h 3839292"/>
              <a:gd name="connsiteX7" fmla="*/ 1141077 w 5016959"/>
              <a:gd name="connsiteY7" fmla="*/ 3689903 h 3839292"/>
              <a:gd name="connsiteX8" fmla="*/ 1540903 w 5016959"/>
              <a:gd name="connsiteY8" fmla="*/ 3838718 h 3839292"/>
              <a:gd name="connsiteX9" fmla="*/ 2001689 w 5016959"/>
              <a:gd name="connsiteY9" fmla="*/ 3743692 h 3839292"/>
              <a:gd name="connsiteX10" fmla="*/ 2808512 w 5016959"/>
              <a:gd name="connsiteY10" fmla="*/ 3808237 h 3839292"/>
              <a:gd name="connsiteX11" fmla="*/ 3400183 w 5016959"/>
              <a:gd name="connsiteY11" fmla="*/ 3668388 h 3839292"/>
              <a:gd name="connsiteX12" fmla="*/ 4260794 w 5016959"/>
              <a:gd name="connsiteY12" fmla="*/ 3689903 h 3839292"/>
              <a:gd name="connsiteX13" fmla="*/ 4852465 w 5016959"/>
              <a:gd name="connsiteY13" fmla="*/ 3281113 h 3839292"/>
              <a:gd name="connsiteX14" fmla="*/ 4927769 w 5016959"/>
              <a:gd name="connsiteY14" fmla="*/ 2194590 h 3839292"/>
              <a:gd name="connsiteX15" fmla="*/ 5013830 w 5016959"/>
              <a:gd name="connsiteY15" fmla="*/ 1140341 h 3839292"/>
              <a:gd name="connsiteX16" fmla="*/ 4809434 w 5016959"/>
              <a:gd name="connsiteY16" fmla="*/ 548670 h 3839292"/>
              <a:gd name="connsiteX17" fmla="*/ 4174733 w 5016959"/>
              <a:gd name="connsiteY17" fmla="*/ 118364 h 3839292"/>
              <a:gd name="connsiteX18" fmla="*/ 3948823 w 5016959"/>
              <a:gd name="connsiteY18" fmla="*/ 96849 h 3839292"/>
              <a:gd name="connsiteX19" fmla="*/ 3733670 w 5016959"/>
              <a:gd name="connsiteY19" fmla="*/ 30 h 3839292"/>
              <a:gd name="connsiteX20" fmla="*/ 3055938 w 5016959"/>
              <a:gd name="connsiteY20" fmla="*/ 107607 h 3839292"/>
              <a:gd name="connsiteX21" fmla="*/ 2507298 w 5016959"/>
              <a:gd name="connsiteY21" fmla="*/ 30 h 3839292"/>
              <a:gd name="connsiteX22" fmla="*/ 2507298 w 5016959"/>
              <a:gd name="connsiteY22" fmla="*/ 30 h 3839292"/>
              <a:gd name="connsiteX23" fmla="*/ 2087750 w 5016959"/>
              <a:gd name="connsiteY23" fmla="*/ 53819 h 3839292"/>
              <a:gd name="connsiteX24" fmla="*/ 807590 w 5016959"/>
              <a:gd name="connsiteY24" fmla="*/ 21546 h 3839292"/>
              <a:gd name="connsiteX0" fmla="*/ 807472 w 5016841"/>
              <a:gd name="connsiteY0" fmla="*/ 21546 h 3839292"/>
              <a:gd name="connsiteX1" fmla="*/ 215801 w 5016841"/>
              <a:gd name="connsiteY1" fmla="*/ 473367 h 3839292"/>
              <a:gd name="connsiteX2" fmla="*/ 162013 w 5016841"/>
              <a:gd name="connsiteY2" fmla="*/ 1258675 h 3839292"/>
              <a:gd name="connsiteX3" fmla="*/ 648 w 5016841"/>
              <a:gd name="connsiteY3" fmla="*/ 1882619 h 3839292"/>
              <a:gd name="connsiteX4" fmla="*/ 108225 w 5016841"/>
              <a:gd name="connsiteY4" fmla="*/ 2560350 h 3839292"/>
              <a:gd name="connsiteX5" fmla="*/ 179942 w 5016841"/>
              <a:gd name="connsiteY5" fmla="*/ 3135885 h 3839292"/>
              <a:gd name="connsiteX6" fmla="*/ 495500 w 5016841"/>
              <a:gd name="connsiteY6" fmla="*/ 3693490 h 3839292"/>
              <a:gd name="connsiteX7" fmla="*/ 1140959 w 5016841"/>
              <a:gd name="connsiteY7" fmla="*/ 3689903 h 3839292"/>
              <a:gd name="connsiteX8" fmla="*/ 1540785 w 5016841"/>
              <a:gd name="connsiteY8" fmla="*/ 3838718 h 3839292"/>
              <a:gd name="connsiteX9" fmla="*/ 2001571 w 5016841"/>
              <a:gd name="connsiteY9" fmla="*/ 3743692 h 3839292"/>
              <a:gd name="connsiteX10" fmla="*/ 2808394 w 5016841"/>
              <a:gd name="connsiteY10" fmla="*/ 3808237 h 3839292"/>
              <a:gd name="connsiteX11" fmla="*/ 3400065 w 5016841"/>
              <a:gd name="connsiteY11" fmla="*/ 3668388 h 3839292"/>
              <a:gd name="connsiteX12" fmla="*/ 4260676 w 5016841"/>
              <a:gd name="connsiteY12" fmla="*/ 3689903 h 3839292"/>
              <a:gd name="connsiteX13" fmla="*/ 4852347 w 5016841"/>
              <a:gd name="connsiteY13" fmla="*/ 3281113 h 3839292"/>
              <a:gd name="connsiteX14" fmla="*/ 4927651 w 5016841"/>
              <a:gd name="connsiteY14" fmla="*/ 2194590 h 3839292"/>
              <a:gd name="connsiteX15" fmla="*/ 5013712 w 5016841"/>
              <a:gd name="connsiteY15" fmla="*/ 1140341 h 3839292"/>
              <a:gd name="connsiteX16" fmla="*/ 4809316 w 5016841"/>
              <a:gd name="connsiteY16" fmla="*/ 548670 h 3839292"/>
              <a:gd name="connsiteX17" fmla="*/ 4174615 w 5016841"/>
              <a:gd name="connsiteY17" fmla="*/ 118364 h 3839292"/>
              <a:gd name="connsiteX18" fmla="*/ 3948705 w 5016841"/>
              <a:gd name="connsiteY18" fmla="*/ 96849 h 3839292"/>
              <a:gd name="connsiteX19" fmla="*/ 3733552 w 5016841"/>
              <a:gd name="connsiteY19" fmla="*/ 30 h 3839292"/>
              <a:gd name="connsiteX20" fmla="*/ 3055820 w 5016841"/>
              <a:gd name="connsiteY20" fmla="*/ 107607 h 3839292"/>
              <a:gd name="connsiteX21" fmla="*/ 2507180 w 5016841"/>
              <a:gd name="connsiteY21" fmla="*/ 30 h 3839292"/>
              <a:gd name="connsiteX22" fmla="*/ 2507180 w 5016841"/>
              <a:gd name="connsiteY22" fmla="*/ 30 h 3839292"/>
              <a:gd name="connsiteX23" fmla="*/ 2087632 w 5016841"/>
              <a:gd name="connsiteY23" fmla="*/ 53819 h 3839292"/>
              <a:gd name="connsiteX24" fmla="*/ 807472 w 5016841"/>
              <a:gd name="connsiteY24" fmla="*/ 21546 h 3839292"/>
              <a:gd name="connsiteX0" fmla="*/ 807472 w 5016841"/>
              <a:gd name="connsiteY0" fmla="*/ 21546 h 3839292"/>
              <a:gd name="connsiteX1" fmla="*/ 215801 w 5016841"/>
              <a:gd name="connsiteY1" fmla="*/ 473367 h 3839292"/>
              <a:gd name="connsiteX2" fmla="*/ 162013 w 5016841"/>
              <a:gd name="connsiteY2" fmla="*/ 1258675 h 3839292"/>
              <a:gd name="connsiteX3" fmla="*/ 648 w 5016841"/>
              <a:gd name="connsiteY3" fmla="*/ 1882619 h 3839292"/>
              <a:gd name="connsiteX4" fmla="*/ 108225 w 5016841"/>
              <a:gd name="connsiteY4" fmla="*/ 2560350 h 3839292"/>
              <a:gd name="connsiteX5" fmla="*/ 179942 w 5016841"/>
              <a:gd name="connsiteY5" fmla="*/ 3135885 h 3839292"/>
              <a:gd name="connsiteX6" fmla="*/ 405853 w 5016841"/>
              <a:gd name="connsiteY6" fmla="*/ 3693490 h 3839292"/>
              <a:gd name="connsiteX7" fmla="*/ 1140959 w 5016841"/>
              <a:gd name="connsiteY7" fmla="*/ 3689903 h 3839292"/>
              <a:gd name="connsiteX8" fmla="*/ 1540785 w 5016841"/>
              <a:gd name="connsiteY8" fmla="*/ 3838718 h 3839292"/>
              <a:gd name="connsiteX9" fmla="*/ 2001571 w 5016841"/>
              <a:gd name="connsiteY9" fmla="*/ 3743692 h 3839292"/>
              <a:gd name="connsiteX10" fmla="*/ 2808394 w 5016841"/>
              <a:gd name="connsiteY10" fmla="*/ 3808237 h 3839292"/>
              <a:gd name="connsiteX11" fmla="*/ 3400065 w 5016841"/>
              <a:gd name="connsiteY11" fmla="*/ 3668388 h 3839292"/>
              <a:gd name="connsiteX12" fmla="*/ 4260676 w 5016841"/>
              <a:gd name="connsiteY12" fmla="*/ 3689903 h 3839292"/>
              <a:gd name="connsiteX13" fmla="*/ 4852347 w 5016841"/>
              <a:gd name="connsiteY13" fmla="*/ 3281113 h 3839292"/>
              <a:gd name="connsiteX14" fmla="*/ 4927651 w 5016841"/>
              <a:gd name="connsiteY14" fmla="*/ 2194590 h 3839292"/>
              <a:gd name="connsiteX15" fmla="*/ 5013712 w 5016841"/>
              <a:gd name="connsiteY15" fmla="*/ 1140341 h 3839292"/>
              <a:gd name="connsiteX16" fmla="*/ 4809316 w 5016841"/>
              <a:gd name="connsiteY16" fmla="*/ 548670 h 3839292"/>
              <a:gd name="connsiteX17" fmla="*/ 4174615 w 5016841"/>
              <a:gd name="connsiteY17" fmla="*/ 118364 h 3839292"/>
              <a:gd name="connsiteX18" fmla="*/ 3948705 w 5016841"/>
              <a:gd name="connsiteY18" fmla="*/ 96849 h 3839292"/>
              <a:gd name="connsiteX19" fmla="*/ 3733552 w 5016841"/>
              <a:gd name="connsiteY19" fmla="*/ 30 h 3839292"/>
              <a:gd name="connsiteX20" fmla="*/ 3055820 w 5016841"/>
              <a:gd name="connsiteY20" fmla="*/ 107607 h 3839292"/>
              <a:gd name="connsiteX21" fmla="*/ 2507180 w 5016841"/>
              <a:gd name="connsiteY21" fmla="*/ 30 h 3839292"/>
              <a:gd name="connsiteX22" fmla="*/ 2507180 w 5016841"/>
              <a:gd name="connsiteY22" fmla="*/ 30 h 3839292"/>
              <a:gd name="connsiteX23" fmla="*/ 2087632 w 5016841"/>
              <a:gd name="connsiteY23" fmla="*/ 53819 h 3839292"/>
              <a:gd name="connsiteX24" fmla="*/ 807472 w 5016841"/>
              <a:gd name="connsiteY24" fmla="*/ 21546 h 3839292"/>
              <a:gd name="connsiteX0" fmla="*/ 807472 w 5016841"/>
              <a:gd name="connsiteY0" fmla="*/ 21546 h 3839292"/>
              <a:gd name="connsiteX1" fmla="*/ 215801 w 5016841"/>
              <a:gd name="connsiteY1" fmla="*/ 473367 h 3839292"/>
              <a:gd name="connsiteX2" fmla="*/ 162013 w 5016841"/>
              <a:gd name="connsiteY2" fmla="*/ 1258675 h 3839292"/>
              <a:gd name="connsiteX3" fmla="*/ 648 w 5016841"/>
              <a:gd name="connsiteY3" fmla="*/ 1882619 h 3839292"/>
              <a:gd name="connsiteX4" fmla="*/ 108225 w 5016841"/>
              <a:gd name="connsiteY4" fmla="*/ 2560350 h 3839292"/>
              <a:gd name="connsiteX5" fmla="*/ 179942 w 5016841"/>
              <a:gd name="connsiteY5" fmla="*/ 3135885 h 3839292"/>
              <a:gd name="connsiteX6" fmla="*/ 405853 w 5016841"/>
              <a:gd name="connsiteY6" fmla="*/ 3693490 h 3839292"/>
              <a:gd name="connsiteX7" fmla="*/ 1140959 w 5016841"/>
              <a:gd name="connsiteY7" fmla="*/ 3689903 h 3839292"/>
              <a:gd name="connsiteX8" fmla="*/ 1540785 w 5016841"/>
              <a:gd name="connsiteY8" fmla="*/ 3838718 h 3839292"/>
              <a:gd name="connsiteX9" fmla="*/ 2001571 w 5016841"/>
              <a:gd name="connsiteY9" fmla="*/ 3743692 h 3839292"/>
              <a:gd name="connsiteX10" fmla="*/ 2808394 w 5016841"/>
              <a:gd name="connsiteY10" fmla="*/ 3808237 h 3839292"/>
              <a:gd name="connsiteX11" fmla="*/ 3400065 w 5016841"/>
              <a:gd name="connsiteY11" fmla="*/ 3668388 h 3839292"/>
              <a:gd name="connsiteX12" fmla="*/ 4260676 w 5016841"/>
              <a:gd name="connsiteY12" fmla="*/ 3689903 h 3839292"/>
              <a:gd name="connsiteX13" fmla="*/ 4852347 w 5016841"/>
              <a:gd name="connsiteY13" fmla="*/ 3281113 h 3839292"/>
              <a:gd name="connsiteX14" fmla="*/ 4927651 w 5016841"/>
              <a:gd name="connsiteY14" fmla="*/ 2194590 h 3839292"/>
              <a:gd name="connsiteX15" fmla="*/ 5013712 w 5016841"/>
              <a:gd name="connsiteY15" fmla="*/ 1140341 h 3839292"/>
              <a:gd name="connsiteX16" fmla="*/ 4809316 w 5016841"/>
              <a:gd name="connsiteY16" fmla="*/ 548670 h 3839292"/>
              <a:gd name="connsiteX17" fmla="*/ 4174615 w 5016841"/>
              <a:gd name="connsiteY17" fmla="*/ 118364 h 3839292"/>
              <a:gd name="connsiteX18" fmla="*/ 3948705 w 5016841"/>
              <a:gd name="connsiteY18" fmla="*/ 96849 h 3839292"/>
              <a:gd name="connsiteX19" fmla="*/ 3733552 w 5016841"/>
              <a:gd name="connsiteY19" fmla="*/ 30 h 3839292"/>
              <a:gd name="connsiteX20" fmla="*/ 3055820 w 5016841"/>
              <a:gd name="connsiteY20" fmla="*/ 107607 h 3839292"/>
              <a:gd name="connsiteX21" fmla="*/ 2507180 w 5016841"/>
              <a:gd name="connsiteY21" fmla="*/ 30 h 3839292"/>
              <a:gd name="connsiteX22" fmla="*/ 2507180 w 5016841"/>
              <a:gd name="connsiteY22" fmla="*/ 30 h 3839292"/>
              <a:gd name="connsiteX23" fmla="*/ 2087632 w 5016841"/>
              <a:gd name="connsiteY23" fmla="*/ 53819 h 3839292"/>
              <a:gd name="connsiteX24" fmla="*/ 807472 w 5016841"/>
              <a:gd name="connsiteY24" fmla="*/ 21546 h 3839292"/>
              <a:gd name="connsiteX0" fmla="*/ 807768 w 5017137"/>
              <a:gd name="connsiteY0" fmla="*/ 21546 h 3839292"/>
              <a:gd name="connsiteX1" fmla="*/ 216097 w 5017137"/>
              <a:gd name="connsiteY1" fmla="*/ 473367 h 3839292"/>
              <a:gd name="connsiteX2" fmla="*/ 162309 w 5017137"/>
              <a:gd name="connsiteY2" fmla="*/ 1258675 h 3839292"/>
              <a:gd name="connsiteX3" fmla="*/ 944 w 5017137"/>
              <a:gd name="connsiteY3" fmla="*/ 1882619 h 3839292"/>
              <a:gd name="connsiteX4" fmla="*/ 99556 w 5017137"/>
              <a:gd name="connsiteY4" fmla="*/ 2506562 h 3839292"/>
              <a:gd name="connsiteX5" fmla="*/ 180238 w 5017137"/>
              <a:gd name="connsiteY5" fmla="*/ 3135885 h 3839292"/>
              <a:gd name="connsiteX6" fmla="*/ 406149 w 5017137"/>
              <a:gd name="connsiteY6" fmla="*/ 3693490 h 3839292"/>
              <a:gd name="connsiteX7" fmla="*/ 1141255 w 5017137"/>
              <a:gd name="connsiteY7" fmla="*/ 3689903 h 3839292"/>
              <a:gd name="connsiteX8" fmla="*/ 1541081 w 5017137"/>
              <a:gd name="connsiteY8" fmla="*/ 3838718 h 3839292"/>
              <a:gd name="connsiteX9" fmla="*/ 2001867 w 5017137"/>
              <a:gd name="connsiteY9" fmla="*/ 3743692 h 3839292"/>
              <a:gd name="connsiteX10" fmla="*/ 2808690 w 5017137"/>
              <a:gd name="connsiteY10" fmla="*/ 3808237 h 3839292"/>
              <a:gd name="connsiteX11" fmla="*/ 3400361 w 5017137"/>
              <a:gd name="connsiteY11" fmla="*/ 3668388 h 3839292"/>
              <a:gd name="connsiteX12" fmla="*/ 4260972 w 5017137"/>
              <a:gd name="connsiteY12" fmla="*/ 3689903 h 3839292"/>
              <a:gd name="connsiteX13" fmla="*/ 4852643 w 5017137"/>
              <a:gd name="connsiteY13" fmla="*/ 3281113 h 3839292"/>
              <a:gd name="connsiteX14" fmla="*/ 4927947 w 5017137"/>
              <a:gd name="connsiteY14" fmla="*/ 2194590 h 3839292"/>
              <a:gd name="connsiteX15" fmla="*/ 5014008 w 5017137"/>
              <a:gd name="connsiteY15" fmla="*/ 1140341 h 3839292"/>
              <a:gd name="connsiteX16" fmla="*/ 4809612 w 5017137"/>
              <a:gd name="connsiteY16" fmla="*/ 548670 h 3839292"/>
              <a:gd name="connsiteX17" fmla="*/ 4174911 w 5017137"/>
              <a:gd name="connsiteY17" fmla="*/ 118364 h 3839292"/>
              <a:gd name="connsiteX18" fmla="*/ 3949001 w 5017137"/>
              <a:gd name="connsiteY18" fmla="*/ 96849 h 3839292"/>
              <a:gd name="connsiteX19" fmla="*/ 3733848 w 5017137"/>
              <a:gd name="connsiteY19" fmla="*/ 30 h 3839292"/>
              <a:gd name="connsiteX20" fmla="*/ 3056116 w 5017137"/>
              <a:gd name="connsiteY20" fmla="*/ 107607 h 3839292"/>
              <a:gd name="connsiteX21" fmla="*/ 2507476 w 5017137"/>
              <a:gd name="connsiteY21" fmla="*/ 30 h 3839292"/>
              <a:gd name="connsiteX22" fmla="*/ 2507476 w 5017137"/>
              <a:gd name="connsiteY22" fmla="*/ 30 h 3839292"/>
              <a:gd name="connsiteX23" fmla="*/ 2087928 w 5017137"/>
              <a:gd name="connsiteY23" fmla="*/ 53819 h 3839292"/>
              <a:gd name="connsiteX24" fmla="*/ 807768 w 5017137"/>
              <a:gd name="connsiteY24" fmla="*/ 21546 h 3839292"/>
              <a:gd name="connsiteX0" fmla="*/ 807768 w 5017137"/>
              <a:gd name="connsiteY0" fmla="*/ 21546 h 3839292"/>
              <a:gd name="connsiteX1" fmla="*/ 216097 w 5017137"/>
              <a:gd name="connsiteY1" fmla="*/ 473367 h 3839292"/>
              <a:gd name="connsiteX2" fmla="*/ 162309 w 5017137"/>
              <a:gd name="connsiteY2" fmla="*/ 1258675 h 3839292"/>
              <a:gd name="connsiteX3" fmla="*/ 944 w 5017137"/>
              <a:gd name="connsiteY3" fmla="*/ 1882619 h 3839292"/>
              <a:gd name="connsiteX4" fmla="*/ 99556 w 5017137"/>
              <a:gd name="connsiteY4" fmla="*/ 2506562 h 3839292"/>
              <a:gd name="connsiteX5" fmla="*/ 180238 w 5017137"/>
              <a:gd name="connsiteY5" fmla="*/ 3135885 h 3839292"/>
              <a:gd name="connsiteX6" fmla="*/ 406149 w 5017137"/>
              <a:gd name="connsiteY6" fmla="*/ 3693490 h 3839292"/>
              <a:gd name="connsiteX7" fmla="*/ 1141255 w 5017137"/>
              <a:gd name="connsiteY7" fmla="*/ 3689903 h 3839292"/>
              <a:gd name="connsiteX8" fmla="*/ 1541081 w 5017137"/>
              <a:gd name="connsiteY8" fmla="*/ 3838718 h 3839292"/>
              <a:gd name="connsiteX9" fmla="*/ 2001867 w 5017137"/>
              <a:gd name="connsiteY9" fmla="*/ 3743692 h 3839292"/>
              <a:gd name="connsiteX10" fmla="*/ 2808690 w 5017137"/>
              <a:gd name="connsiteY10" fmla="*/ 3808237 h 3839292"/>
              <a:gd name="connsiteX11" fmla="*/ 3400361 w 5017137"/>
              <a:gd name="connsiteY11" fmla="*/ 3668388 h 3839292"/>
              <a:gd name="connsiteX12" fmla="*/ 4260972 w 5017137"/>
              <a:gd name="connsiteY12" fmla="*/ 3689903 h 3839292"/>
              <a:gd name="connsiteX13" fmla="*/ 4852643 w 5017137"/>
              <a:gd name="connsiteY13" fmla="*/ 3281113 h 3839292"/>
              <a:gd name="connsiteX14" fmla="*/ 4927947 w 5017137"/>
              <a:gd name="connsiteY14" fmla="*/ 2194590 h 3839292"/>
              <a:gd name="connsiteX15" fmla="*/ 5014008 w 5017137"/>
              <a:gd name="connsiteY15" fmla="*/ 1140341 h 3839292"/>
              <a:gd name="connsiteX16" fmla="*/ 4809612 w 5017137"/>
              <a:gd name="connsiteY16" fmla="*/ 548670 h 3839292"/>
              <a:gd name="connsiteX17" fmla="*/ 4174911 w 5017137"/>
              <a:gd name="connsiteY17" fmla="*/ 118364 h 3839292"/>
              <a:gd name="connsiteX18" fmla="*/ 3949001 w 5017137"/>
              <a:gd name="connsiteY18" fmla="*/ 96849 h 3839292"/>
              <a:gd name="connsiteX19" fmla="*/ 3733848 w 5017137"/>
              <a:gd name="connsiteY19" fmla="*/ 30 h 3839292"/>
              <a:gd name="connsiteX20" fmla="*/ 3056116 w 5017137"/>
              <a:gd name="connsiteY20" fmla="*/ 107607 h 3839292"/>
              <a:gd name="connsiteX21" fmla="*/ 2507476 w 5017137"/>
              <a:gd name="connsiteY21" fmla="*/ 30 h 3839292"/>
              <a:gd name="connsiteX22" fmla="*/ 2507476 w 5017137"/>
              <a:gd name="connsiteY22" fmla="*/ 30 h 3839292"/>
              <a:gd name="connsiteX23" fmla="*/ 2087928 w 5017137"/>
              <a:gd name="connsiteY23" fmla="*/ 53819 h 3839292"/>
              <a:gd name="connsiteX24" fmla="*/ 807768 w 5017137"/>
              <a:gd name="connsiteY24" fmla="*/ 21546 h 3839292"/>
              <a:gd name="connsiteX0" fmla="*/ 816659 w 5026028"/>
              <a:gd name="connsiteY0" fmla="*/ 21546 h 3839292"/>
              <a:gd name="connsiteX1" fmla="*/ 224988 w 5026028"/>
              <a:gd name="connsiteY1" fmla="*/ 473367 h 3839292"/>
              <a:gd name="connsiteX2" fmla="*/ 171200 w 5026028"/>
              <a:gd name="connsiteY2" fmla="*/ 1258675 h 3839292"/>
              <a:gd name="connsiteX3" fmla="*/ 870 w 5026028"/>
              <a:gd name="connsiteY3" fmla="*/ 1900549 h 3839292"/>
              <a:gd name="connsiteX4" fmla="*/ 108447 w 5026028"/>
              <a:gd name="connsiteY4" fmla="*/ 2506562 h 3839292"/>
              <a:gd name="connsiteX5" fmla="*/ 189129 w 5026028"/>
              <a:gd name="connsiteY5" fmla="*/ 3135885 h 3839292"/>
              <a:gd name="connsiteX6" fmla="*/ 415040 w 5026028"/>
              <a:gd name="connsiteY6" fmla="*/ 3693490 h 3839292"/>
              <a:gd name="connsiteX7" fmla="*/ 1150146 w 5026028"/>
              <a:gd name="connsiteY7" fmla="*/ 3689903 h 3839292"/>
              <a:gd name="connsiteX8" fmla="*/ 1549972 w 5026028"/>
              <a:gd name="connsiteY8" fmla="*/ 3838718 h 3839292"/>
              <a:gd name="connsiteX9" fmla="*/ 2010758 w 5026028"/>
              <a:gd name="connsiteY9" fmla="*/ 3743692 h 3839292"/>
              <a:gd name="connsiteX10" fmla="*/ 2817581 w 5026028"/>
              <a:gd name="connsiteY10" fmla="*/ 3808237 h 3839292"/>
              <a:gd name="connsiteX11" fmla="*/ 3409252 w 5026028"/>
              <a:gd name="connsiteY11" fmla="*/ 3668388 h 3839292"/>
              <a:gd name="connsiteX12" fmla="*/ 4269863 w 5026028"/>
              <a:gd name="connsiteY12" fmla="*/ 3689903 h 3839292"/>
              <a:gd name="connsiteX13" fmla="*/ 4861534 w 5026028"/>
              <a:gd name="connsiteY13" fmla="*/ 3281113 h 3839292"/>
              <a:gd name="connsiteX14" fmla="*/ 4936838 w 5026028"/>
              <a:gd name="connsiteY14" fmla="*/ 2194590 h 3839292"/>
              <a:gd name="connsiteX15" fmla="*/ 5022899 w 5026028"/>
              <a:gd name="connsiteY15" fmla="*/ 1140341 h 3839292"/>
              <a:gd name="connsiteX16" fmla="*/ 4818503 w 5026028"/>
              <a:gd name="connsiteY16" fmla="*/ 548670 h 3839292"/>
              <a:gd name="connsiteX17" fmla="*/ 4183802 w 5026028"/>
              <a:gd name="connsiteY17" fmla="*/ 118364 h 3839292"/>
              <a:gd name="connsiteX18" fmla="*/ 3957892 w 5026028"/>
              <a:gd name="connsiteY18" fmla="*/ 96849 h 3839292"/>
              <a:gd name="connsiteX19" fmla="*/ 3742739 w 5026028"/>
              <a:gd name="connsiteY19" fmla="*/ 30 h 3839292"/>
              <a:gd name="connsiteX20" fmla="*/ 3065007 w 5026028"/>
              <a:gd name="connsiteY20" fmla="*/ 107607 h 3839292"/>
              <a:gd name="connsiteX21" fmla="*/ 2516367 w 5026028"/>
              <a:gd name="connsiteY21" fmla="*/ 30 h 3839292"/>
              <a:gd name="connsiteX22" fmla="*/ 2516367 w 5026028"/>
              <a:gd name="connsiteY22" fmla="*/ 30 h 3839292"/>
              <a:gd name="connsiteX23" fmla="*/ 2096819 w 5026028"/>
              <a:gd name="connsiteY23" fmla="*/ 53819 h 3839292"/>
              <a:gd name="connsiteX24" fmla="*/ 816659 w 5026028"/>
              <a:gd name="connsiteY24" fmla="*/ 21546 h 3839292"/>
              <a:gd name="connsiteX0" fmla="*/ 816659 w 5026028"/>
              <a:gd name="connsiteY0" fmla="*/ 21546 h 3839292"/>
              <a:gd name="connsiteX1" fmla="*/ 224988 w 5026028"/>
              <a:gd name="connsiteY1" fmla="*/ 473367 h 3839292"/>
              <a:gd name="connsiteX2" fmla="*/ 171200 w 5026028"/>
              <a:gd name="connsiteY2" fmla="*/ 1258675 h 3839292"/>
              <a:gd name="connsiteX3" fmla="*/ 870 w 5026028"/>
              <a:gd name="connsiteY3" fmla="*/ 1900549 h 3839292"/>
              <a:gd name="connsiteX4" fmla="*/ 108447 w 5026028"/>
              <a:gd name="connsiteY4" fmla="*/ 2506562 h 3839292"/>
              <a:gd name="connsiteX5" fmla="*/ 189129 w 5026028"/>
              <a:gd name="connsiteY5" fmla="*/ 3135885 h 3839292"/>
              <a:gd name="connsiteX6" fmla="*/ 415040 w 5026028"/>
              <a:gd name="connsiteY6" fmla="*/ 3693490 h 3839292"/>
              <a:gd name="connsiteX7" fmla="*/ 1150146 w 5026028"/>
              <a:gd name="connsiteY7" fmla="*/ 3689903 h 3839292"/>
              <a:gd name="connsiteX8" fmla="*/ 1549972 w 5026028"/>
              <a:gd name="connsiteY8" fmla="*/ 3838718 h 3839292"/>
              <a:gd name="connsiteX9" fmla="*/ 2010758 w 5026028"/>
              <a:gd name="connsiteY9" fmla="*/ 3743692 h 3839292"/>
              <a:gd name="connsiteX10" fmla="*/ 2817581 w 5026028"/>
              <a:gd name="connsiteY10" fmla="*/ 3808237 h 3839292"/>
              <a:gd name="connsiteX11" fmla="*/ 3409252 w 5026028"/>
              <a:gd name="connsiteY11" fmla="*/ 3668388 h 3839292"/>
              <a:gd name="connsiteX12" fmla="*/ 4269863 w 5026028"/>
              <a:gd name="connsiteY12" fmla="*/ 3689903 h 3839292"/>
              <a:gd name="connsiteX13" fmla="*/ 4861534 w 5026028"/>
              <a:gd name="connsiteY13" fmla="*/ 3281113 h 3839292"/>
              <a:gd name="connsiteX14" fmla="*/ 4936838 w 5026028"/>
              <a:gd name="connsiteY14" fmla="*/ 2194590 h 3839292"/>
              <a:gd name="connsiteX15" fmla="*/ 5022899 w 5026028"/>
              <a:gd name="connsiteY15" fmla="*/ 1140341 h 3839292"/>
              <a:gd name="connsiteX16" fmla="*/ 4818503 w 5026028"/>
              <a:gd name="connsiteY16" fmla="*/ 548670 h 3839292"/>
              <a:gd name="connsiteX17" fmla="*/ 4183802 w 5026028"/>
              <a:gd name="connsiteY17" fmla="*/ 118364 h 3839292"/>
              <a:gd name="connsiteX18" fmla="*/ 3957892 w 5026028"/>
              <a:gd name="connsiteY18" fmla="*/ 96849 h 3839292"/>
              <a:gd name="connsiteX19" fmla="*/ 3742739 w 5026028"/>
              <a:gd name="connsiteY19" fmla="*/ 30 h 3839292"/>
              <a:gd name="connsiteX20" fmla="*/ 3065007 w 5026028"/>
              <a:gd name="connsiteY20" fmla="*/ 107607 h 3839292"/>
              <a:gd name="connsiteX21" fmla="*/ 2516367 w 5026028"/>
              <a:gd name="connsiteY21" fmla="*/ 30 h 3839292"/>
              <a:gd name="connsiteX22" fmla="*/ 2516367 w 5026028"/>
              <a:gd name="connsiteY22" fmla="*/ 30 h 3839292"/>
              <a:gd name="connsiteX23" fmla="*/ 2096819 w 5026028"/>
              <a:gd name="connsiteY23" fmla="*/ 53819 h 3839292"/>
              <a:gd name="connsiteX24" fmla="*/ 816659 w 5026028"/>
              <a:gd name="connsiteY24" fmla="*/ 21546 h 3839292"/>
              <a:gd name="connsiteX0" fmla="*/ 816659 w 5026028"/>
              <a:gd name="connsiteY0" fmla="*/ 21546 h 3810013"/>
              <a:gd name="connsiteX1" fmla="*/ 224988 w 5026028"/>
              <a:gd name="connsiteY1" fmla="*/ 473367 h 3810013"/>
              <a:gd name="connsiteX2" fmla="*/ 171200 w 5026028"/>
              <a:gd name="connsiteY2" fmla="*/ 1258675 h 3810013"/>
              <a:gd name="connsiteX3" fmla="*/ 870 w 5026028"/>
              <a:gd name="connsiteY3" fmla="*/ 1900549 h 3810013"/>
              <a:gd name="connsiteX4" fmla="*/ 108447 w 5026028"/>
              <a:gd name="connsiteY4" fmla="*/ 2506562 h 3810013"/>
              <a:gd name="connsiteX5" fmla="*/ 189129 w 5026028"/>
              <a:gd name="connsiteY5" fmla="*/ 3135885 h 3810013"/>
              <a:gd name="connsiteX6" fmla="*/ 415040 w 5026028"/>
              <a:gd name="connsiteY6" fmla="*/ 3693490 h 3810013"/>
              <a:gd name="connsiteX7" fmla="*/ 1150146 w 5026028"/>
              <a:gd name="connsiteY7" fmla="*/ 3689903 h 3810013"/>
              <a:gd name="connsiteX8" fmla="*/ 2010758 w 5026028"/>
              <a:gd name="connsiteY8" fmla="*/ 3743692 h 3810013"/>
              <a:gd name="connsiteX9" fmla="*/ 2817581 w 5026028"/>
              <a:gd name="connsiteY9" fmla="*/ 3808237 h 3810013"/>
              <a:gd name="connsiteX10" fmla="*/ 3409252 w 5026028"/>
              <a:gd name="connsiteY10" fmla="*/ 3668388 h 3810013"/>
              <a:gd name="connsiteX11" fmla="*/ 4269863 w 5026028"/>
              <a:gd name="connsiteY11" fmla="*/ 3689903 h 3810013"/>
              <a:gd name="connsiteX12" fmla="*/ 4861534 w 5026028"/>
              <a:gd name="connsiteY12" fmla="*/ 3281113 h 3810013"/>
              <a:gd name="connsiteX13" fmla="*/ 4936838 w 5026028"/>
              <a:gd name="connsiteY13" fmla="*/ 2194590 h 3810013"/>
              <a:gd name="connsiteX14" fmla="*/ 5022899 w 5026028"/>
              <a:gd name="connsiteY14" fmla="*/ 1140341 h 3810013"/>
              <a:gd name="connsiteX15" fmla="*/ 4818503 w 5026028"/>
              <a:gd name="connsiteY15" fmla="*/ 548670 h 3810013"/>
              <a:gd name="connsiteX16" fmla="*/ 4183802 w 5026028"/>
              <a:gd name="connsiteY16" fmla="*/ 118364 h 3810013"/>
              <a:gd name="connsiteX17" fmla="*/ 3957892 w 5026028"/>
              <a:gd name="connsiteY17" fmla="*/ 96849 h 3810013"/>
              <a:gd name="connsiteX18" fmla="*/ 3742739 w 5026028"/>
              <a:gd name="connsiteY18" fmla="*/ 30 h 3810013"/>
              <a:gd name="connsiteX19" fmla="*/ 3065007 w 5026028"/>
              <a:gd name="connsiteY19" fmla="*/ 107607 h 3810013"/>
              <a:gd name="connsiteX20" fmla="*/ 2516367 w 5026028"/>
              <a:gd name="connsiteY20" fmla="*/ 30 h 3810013"/>
              <a:gd name="connsiteX21" fmla="*/ 2516367 w 5026028"/>
              <a:gd name="connsiteY21" fmla="*/ 30 h 3810013"/>
              <a:gd name="connsiteX22" fmla="*/ 2096819 w 5026028"/>
              <a:gd name="connsiteY22" fmla="*/ 53819 h 3810013"/>
              <a:gd name="connsiteX23" fmla="*/ 816659 w 5026028"/>
              <a:gd name="connsiteY23" fmla="*/ 21546 h 3810013"/>
              <a:gd name="connsiteX0" fmla="*/ 816659 w 5026028"/>
              <a:gd name="connsiteY0" fmla="*/ 21546 h 3810013"/>
              <a:gd name="connsiteX1" fmla="*/ 224988 w 5026028"/>
              <a:gd name="connsiteY1" fmla="*/ 473367 h 3810013"/>
              <a:gd name="connsiteX2" fmla="*/ 171200 w 5026028"/>
              <a:gd name="connsiteY2" fmla="*/ 1258675 h 3810013"/>
              <a:gd name="connsiteX3" fmla="*/ 870 w 5026028"/>
              <a:gd name="connsiteY3" fmla="*/ 1900549 h 3810013"/>
              <a:gd name="connsiteX4" fmla="*/ 108447 w 5026028"/>
              <a:gd name="connsiteY4" fmla="*/ 2506562 h 3810013"/>
              <a:gd name="connsiteX5" fmla="*/ 189129 w 5026028"/>
              <a:gd name="connsiteY5" fmla="*/ 3135885 h 3810013"/>
              <a:gd name="connsiteX6" fmla="*/ 415040 w 5026028"/>
              <a:gd name="connsiteY6" fmla="*/ 3693490 h 3810013"/>
              <a:gd name="connsiteX7" fmla="*/ 1490805 w 5026028"/>
              <a:gd name="connsiteY7" fmla="*/ 3689903 h 3810013"/>
              <a:gd name="connsiteX8" fmla="*/ 2010758 w 5026028"/>
              <a:gd name="connsiteY8" fmla="*/ 3743692 h 3810013"/>
              <a:gd name="connsiteX9" fmla="*/ 2817581 w 5026028"/>
              <a:gd name="connsiteY9" fmla="*/ 3808237 h 3810013"/>
              <a:gd name="connsiteX10" fmla="*/ 3409252 w 5026028"/>
              <a:gd name="connsiteY10" fmla="*/ 3668388 h 3810013"/>
              <a:gd name="connsiteX11" fmla="*/ 4269863 w 5026028"/>
              <a:gd name="connsiteY11" fmla="*/ 3689903 h 3810013"/>
              <a:gd name="connsiteX12" fmla="*/ 4861534 w 5026028"/>
              <a:gd name="connsiteY12" fmla="*/ 3281113 h 3810013"/>
              <a:gd name="connsiteX13" fmla="*/ 4936838 w 5026028"/>
              <a:gd name="connsiteY13" fmla="*/ 2194590 h 3810013"/>
              <a:gd name="connsiteX14" fmla="*/ 5022899 w 5026028"/>
              <a:gd name="connsiteY14" fmla="*/ 1140341 h 3810013"/>
              <a:gd name="connsiteX15" fmla="*/ 4818503 w 5026028"/>
              <a:gd name="connsiteY15" fmla="*/ 548670 h 3810013"/>
              <a:gd name="connsiteX16" fmla="*/ 4183802 w 5026028"/>
              <a:gd name="connsiteY16" fmla="*/ 118364 h 3810013"/>
              <a:gd name="connsiteX17" fmla="*/ 3957892 w 5026028"/>
              <a:gd name="connsiteY17" fmla="*/ 96849 h 3810013"/>
              <a:gd name="connsiteX18" fmla="*/ 3742739 w 5026028"/>
              <a:gd name="connsiteY18" fmla="*/ 30 h 3810013"/>
              <a:gd name="connsiteX19" fmla="*/ 3065007 w 5026028"/>
              <a:gd name="connsiteY19" fmla="*/ 107607 h 3810013"/>
              <a:gd name="connsiteX20" fmla="*/ 2516367 w 5026028"/>
              <a:gd name="connsiteY20" fmla="*/ 30 h 3810013"/>
              <a:gd name="connsiteX21" fmla="*/ 2516367 w 5026028"/>
              <a:gd name="connsiteY21" fmla="*/ 30 h 3810013"/>
              <a:gd name="connsiteX22" fmla="*/ 2096819 w 5026028"/>
              <a:gd name="connsiteY22" fmla="*/ 53819 h 3810013"/>
              <a:gd name="connsiteX23" fmla="*/ 816659 w 5026028"/>
              <a:gd name="connsiteY23" fmla="*/ 21546 h 3810013"/>
              <a:gd name="connsiteX0" fmla="*/ 816659 w 5026028"/>
              <a:gd name="connsiteY0" fmla="*/ 21546 h 3854200"/>
              <a:gd name="connsiteX1" fmla="*/ 224988 w 5026028"/>
              <a:gd name="connsiteY1" fmla="*/ 473367 h 3854200"/>
              <a:gd name="connsiteX2" fmla="*/ 171200 w 5026028"/>
              <a:gd name="connsiteY2" fmla="*/ 1258675 h 3854200"/>
              <a:gd name="connsiteX3" fmla="*/ 870 w 5026028"/>
              <a:gd name="connsiteY3" fmla="*/ 1900549 h 3854200"/>
              <a:gd name="connsiteX4" fmla="*/ 108447 w 5026028"/>
              <a:gd name="connsiteY4" fmla="*/ 2506562 h 3854200"/>
              <a:gd name="connsiteX5" fmla="*/ 189129 w 5026028"/>
              <a:gd name="connsiteY5" fmla="*/ 3135885 h 3854200"/>
              <a:gd name="connsiteX6" fmla="*/ 415040 w 5026028"/>
              <a:gd name="connsiteY6" fmla="*/ 3693490 h 3854200"/>
              <a:gd name="connsiteX7" fmla="*/ 1490805 w 5026028"/>
              <a:gd name="connsiteY7" fmla="*/ 3689903 h 3854200"/>
              <a:gd name="connsiteX8" fmla="*/ 2010758 w 5026028"/>
              <a:gd name="connsiteY8" fmla="*/ 3743692 h 3854200"/>
              <a:gd name="connsiteX9" fmla="*/ 2611393 w 5026028"/>
              <a:gd name="connsiteY9" fmla="*/ 3853061 h 3854200"/>
              <a:gd name="connsiteX10" fmla="*/ 3409252 w 5026028"/>
              <a:gd name="connsiteY10" fmla="*/ 3668388 h 3854200"/>
              <a:gd name="connsiteX11" fmla="*/ 4269863 w 5026028"/>
              <a:gd name="connsiteY11" fmla="*/ 3689903 h 3854200"/>
              <a:gd name="connsiteX12" fmla="*/ 4861534 w 5026028"/>
              <a:gd name="connsiteY12" fmla="*/ 3281113 h 3854200"/>
              <a:gd name="connsiteX13" fmla="*/ 4936838 w 5026028"/>
              <a:gd name="connsiteY13" fmla="*/ 2194590 h 3854200"/>
              <a:gd name="connsiteX14" fmla="*/ 5022899 w 5026028"/>
              <a:gd name="connsiteY14" fmla="*/ 1140341 h 3854200"/>
              <a:gd name="connsiteX15" fmla="*/ 4818503 w 5026028"/>
              <a:gd name="connsiteY15" fmla="*/ 548670 h 3854200"/>
              <a:gd name="connsiteX16" fmla="*/ 4183802 w 5026028"/>
              <a:gd name="connsiteY16" fmla="*/ 118364 h 3854200"/>
              <a:gd name="connsiteX17" fmla="*/ 3957892 w 5026028"/>
              <a:gd name="connsiteY17" fmla="*/ 96849 h 3854200"/>
              <a:gd name="connsiteX18" fmla="*/ 3742739 w 5026028"/>
              <a:gd name="connsiteY18" fmla="*/ 30 h 3854200"/>
              <a:gd name="connsiteX19" fmla="*/ 3065007 w 5026028"/>
              <a:gd name="connsiteY19" fmla="*/ 107607 h 3854200"/>
              <a:gd name="connsiteX20" fmla="*/ 2516367 w 5026028"/>
              <a:gd name="connsiteY20" fmla="*/ 30 h 3854200"/>
              <a:gd name="connsiteX21" fmla="*/ 2516367 w 5026028"/>
              <a:gd name="connsiteY21" fmla="*/ 30 h 3854200"/>
              <a:gd name="connsiteX22" fmla="*/ 2096819 w 5026028"/>
              <a:gd name="connsiteY22" fmla="*/ 53819 h 3854200"/>
              <a:gd name="connsiteX23" fmla="*/ 816659 w 5026028"/>
              <a:gd name="connsiteY23" fmla="*/ 21546 h 3854200"/>
              <a:gd name="connsiteX0" fmla="*/ 816659 w 5026028"/>
              <a:gd name="connsiteY0" fmla="*/ 21546 h 3854200"/>
              <a:gd name="connsiteX1" fmla="*/ 224988 w 5026028"/>
              <a:gd name="connsiteY1" fmla="*/ 473367 h 3854200"/>
              <a:gd name="connsiteX2" fmla="*/ 171200 w 5026028"/>
              <a:gd name="connsiteY2" fmla="*/ 1258675 h 3854200"/>
              <a:gd name="connsiteX3" fmla="*/ 870 w 5026028"/>
              <a:gd name="connsiteY3" fmla="*/ 1900549 h 3854200"/>
              <a:gd name="connsiteX4" fmla="*/ 108447 w 5026028"/>
              <a:gd name="connsiteY4" fmla="*/ 2506562 h 3854200"/>
              <a:gd name="connsiteX5" fmla="*/ 189129 w 5026028"/>
              <a:gd name="connsiteY5" fmla="*/ 3135885 h 3854200"/>
              <a:gd name="connsiteX6" fmla="*/ 415040 w 5026028"/>
              <a:gd name="connsiteY6" fmla="*/ 3693490 h 3854200"/>
              <a:gd name="connsiteX7" fmla="*/ 1490805 w 5026028"/>
              <a:gd name="connsiteY7" fmla="*/ 3689903 h 3854200"/>
              <a:gd name="connsiteX8" fmla="*/ 2010758 w 5026028"/>
              <a:gd name="connsiteY8" fmla="*/ 3743692 h 3854200"/>
              <a:gd name="connsiteX9" fmla="*/ 2575534 w 5026028"/>
              <a:gd name="connsiteY9" fmla="*/ 3853061 h 3854200"/>
              <a:gd name="connsiteX10" fmla="*/ 3409252 w 5026028"/>
              <a:gd name="connsiteY10" fmla="*/ 3668388 h 3854200"/>
              <a:gd name="connsiteX11" fmla="*/ 4269863 w 5026028"/>
              <a:gd name="connsiteY11" fmla="*/ 3689903 h 3854200"/>
              <a:gd name="connsiteX12" fmla="*/ 4861534 w 5026028"/>
              <a:gd name="connsiteY12" fmla="*/ 3281113 h 3854200"/>
              <a:gd name="connsiteX13" fmla="*/ 4936838 w 5026028"/>
              <a:gd name="connsiteY13" fmla="*/ 2194590 h 3854200"/>
              <a:gd name="connsiteX14" fmla="*/ 5022899 w 5026028"/>
              <a:gd name="connsiteY14" fmla="*/ 1140341 h 3854200"/>
              <a:gd name="connsiteX15" fmla="*/ 4818503 w 5026028"/>
              <a:gd name="connsiteY15" fmla="*/ 548670 h 3854200"/>
              <a:gd name="connsiteX16" fmla="*/ 4183802 w 5026028"/>
              <a:gd name="connsiteY16" fmla="*/ 118364 h 3854200"/>
              <a:gd name="connsiteX17" fmla="*/ 3957892 w 5026028"/>
              <a:gd name="connsiteY17" fmla="*/ 96849 h 3854200"/>
              <a:gd name="connsiteX18" fmla="*/ 3742739 w 5026028"/>
              <a:gd name="connsiteY18" fmla="*/ 30 h 3854200"/>
              <a:gd name="connsiteX19" fmla="*/ 3065007 w 5026028"/>
              <a:gd name="connsiteY19" fmla="*/ 107607 h 3854200"/>
              <a:gd name="connsiteX20" fmla="*/ 2516367 w 5026028"/>
              <a:gd name="connsiteY20" fmla="*/ 30 h 3854200"/>
              <a:gd name="connsiteX21" fmla="*/ 2516367 w 5026028"/>
              <a:gd name="connsiteY21" fmla="*/ 30 h 3854200"/>
              <a:gd name="connsiteX22" fmla="*/ 2096819 w 5026028"/>
              <a:gd name="connsiteY22" fmla="*/ 53819 h 3854200"/>
              <a:gd name="connsiteX23" fmla="*/ 816659 w 5026028"/>
              <a:gd name="connsiteY23" fmla="*/ 21546 h 3854200"/>
              <a:gd name="connsiteX0" fmla="*/ 816659 w 5026028"/>
              <a:gd name="connsiteY0" fmla="*/ 21546 h 3854232"/>
              <a:gd name="connsiteX1" fmla="*/ 224988 w 5026028"/>
              <a:gd name="connsiteY1" fmla="*/ 473367 h 3854232"/>
              <a:gd name="connsiteX2" fmla="*/ 171200 w 5026028"/>
              <a:gd name="connsiteY2" fmla="*/ 1258675 h 3854232"/>
              <a:gd name="connsiteX3" fmla="*/ 870 w 5026028"/>
              <a:gd name="connsiteY3" fmla="*/ 1900549 h 3854232"/>
              <a:gd name="connsiteX4" fmla="*/ 108447 w 5026028"/>
              <a:gd name="connsiteY4" fmla="*/ 2506562 h 3854232"/>
              <a:gd name="connsiteX5" fmla="*/ 189129 w 5026028"/>
              <a:gd name="connsiteY5" fmla="*/ 3135885 h 3854232"/>
              <a:gd name="connsiteX6" fmla="*/ 415040 w 5026028"/>
              <a:gd name="connsiteY6" fmla="*/ 3693490 h 3854232"/>
              <a:gd name="connsiteX7" fmla="*/ 1437017 w 5026028"/>
              <a:gd name="connsiteY7" fmla="*/ 3671974 h 3854232"/>
              <a:gd name="connsiteX8" fmla="*/ 2010758 w 5026028"/>
              <a:gd name="connsiteY8" fmla="*/ 3743692 h 3854232"/>
              <a:gd name="connsiteX9" fmla="*/ 2575534 w 5026028"/>
              <a:gd name="connsiteY9" fmla="*/ 3853061 h 3854232"/>
              <a:gd name="connsiteX10" fmla="*/ 3409252 w 5026028"/>
              <a:gd name="connsiteY10" fmla="*/ 3668388 h 3854232"/>
              <a:gd name="connsiteX11" fmla="*/ 4269863 w 5026028"/>
              <a:gd name="connsiteY11" fmla="*/ 3689903 h 3854232"/>
              <a:gd name="connsiteX12" fmla="*/ 4861534 w 5026028"/>
              <a:gd name="connsiteY12" fmla="*/ 3281113 h 3854232"/>
              <a:gd name="connsiteX13" fmla="*/ 4936838 w 5026028"/>
              <a:gd name="connsiteY13" fmla="*/ 2194590 h 3854232"/>
              <a:gd name="connsiteX14" fmla="*/ 5022899 w 5026028"/>
              <a:gd name="connsiteY14" fmla="*/ 1140341 h 3854232"/>
              <a:gd name="connsiteX15" fmla="*/ 4818503 w 5026028"/>
              <a:gd name="connsiteY15" fmla="*/ 548670 h 3854232"/>
              <a:gd name="connsiteX16" fmla="*/ 4183802 w 5026028"/>
              <a:gd name="connsiteY16" fmla="*/ 118364 h 3854232"/>
              <a:gd name="connsiteX17" fmla="*/ 3957892 w 5026028"/>
              <a:gd name="connsiteY17" fmla="*/ 96849 h 3854232"/>
              <a:gd name="connsiteX18" fmla="*/ 3742739 w 5026028"/>
              <a:gd name="connsiteY18" fmla="*/ 30 h 3854232"/>
              <a:gd name="connsiteX19" fmla="*/ 3065007 w 5026028"/>
              <a:gd name="connsiteY19" fmla="*/ 107607 h 3854232"/>
              <a:gd name="connsiteX20" fmla="*/ 2516367 w 5026028"/>
              <a:gd name="connsiteY20" fmla="*/ 30 h 3854232"/>
              <a:gd name="connsiteX21" fmla="*/ 2516367 w 5026028"/>
              <a:gd name="connsiteY21" fmla="*/ 30 h 3854232"/>
              <a:gd name="connsiteX22" fmla="*/ 2096819 w 5026028"/>
              <a:gd name="connsiteY22" fmla="*/ 53819 h 3854232"/>
              <a:gd name="connsiteX23" fmla="*/ 816659 w 5026028"/>
              <a:gd name="connsiteY23" fmla="*/ 21546 h 3854232"/>
              <a:gd name="connsiteX0" fmla="*/ 816659 w 5026028"/>
              <a:gd name="connsiteY0" fmla="*/ 21546 h 3854232"/>
              <a:gd name="connsiteX1" fmla="*/ 224988 w 5026028"/>
              <a:gd name="connsiteY1" fmla="*/ 473367 h 3854232"/>
              <a:gd name="connsiteX2" fmla="*/ 171200 w 5026028"/>
              <a:gd name="connsiteY2" fmla="*/ 1258675 h 3854232"/>
              <a:gd name="connsiteX3" fmla="*/ 870 w 5026028"/>
              <a:gd name="connsiteY3" fmla="*/ 1900549 h 3854232"/>
              <a:gd name="connsiteX4" fmla="*/ 108447 w 5026028"/>
              <a:gd name="connsiteY4" fmla="*/ 2506562 h 3854232"/>
              <a:gd name="connsiteX5" fmla="*/ 189129 w 5026028"/>
              <a:gd name="connsiteY5" fmla="*/ 3135885 h 3854232"/>
              <a:gd name="connsiteX6" fmla="*/ 415040 w 5026028"/>
              <a:gd name="connsiteY6" fmla="*/ 3693490 h 3854232"/>
              <a:gd name="connsiteX7" fmla="*/ 1437017 w 5026028"/>
              <a:gd name="connsiteY7" fmla="*/ 3671974 h 3854232"/>
              <a:gd name="connsiteX8" fmla="*/ 2010758 w 5026028"/>
              <a:gd name="connsiteY8" fmla="*/ 3743692 h 3854232"/>
              <a:gd name="connsiteX9" fmla="*/ 2575534 w 5026028"/>
              <a:gd name="connsiteY9" fmla="*/ 3853061 h 3854232"/>
              <a:gd name="connsiteX10" fmla="*/ 3409252 w 5026028"/>
              <a:gd name="connsiteY10" fmla="*/ 3668388 h 3854232"/>
              <a:gd name="connsiteX11" fmla="*/ 4269863 w 5026028"/>
              <a:gd name="connsiteY11" fmla="*/ 3689903 h 3854232"/>
              <a:gd name="connsiteX12" fmla="*/ 4861534 w 5026028"/>
              <a:gd name="connsiteY12" fmla="*/ 3281113 h 3854232"/>
              <a:gd name="connsiteX13" fmla="*/ 4936838 w 5026028"/>
              <a:gd name="connsiteY13" fmla="*/ 2194590 h 3854232"/>
              <a:gd name="connsiteX14" fmla="*/ 5022899 w 5026028"/>
              <a:gd name="connsiteY14" fmla="*/ 1140341 h 3854232"/>
              <a:gd name="connsiteX15" fmla="*/ 4818503 w 5026028"/>
              <a:gd name="connsiteY15" fmla="*/ 548670 h 3854232"/>
              <a:gd name="connsiteX16" fmla="*/ 4183802 w 5026028"/>
              <a:gd name="connsiteY16" fmla="*/ 118364 h 3854232"/>
              <a:gd name="connsiteX17" fmla="*/ 3957892 w 5026028"/>
              <a:gd name="connsiteY17" fmla="*/ 96849 h 3854232"/>
              <a:gd name="connsiteX18" fmla="*/ 3742739 w 5026028"/>
              <a:gd name="connsiteY18" fmla="*/ 30 h 3854232"/>
              <a:gd name="connsiteX19" fmla="*/ 3065007 w 5026028"/>
              <a:gd name="connsiteY19" fmla="*/ 107607 h 3854232"/>
              <a:gd name="connsiteX20" fmla="*/ 2516367 w 5026028"/>
              <a:gd name="connsiteY20" fmla="*/ 30 h 3854232"/>
              <a:gd name="connsiteX21" fmla="*/ 2516367 w 5026028"/>
              <a:gd name="connsiteY21" fmla="*/ 30 h 3854232"/>
              <a:gd name="connsiteX22" fmla="*/ 2096819 w 5026028"/>
              <a:gd name="connsiteY22" fmla="*/ 53819 h 3854232"/>
              <a:gd name="connsiteX23" fmla="*/ 816659 w 5026028"/>
              <a:gd name="connsiteY23" fmla="*/ 21546 h 3854232"/>
              <a:gd name="connsiteX0" fmla="*/ 816659 w 5026028"/>
              <a:gd name="connsiteY0" fmla="*/ 21546 h 3854232"/>
              <a:gd name="connsiteX1" fmla="*/ 224988 w 5026028"/>
              <a:gd name="connsiteY1" fmla="*/ 473367 h 3854232"/>
              <a:gd name="connsiteX2" fmla="*/ 171200 w 5026028"/>
              <a:gd name="connsiteY2" fmla="*/ 1258675 h 3854232"/>
              <a:gd name="connsiteX3" fmla="*/ 870 w 5026028"/>
              <a:gd name="connsiteY3" fmla="*/ 1900549 h 3854232"/>
              <a:gd name="connsiteX4" fmla="*/ 108447 w 5026028"/>
              <a:gd name="connsiteY4" fmla="*/ 2506562 h 3854232"/>
              <a:gd name="connsiteX5" fmla="*/ 189129 w 5026028"/>
              <a:gd name="connsiteY5" fmla="*/ 3135885 h 3854232"/>
              <a:gd name="connsiteX6" fmla="*/ 397111 w 5026028"/>
              <a:gd name="connsiteY6" fmla="*/ 3693490 h 3854232"/>
              <a:gd name="connsiteX7" fmla="*/ 1437017 w 5026028"/>
              <a:gd name="connsiteY7" fmla="*/ 3671974 h 3854232"/>
              <a:gd name="connsiteX8" fmla="*/ 2010758 w 5026028"/>
              <a:gd name="connsiteY8" fmla="*/ 3743692 h 3854232"/>
              <a:gd name="connsiteX9" fmla="*/ 2575534 w 5026028"/>
              <a:gd name="connsiteY9" fmla="*/ 3853061 h 3854232"/>
              <a:gd name="connsiteX10" fmla="*/ 3409252 w 5026028"/>
              <a:gd name="connsiteY10" fmla="*/ 3668388 h 3854232"/>
              <a:gd name="connsiteX11" fmla="*/ 4269863 w 5026028"/>
              <a:gd name="connsiteY11" fmla="*/ 3689903 h 3854232"/>
              <a:gd name="connsiteX12" fmla="*/ 4861534 w 5026028"/>
              <a:gd name="connsiteY12" fmla="*/ 3281113 h 3854232"/>
              <a:gd name="connsiteX13" fmla="*/ 4936838 w 5026028"/>
              <a:gd name="connsiteY13" fmla="*/ 2194590 h 3854232"/>
              <a:gd name="connsiteX14" fmla="*/ 5022899 w 5026028"/>
              <a:gd name="connsiteY14" fmla="*/ 1140341 h 3854232"/>
              <a:gd name="connsiteX15" fmla="*/ 4818503 w 5026028"/>
              <a:gd name="connsiteY15" fmla="*/ 548670 h 3854232"/>
              <a:gd name="connsiteX16" fmla="*/ 4183802 w 5026028"/>
              <a:gd name="connsiteY16" fmla="*/ 118364 h 3854232"/>
              <a:gd name="connsiteX17" fmla="*/ 3957892 w 5026028"/>
              <a:gd name="connsiteY17" fmla="*/ 96849 h 3854232"/>
              <a:gd name="connsiteX18" fmla="*/ 3742739 w 5026028"/>
              <a:gd name="connsiteY18" fmla="*/ 30 h 3854232"/>
              <a:gd name="connsiteX19" fmla="*/ 3065007 w 5026028"/>
              <a:gd name="connsiteY19" fmla="*/ 107607 h 3854232"/>
              <a:gd name="connsiteX20" fmla="*/ 2516367 w 5026028"/>
              <a:gd name="connsiteY20" fmla="*/ 30 h 3854232"/>
              <a:gd name="connsiteX21" fmla="*/ 2516367 w 5026028"/>
              <a:gd name="connsiteY21" fmla="*/ 30 h 3854232"/>
              <a:gd name="connsiteX22" fmla="*/ 2096819 w 5026028"/>
              <a:gd name="connsiteY22" fmla="*/ 53819 h 3854232"/>
              <a:gd name="connsiteX23" fmla="*/ 816659 w 5026028"/>
              <a:gd name="connsiteY23" fmla="*/ 21546 h 3854232"/>
              <a:gd name="connsiteX0" fmla="*/ 816659 w 5026028"/>
              <a:gd name="connsiteY0" fmla="*/ 21546 h 3854232"/>
              <a:gd name="connsiteX1" fmla="*/ 224988 w 5026028"/>
              <a:gd name="connsiteY1" fmla="*/ 473367 h 3854232"/>
              <a:gd name="connsiteX2" fmla="*/ 171200 w 5026028"/>
              <a:gd name="connsiteY2" fmla="*/ 1258675 h 3854232"/>
              <a:gd name="connsiteX3" fmla="*/ 870 w 5026028"/>
              <a:gd name="connsiteY3" fmla="*/ 1900549 h 3854232"/>
              <a:gd name="connsiteX4" fmla="*/ 108447 w 5026028"/>
              <a:gd name="connsiteY4" fmla="*/ 2506562 h 3854232"/>
              <a:gd name="connsiteX5" fmla="*/ 189129 w 5026028"/>
              <a:gd name="connsiteY5" fmla="*/ 3135885 h 3854232"/>
              <a:gd name="connsiteX6" fmla="*/ 397111 w 5026028"/>
              <a:gd name="connsiteY6" fmla="*/ 3693490 h 3854232"/>
              <a:gd name="connsiteX7" fmla="*/ 1437017 w 5026028"/>
              <a:gd name="connsiteY7" fmla="*/ 3671974 h 3854232"/>
              <a:gd name="connsiteX8" fmla="*/ 2010758 w 5026028"/>
              <a:gd name="connsiteY8" fmla="*/ 3743692 h 3854232"/>
              <a:gd name="connsiteX9" fmla="*/ 2575534 w 5026028"/>
              <a:gd name="connsiteY9" fmla="*/ 3853061 h 3854232"/>
              <a:gd name="connsiteX10" fmla="*/ 3409252 w 5026028"/>
              <a:gd name="connsiteY10" fmla="*/ 3668388 h 3854232"/>
              <a:gd name="connsiteX11" fmla="*/ 4269863 w 5026028"/>
              <a:gd name="connsiteY11" fmla="*/ 3689903 h 3854232"/>
              <a:gd name="connsiteX12" fmla="*/ 4861534 w 5026028"/>
              <a:gd name="connsiteY12" fmla="*/ 3281113 h 3854232"/>
              <a:gd name="connsiteX13" fmla="*/ 4936838 w 5026028"/>
              <a:gd name="connsiteY13" fmla="*/ 2194590 h 3854232"/>
              <a:gd name="connsiteX14" fmla="*/ 5022899 w 5026028"/>
              <a:gd name="connsiteY14" fmla="*/ 1140341 h 3854232"/>
              <a:gd name="connsiteX15" fmla="*/ 4818503 w 5026028"/>
              <a:gd name="connsiteY15" fmla="*/ 548670 h 3854232"/>
              <a:gd name="connsiteX16" fmla="*/ 4183802 w 5026028"/>
              <a:gd name="connsiteY16" fmla="*/ 118364 h 3854232"/>
              <a:gd name="connsiteX17" fmla="*/ 3957892 w 5026028"/>
              <a:gd name="connsiteY17" fmla="*/ 96849 h 3854232"/>
              <a:gd name="connsiteX18" fmla="*/ 3742739 w 5026028"/>
              <a:gd name="connsiteY18" fmla="*/ 30 h 3854232"/>
              <a:gd name="connsiteX19" fmla="*/ 3065007 w 5026028"/>
              <a:gd name="connsiteY19" fmla="*/ 107607 h 3854232"/>
              <a:gd name="connsiteX20" fmla="*/ 2516367 w 5026028"/>
              <a:gd name="connsiteY20" fmla="*/ 30 h 3854232"/>
              <a:gd name="connsiteX21" fmla="*/ 2516367 w 5026028"/>
              <a:gd name="connsiteY21" fmla="*/ 30 h 3854232"/>
              <a:gd name="connsiteX22" fmla="*/ 2096819 w 5026028"/>
              <a:gd name="connsiteY22" fmla="*/ 53819 h 3854232"/>
              <a:gd name="connsiteX23" fmla="*/ 816659 w 5026028"/>
              <a:gd name="connsiteY23" fmla="*/ 21546 h 3854232"/>
              <a:gd name="connsiteX0" fmla="*/ 816553 w 5025922"/>
              <a:gd name="connsiteY0" fmla="*/ 21546 h 3854232"/>
              <a:gd name="connsiteX1" fmla="*/ 224882 w 5025922"/>
              <a:gd name="connsiteY1" fmla="*/ 473367 h 3854232"/>
              <a:gd name="connsiteX2" fmla="*/ 171094 w 5025922"/>
              <a:gd name="connsiteY2" fmla="*/ 1258675 h 3854232"/>
              <a:gd name="connsiteX3" fmla="*/ 764 w 5025922"/>
              <a:gd name="connsiteY3" fmla="*/ 1900549 h 3854232"/>
              <a:gd name="connsiteX4" fmla="*/ 108341 w 5025922"/>
              <a:gd name="connsiteY4" fmla="*/ 2506562 h 3854232"/>
              <a:gd name="connsiteX5" fmla="*/ 108341 w 5025922"/>
              <a:gd name="connsiteY5" fmla="*/ 3144849 h 3854232"/>
              <a:gd name="connsiteX6" fmla="*/ 397005 w 5025922"/>
              <a:gd name="connsiteY6" fmla="*/ 3693490 h 3854232"/>
              <a:gd name="connsiteX7" fmla="*/ 1436911 w 5025922"/>
              <a:gd name="connsiteY7" fmla="*/ 3671974 h 3854232"/>
              <a:gd name="connsiteX8" fmla="*/ 2010652 w 5025922"/>
              <a:gd name="connsiteY8" fmla="*/ 3743692 h 3854232"/>
              <a:gd name="connsiteX9" fmla="*/ 2575428 w 5025922"/>
              <a:gd name="connsiteY9" fmla="*/ 3853061 h 3854232"/>
              <a:gd name="connsiteX10" fmla="*/ 3409146 w 5025922"/>
              <a:gd name="connsiteY10" fmla="*/ 3668388 h 3854232"/>
              <a:gd name="connsiteX11" fmla="*/ 4269757 w 5025922"/>
              <a:gd name="connsiteY11" fmla="*/ 3689903 h 3854232"/>
              <a:gd name="connsiteX12" fmla="*/ 4861428 w 5025922"/>
              <a:gd name="connsiteY12" fmla="*/ 3281113 h 3854232"/>
              <a:gd name="connsiteX13" fmla="*/ 4936732 w 5025922"/>
              <a:gd name="connsiteY13" fmla="*/ 2194590 h 3854232"/>
              <a:gd name="connsiteX14" fmla="*/ 5022793 w 5025922"/>
              <a:gd name="connsiteY14" fmla="*/ 1140341 h 3854232"/>
              <a:gd name="connsiteX15" fmla="*/ 4818397 w 5025922"/>
              <a:gd name="connsiteY15" fmla="*/ 548670 h 3854232"/>
              <a:gd name="connsiteX16" fmla="*/ 4183696 w 5025922"/>
              <a:gd name="connsiteY16" fmla="*/ 118364 h 3854232"/>
              <a:gd name="connsiteX17" fmla="*/ 3957786 w 5025922"/>
              <a:gd name="connsiteY17" fmla="*/ 96849 h 3854232"/>
              <a:gd name="connsiteX18" fmla="*/ 3742633 w 5025922"/>
              <a:gd name="connsiteY18" fmla="*/ 30 h 3854232"/>
              <a:gd name="connsiteX19" fmla="*/ 3064901 w 5025922"/>
              <a:gd name="connsiteY19" fmla="*/ 107607 h 3854232"/>
              <a:gd name="connsiteX20" fmla="*/ 2516261 w 5025922"/>
              <a:gd name="connsiteY20" fmla="*/ 30 h 3854232"/>
              <a:gd name="connsiteX21" fmla="*/ 2516261 w 5025922"/>
              <a:gd name="connsiteY21" fmla="*/ 30 h 3854232"/>
              <a:gd name="connsiteX22" fmla="*/ 2096713 w 5025922"/>
              <a:gd name="connsiteY22" fmla="*/ 53819 h 3854232"/>
              <a:gd name="connsiteX23" fmla="*/ 816553 w 5025922"/>
              <a:gd name="connsiteY23" fmla="*/ 21546 h 3854232"/>
              <a:gd name="connsiteX0" fmla="*/ 816553 w 5025922"/>
              <a:gd name="connsiteY0" fmla="*/ 21546 h 3854232"/>
              <a:gd name="connsiteX1" fmla="*/ 224882 w 5025922"/>
              <a:gd name="connsiteY1" fmla="*/ 473367 h 3854232"/>
              <a:gd name="connsiteX2" fmla="*/ 171094 w 5025922"/>
              <a:gd name="connsiteY2" fmla="*/ 1258675 h 3854232"/>
              <a:gd name="connsiteX3" fmla="*/ 764 w 5025922"/>
              <a:gd name="connsiteY3" fmla="*/ 1900549 h 3854232"/>
              <a:gd name="connsiteX4" fmla="*/ 108341 w 5025922"/>
              <a:gd name="connsiteY4" fmla="*/ 2506562 h 3854232"/>
              <a:gd name="connsiteX5" fmla="*/ 108341 w 5025922"/>
              <a:gd name="connsiteY5" fmla="*/ 3144849 h 3854232"/>
              <a:gd name="connsiteX6" fmla="*/ 397005 w 5025922"/>
              <a:gd name="connsiteY6" fmla="*/ 3693490 h 3854232"/>
              <a:gd name="connsiteX7" fmla="*/ 1436911 w 5025922"/>
              <a:gd name="connsiteY7" fmla="*/ 3671974 h 3854232"/>
              <a:gd name="connsiteX8" fmla="*/ 2010652 w 5025922"/>
              <a:gd name="connsiteY8" fmla="*/ 3743692 h 3854232"/>
              <a:gd name="connsiteX9" fmla="*/ 2575428 w 5025922"/>
              <a:gd name="connsiteY9" fmla="*/ 3853061 h 3854232"/>
              <a:gd name="connsiteX10" fmla="*/ 3409146 w 5025922"/>
              <a:gd name="connsiteY10" fmla="*/ 3668388 h 3854232"/>
              <a:gd name="connsiteX11" fmla="*/ 4269757 w 5025922"/>
              <a:gd name="connsiteY11" fmla="*/ 3689903 h 3854232"/>
              <a:gd name="connsiteX12" fmla="*/ 4861428 w 5025922"/>
              <a:gd name="connsiteY12" fmla="*/ 3281113 h 3854232"/>
              <a:gd name="connsiteX13" fmla="*/ 4936732 w 5025922"/>
              <a:gd name="connsiteY13" fmla="*/ 2194590 h 3854232"/>
              <a:gd name="connsiteX14" fmla="*/ 5022793 w 5025922"/>
              <a:gd name="connsiteY14" fmla="*/ 1140341 h 3854232"/>
              <a:gd name="connsiteX15" fmla="*/ 4818397 w 5025922"/>
              <a:gd name="connsiteY15" fmla="*/ 548670 h 3854232"/>
              <a:gd name="connsiteX16" fmla="*/ 4183696 w 5025922"/>
              <a:gd name="connsiteY16" fmla="*/ 118364 h 3854232"/>
              <a:gd name="connsiteX17" fmla="*/ 3957786 w 5025922"/>
              <a:gd name="connsiteY17" fmla="*/ 96849 h 3854232"/>
              <a:gd name="connsiteX18" fmla="*/ 3742633 w 5025922"/>
              <a:gd name="connsiteY18" fmla="*/ 30 h 3854232"/>
              <a:gd name="connsiteX19" fmla="*/ 3064901 w 5025922"/>
              <a:gd name="connsiteY19" fmla="*/ 107607 h 3854232"/>
              <a:gd name="connsiteX20" fmla="*/ 2516261 w 5025922"/>
              <a:gd name="connsiteY20" fmla="*/ 30 h 3854232"/>
              <a:gd name="connsiteX21" fmla="*/ 2516261 w 5025922"/>
              <a:gd name="connsiteY21" fmla="*/ 30 h 3854232"/>
              <a:gd name="connsiteX22" fmla="*/ 2096713 w 5025922"/>
              <a:gd name="connsiteY22" fmla="*/ 53819 h 3854232"/>
              <a:gd name="connsiteX23" fmla="*/ 816553 w 5025922"/>
              <a:gd name="connsiteY23" fmla="*/ 21546 h 3854232"/>
              <a:gd name="connsiteX0" fmla="*/ 816553 w 5025922"/>
              <a:gd name="connsiteY0" fmla="*/ 21546 h 3854232"/>
              <a:gd name="connsiteX1" fmla="*/ 224882 w 5025922"/>
              <a:gd name="connsiteY1" fmla="*/ 473367 h 3854232"/>
              <a:gd name="connsiteX2" fmla="*/ 171094 w 5025922"/>
              <a:gd name="connsiteY2" fmla="*/ 1258675 h 3854232"/>
              <a:gd name="connsiteX3" fmla="*/ 764 w 5025922"/>
              <a:gd name="connsiteY3" fmla="*/ 1900549 h 3854232"/>
              <a:gd name="connsiteX4" fmla="*/ 108341 w 5025922"/>
              <a:gd name="connsiteY4" fmla="*/ 2506562 h 3854232"/>
              <a:gd name="connsiteX5" fmla="*/ 108341 w 5025922"/>
              <a:gd name="connsiteY5" fmla="*/ 3144849 h 3854232"/>
              <a:gd name="connsiteX6" fmla="*/ 397005 w 5025922"/>
              <a:gd name="connsiteY6" fmla="*/ 3693490 h 3854232"/>
              <a:gd name="connsiteX7" fmla="*/ 1436911 w 5025922"/>
              <a:gd name="connsiteY7" fmla="*/ 3671974 h 3854232"/>
              <a:gd name="connsiteX8" fmla="*/ 2010652 w 5025922"/>
              <a:gd name="connsiteY8" fmla="*/ 3743692 h 3854232"/>
              <a:gd name="connsiteX9" fmla="*/ 2575428 w 5025922"/>
              <a:gd name="connsiteY9" fmla="*/ 3853061 h 3854232"/>
              <a:gd name="connsiteX10" fmla="*/ 3409146 w 5025922"/>
              <a:gd name="connsiteY10" fmla="*/ 3668388 h 3854232"/>
              <a:gd name="connsiteX11" fmla="*/ 4269757 w 5025922"/>
              <a:gd name="connsiteY11" fmla="*/ 3689903 h 3854232"/>
              <a:gd name="connsiteX12" fmla="*/ 4861428 w 5025922"/>
              <a:gd name="connsiteY12" fmla="*/ 3281113 h 3854232"/>
              <a:gd name="connsiteX13" fmla="*/ 4936732 w 5025922"/>
              <a:gd name="connsiteY13" fmla="*/ 2194590 h 3854232"/>
              <a:gd name="connsiteX14" fmla="*/ 5022793 w 5025922"/>
              <a:gd name="connsiteY14" fmla="*/ 1140341 h 3854232"/>
              <a:gd name="connsiteX15" fmla="*/ 4818397 w 5025922"/>
              <a:gd name="connsiteY15" fmla="*/ 548670 h 3854232"/>
              <a:gd name="connsiteX16" fmla="*/ 4183696 w 5025922"/>
              <a:gd name="connsiteY16" fmla="*/ 118364 h 3854232"/>
              <a:gd name="connsiteX17" fmla="*/ 3957786 w 5025922"/>
              <a:gd name="connsiteY17" fmla="*/ 96849 h 3854232"/>
              <a:gd name="connsiteX18" fmla="*/ 3742633 w 5025922"/>
              <a:gd name="connsiteY18" fmla="*/ 30 h 3854232"/>
              <a:gd name="connsiteX19" fmla="*/ 3064901 w 5025922"/>
              <a:gd name="connsiteY19" fmla="*/ 107607 h 3854232"/>
              <a:gd name="connsiteX20" fmla="*/ 2516261 w 5025922"/>
              <a:gd name="connsiteY20" fmla="*/ 30 h 3854232"/>
              <a:gd name="connsiteX21" fmla="*/ 2516261 w 5025922"/>
              <a:gd name="connsiteY21" fmla="*/ 30 h 3854232"/>
              <a:gd name="connsiteX22" fmla="*/ 2096713 w 5025922"/>
              <a:gd name="connsiteY22" fmla="*/ 53819 h 3854232"/>
              <a:gd name="connsiteX23" fmla="*/ 816553 w 5025922"/>
              <a:gd name="connsiteY23" fmla="*/ 21546 h 3854232"/>
              <a:gd name="connsiteX0" fmla="*/ 816553 w 5025922"/>
              <a:gd name="connsiteY0" fmla="*/ 21546 h 3854232"/>
              <a:gd name="connsiteX1" fmla="*/ 224882 w 5025922"/>
              <a:gd name="connsiteY1" fmla="*/ 473367 h 3854232"/>
              <a:gd name="connsiteX2" fmla="*/ 171094 w 5025922"/>
              <a:gd name="connsiteY2" fmla="*/ 1258675 h 3854232"/>
              <a:gd name="connsiteX3" fmla="*/ 764 w 5025922"/>
              <a:gd name="connsiteY3" fmla="*/ 1900549 h 3854232"/>
              <a:gd name="connsiteX4" fmla="*/ 108341 w 5025922"/>
              <a:gd name="connsiteY4" fmla="*/ 2506562 h 3854232"/>
              <a:gd name="connsiteX5" fmla="*/ 108341 w 5025922"/>
              <a:gd name="connsiteY5" fmla="*/ 3144849 h 3854232"/>
              <a:gd name="connsiteX6" fmla="*/ 414934 w 5025922"/>
              <a:gd name="connsiteY6" fmla="*/ 3684526 h 3854232"/>
              <a:gd name="connsiteX7" fmla="*/ 1436911 w 5025922"/>
              <a:gd name="connsiteY7" fmla="*/ 3671974 h 3854232"/>
              <a:gd name="connsiteX8" fmla="*/ 2010652 w 5025922"/>
              <a:gd name="connsiteY8" fmla="*/ 3743692 h 3854232"/>
              <a:gd name="connsiteX9" fmla="*/ 2575428 w 5025922"/>
              <a:gd name="connsiteY9" fmla="*/ 3853061 h 3854232"/>
              <a:gd name="connsiteX10" fmla="*/ 3409146 w 5025922"/>
              <a:gd name="connsiteY10" fmla="*/ 3668388 h 3854232"/>
              <a:gd name="connsiteX11" fmla="*/ 4269757 w 5025922"/>
              <a:gd name="connsiteY11" fmla="*/ 3689903 h 3854232"/>
              <a:gd name="connsiteX12" fmla="*/ 4861428 w 5025922"/>
              <a:gd name="connsiteY12" fmla="*/ 3281113 h 3854232"/>
              <a:gd name="connsiteX13" fmla="*/ 4936732 w 5025922"/>
              <a:gd name="connsiteY13" fmla="*/ 2194590 h 3854232"/>
              <a:gd name="connsiteX14" fmla="*/ 5022793 w 5025922"/>
              <a:gd name="connsiteY14" fmla="*/ 1140341 h 3854232"/>
              <a:gd name="connsiteX15" fmla="*/ 4818397 w 5025922"/>
              <a:gd name="connsiteY15" fmla="*/ 548670 h 3854232"/>
              <a:gd name="connsiteX16" fmla="*/ 4183696 w 5025922"/>
              <a:gd name="connsiteY16" fmla="*/ 118364 h 3854232"/>
              <a:gd name="connsiteX17" fmla="*/ 3957786 w 5025922"/>
              <a:gd name="connsiteY17" fmla="*/ 96849 h 3854232"/>
              <a:gd name="connsiteX18" fmla="*/ 3742633 w 5025922"/>
              <a:gd name="connsiteY18" fmla="*/ 30 h 3854232"/>
              <a:gd name="connsiteX19" fmla="*/ 3064901 w 5025922"/>
              <a:gd name="connsiteY19" fmla="*/ 107607 h 3854232"/>
              <a:gd name="connsiteX20" fmla="*/ 2516261 w 5025922"/>
              <a:gd name="connsiteY20" fmla="*/ 30 h 3854232"/>
              <a:gd name="connsiteX21" fmla="*/ 2516261 w 5025922"/>
              <a:gd name="connsiteY21" fmla="*/ 30 h 3854232"/>
              <a:gd name="connsiteX22" fmla="*/ 2096713 w 5025922"/>
              <a:gd name="connsiteY22" fmla="*/ 53819 h 3854232"/>
              <a:gd name="connsiteX23" fmla="*/ 816553 w 5025922"/>
              <a:gd name="connsiteY23" fmla="*/ 21546 h 3854232"/>
              <a:gd name="connsiteX0" fmla="*/ 816553 w 5025922"/>
              <a:gd name="connsiteY0" fmla="*/ 21546 h 3845361"/>
              <a:gd name="connsiteX1" fmla="*/ 224882 w 5025922"/>
              <a:gd name="connsiteY1" fmla="*/ 473367 h 3845361"/>
              <a:gd name="connsiteX2" fmla="*/ 171094 w 5025922"/>
              <a:gd name="connsiteY2" fmla="*/ 1258675 h 3845361"/>
              <a:gd name="connsiteX3" fmla="*/ 764 w 5025922"/>
              <a:gd name="connsiteY3" fmla="*/ 1900549 h 3845361"/>
              <a:gd name="connsiteX4" fmla="*/ 108341 w 5025922"/>
              <a:gd name="connsiteY4" fmla="*/ 2506562 h 3845361"/>
              <a:gd name="connsiteX5" fmla="*/ 108341 w 5025922"/>
              <a:gd name="connsiteY5" fmla="*/ 3144849 h 3845361"/>
              <a:gd name="connsiteX6" fmla="*/ 414934 w 5025922"/>
              <a:gd name="connsiteY6" fmla="*/ 3684526 h 3845361"/>
              <a:gd name="connsiteX7" fmla="*/ 1436911 w 5025922"/>
              <a:gd name="connsiteY7" fmla="*/ 3671974 h 3845361"/>
              <a:gd name="connsiteX8" fmla="*/ 2010652 w 5025922"/>
              <a:gd name="connsiteY8" fmla="*/ 3743692 h 3845361"/>
              <a:gd name="connsiteX9" fmla="*/ 2584392 w 5025922"/>
              <a:gd name="connsiteY9" fmla="*/ 3844096 h 3845361"/>
              <a:gd name="connsiteX10" fmla="*/ 3409146 w 5025922"/>
              <a:gd name="connsiteY10" fmla="*/ 3668388 h 3845361"/>
              <a:gd name="connsiteX11" fmla="*/ 4269757 w 5025922"/>
              <a:gd name="connsiteY11" fmla="*/ 3689903 h 3845361"/>
              <a:gd name="connsiteX12" fmla="*/ 4861428 w 5025922"/>
              <a:gd name="connsiteY12" fmla="*/ 3281113 h 3845361"/>
              <a:gd name="connsiteX13" fmla="*/ 4936732 w 5025922"/>
              <a:gd name="connsiteY13" fmla="*/ 2194590 h 3845361"/>
              <a:gd name="connsiteX14" fmla="*/ 5022793 w 5025922"/>
              <a:gd name="connsiteY14" fmla="*/ 1140341 h 3845361"/>
              <a:gd name="connsiteX15" fmla="*/ 4818397 w 5025922"/>
              <a:gd name="connsiteY15" fmla="*/ 548670 h 3845361"/>
              <a:gd name="connsiteX16" fmla="*/ 4183696 w 5025922"/>
              <a:gd name="connsiteY16" fmla="*/ 118364 h 3845361"/>
              <a:gd name="connsiteX17" fmla="*/ 3957786 w 5025922"/>
              <a:gd name="connsiteY17" fmla="*/ 96849 h 3845361"/>
              <a:gd name="connsiteX18" fmla="*/ 3742633 w 5025922"/>
              <a:gd name="connsiteY18" fmla="*/ 30 h 3845361"/>
              <a:gd name="connsiteX19" fmla="*/ 3064901 w 5025922"/>
              <a:gd name="connsiteY19" fmla="*/ 107607 h 3845361"/>
              <a:gd name="connsiteX20" fmla="*/ 2516261 w 5025922"/>
              <a:gd name="connsiteY20" fmla="*/ 30 h 3845361"/>
              <a:gd name="connsiteX21" fmla="*/ 2516261 w 5025922"/>
              <a:gd name="connsiteY21" fmla="*/ 30 h 3845361"/>
              <a:gd name="connsiteX22" fmla="*/ 2096713 w 5025922"/>
              <a:gd name="connsiteY22" fmla="*/ 53819 h 3845361"/>
              <a:gd name="connsiteX23" fmla="*/ 816553 w 5025922"/>
              <a:gd name="connsiteY23" fmla="*/ 21546 h 3845361"/>
              <a:gd name="connsiteX0" fmla="*/ 816138 w 5025507"/>
              <a:gd name="connsiteY0" fmla="*/ 21546 h 3845361"/>
              <a:gd name="connsiteX1" fmla="*/ 224467 w 5025507"/>
              <a:gd name="connsiteY1" fmla="*/ 473367 h 3845361"/>
              <a:gd name="connsiteX2" fmla="*/ 170679 w 5025507"/>
              <a:gd name="connsiteY2" fmla="*/ 1258675 h 3845361"/>
              <a:gd name="connsiteX3" fmla="*/ 349 w 5025507"/>
              <a:gd name="connsiteY3" fmla="*/ 1900549 h 3845361"/>
              <a:gd name="connsiteX4" fmla="*/ 125855 w 5025507"/>
              <a:gd name="connsiteY4" fmla="*/ 2273480 h 3845361"/>
              <a:gd name="connsiteX5" fmla="*/ 107926 w 5025507"/>
              <a:gd name="connsiteY5" fmla="*/ 3144849 h 3845361"/>
              <a:gd name="connsiteX6" fmla="*/ 414519 w 5025507"/>
              <a:gd name="connsiteY6" fmla="*/ 3684526 h 3845361"/>
              <a:gd name="connsiteX7" fmla="*/ 1436496 w 5025507"/>
              <a:gd name="connsiteY7" fmla="*/ 3671974 h 3845361"/>
              <a:gd name="connsiteX8" fmla="*/ 2010237 w 5025507"/>
              <a:gd name="connsiteY8" fmla="*/ 3743692 h 3845361"/>
              <a:gd name="connsiteX9" fmla="*/ 2583977 w 5025507"/>
              <a:gd name="connsiteY9" fmla="*/ 3844096 h 3845361"/>
              <a:gd name="connsiteX10" fmla="*/ 3408731 w 5025507"/>
              <a:gd name="connsiteY10" fmla="*/ 3668388 h 3845361"/>
              <a:gd name="connsiteX11" fmla="*/ 4269342 w 5025507"/>
              <a:gd name="connsiteY11" fmla="*/ 3689903 h 3845361"/>
              <a:gd name="connsiteX12" fmla="*/ 4861013 w 5025507"/>
              <a:gd name="connsiteY12" fmla="*/ 3281113 h 3845361"/>
              <a:gd name="connsiteX13" fmla="*/ 4936317 w 5025507"/>
              <a:gd name="connsiteY13" fmla="*/ 2194590 h 3845361"/>
              <a:gd name="connsiteX14" fmla="*/ 5022378 w 5025507"/>
              <a:gd name="connsiteY14" fmla="*/ 1140341 h 3845361"/>
              <a:gd name="connsiteX15" fmla="*/ 4817982 w 5025507"/>
              <a:gd name="connsiteY15" fmla="*/ 548670 h 3845361"/>
              <a:gd name="connsiteX16" fmla="*/ 4183281 w 5025507"/>
              <a:gd name="connsiteY16" fmla="*/ 118364 h 3845361"/>
              <a:gd name="connsiteX17" fmla="*/ 3957371 w 5025507"/>
              <a:gd name="connsiteY17" fmla="*/ 96849 h 3845361"/>
              <a:gd name="connsiteX18" fmla="*/ 3742218 w 5025507"/>
              <a:gd name="connsiteY18" fmla="*/ 30 h 3845361"/>
              <a:gd name="connsiteX19" fmla="*/ 3064486 w 5025507"/>
              <a:gd name="connsiteY19" fmla="*/ 107607 h 3845361"/>
              <a:gd name="connsiteX20" fmla="*/ 2515846 w 5025507"/>
              <a:gd name="connsiteY20" fmla="*/ 30 h 3845361"/>
              <a:gd name="connsiteX21" fmla="*/ 2515846 w 5025507"/>
              <a:gd name="connsiteY21" fmla="*/ 30 h 3845361"/>
              <a:gd name="connsiteX22" fmla="*/ 2096298 w 5025507"/>
              <a:gd name="connsiteY22" fmla="*/ 53819 h 3845361"/>
              <a:gd name="connsiteX23" fmla="*/ 816138 w 5025507"/>
              <a:gd name="connsiteY23" fmla="*/ 21546 h 3845361"/>
              <a:gd name="connsiteX0" fmla="*/ 727540 w 4936909"/>
              <a:gd name="connsiteY0" fmla="*/ 21546 h 3845361"/>
              <a:gd name="connsiteX1" fmla="*/ 135869 w 4936909"/>
              <a:gd name="connsiteY1" fmla="*/ 473367 h 3845361"/>
              <a:gd name="connsiteX2" fmla="*/ 82081 w 4936909"/>
              <a:gd name="connsiteY2" fmla="*/ 1258675 h 3845361"/>
              <a:gd name="connsiteX3" fmla="*/ 37257 w 4936909"/>
              <a:gd name="connsiteY3" fmla="*/ 2273480 h 3845361"/>
              <a:gd name="connsiteX4" fmla="*/ 19328 w 4936909"/>
              <a:gd name="connsiteY4" fmla="*/ 3144849 h 3845361"/>
              <a:gd name="connsiteX5" fmla="*/ 325921 w 4936909"/>
              <a:gd name="connsiteY5" fmla="*/ 3684526 h 3845361"/>
              <a:gd name="connsiteX6" fmla="*/ 1347898 w 4936909"/>
              <a:gd name="connsiteY6" fmla="*/ 3671974 h 3845361"/>
              <a:gd name="connsiteX7" fmla="*/ 1921639 w 4936909"/>
              <a:gd name="connsiteY7" fmla="*/ 3743692 h 3845361"/>
              <a:gd name="connsiteX8" fmla="*/ 2495379 w 4936909"/>
              <a:gd name="connsiteY8" fmla="*/ 3844096 h 3845361"/>
              <a:gd name="connsiteX9" fmla="*/ 3320133 w 4936909"/>
              <a:gd name="connsiteY9" fmla="*/ 3668388 h 3845361"/>
              <a:gd name="connsiteX10" fmla="*/ 4180744 w 4936909"/>
              <a:gd name="connsiteY10" fmla="*/ 3689903 h 3845361"/>
              <a:gd name="connsiteX11" fmla="*/ 4772415 w 4936909"/>
              <a:gd name="connsiteY11" fmla="*/ 3281113 h 3845361"/>
              <a:gd name="connsiteX12" fmla="*/ 4847719 w 4936909"/>
              <a:gd name="connsiteY12" fmla="*/ 2194590 h 3845361"/>
              <a:gd name="connsiteX13" fmla="*/ 4933780 w 4936909"/>
              <a:gd name="connsiteY13" fmla="*/ 1140341 h 3845361"/>
              <a:gd name="connsiteX14" fmla="*/ 4729384 w 4936909"/>
              <a:gd name="connsiteY14" fmla="*/ 548670 h 3845361"/>
              <a:gd name="connsiteX15" fmla="*/ 4094683 w 4936909"/>
              <a:gd name="connsiteY15" fmla="*/ 118364 h 3845361"/>
              <a:gd name="connsiteX16" fmla="*/ 3868773 w 4936909"/>
              <a:gd name="connsiteY16" fmla="*/ 96849 h 3845361"/>
              <a:gd name="connsiteX17" fmla="*/ 3653620 w 4936909"/>
              <a:gd name="connsiteY17" fmla="*/ 30 h 3845361"/>
              <a:gd name="connsiteX18" fmla="*/ 2975888 w 4936909"/>
              <a:gd name="connsiteY18" fmla="*/ 107607 h 3845361"/>
              <a:gd name="connsiteX19" fmla="*/ 2427248 w 4936909"/>
              <a:gd name="connsiteY19" fmla="*/ 30 h 3845361"/>
              <a:gd name="connsiteX20" fmla="*/ 2427248 w 4936909"/>
              <a:gd name="connsiteY20" fmla="*/ 30 h 3845361"/>
              <a:gd name="connsiteX21" fmla="*/ 2007700 w 4936909"/>
              <a:gd name="connsiteY21" fmla="*/ 53819 h 3845361"/>
              <a:gd name="connsiteX22" fmla="*/ 727540 w 4936909"/>
              <a:gd name="connsiteY22" fmla="*/ 21546 h 3845361"/>
              <a:gd name="connsiteX0" fmla="*/ 799540 w 5008909"/>
              <a:gd name="connsiteY0" fmla="*/ 21546 h 3845361"/>
              <a:gd name="connsiteX1" fmla="*/ 207869 w 5008909"/>
              <a:gd name="connsiteY1" fmla="*/ 473367 h 3845361"/>
              <a:gd name="connsiteX2" fmla="*/ 1681 w 5008909"/>
              <a:gd name="connsiteY2" fmla="*/ 1258675 h 3845361"/>
              <a:gd name="connsiteX3" fmla="*/ 109257 w 5008909"/>
              <a:gd name="connsiteY3" fmla="*/ 2273480 h 3845361"/>
              <a:gd name="connsiteX4" fmla="*/ 91328 w 5008909"/>
              <a:gd name="connsiteY4" fmla="*/ 3144849 h 3845361"/>
              <a:gd name="connsiteX5" fmla="*/ 397921 w 5008909"/>
              <a:gd name="connsiteY5" fmla="*/ 3684526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2079700 w 5008909"/>
              <a:gd name="connsiteY21" fmla="*/ 53819 h 3845361"/>
              <a:gd name="connsiteX22" fmla="*/ 799540 w 5008909"/>
              <a:gd name="connsiteY22" fmla="*/ 21546 h 3845361"/>
              <a:gd name="connsiteX0" fmla="*/ 799540 w 5008909"/>
              <a:gd name="connsiteY0" fmla="*/ 21546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84526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2079700 w 5008909"/>
              <a:gd name="connsiteY21" fmla="*/ 53819 h 3845361"/>
              <a:gd name="connsiteX22" fmla="*/ 799540 w 5008909"/>
              <a:gd name="connsiteY22" fmla="*/ 21546 h 3845361"/>
              <a:gd name="connsiteX0" fmla="*/ 799540 w 5008909"/>
              <a:gd name="connsiteY0" fmla="*/ 21546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84526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2079700 w 5008909"/>
              <a:gd name="connsiteY21" fmla="*/ 53819 h 3845361"/>
              <a:gd name="connsiteX22" fmla="*/ 799540 w 5008909"/>
              <a:gd name="connsiteY22" fmla="*/ 21546 h 3845361"/>
              <a:gd name="connsiteX0" fmla="*/ 799540 w 5008909"/>
              <a:gd name="connsiteY0" fmla="*/ 21546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84526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2079700 w 5008909"/>
              <a:gd name="connsiteY21" fmla="*/ 53819 h 3845361"/>
              <a:gd name="connsiteX22" fmla="*/ 799540 w 5008909"/>
              <a:gd name="connsiteY22" fmla="*/ 21546 h 3845361"/>
              <a:gd name="connsiteX0" fmla="*/ 799540 w 5008909"/>
              <a:gd name="connsiteY0" fmla="*/ 21546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30738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2079700 w 5008909"/>
              <a:gd name="connsiteY21" fmla="*/ 53819 h 3845361"/>
              <a:gd name="connsiteX22" fmla="*/ 799540 w 5008909"/>
              <a:gd name="connsiteY22" fmla="*/ 21546 h 3845361"/>
              <a:gd name="connsiteX0" fmla="*/ 799540 w 5008909"/>
              <a:gd name="connsiteY0" fmla="*/ 21546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30738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2079700 w 5008909"/>
              <a:gd name="connsiteY21" fmla="*/ 53819 h 3845361"/>
              <a:gd name="connsiteX22" fmla="*/ 799540 w 5008909"/>
              <a:gd name="connsiteY22" fmla="*/ 21546 h 3845361"/>
              <a:gd name="connsiteX0" fmla="*/ 781611 w 5008909"/>
              <a:gd name="connsiteY0" fmla="*/ 66369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30738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2079700 w 5008909"/>
              <a:gd name="connsiteY21" fmla="*/ 53819 h 3845361"/>
              <a:gd name="connsiteX22" fmla="*/ 781611 w 5008909"/>
              <a:gd name="connsiteY22" fmla="*/ 66369 h 3845361"/>
              <a:gd name="connsiteX0" fmla="*/ 781611 w 5008909"/>
              <a:gd name="connsiteY0" fmla="*/ 66369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30738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2079700 w 5008909"/>
              <a:gd name="connsiteY21" fmla="*/ 53819 h 3845361"/>
              <a:gd name="connsiteX22" fmla="*/ 781611 w 5008909"/>
              <a:gd name="connsiteY22" fmla="*/ 66369 h 3845361"/>
              <a:gd name="connsiteX0" fmla="*/ 781611 w 5008909"/>
              <a:gd name="connsiteY0" fmla="*/ 66369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30738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1891441 w 5008909"/>
              <a:gd name="connsiteY21" fmla="*/ 170361 h 3845361"/>
              <a:gd name="connsiteX22" fmla="*/ 781611 w 5008909"/>
              <a:gd name="connsiteY22" fmla="*/ 66369 h 3845361"/>
              <a:gd name="connsiteX0" fmla="*/ 781611 w 5008909"/>
              <a:gd name="connsiteY0" fmla="*/ 66369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30738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1891441 w 5008909"/>
              <a:gd name="connsiteY21" fmla="*/ 170361 h 3845361"/>
              <a:gd name="connsiteX22" fmla="*/ 781611 w 5008909"/>
              <a:gd name="connsiteY22" fmla="*/ 66369 h 3845361"/>
              <a:gd name="connsiteX0" fmla="*/ 781611 w 5008909"/>
              <a:gd name="connsiteY0" fmla="*/ 66369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30738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1748005 w 5008909"/>
              <a:gd name="connsiteY21" fmla="*/ 152432 h 3845361"/>
              <a:gd name="connsiteX22" fmla="*/ 781611 w 5008909"/>
              <a:gd name="connsiteY22" fmla="*/ 66369 h 3845361"/>
              <a:gd name="connsiteX0" fmla="*/ 781611 w 5008909"/>
              <a:gd name="connsiteY0" fmla="*/ 66369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30738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1748005 w 5008909"/>
              <a:gd name="connsiteY20" fmla="*/ 152432 h 3845361"/>
              <a:gd name="connsiteX21" fmla="*/ 781611 w 5008909"/>
              <a:gd name="connsiteY21" fmla="*/ 66369 h 3845361"/>
              <a:gd name="connsiteX0" fmla="*/ 781611 w 5008909"/>
              <a:gd name="connsiteY0" fmla="*/ 66369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30738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1748005 w 5008909"/>
              <a:gd name="connsiteY20" fmla="*/ 152432 h 3845361"/>
              <a:gd name="connsiteX21" fmla="*/ 781611 w 5008909"/>
              <a:gd name="connsiteY21" fmla="*/ 66369 h 3845361"/>
              <a:gd name="connsiteX0" fmla="*/ 781611 w 5008909"/>
              <a:gd name="connsiteY0" fmla="*/ 66369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30738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553037 w 5008909"/>
              <a:gd name="connsiteY19" fmla="*/ 215182 h 3845361"/>
              <a:gd name="connsiteX20" fmla="*/ 1748005 w 5008909"/>
              <a:gd name="connsiteY20" fmla="*/ 152432 h 3845361"/>
              <a:gd name="connsiteX21" fmla="*/ 781611 w 5008909"/>
              <a:gd name="connsiteY21" fmla="*/ 66369 h 3845361"/>
              <a:gd name="connsiteX0" fmla="*/ 781611 w 5008909"/>
              <a:gd name="connsiteY0" fmla="*/ 71261 h 3850253"/>
              <a:gd name="connsiteX1" fmla="*/ 207869 w 5008909"/>
              <a:gd name="connsiteY1" fmla="*/ 478259 h 3850253"/>
              <a:gd name="connsiteX2" fmla="*/ 1681 w 5008909"/>
              <a:gd name="connsiteY2" fmla="*/ 1263567 h 3850253"/>
              <a:gd name="connsiteX3" fmla="*/ 109257 w 5008909"/>
              <a:gd name="connsiteY3" fmla="*/ 2197690 h 3850253"/>
              <a:gd name="connsiteX4" fmla="*/ 91328 w 5008909"/>
              <a:gd name="connsiteY4" fmla="*/ 3149741 h 3850253"/>
              <a:gd name="connsiteX5" fmla="*/ 397921 w 5008909"/>
              <a:gd name="connsiteY5" fmla="*/ 3635630 h 3850253"/>
              <a:gd name="connsiteX6" fmla="*/ 1419898 w 5008909"/>
              <a:gd name="connsiteY6" fmla="*/ 3676866 h 3850253"/>
              <a:gd name="connsiteX7" fmla="*/ 1993639 w 5008909"/>
              <a:gd name="connsiteY7" fmla="*/ 3748584 h 3850253"/>
              <a:gd name="connsiteX8" fmla="*/ 2567379 w 5008909"/>
              <a:gd name="connsiteY8" fmla="*/ 3848988 h 3850253"/>
              <a:gd name="connsiteX9" fmla="*/ 3392133 w 5008909"/>
              <a:gd name="connsiteY9" fmla="*/ 3673280 h 3850253"/>
              <a:gd name="connsiteX10" fmla="*/ 4252744 w 5008909"/>
              <a:gd name="connsiteY10" fmla="*/ 3694795 h 3850253"/>
              <a:gd name="connsiteX11" fmla="*/ 4844415 w 5008909"/>
              <a:gd name="connsiteY11" fmla="*/ 3286005 h 3850253"/>
              <a:gd name="connsiteX12" fmla="*/ 4919719 w 5008909"/>
              <a:gd name="connsiteY12" fmla="*/ 2199482 h 3850253"/>
              <a:gd name="connsiteX13" fmla="*/ 5005780 w 5008909"/>
              <a:gd name="connsiteY13" fmla="*/ 1145233 h 3850253"/>
              <a:gd name="connsiteX14" fmla="*/ 4801384 w 5008909"/>
              <a:gd name="connsiteY14" fmla="*/ 553562 h 3850253"/>
              <a:gd name="connsiteX15" fmla="*/ 4166683 w 5008909"/>
              <a:gd name="connsiteY15" fmla="*/ 123256 h 3850253"/>
              <a:gd name="connsiteX16" fmla="*/ 3940773 w 5008909"/>
              <a:gd name="connsiteY16" fmla="*/ 101741 h 3850253"/>
              <a:gd name="connsiteX17" fmla="*/ 3725620 w 5008909"/>
              <a:gd name="connsiteY17" fmla="*/ 4922 h 3850253"/>
              <a:gd name="connsiteX18" fmla="*/ 3047888 w 5008909"/>
              <a:gd name="connsiteY18" fmla="*/ 112499 h 3850253"/>
              <a:gd name="connsiteX19" fmla="*/ 2553037 w 5008909"/>
              <a:gd name="connsiteY19" fmla="*/ 220074 h 3850253"/>
              <a:gd name="connsiteX20" fmla="*/ 1748005 w 5008909"/>
              <a:gd name="connsiteY20" fmla="*/ 157324 h 3850253"/>
              <a:gd name="connsiteX21" fmla="*/ 781611 w 5008909"/>
              <a:gd name="connsiteY21" fmla="*/ 71261 h 3850253"/>
              <a:gd name="connsiteX0" fmla="*/ 781611 w 5008909"/>
              <a:gd name="connsiteY0" fmla="*/ 66370 h 3845362"/>
              <a:gd name="connsiteX1" fmla="*/ 207869 w 5008909"/>
              <a:gd name="connsiteY1" fmla="*/ 473368 h 3845362"/>
              <a:gd name="connsiteX2" fmla="*/ 1681 w 5008909"/>
              <a:gd name="connsiteY2" fmla="*/ 1258676 h 3845362"/>
              <a:gd name="connsiteX3" fmla="*/ 109257 w 5008909"/>
              <a:gd name="connsiteY3" fmla="*/ 2192799 h 3845362"/>
              <a:gd name="connsiteX4" fmla="*/ 91328 w 5008909"/>
              <a:gd name="connsiteY4" fmla="*/ 3144850 h 3845362"/>
              <a:gd name="connsiteX5" fmla="*/ 397921 w 5008909"/>
              <a:gd name="connsiteY5" fmla="*/ 3630739 h 3845362"/>
              <a:gd name="connsiteX6" fmla="*/ 1419898 w 5008909"/>
              <a:gd name="connsiteY6" fmla="*/ 3671975 h 3845362"/>
              <a:gd name="connsiteX7" fmla="*/ 1993639 w 5008909"/>
              <a:gd name="connsiteY7" fmla="*/ 3743693 h 3845362"/>
              <a:gd name="connsiteX8" fmla="*/ 2567379 w 5008909"/>
              <a:gd name="connsiteY8" fmla="*/ 3844097 h 3845362"/>
              <a:gd name="connsiteX9" fmla="*/ 3392133 w 5008909"/>
              <a:gd name="connsiteY9" fmla="*/ 3668389 h 3845362"/>
              <a:gd name="connsiteX10" fmla="*/ 4252744 w 5008909"/>
              <a:gd name="connsiteY10" fmla="*/ 3689904 h 3845362"/>
              <a:gd name="connsiteX11" fmla="*/ 4844415 w 5008909"/>
              <a:gd name="connsiteY11" fmla="*/ 3281114 h 3845362"/>
              <a:gd name="connsiteX12" fmla="*/ 4919719 w 5008909"/>
              <a:gd name="connsiteY12" fmla="*/ 2194591 h 3845362"/>
              <a:gd name="connsiteX13" fmla="*/ 5005780 w 5008909"/>
              <a:gd name="connsiteY13" fmla="*/ 1140342 h 3845362"/>
              <a:gd name="connsiteX14" fmla="*/ 4801384 w 5008909"/>
              <a:gd name="connsiteY14" fmla="*/ 548671 h 3845362"/>
              <a:gd name="connsiteX15" fmla="*/ 4166683 w 5008909"/>
              <a:gd name="connsiteY15" fmla="*/ 118365 h 3845362"/>
              <a:gd name="connsiteX16" fmla="*/ 3940773 w 5008909"/>
              <a:gd name="connsiteY16" fmla="*/ 96850 h 3845362"/>
              <a:gd name="connsiteX17" fmla="*/ 3725620 w 5008909"/>
              <a:gd name="connsiteY17" fmla="*/ 31 h 3845362"/>
              <a:gd name="connsiteX18" fmla="*/ 3047888 w 5008909"/>
              <a:gd name="connsiteY18" fmla="*/ 107608 h 3845362"/>
              <a:gd name="connsiteX19" fmla="*/ 1748005 w 5008909"/>
              <a:gd name="connsiteY19" fmla="*/ 152433 h 3845362"/>
              <a:gd name="connsiteX20" fmla="*/ 781611 w 5008909"/>
              <a:gd name="connsiteY20" fmla="*/ 66370 h 3845362"/>
              <a:gd name="connsiteX0" fmla="*/ 781611 w 5008909"/>
              <a:gd name="connsiteY0" fmla="*/ 66370 h 3845362"/>
              <a:gd name="connsiteX1" fmla="*/ 207869 w 5008909"/>
              <a:gd name="connsiteY1" fmla="*/ 473368 h 3845362"/>
              <a:gd name="connsiteX2" fmla="*/ 1681 w 5008909"/>
              <a:gd name="connsiteY2" fmla="*/ 1258676 h 3845362"/>
              <a:gd name="connsiteX3" fmla="*/ 109257 w 5008909"/>
              <a:gd name="connsiteY3" fmla="*/ 2192799 h 3845362"/>
              <a:gd name="connsiteX4" fmla="*/ 91328 w 5008909"/>
              <a:gd name="connsiteY4" fmla="*/ 3144850 h 3845362"/>
              <a:gd name="connsiteX5" fmla="*/ 397921 w 5008909"/>
              <a:gd name="connsiteY5" fmla="*/ 3630739 h 3845362"/>
              <a:gd name="connsiteX6" fmla="*/ 1419898 w 5008909"/>
              <a:gd name="connsiteY6" fmla="*/ 3671975 h 3845362"/>
              <a:gd name="connsiteX7" fmla="*/ 1993639 w 5008909"/>
              <a:gd name="connsiteY7" fmla="*/ 3743693 h 3845362"/>
              <a:gd name="connsiteX8" fmla="*/ 2567379 w 5008909"/>
              <a:gd name="connsiteY8" fmla="*/ 3844097 h 3845362"/>
              <a:gd name="connsiteX9" fmla="*/ 3392133 w 5008909"/>
              <a:gd name="connsiteY9" fmla="*/ 3668389 h 3845362"/>
              <a:gd name="connsiteX10" fmla="*/ 4252744 w 5008909"/>
              <a:gd name="connsiteY10" fmla="*/ 3689904 h 3845362"/>
              <a:gd name="connsiteX11" fmla="*/ 4844415 w 5008909"/>
              <a:gd name="connsiteY11" fmla="*/ 3281114 h 3845362"/>
              <a:gd name="connsiteX12" fmla="*/ 4919719 w 5008909"/>
              <a:gd name="connsiteY12" fmla="*/ 2194591 h 3845362"/>
              <a:gd name="connsiteX13" fmla="*/ 5005780 w 5008909"/>
              <a:gd name="connsiteY13" fmla="*/ 1140342 h 3845362"/>
              <a:gd name="connsiteX14" fmla="*/ 4801384 w 5008909"/>
              <a:gd name="connsiteY14" fmla="*/ 548671 h 3845362"/>
              <a:gd name="connsiteX15" fmla="*/ 4166683 w 5008909"/>
              <a:gd name="connsiteY15" fmla="*/ 118365 h 3845362"/>
              <a:gd name="connsiteX16" fmla="*/ 3940773 w 5008909"/>
              <a:gd name="connsiteY16" fmla="*/ 96850 h 3845362"/>
              <a:gd name="connsiteX17" fmla="*/ 3725620 w 5008909"/>
              <a:gd name="connsiteY17" fmla="*/ 31 h 3845362"/>
              <a:gd name="connsiteX18" fmla="*/ 3047888 w 5008909"/>
              <a:gd name="connsiteY18" fmla="*/ 107608 h 3845362"/>
              <a:gd name="connsiteX19" fmla="*/ 1748005 w 5008909"/>
              <a:gd name="connsiteY19" fmla="*/ 152433 h 3845362"/>
              <a:gd name="connsiteX20" fmla="*/ 781611 w 5008909"/>
              <a:gd name="connsiteY20" fmla="*/ 66370 h 3845362"/>
              <a:gd name="connsiteX0" fmla="*/ 781611 w 5008909"/>
              <a:gd name="connsiteY0" fmla="*/ 82103 h 3861095"/>
              <a:gd name="connsiteX1" fmla="*/ 207869 w 5008909"/>
              <a:gd name="connsiteY1" fmla="*/ 489101 h 3861095"/>
              <a:gd name="connsiteX2" fmla="*/ 1681 w 5008909"/>
              <a:gd name="connsiteY2" fmla="*/ 1274409 h 3861095"/>
              <a:gd name="connsiteX3" fmla="*/ 109257 w 5008909"/>
              <a:gd name="connsiteY3" fmla="*/ 2208532 h 3861095"/>
              <a:gd name="connsiteX4" fmla="*/ 91328 w 5008909"/>
              <a:gd name="connsiteY4" fmla="*/ 3160583 h 3861095"/>
              <a:gd name="connsiteX5" fmla="*/ 397921 w 5008909"/>
              <a:gd name="connsiteY5" fmla="*/ 3646472 h 3861095"/>
              <a:gd name="connsiteX6" fmla="*/ 1419898 w 5008909"/>
              <a:gd name="connsiteY6" fmla="*/ 3687708 h 3861095"/>
              <a:gd name="connsiteX7" fmla="*/ 1993639 w 5008909"/>
              <a:gd name="connsiteY7" fmla="*/ 3759426 h 3861095"/>
              <a:gd name="connsiteX8" fmla="*/ 2567379 w 5008909"/>
              <a:gd name="connsiteY8" fmla="*/ 3859830 h 3861095"/>
              <a:gd name="connsiteX9" fmla="*/ 3392133 w 5008909"/>
              <a:gd name="connsiteY9" fmla="*/ 3684122 h 3861095"/>
              <a:gd name="connsiteX10" fmla="*/ 4252744 w 5008909"/>
              <a:gd name="connsiteY10" fmla="*/ 3705637 h 3861095"/>
              <a:gd name="connsiteX11" fmla="*/ 4844415 w 5008909"/>
              <a:gd name="connsiteY11" fmla="*/ 3296847 h 3861095"/>
              <a:gd name="connsiteX12" fmla="*/ 4919719 w 5008909"/>
              <a:gd name="connsiteY12" fmla="*/ 2210324 h 3861095"/>
              <a:gd name="connsiteX13" fmla="*/ 5005780 w 5008909"/>
              <a:gd name="connsiteY13" fmla="*/ 1156075 h 3861095"/>
              <a:gd name="connsiteX14" fmla="*/ 4801384 w 5008909"/>
              <a:gd name="connsiteY14" fmla="*/ 564404 h 3861095"/>
              <a:gd name="connsiteX15" fmla="*/ 4166683 w 5008909"/>
              <a:gd name="connsiteY15" fmla="*/ 134098 h 3861095"/>
              <a:gd name="connsiteX16" fmla="*/ 3940773 w 5008909"/>
              <a:gd name="connsiteY16" fmla="*/ 112583 h 3861095"/>
              <a:gd name="connsiteX17" fmla="*/ 3725620 w 5008909"/>
              <a:gd name="connsiteY17" fmla="*/ 15764 h 3861095"/>
              <a:gd name="connsiteX18" fmla="*/ 2832735 w 5008909"/>
              <a:gd name="connsiteY18" fmla="*/ 15765 h 3861095"/>
              <a:gd name="connsiteX19" fmla="*/ 1748005 w 5008909"/>
              <a:gd name="connsiteY19" fmla="*/ 168166 h 3861095"/>
              <a:gd name="connsiteX20" fmla="*/ 781611 w 5008909"/>
              <a:gd name="connsiteY20" fmla="*/ 82103 h 3861095"/>
              <a:gd name="connsiteX0" fmla="*/ 781611 w 5008909"/>
              <a:gd name="connsiteY0" fmla="*/ 82103 h 3861095"/>
              <a:gd name="connsiteX1" fmla="*/ 207869 w 5008909"/>
              <a:gd name="connsiteY1" fmla="*/ 489101 h 3861095"/>
              <a:gd name="connsiteX2" fmla="*/ 1681 w 5008909"/>
              <a:gd name="connsiteY2" fmla="*/ 1274409 h 3861095"/>
              <a:gd name="connsiteX3" fmla="*/ 109257 w 5008909"/>
              <a:gd name="connsiteY3" fmla="*/ 2208532 h 3861095"/>
              <a:gd name="connsiteX4" fmla="*/ 91328 w 5008909"/>
              <a:gd name="connsiteY4" fmla="*/ 3160583 h 3861095"/>
              <a:gd name="connsiteX5" fmla="*/ 397921 w 5008909"/>
              <a:gd name="connsiteY5" fmla="*/ 3646472 h 3861095"/>
              <a:gd name="connsiteX6" fmla="*/ 1419898 w 5008909"/>
              <a:gd name="connsiteY6" fmla="*/ 3687708 h 3861095"/>
              <a:gd name="connsiteX7" fmla="*/ 1993639 w 5008909"/>
              <a:gd name="connsiteY7" fmla="*/ 3759426 h 3861095"/>
              <a:gd name="connsiteX8" fmla="*/ 2567379 w 5008909"/>
              <a:gd name="connsiteY8" fmla="*/ 3859830 h 3861095"/>
              <a:gd name="connsiteX9" fmla="*/ 3392133 w 5008909"/>
              <a:gd name="connsiteY9" fmla="*/ 3684122 h 3861095"/>
              <a:gd name="connsiteX10" fmla="*/ 4252744 w 5008909"/>
              <a:gd name="connsiteY10" fmla="*/ 3705637 h 3861095"/>
              <a:gd name="connsiteX11" fmla="*/ 4844415 w 5008909"/>
              <a:gd name="connsiteY11" fmla="*/ 3296847 h 3861095"/>
              <a:gd name="connsiteX12" fmla="*/ 4919719 w 5008909"/>
              <a:gd name="connsiteY12" fmla="*/ 2210324 h 3861095"/>
              <a:gd name="connsiteX13" fmla="*/ 5005780 w 5008909"/>
              <a:gd name="connsiteY13" fmla="*/ 1156075 h 3861095"/>
              <a:gd name="connsiteX14" fmla="*/ 4801384 w 5008909"/>
              <a:gd name="connsiteY14" fmla="*/ 564404 h 3861095"/>
              <a:gd name="connsiteX15" fmla="*/ 4166683 w 5008909"/>
              <a:gd name="connsiteY15" fmla="*/ 134098 h 3861095"/>
              <a:gd name="connsiteX16" fmla="*/ 3940773 w 5008909"/>
              <a:gd name="connsiteY16" fmla="*/ 112583 h 3861095"/>
              <a:gd name="connsiteX17" fmla="*/ 3725620 w 5008909"/>
              <a:gd name="connsiteY17" fmla="*/ 15764 h 3861095"/>
              <a:gd name="connsiteX18" fmla="*/ 2778946 w 5008909"/>
              <a:gd name="connsiteY18" fmla="*/ 15765 h 3861095"/>
              <a:gd name="connsiteX19" fmla="*/ 1748005 w 5008909"/>
              <a:gd name="connsiteY19" fmla="*/ 168166 h 3861095"/>
              <a:gd name="connsiteX20" fmla="*/ 781611 w 5008909"/>
              <a:gd name="connsiteY20" fmla="*/ 82103 h 3861095"/>
              <a:gd name="connsiteX0" fmla="*/ 781611 w 5008909"/>
              <a:gd name="connsiteY0" fmla="*/ 66372 h 3845364"/>
              <a:gd name="connsiteX1" fmla="*/ 207869 w 5008909"/>
              <a:gd name="connsiteY1" fmla="*/ 473370 h 3845364"/>
              <a:gd name="connsiteX2" fmla="*/ 1681 w 5008909"/>
              <a:gd name="connsiteY2" fmla="*/ 1258678 h 3845364"/>
              <a:gd name="connsiteX3" fmla="*/ 109257 w 5008909"/>
              <a:gd name="connsiteY3" fmla="*/ 2192801 h 3845364"/>
              <a:gd name="connsiteX4" fmla="*/ 91328 w 5008909"/>
              <a:gd name="connsiteY4" fmla="*/ 3144852 h 3845364"/>
              <a:gd name="connsiteX5" fmla="*/ 397921 w 5008909"/>
              <a:gd name="connsiteY5" fmla="*/ 3630741 h 3845364"/>
              <a:gd name="connsiteX6" fmla="*/ 1419898 w 5008909"/>
              <a:gd name="connsiteY6" fmla="*/ 3671977 h 3845364"/>
              <a:gd name="connsiteX7" fmla="*/ 1993639 w 5008909"/>
              <a:gd name="connsiteY7" fmla="*/ 3743695 h 3845364"/>
              <a:gd name="connsiteX8" fmla="*/ 2567379 w 5008909"/>
              <a:gd name="connsiteY8" fmla="*/ 3844099 h 3845364"/>
              <a:gd name="connsiteX9" fmla="*/ 3392133 w 5008909"/>
              <a:gd name="connsiteY9" fmla="*/ 3668391 h 3845364"/>
              <a:gd name="connsiteX10" fmla="*/ 4252744 w 5008909"/>
              <a:gd name="connsiteY10" fmla="*/ 3689906 h 3845364"/>
              <a:gd name="connsiteX11" fmla="*/ 4844415 w 5008909"/>
              <a:gd name="connsiteY11" fmla="*/ 3281116 h 3845364"/>
              <a:gd name="connsiteX12" fmla="*/ 4919719 w 5008909"/>
              <a:gd name="connsiteY12" fmla="*/ 2194593 h 3845364"/>
              <a:gd name="connsiteX13" fmla="*/ 5005780 w 5008909"/>
              <a:gd name="connsiteY13" fmla="*/ 1140344 h 3845364"/>
              <a:gd name="connsiteX14" fmla="*/ 4801384 w 5008909"/>
              <a:gd name="connsiteY14" fmla="*/ 548673 h 3845364"/>
              <a:gd name="connsiteX15" fmla="*/ 4166683 w 5008909"/>
              <a:gd name="connsiteY15" fmla="*/ 118367 h 3845364"/>
              <a:gd name="connsiteX16" fmla="*/ 3940773 w 5008909"/>
              <a:gd name="connsiteY16" fmla="*/ 96852 h 3845364"/>
              <a:gd name="connsiteX17" fmla="*/ 3743550 w 5008909"/>
              <a:gd name="connsiteY17" fmla="*/ 170362 h 3845364"/>
              <a:gd name="connsiteX18" fmla="*/ 2778946 w 5008909"/>
              <a:gd name="connsiteY18" fmla="*/ 34 h 3845364"/>
              <a:gd name="connsiteX19" fmla="*/ 1748005 w 5008909"/>
              <a:gd name="connsiteY19" fmla="*/ 152435 h 3845364"/>
              <a:gd name="connsiteX20" fmla="*/ 781611 w 5008909"/>
              <a:gd name="connsiteY20" fmla="*/ 66372 h 3845364"/>
              <a:gd name="connsiteX0" fmla="*/ 781611 w 5008909"/>
              <a:gd name="connsiteY0" fmla="*/ 66372 h 3845364"/>
              <a:gd name="connsiteX1" fmla="*/ 207869 w 5008909"/>
              <a:gd name="connsiteY1" fmla="*/ 473370 h 3845364"/>
              <a:gd name="connsiteX2" fmla="*/ 1681 w 5008909"/>
              <a:gd name="connsiteY2" fmla="*/ 1258678 h 3845364"/>
              <a:gd name="connsiteX3" fmla="*/ 109257 w 5008909"/>
              <a:gd name="connsiteY3" fmla="*/ 2192801 h 3845364"/>
              <a:gd name="connsiteX4" fmla="*/ 91328 w 5008909"/>
              <a:gd name="connsiteY4" fmla="*/ 3144852 h 3845364"/>
              <a:gd name="connsiteX5" fmla="*/ 397921 w 5008909"/>
              <a:gd name="connsiteY5" fmla="*/ 3630741 h 3845364"/>
              <a:gd name="connsiteX6" fmla="*/ 1419898 w 5008909"/>
              <a:gd name="connsiteY6" fmla="*/ 3671977 h 3845364"/>
              <a:gd name="connsiteX7" fmla="*/ 1993639 w 5008909"/>
              <a:gd name="connsiteY7" fmla="*/ 3743695 h 3845364"/>
              <a:gd name="connsiteX8" fmla="*/ 2567379 w 5008909"/>
              <a:gd name="connsiteY8" fmla="*/ 3844099 h 3845364"/>
              <a:gd name="connsiteX9" fmla="*/ 3392133 w 5008909"/>
              <a:gd name="connsiteY9" fmla="*/ 3668391 h 3845364"/>
              <a:gd name="connsiteX10" fmla="*/ 4252744 w 5008909"/>
              <a:gd name="connsiteY10" fmla="*/ 3689906 h 3845364"/>
              <a:gd name="connsiteX11" fmla="*/ 4844415 w 5008909"/>
              <a:gd name="connsiteY11" fmla="*/ 3281116 h 3845364"/>
              <a:gd name="connsiteX12" fmla="*/ 4919719 w 5008909"/>
              <a:gd name="connsiteY12" fmla="*/ 2194593 h 3845364"/>
              <a:gd name="connsiteX13" fmla="*/ 5005780 w 5008909"/>
              <a:gd name="connsiteY13" fmla="*/ 1140344 h 3845364"/>
              <a:gd name="connsiteX14" fmla="*/ 4801384 w 5008909"/>
              <a:gd name="connsiteY14" fmla="*/ 548673 h 3845364"/>
              <a:gd name="connsiteX15" fmla="*/ 4166683 w 5008909"/>
              <a:gd name="connsiteY15" fmla="*/ 118367 h 3845364"/>
              <a:gd name="connsiteX16" fmla="*/ 3743550 w 5008909"/>
              <a:gd name="connsiteY16" fmla="*/ 170362 h 3845364"/>
              <a:gd name="connsiteX17" fmla="*/ 2778946 w 5008909"/>
              <a:gd name="connsiteY17" fmla="*/ 34 h 3845364"/>
              <a:gd name="connsiteX18" fmla="*/ 1748005 w 5008909"/>
              <a:gd name="connsiteY18" fmla="*/ 152435 h 3845364"/>
              <a:gd name="connsiteX19" fmla="*/ 781611 w 5008909"/>
              <a:gd name="connsiteY19" fmla="*/ 66372 h 3845364"/>
              <a:gd name="connsiteX0" fmla="*/ 781611 w 5008909"/>
              <a:gd name="connsiteY0" fmla="*/ 66372 h 3845364"/>
              <a:gd name="connsiteX1" fmla="*/ 207869 w 5008909"/>
              <a:gd name="connsiteY1" fmla="*/ 473370 h 3845364"/>
              <a:gd name="connsiteX2" fmla="*/ 1681 w 5008909"/>
              <a:gd name="connsiteY2" fmla="*/ 1258678 h 3845364"/>
              <a:gd name="connsiteX3" fmla="*/ 109257 w 5008909"/>
              <a:gd name="connsiteY3" fmla="*/ 2192801 h 3845364"/>
              <a:gd name="connsiteX4" fmla="*/ 91328 w 5008909"/>
              <a:gd name="connsiteY4" fmla="*/ 3144852 h 3845364"/>
              <a:gd name="connsiteX5" fmla="*/ 397921 w 5008909"/>
              <a:gd name="connsiteY5" fmla="*/ 3630741 h 3845364"/>
              <a:gd name="connsiteX6" fmla="*/ 1419898 w 5008909"/>
              <a:gd name="connsiteY6" fmla="*/ 3671977 h 3845364"/>
              <a:gd name="connsiteX7" fmla="*/ 1993639 w 5008909"/>
              <a:gd name="connsiteY7" fmla="*/ 3743695 h 3845364"/>
              <a:gd name="connsiteX8" fmla="*/ 2567379 w 5008909"/>
              <a:gd name="connsiteY8" fmla="*/ 3844099 h 3845364"/>
              <a:gd name="connsiteX9" fmla="*/ 3392133 w 5008909"/>
              <a:gd name="connsiteY9" fmla="*/ 3668391 h 3845364"/>
              <a:gd name="connsiteX10" fmla="*/ 4252744 w 5008909"/>
              <a:gd name="connsiteY10" fmla="*/ 3689906 h 3845364"/>
              <a:gd name="connsiteX11" fmla="*/ 4844415 w 5008909"/>
              <a:gd name="connsiteY11" fmla="*/ 3281116 h 3845364"/>
              <a:gd name="connsiteX12" fmla="*/ 4919719 w 5008909"/>
              <a:gd name="connsiteY12" fmla="*/ 2194593 h 3845364"/>
              <a:gd name="connsiteX13" fmla="*/ 5005780 w 5008909"/>
              <a:gd name="connsiteY13" fmla="*/ 1140344 h 3845364"/>
              <a:gd name="connsiteX14" fmla="*/ 4801384 w 5008909"/>
              <a:gd name="connsiteY14" fmla="*/ 548673 h 3845364"/>
              <a:gd name="connsiteX15" fmla="*/ 4166683 w 5008909"/>
              <a:gd name="connsiteY15" fmla="*/ 118367 h 3845364"/>
              <a:gd name="connsiteX16" fmla="*/ 3483574 w 5008909"/>
              <a:gd name="connsiteY16" fmla="*/ 170362 h 3845364"/>
              <a:gd name="connsiteX17" fmla="*/ 2778946 w 5008909"/>
              <a:gd name="connsiteY17" fmla="*/ 34 h 3845364"/>
              <a:gd name="connsiteX18" fmla="*/ 1748005 w 5008909"/>
              <a:gd name="connsiteY18" fmla="*/ 152435 h 3845364"/>
              <a:gd name="connsiteX19" fmla="*/ 781611 w 5008909"/>
              <a:gd name="connsiteY19" fmla="*/ 66372 h 3845364"/>
              <a:gd name="connsiteX0" fmla="*/ 781611 w 5008909"/>
              <a:gd name="connsiteY0" fmla="*/ 66372 h 3845364"/>
              <a:gd name="connsiteX1" fmla="*/ 207869 w 5008909"/>
              <a:gd name="connsiteY1" fmla="*/ 473370 h 3845364"/>
              <a:gd name="connsiteX2" fmla="*/ 1681 w 5008909"/>
              <a:gd name="connsiteY2" fmla="*/ 1258678 h 3845364"/>
              <a:gd name="connsiteX3" fmla="*/ 109257 w 5008909"/>
              <a:gd name="connsiteY3" fmla="*/ 2192801 h 3845364"/>
              <a:gd name="connsiteX4" fmla="*/ 91328 w 5008909"/>
              <a:gd name="connsiteY4" fmla="*/ 3144852 h 3845364"/>
              <a:gd name="connsiteX5" fmla="*/ 397921 w 5008909"/>
              <a:gd name="connsiteY5" fmla="*/ 3630741 h 3845364"/>
              <a:gd name="connsiteX6" fmla="*/ 1419898 w 5008909"/>
              <a:gd name="connsiteY6" fmla="*/ 3671977 h 3845364"/>
              <a:gd name="connsiteX7" fmla="*/ 1993639 w 5008909"/>
              <a:gd name="connsiteY7" fmla="*/ 3743695 h 3845364"/>
              <a:gd name="connsiteX8" fmla="*/ 2567379 w 5008909"/>
              <a:gd name="connsiteY8" fmla="*/ 3844099 h 3845364"/>
              <a:gd name="connsiteX9" fmla="*/ 3392133 w 5008909"/>
              <a:gd name="connsiteY9" fmla="*/ 3668391 h 3845364"/>
              <a:gd name="connsiteX10" fmla="*/ 4252744 w 5008909"/>
              <a:gd name="connsiteY10" fmla="*/ 3689906 h 3845364"/>
              <a:gd name="connsiteX11" fmla="*/ 4844415 w 5008909"/>
              <a:gd name="connsiteY11" fmla="*/ 3281116 h 3845364"/>
              <a:gd name="connsiteX12" fmla="*/ 4919719 w 5008909"/>
              <a:gd name="connsiteY12" fmla="*/ 2194593 h 3845364"/>
              <a:gd name="connsiteX13" fmla="*/ 5005780 w 5008909"/>
              <a:gd name="connsiteY13" fmla="*/ 1140344 h 3845364"/>
              <a:gd name="connsiteX14" fmla="*/ 4801384 w 5008909"/>
              <a:gd name="connsiteY14" fmla="*/ 548673 h 3845364"/>
              <a:gd name="connsiteX15" fmla="*/ 4256330 w 5008909"/>
              <a:gd name="connsiteY15" fmla="*/ 136297 h 3845364"/>
              <a:gd name="connsiteX16" fmla="*/ 3483574 w 5008909"/>
              <a:gd name="connsiteY16" fmla="*/ 170362 h 3845364"/>
              <a:gd name="connsiteX17" fmla="*/ 2778946 w 5008909"/>
              <a:gd name="connsiteY17" fmla="*/ 34 h 3845364"/>
              <a:gd name="connsiteX18" fmla="*/ 1748005 w 5008909"/>
              <a:gd name="connsiteY18" fmla="*/ 152435 h 3845364"/>
              <a:gd name="connsiteX19" fmla="*/ 781611 w 5008909"/>
              <a:gd name="connsiteY19" fmla="*/ 66372 h 3845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008909" h="3845364">
                <a:moveTo>
                  <a:pt x="781611" y="66372"/>
                </a:moveTo>
                <a:cubicBezTo>
                  <a:pt x="467846" y="90576"/>
                  <a:pt x="337857" y="274652"/>
                  <a:pt x="207869" y="473370"/>
                </a:cubicBezTo>
                <a:cubicBezTo>
                  <a:pt x="77881" y="672088"/>
                  <a:pt x="18116" y="972106"/>
                  <a:pt x="1681" y="1258678"/>
                </a:cubicBezTo>
                <a:cubicBezTo>
                  <a:pt x="-14754" y="1545250"/>
                  <a:pt x="94316" y="1878439"/>
                  <a:pt x="109257" y="2192801"/>
                </a:cubicBezTo>
                <a:cubicBezTo>
                  <a:pt x="124198" y="2507163"/>
                  <a:pt x="43217" y="2905195"/>
                  <a:pt x="91328" y="3144852"/>
                </a:cubicBezTo>
                <a:cubicBezTo>
                  <a:pt x="139439" y="3384509"/>
                  <a:pt x="122705" y="3417382"/>
                  <a:pt x="397921" y="3630741"/>
                </a:cubicBezTo>
                <a:cubicBezTo>
                  <a:pt x="673137" y="3844100"/>
                  <a:pt x="1153945" y="3653151"/>
                  <a:pt x="1419898" y="3671977"/>
                </a:cubicBezTo>
                <a:cubicBezTo>
                  <a:pt x="1685851" y="3690803"/>
                  <a:pt x="1802392" y="3715008"/>
                  <a:pt x="1993639" y="3743695"/>
                </a:cubicBezTo>
                <a:cubicBezTo>
                  <a:pt x="2184886" y="3772382"/>
                  <a:pt x="2334297" y="3856650"/>
                  <a:pt x="2567379" y="3844099"/>
                </a:cubicBezTo>
                <a:cubicBezTo>
                  <a:pt x="2800461" y="3831548"/>
                  <a:pt x="3111239" y="3694090"/>
                  <a:pt x="3392133" y="3668391"/>
                </a:cubicBezTo>
                <a:cubicBezTo>
                  <a:pt x="3673027" y="3642692"/>
                  <a:pt x="4010697" y="3754452"/>
                  <a:pt x="4252744" y="3689906"/>
                </a:cubicBezTo>
                <a:cubicBezTo>
                  <a:pt x="4494791" y="3625360"/>
                  <a:pt x="4733253" y="3530335"/>
                  <a:pt x="4844415" y="3281116"/>
                </a:cubicBezTo>
                <a:cubicBezTo>
                  <a:pt x="4955577" y="3031897"/>
                  <a:pt x="4892825" y="2551388"/>
                  <a:pt x="4919719" y="2194593"/>
                </a:cubicBezTo>
                <a:cubicBezTo>
                  <a:pt x="4946613" y="1837798"/>
                  <a:pt x="5025502" y="1414664"/>
                  <a:pt x="5005780" y="1140344"/>
                </a:cubicBezTo>
                <a:cubicBezTo>
                  <a:pt x="4986058" y="866024"/>
                  <a:pt x="4926292" y="716014"/>
                  <a:pt x="4801384" y="548673"/>
                </a:cubicBezTo>
                <a:cubicBezTo>
                  <a:pt x="4676476" y="381332"/>
                  <a:pt x="4475965" y="199349"/>
                  <a:pt x="4256330" y="136297"/>
                </a:cubicBezTo>
                <a:cubicBezTo>
                  <a:pt x="4036695" y="73245"/>
                  <a:pt x="3729805" y="193073"/>
                  <a:pt x="3483574" y="170362"/>
                </a:cubicBezTo>
                <a:cubicBezTo>
                  <a:pt x="3237343" y="147652"/>
                  <a:pt x="3068207" y="3022"/>
                  <a:pt x="2778946" y="34"/>
                </a:cubicBezTo>
                <a:cubicBezTo>
                  <a:pt x="2489685" y="-2954"/>
                  <a:pt x="2107789" y="195167"/>
                  <a:pt x="1748005" y="152435"/>
                </a:cubicBezTo>
                <a:lnTo>
                  <a:pt x="781611" y="66372"/>
                </a:lnTo>
                <a:close/>
              </a:path>
            </a:pathLst>
          </a:cu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47" name="กลุ่ม 46"/>
          <p:cNvGrpSpPr/>
          <p:nvPr userDrawn="1"/>
        </p:nvGrpSpPr>
        <p:grpSpPr>
          <a:xfrm>
            <a:off x="5622206" y="5584281"/>
            <a:ext cx="3015709" cy="600000"/>
            <a:chOff x="3289945" y="3405879"/>
            <a:chExt cx="2261782" cy="450000"/>
          </a:xfrm>
        </p:grpSpPr>
        <p:sp>
          <p:nvSpPr>
            <p:cNvPr id="48" name="วงรี 47"/>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9" name="วงรี 48"/>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0" name="วงรี 49"/>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1" name="วงรี 50"/>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52" name="กลุ่ม 51"/>
          <p:cNvGrpSpPr/>
          <p:nvPr userDrawn="1"/>
        </p:nvGrpSpPr>
        <p:grpSpPr>
          <a:xfrm>
            <a:off x="10334358" y="222487"/>
            <a:ext cx="1630662" cy="1606723"/>
            <a:chOff x="7750769" y="166865"/>
            <a:chExt cx="1222996" cy="1205042"/>
          </a:xfrm>
        </p:grpSpPr>
        <p:pic>
          <p:nvPicPr>
            <p:cNvPr id="53" name="รูปภาพ 5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67008" y="166865"/>
              <a:ext cx="1006757" cy="1011668"/>
            </a:xfrm>
            <a:prstGeom prst="rect">
              <a:avLst/>
            </a:prstGeom>
            <a:effectLst>
              <a:outerShdw blurRad="50800" dist="38100" dir="2700000" algn="tl" rotWithShape="0">
                <a:schemeClr val="accent4">
                  <a:alpha val="40000"/>
                </a:schemeClr>
              </a:outerShdw>
            </a:effectLst>
          </p:spPr>
        </p:pic>
        <p:grpSp>
          <p:nvGrpSpPr>
            <p:cNvPr id="54" name="กลุ่ม 53"/>
            <p:cNvGrpSpPr/>
            <p:nvPr/>
          </p:nvGrpSpPr>
          <p:grpSpPr>
            <a:xfrm>
              <a:off x="7750769" y="186264"/>
              <a:ext cx="1118266" cy="1185643"/>
              <a:chOff x="7750769" y="186264"/>
              <a:chExt cx="1118266" cy="1185643"/>
            </a:xfrm>
          </p:grpSpPr>
          <p:grpSp>
            <p:nvGrpSpPr>
              <p:cNvPr id="55" name="กลุ่ม 54"/>
              <p:cNvGrpSpPr/>
              <p:nvPr/>
            </p:nvGrpSpPr>
            <p:grpSpPr>
              <a:xfrm rot="12247797">
                <a:off x="7750769" y="415320"/>
                <a:ext cx="1118266" cy="956587"/>
                <a:chOff x="1339259" y="1340629"/>
                <a:chExt cx="1118266" cy="956587"/>
              </a:xfrm>
            </p:grpSpPr>
            <p:sp>
              <p:nvSpPr>
                <p:cNvPr id="57" name="TextBox 56"/>
                <p:cNvSpPr txBox="1"/>
                <p:nvPr/>
              </p:nvSpPr>
              <p:spPr>
                <a:xfrm rot="1351072">
                  <a:off x="1358851" y="1340629"/>
                  <a:ext cx="317635" cy="500090"/>
                </a:xfrm>
                <a:prstGeom prst="rect">
                  <a:avLst/>
                </a:prstGeom>
                <a:noFill/>
              </p:spPr>
              <p:txBody>
                <a:bodyPr wrap="non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3733" b="0" i="0" u="none" strike="noStrike" kern="1200" cap="none" spc="0" normalizeH="0" baseline="0" noProof="0" dirty="0">
                      <a:ln>
                        <a:noFill/>
                      </a:ln>
                      <a:solidFill>
                        <a:srgbClr val="C0504D">
                          <a:lumMod val="60000"/>
                          <a:lumOff val="40000"/>
                        </a:srgbClr>
                      </a:solidFill>
                      <a:effectLst/>
                      <a:uLnTx/>
                      <a:uFillTx/>
                      <a:latin typeface="Calibri" pitchFamily="34" charset="0"/>
                      <a:ea typeface="+mn-ea"/>
                      <a:cs typeface="FC Onigiri Outline"/>
                    </a:rPr>
                    <a:t>+</a:t>
                  </a:r>
                  <a:endParaRPr kumimoji="0" lang="th-TH" sz="3733" b="0" i="0" u="none" strike="noStrike" kern="1200" cap="none" spc="0" normalizeH="0" baseline="0" noProof="0" dirty="0">
                    <a:ln>
                      <a:noFill/>
                    </a:ln>
                    <a:solidFill>
                      <a:srgbClr val="C0504D">
                        <a:lumMod val="60000"/>
                        <a:lumOff val="40000"/>
                      </a:srgbClr>
                    </a:solidFill>
                    <a:effectLst/>
                    <a:uLnTx/>
                    <a:uFillTx/>
                    <a:latin typeface="Calibri" pitchFamily="34" charset="0"/>
                    <a:ea typeface="+mn-ea"/>
                    <a:cs typeface="FC Onigiri Outline"/>
                  </a:endParaRPr>
                </a:p>
              </p:txBody>
            </p:sp>
            <p:sp>
              <p:nvSpPr>
                <p:cNvPr id="58" name="TextBox 57"/>
                <p:cNvSpPr txBox="1"/>
                <p:nvPr/>
              </p:nvSpPr>
              <p:spPr>
                <a:xfrm rot="21389866">
                  <a:off x="2139890" y="1652030"/>
                  <a:ext cx="317635" cy="500089"/>
                </a:xfrm>
                <a:prstGeom prst="rect">
                  <a:avLst/>
                </a:prstGeom>
                <a:noFill/>
              </p:spPr>
              <p:txBody>
                <a:bodyPr wrap="non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3733" b="0" i="0" u="none" strike="noStrike" kern="1200" cap="none" spc="0" normalizeH="0" baseline="0" noProof="0" dirty="0">
                      <a:ln>
                        <a:noFill/>
                      </a:ln>
                      <a:solidFill>
                        <a:prstClr val="white"/>
                      </a:solidFill>
                      <a:effectLst/>
                      <a:uLnTx/>
                      <a:uFillTx/>
                      <a:latin typeface="Calibri" pitchFamily="34" charset="0"/>
                      <a:ea typeface="+mn-ea"/>
                      <a:cs typeface="FC Onigiri Outline"/>
                    </a:rPr>
                    <a:t>+</a:t>
                  </a:r>
                  <a:endParaRPr kumimoji="0" lang="th-TH" sz="3733" b="0" i="0" u="none" strike="noStrike" kern="1200" cap="none" spc="0" normalizeH="0" baseline="0" noProof="0" dirty="0">
                    <a:ln>
                      <a:noFill/>
                    </a:ln>
                    <a:solidFill>
                      <a:prstClr val="white"/>
                    </a:solidFill>
                    <a:effectLst/>
                    <a:uLnTx/>
                    <a:uFillTx/>
                    <a:latin typeface="Calibri" pitchFamily="34" charset="0"/>
                    <a:ea typeface="+mn-ea"/>
                    <a:cs typeface="FC Onigiri Outline"/>
                  </a:endParaRPr>
                </a:p>
              </p:txBody>
            </p:sp>
            <p:sp>
              <p:nvSpPr>
                <p:cNvPr id="59" name="สามเหลี่ยมหน้าจั่ว 58"/>
                <p:cNvSpPr/>
                <p:nvPr/>
              </p:nvSpPr>
              <p:spPr>
                <a:xfrm rot="20089558">
                  <a:off x="2203045" y="1810217"/>
                  <a:ext cx="98304" cy="74674"/>
                </a:xfrm>
                <a:prstGeom prst="triangle">
                  <a:avLst/>
                </a:prstGeom>
                <a:solidFill>
                  <a:schemeClr val="bg1"/>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0" name="สามเหลี่ยมหน้าจั่ว 59"/>
                <p:cNvSpPr/>
                <p:nvPr/>
              </p:nvSpPr>
              <p:spPr>
                <a:xfrm rot="1772264">
                  <a:off x="1339259" y="1908143"/>
                  <a:ext cx="142726" cy="141628"/>
                </a:xfrm>
                <a:prstGeom prst="triangl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1" name="วงรี 60"/>
                <p:cNvSpPr/>
                <p:nvPr/>
              </p:nvSpPr>
              <p:spPr>
                <a:xfrm>
                  <a:off x="1360912" y="1707257"/>
                  <a:ext cx="54000" cy="54699"/>
                </a:xfrm>
                <a:prstGeom prst="ellipse">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2" name="วงรี 61"/>
                <p:cNvSpPr/>
                <p:nvPr/>
              </p:nvSpPr>
              <p:spPr>
                <a:xfrm>
                  <a:off x="1405096" y="2242517"/>
                  <a:ext cx="54000" cy="54699"/>
                </a:xfrm>
                <a:prstGeom prst="ellipse">
                  <a:avLst/>
                </a:prstGeom>
                <a:solidFill>
                  <a:schemeClr val="bg1"/>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3" name="วงรี 62"/>
                <p:cNvSpPr/>
                <p:nvPr/>
              </p:nvSpPr>
              <p:spPr>
                <a:xfrm>
                  <a:off x="2305814" y="1965922"/>
                  <a:ext cx="54000" cy="54699"/>
                </a:xfrm>
                <a:prstGeom prst="ellipse">
                  <a:avLst/>
                </a:prstGeom>
                <a:solidFill>
                  <a:schemeClr val="bg1"/>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56" name="TextBox 55"/>
              <p:cNvSpPr txBox="1"/>
              <p:nvPr/>
            </p:nvSpPr>
            <p:spPr>
              <a:xfrm rot="13598869">
                <a:off x="7992384" y="95037"/>
                <a:ext cx="317635" cy="500089"/>
              </a:xfrm>
              <a:prstGeom prst="rect">
                <a:avLst/>
              </a:prstGeom>
              <a:noFill/>
            </p:spPr>
            <p:txBody>
              <a:bodyPr wrap="non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3733" b="0" i="0" u="none" strike="noStrike" kern="1200" cap="none" spc="0" normalizeH="0" baseline="0" noProof="0" dirty="0">
                    <a:ln>
                      <a:noFill/>
                    </a:ln>
                    <a:solidFill>
                      <a:srgbClr val="8064A2">
                        <a:lumMod val="60000"/>
                        <a:lumOff val="40000"/>
                      </a:srgbClr>
                    </a:solidFill>
                    <a:effectLst/>
                    <a:uLnTx/>
                    <a:uFillTx/>
                    <a:latin typeface="Calibri" pitchFamily="34" charset="0"/>
                    <a:ea typeface="+mn-ea"/>
                    <a:cs typeface="FC Onigiri Outline"/>
                  </a:rPr>
                  <a:t>+</a:t>
                </a:r>
                <a:endParaRPr kumimoji="0" lang="th-TH" sz="3733" b="0" i="0" u="none" strike="noStrike" kern="1200" cap="none" spc="0" normalizeH="0" baseline="0" noProof="0" dirty="0">
                  <a:ln>
                    <a:noFill/>
                  </a:ln>
                  <a:solidFill>
                    <a:srgbClr val="8064A2">
                      <a:lumMod val="60000"/>
                      <a:lumOff val="40000"/>
                    </a:srgbClr>
                  </a:solidFill>
                  <a:effectLst/>
                  <a:uLnTx/>
                  <a:uFillTx/>
                  <a:latin typeface="Calibri" pitchFamily="34" charset="0"/>
                  <a:ea typeface="+mn-ea"/>
                  <a:cs typeface="FC Onigiri Outline"/>
                </a:endParaRPr>
              </a:p>
            </p:txBody>
          </p:sp>
        </p:grpSp>
      </p:grpSp>
      <p:pic>
        <p:nvPicPr>
          <p:cNvPr id="64" name="รูปภาพ 6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61962">
            <a:off x="-18891" y="189078"/>
            <a:ext cx="1509456" cy="1214273"/>
          </a:xfrm>
          <a:prstGeom prst="rect">
            <a:avLst/>
          </a:prstGeom>
          <a:effectLst>
            <a:outerShdw blurRad="50800" dist="38100" dir="2700000" algn="tl" rotWithShape="0">
              <a:schemeClr val="accent4">
                <a:alpha val="40000"/>
              </a:schemeClr>
            </a:outerShdw>
          </a:effectLst>
        </p:spPr>
      </p:pic>
      <p:grpSp>
        <p:nvGrpSpPr>
          <p:cNvPr id="65" name="กลุ่ม 64"/>
          <p:cNvGrpSpPr/>
          <p:nvPr userDrawn="1"/>
        </p:nvGrpSpPr>
        <p:grpSpPr>
          <a:xfrm rot="20670472">
            <a:off x="9938179" y="5443865"/>
            <a:ext cx="4005304" cy="2900781"/>
            <a:chOff x="7300650" y="4141461"/>
            <a:chExt cx="3003978" cy="2175586"/>
          </a:xfrm>
        </p:grpSpPr>
        <p:sp>
          <p:nvSpPr>
            <p:cNvPr id="66" name="เมฆ 65"/>
            <p:cNvSpPr/>
            <p:nvPr/>
          </p:nvSpPr>
          <p:spPr>
            <a:xfrm rot="20459731">
              <a:off x="7300650" y="4141461"/>
              <a:ext cx="3003978" cy="2175586"/>
            </a:xfrm>
            <a:prstGeom prst="cloud">
              <a:avLst/>
            </a:prstGeom>
            <a:solidFill>
              <a:schemeClr val="accent4">
                <a:lumMod val="60000"/>
                <a:lumOff val="40000"/>
              </a:schemeClr>
            </a:solidFill>
            <a:ln>
              <a:noFill/>
            </a:ln>
            <a:effectLst>
              <a:outerShdw blurRad="50800" dist="38100" dir="18900000" algn="b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67" name="รูปภาพ 6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52209" y="4340549"/>
              <a:ext cx="380089" cy="404611"/>
            </a:xfrm>
            <a:prstGeom prst="rect">
              <a:avLst/>
            </a:prstGeom>
          </p:spPr>
        </p:pic>
        <p:pic>
          <p:nvPicPr>
            <p:cNvPr id="68" name="รูปภาพ 6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73492" y="4734419"/>
              <a:ext cx="250890" cy="269338"/>
            </a:xfrm>
            <a:prstGeom prst="rect">
              <a:avLst/>
            </a:prstGeom>
          </p:spPr>
        </p:pic>
      </p:grpSp>
      <p:sp>
        <p:nvSpPr>
          <p:cNvPr id="2" name="ชื่อเรื่อง 1"/>
          <p:cNvSpPr>
            <a:spLocks noGrp="1"/>
          </p:cNvSpPr>
          <p:nvPr>
            <p:ph type="title"/>
          </p:nvPr>
        </p:nvSpPr>
        <p:spPr>
          <a:xfrm>
            <a:off x="609602" y="1620332"/>
            <a:ext cx="4460535" cy="1143000"/>
          </a:xfrm>
          <a:prstGeom prst="rect">
            <a:avLst/>
          </a:prstGeom>
        </p:spPr>
        <p:txBody>
          <a:bodyPr/>
          <a:lstStyle/>
          <a:p>
            <a:r>
              <a:rPr lang="th-TH" dirty="0"/>
              <a:t>คลิกเพื่อแก้ไขลักษณะชื่อเรื่องต้นแบบ</a:t>
            </a:r>
          </a:p>
        </p:txBody>
      </p:sp>
      <p:sp>
        <p:nvSpPr>
          <p:cNvPr id="3" name="ตัวแทนเนื้อหา 2"/>
          <p:cNvSpPr>
            <a:spLocks noGrp="1"/>
          </p:cNvSpPr>
          <p:nvPr>
            <p:ph idx="1"/>
          </p:nvPr>
        </p:nvSpPr>
        <p:spPr>
          <a:xfrm>
            <a:off x="4883852" y="491235"/>
            <a:ext cx="6254485" cy="4525963"/>
          </a:xfrm>
          <a:prstGeom prst="rect">
            <a:avLst/>
          </a:prstGeom>
        </p:spPr>
        <p:txBody>
          <a:bodyPr/>
          <a:lstStyle>
            <a:lvl1pPr>
              <a:defRPr>
                <a:solidFill>
                  <a:schemeClr val="bg1"/>
                </a:solidFill>
              </a:defRPr>
            </a:lvl1pPr>
          </a:lstStyle>
          <a:p>
            <a:pPr lvl="0"/>
            <a:r>
              <a:rPr lang="th-TH" dirty="0"/>
              <a:t>คลิกเพื่อแก้ไขลักษณะของข้อความต้นแบบ</a:t>
            </a:r>
          </a:p>
          <a:p>
            <a:pPr lvl="1"/>
            <a:endParaRPr lang="th-TH" dirty="0"/>
          </a:p>
        </p:txBody>
      </p:sp>
      <p:pic>
        <p:nvPicPr>
          <p:cNvPr id="82" name="Picture 81">
            <a:extLst>
              <a:ext uri="{FF2B5EF4-FFF2-40B4-BE49-F238E27FC236}">
                <a16:creationId xmlns:a16="http://schemas.microsoft.com/office/drawing/2014/main" id="{A3A31073-3FCE-7DDC-738D-6478D01D6DF6}"/>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9325"/>
          <a:stretch/>
        </p:blipFill>
        <p:spPr>
          <a:xfrm>
            <a:off x="11148627" y="220240"/>
            <a:ext cx="699500" cy="721739"/>
          </a:xfrm>
          <a:prstGeom prst="rect">
            <a:avLst/>
          </a:prstGeom>
        </p:spPr>
      </p:pic>
    </p:spTree>
    <p:extLst>
      <p:ext uri="{BB962C8B-B14F-4D97-AF65-F5344CB8AC3E}">
        <p14:creationId xmlns:p14="http://schemas.microsoft.com/office/powerpoint/2010/main" val="256445117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ส่วนหัวของส่วน">
    <p:spTree>
      <p:nvGrpSpPr>
        <p:cNvPr id="1" name=""/>
        <p:cNvGrpSpPr/>
        <p:nvPr/>
      </p:nvGrpSpPr>
      <p:grpSpPr>
        <a:xfrm>
          <a:off x="0" y="0"/>
          <a:ext cx="0" cy="0"/>
          <a:chOff x="0" y="0"/>
          <a:chExt cx="0" cy="0"/>
        </a:xfrm>
      </p:grpSpPr>
      <p:sp>
        <p:nvSpPr>
          <p:cNvPr id="7" name="สี่เหลี่ยมผืนผ้า 6"/>
          <p:cNvSpPr/>
          <p:nvPr userDrawn="1"/>
        </p:nvSpPr>
        <p:spPr>
          <a:xfrm>
            <a:off x="335360" y="356660"/>
            <a:ext cx="11425269" cy="61242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65" name="กลุ่ม 64"/>
          <p:cNvGrpSpPr/>
          <p:nvPr userDrawn="1"/>
        </p:nvGrpSpPr>
        <p:grpSpPr>
          <a:xfrm>
            <a:off x="1295468" y="860649"/>
            <a:ext cx="9957331" cy="4997409"/>
            <a:chOff x="971600" y="645485"/>
            <a:chExt cx="7467998" cy="3748057"/>
          </a:xfrm>
        </p:grpSpPr>
        <p:sp>
          <p:nvSpPr>
            <p:cNvPr id="66" name="บวก 65"/>
            <p:cNvSpPr/>
            <p:nvPr userDrawn="1"/>
          </p:nvSpPr>
          <p:spPr>
            <a:xfrm rot="20706355">
              <a:off x="3438398" y="6454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7" name="บวก 66"/>
            <p:cNvSpPr/>
            <p:nvPr userDrawn="1"/>
          </p:nvSpPr>
          <p:spPr>
            <a:xfrm rot="17093645" flipH="1">
              <a:off x="1006423" y="332607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8" name="บวก 67"/>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9" name="บวก 68"/>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0" name="วงรี 69"/>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1" name="วงรี 70"/>
            <p:cNvSpPr/>
            <p:nvPr userDrawn="1"/>
          </p:nvSpPr>
          <p:spPr>
            <a:xfrm>
              <a:off x="7142612"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2" name="วงรี 71"/>
            <p:cNvSpPr/>
            <p:nvPr userDrawn="1"/>
          </p:nvSpPr>
          <p:spPr>
            <a:xfrm>
              <a:off x="2267744"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3" name="สามเหลี่ยมหน้าจั่ว 72"/>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4" name="สามเหลี่ยมหน้าจั่ว 73"/>
            <p:cNvSpPr/>
            <p:nvPr userDrawn="1"/>
          </p:nvSpPr>
          <p:spPr>
            <a:xfrm rot="1783205">
              <a:off x="4103960" y="428554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5" name="สามเหลี่ยมหน้าจั่ว 74"/>
            <p:cNvSpPr/>
            <p:nvPr userDrawn="1"/>
          </p:nvSpPr>
          <p:spPr>
            <a:xfrm rot="19585674">
              <a:off x="1346802" y="235572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6" name="สามเหลี่ยมหน้าจั่ว 75"/>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7" name="วงรี 76"/>
            <p:cNvSpPr/>
            <p:nvPr userDrawn="1"/>
          </p:nvSpPr>
          <p:spPr>
            <a:xfrm>
              <a:off x="971600" y="183007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8" name="กลุ่ม 7"/>
          <p:cNvGrpSpPr/>
          <p:nvPr userDrawn="1"/>
        </p:nvGrpSpPr>
        <p:grpSpPr>
          <a:xfrm>
            <a:off x="335361" y="356660"/>
            <a:ext cx="11425271" cy="6124221"/>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sp>
        <p:nvSpPr>
          <p:cNvPr id="3" name="ตัวแทนข้อความ 2"/>
          <p:cNvSpPr>
            <a:spLocks noGrp="1"/>
          </p:cNvSpPr>
          <p:nvPr>
            <p:ph type="body" idx="1"/>
          </p:nvPr>
        </p:nvSpPr>
        <p:spPr>
          <a:xfrm>
            <a:off x="963084" y="2906713"/>
            <a:ext cx="10363200" cy="1500187"/>
          </a:xfrm>
          <a:prstGeom prst="rect">
            <a:avLst/>
          </a:prstGeom>
        </p:spPr>
        <p:txBody>
          <a:bodyPr anchor="b"/>
          <a:lstStyle>
            <a:lvl1pPr marL="0" indent="0">
              <a:buNone/>
              <a:defRPr sz="2667">
                <a:solidFill>
                  <a:schemeClr val="tx1">
                    <a:tint val="75000"/>
                  </a:schemeClr>
                </a:solidFill>
              </a:defRPr>
            </a:lvl1pPr>
            <a:lvl2pPr marL="609570" indent="0">
              <a:buNone/>
              <a:defRPr sz="2400">
                <a:solidFill>
                  <a:schemeClr val="tx1">
                    <a:tint val="75000"/>
                  </a:schemeClr>
                </a:solidFill>
              </a:defRPr>
            </a:lvl2pPr>
            <a:lvl3pPr marL="1219140" indent="0">
              <a:buNone/>
              <a:defRPr sz="2133">
                <a:solidFill>
                  <a:schemeClr val="tx1">
                    <a:tint val="75000"/>
                  </a:schemeClr>
                </a:solidFill>
              </a:defRPr>
            </a:lvl3pPr>
            <a:lvl4pPr marL="1828709" indent="0">
              <a:buNone/>
              <a:defRPr sz="1867">
                <a:solidFill>
                  <a:schemeClr val="tx1">
                    <a:tint val="75000"/>
                  </a:schemeClr>
                </a:solidFill>
              </a:defRPr>
            </a:lvl4pPr>
            <a:lvl5pPr marL="2438278" indent="0">
              <a:buNone/>
              <a:defRPr sz="1867">
                <a:solidFill>
                  <a:schemeClr val="tx1">
                    <a:tint val="75000"/>
                  </a:schemeClr>
                </a:solidFill>
              </a:defRPr>
            </a:lvl5pPr>
            <a:lvl6pPr marL="3047848" indent="0">
              <a:buNone/>
              <a:defRPr sz="1867">
                <a:solidFill>
                  <a:schemeClr val="tx1">
                    <a:tint val="75000"/>
                  </a:schemeClr>
                </a:solidFill>
              </a:defRPr>
            </a:lvl6pPr>
            <a:lvl7pPr marL="3657418" indent="0">
              <a:buNone/>
              <a:defRPr sz="1867">
                <a:solidFill>
                  <a:schemeClr val="tx1">
                    <a:tint val="75000"/>
                  </a:schemeClr>
                </a:solidFill>
              </a:defRPr>
            </a:lvl7pPr>
            <a:lvl8pPr marL="4266987" indent="0">
              <a:buNone/>
              <a:defRPr sz="1867">
                <a:solidFill>
                  <a:schemeClr val="tx1">
                    <a:tint val="75000"/>
                  </a:schemeClr>
                </a:solidFill>
              </a:defRPr>
            </a:lvl8pPr>
            <a:lvl9pPr marL="4876557" indent="0">
              <a:buNone/>
              <a:defRPr sz="1867">
                <a:solidFill>
                  <a:schemeClr val="tx1">
                    <a:tint val="75000"/>
                  </a:schemeClr>
                </a:solidFill>
              </a:defRPr>
            </a:lvl9pPr>
          </a:lstStyle>
          <a:p>
            <a:pPr lvl="0"/>
            <a:r>
              <a:rPr lang="th-TH"/>
              <a:t>คลิกเพื่อแก้ไขลักษณะของข้อความต้นแบบ</a:t>
            </a:r>
          </a:p>
        </p:txBody>
      </p:sp>
      <p:sp>
        <p:nvSpPr>
          <p:cNvPr id="4" name="ตัวแทนวันที่ 3"/>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11/03/66</a:t>
            </a:fld>
            <a:endParaRPr lang="th-TH">
              <a:solidFill>
                <a:prstClr val="black">
                  <a:tint val="75000"/>
                </a:prstClr>
              </a:solidFill>
            </a:endParaRPr>
          </a:p>
        </p:txBody>
      </p:sp>
      <p:sp>
        <p:nvSpPr>
          <p:cNvPr id="5" name="ตัวแทนท้ายกระดาษ 4"/>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6" name="ตัวแทนหมายเลขภาพนิ่ง 5"/>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grpSp>
        <p:nvGrpSpPr>
          <p:cNvPr id="44" name="กลุ่ม 43"/>
          <p:cNvGrpSpPr/>
          <p:nvPr userDrawn="1"/>
        </p:nvGrpSpPr>
        <p:grpSpPr>
          <a:xfrm>
            <a:off x="8592279" y="131175"/>
            <a:ext cx="3015709" cy="600000"/>
            <a:chOff x="3289945" y="3405879"/>
            <a:chExt cx="2261782" cy="450000"/>
          </a:xfrm>
        </p:grpSpPr>
        <p:sp>
          <p:nvSpPr>
            <p:cNvPr id="45" name="วงรี 44"/>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6" name="วงรี 45"/>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7" name="วงรี 46"/>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8" name="วงรี 47"/>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pic>
        <p:nvPicPr>
          <p:cNvPr id="49" name="รูปภาพ 4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431381" y="1083865"/>
            <a:ext cx="552659" cy="593295"/>
          </a:xfrm>
          <a:prstGeom prst="rect">
            <a:avLst/>
          </a:prstGeom>
        </p:spPr>
      </p:pic>
      <p:pic>
        <p:nvPicPr>
          <p:cNvPr id="50" name="รูปภาพ 4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941034" y="2115124"/>
            <a:ext cx="755841" cy="804605"/>
          </a:xfrm>
          <a:prstGeom prst="rect">
            <a:avLst/>
          </a:prstGeom>
        </p:spPr>
      </p:pic>
      <p:pic>
        <p:nvPicPr>
          <p:cNvPr id="51" name="รูปภาพ 5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96109" y="3540737"/>
            <a:ext cx="552659" cy="593295"/>
          </a:xfrm>
          <a:prstGeom prst="rect">
            <a:avLst/>
          </a:prstGeom>
        </p:spPr>
      </p:pic>
      <p:grpSp>
        <p:nvGrpSpPr>
          <p:cNvPr id="52" name="กลุ่ม 51"/>
          <p:cNvGrpSpPr/>
          <p:nvPr userDrawn="1"/>
        </p:nvGrpSpPr>
        <p:grpSpPr>
          <a:xfrm>
            <a:off x="9734200" y="4698793"/>
            <a:ext cx="4005304" cy="3723936"/>
            <a:chOff x="7300650" y="3524095"/>
            <a:chExt cx="3003978" cy="2792952"/>
          </a:xfrm>
        </p:grpSpPr>
        <p:sp>
          <p:nvSpPr>
            <p:cNvPr id="53" name="เมฆ 52"/>
            <p:cNvSpPr/>
            <p:nvPr/>
          </p:nvSpPr>
          <p:spPr>
            <a:xfrm rot="20459731">
              <a:off x="7300650" y="4141461"/>
              <a:ext cx="3003978" cy="2175586"/>
            </a:xfrm>
            <a:prstGeom prst="cloud">
              <a:avLst/>
            </a:prstGeom>
            <a:solidFill>
              <a:schemeClr val="accent4">
                <a:lumMod val="60000"/>
                <a:lumOff val="40000"/>
              </a:schemeClr>
            </a:solidFill>
            <a:ln>
              <a:noFill/>
            </a:ln>
            <a:effectLst>
              <a:outerShdw blurRad="50800" dist="38100" dir="18900000" algn="b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54" name="รูปภาพ 5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6744888">
              <a:off x="7431239" y="3520583"/>
              <a:ext cx="1439928" cy="1446951"/>
            </a:xfrm>
            <a:prstGeom prst="rect">
              <a:avLst/>
            </a:prstGeom>
            <a:effectLst>
              <a:outerShdw blurRad="50800" dist="38100" dir="2700000" algn="tl" rotWithShape="0">
                <a:schemeClr val="accent4">
                  <a:alpha val="40000"/>
                </a:schemeClr>
              </a:outerShdw>
            </a:effectLst>
          </p:spPr>
        </p:pic>
        <p:pic>
          <p:nvPicPr>
            <p:cNvPr id="55" name="รูปภาพ 5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21428" y="4240925"/>
              <a:ext cx="380089" cy="404611"/>
            </a:xfrm>
            <a:prstGeom prst="rect">
              <a:avLst/>
            </a:prstGeom>
          </p:spPr>
        </p:pic>
        <p:pic>
          <p:nvPicPr>
            <p:cNvPr id="56" name="รูปภาพ 5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73310" y="4812594"/>
              <a:ext cx="250890" cy="269338"/>
            </a:xfrm>
            <a:prstGeom prst="rect">
              <a:avLst/>
            </a:prstGeom>
          </p:spPr>
        </p:pic>
      </p:grpSp>
      <p:grpSp>
        <p:nvGrpSpPr>
          <p:cNvPr id="57" name="กลุ่ม 56"/>
          <p:cNvGrpSpPr/>
          <p:nvPr userDrawn="1"/>
        </p:nvGrpSpPr>
        <p:grpSpPr>
          <a:xfrm>
            <a:off x="-1667293" y="-1319217"/>
            <a:ext cx="4005304" cy="3234361"/>
            <a:chOff x="-1250470" y="-989413"/>
            <a:chExt cx="3003978" cy="2425771"/>
          </a:xfrm>
        </p:grpSpPr>
        <p:sp>
          <p:nvSpPr>
            <p:cNvPr id="58" name="เมฆ 57"/>
            <p:cNvSpPr/>
            <p:nvPr/>
          </p:nvSpPr>
          <p:spPr>
            <a:xfrm rot="20459731">
              <a:off x="-1250470" y="-989413"/>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59" name="รูปภาพ 5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9595" y="478258"/>
              <a:ext cx="1094972" cy="958100"/>
            </a:xfrm>
            <a:prstGeom prst="rect">
              <a:avLst/>
            </a:prstGeom>
            <a:effectLst>
              <a:outerShdw blurRad="50800" dist="38100" dir="2700000" algn="tl" rotWithShape="0">
                <a:schemeClr val="accent4">
                  <a:alpha val="40000"/>
                </a:schemeClr>
              </a:outerShdw>
            </a:effectLst>
          </p:spPr>
        </p:pic>
        <p:pic>
          <p:nvPicPr>
            <p:cNvPr id="60" name="รูปภาพ 5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788" y="98381"/>
              <a:ext cx="359219" cy="385632"/>
            </a:xfrm>
            <a:prstGeom prst="rect">
              <a:avLst/>
            </a:prstGeom>
          </p:spPr>
        </p:pic>
      </p:grpSp>
      <p:pic>
        <p:nvPicPr>
          <p:cNvPr id="61" name="รูปภาพ 60"/>
          <p:cNvPicPr>
            <a:picLocks noChangeAspect="1"/>
          </p:cNvPicPr>
          <p:nvPr userDrawn="1"/>
        </p:nvPicPr>
        <p:blipFill rotWithShape="1">
          <a:blip r:embed="rId7">
            <a:extLst>
              <a:ext uri="{BEBA8EAE-BF5A-486C-A8C5-ECC9F3942E4B}">
                <a14:imgProps xmlns:a14="http://schemas.microsoft.com/office/drawing/2010/main">
                  <a14:imgLayer r:embed="rId8">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rot="19559313">
            <a:off x="10770040" y="3866963"/>
            <a:ext cx="415845" cy="462168"/>
          </a:xfrm>
          <a:prstGeom prst="rect">
            <a:avLst/>
          </a:prstGeom>
        </p:spPr>
      </p:pic>
      <p:sp>
        <p:nvSpPr>
          <p:cNvPr id="62" name="เมฆ 61"/>
          <p:cNvSpPr/>
          <p:nvPr userDrawn="1"/>
        </p:nvSpPr>
        <p:spPr>
          <a:xfrm rot="2681053">
            <a:off x="-1842172" y="5749448"/>
            <a:ext cx="4005304" cy="2900781"/>
          </a:xfrm>
          <a:prstGeom prst="cloud">
            <a:avLst/>
          </a:prstGeom>
          <a:solidFill>
            <a:schemeClr val="accent4">
              <a:lumMod val="60000"/>
              <a:lumOff val="40000"/>
            </a:schemeClr>
          </a:solidFill>
          <a:ln>
            <a:noFill/>
          </a:ln>
          <a:effectLst>
            <a:outerShdw blurRad="50800" dist="38100" dir="18900000" algn="b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63" name="รูปภาพ 6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348769" y="5248112"/>
            <a:ext cx="755841" cy="804605"/>
          </a:xfrm>
          <a:prstGeom prst="rect">
            <a:avLst/>
          </a:prstGeom>
        </p:spPr>
      </p:pic>
      <p:sp>
        <p:nvSpPr>
          <p:cNvPr id="2" name="ชื่อเรื่อง 1"/>
          <p:cNvSpPr>
            <a:spLocks noGrp="1"/>
          </p:cNvSpPr>
          <p:nvPr>
            <p:ph type="title"/>
          </p:nvPr>
        </p:nvSpPr>
        <p:spPr>
          <a:xfrm>
            <a:off x="1045200" y="615900"/>
            <a:ext cx="10363200" cy="1362075"/>
          </a:xfrm>
          <a:prstGeom prst="rect">
            <a:avLst/>
          </a:prstGeom>
        </p:spPr>
        <p:txBody>
          <a:bodyPr anchor="t"/>
          <a:lstStyle>
            <a:lvl1pPr algn="ctr">
              <a:defRPr sz="5333" b="1" cap="all"/>
            </a:lvl1pPr>
          </a:lstStyle>
          <a:p>
            <a:r>
              <a:rPr lang="th-TH"/>
              <a:t>คลิกเพื่อแก้ไขลักษณะชื่อเรื่องต้นแบบ</a:t>
            </a:r>
          </a:p>
        </p:txBody>
      </p:sp>
      <p:pic>
        <p:nvPicPr>
          <p:cNvPr id="64" name="รูปภาพ 63"/>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rot="19789920">
            <a:off x="1565833" y="1388696"/>
            <a:ext cx="640737" cy="719317"/>
          </a:xfrm>
          <a:prstGeom prst="rect">
            <a:avLst/>
          </a:prstGeom>
        </p:spPr>
      </p:pic>
    </p:spTree>
    <p:extLst>
      <p:ext uri="{BB962C8B-B14F-4D97-AF65-F5344CB8AC3E}">
        <p14:creationId xmlns:p14="http://schemas.microsoft.com/office/powerpoint/2010/main" val="36974867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ส่วนหัวของส่วน">
    <p:spTree>
      <p:nvGrpSpPr>
        <p:cNvPr id="1" name=""/>
        <p:cNvGrpSpPr/>
        <p:nvPr/>
      </p:nvGrpSpPr>
      <p:grpSpPr>
        <a:xfrm>
          <a:off x="0" y="0"/>
          <a:ext cx="0" cy="0"/>
          <a:chOff x="0" y="0"/>
          <a:chExt cx="0" cy="0"/>
        </a:xfrm>
      </p:grpSpPr>
      <p:sp>
        <p:nvSpPr>
          <p:cNvPr id="7" name="สี่เหลี่ยมผืนผ้า 6"/>
          <p:cNvSpPr/>
          <p:nvPr userDrawn="1"/>
        </p:nvSpPr>
        <p:spPr>
          <a:xfrm>
            <a:off x="335360" y="356660"/>
            <a:ext cx="11425269" cy="61242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65" name="กลุ่ม 64"/>
          <p:cNvGrpSpPr/>
          <p:nvPr userDrawn="1"/>
        </p:nvGrpSpPr>
        <p:grpSpPr>
          <a:xfrm>
            <a:off x="1295468" y="860649"/>
            <a:ext cx="9957331" cy="4997409"/>
            <a:chOff x="971600" y="645485"/>
            <a:chExt cx="7467998" cy="3748057"/>
          </a:xfrm>
        </p:grpSpPr>
        <p:sp>
          <p:nvSpPr>
            <p:cNvPr id="66" name="บวก 65"/>
            <p:cNvSpPr/>
            <p:nvPr userDrawn="1"/>
          </p:nvSpPr>
          <p:spPr>
            <a:xfrm rot="20706355">
              <a:off x="3438398" y="6454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7" name="บวก 66"/>
            <p:cNvSpPr/>
            <p:nvPr userDrawn="1"/>
          </p:nvSpPr>
          <p:spPr>
            <a:xfrm rot="17093645" flipH="1">
              <a:off x="1006423" y="332607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8" name="บวก 67"/>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9" name="บวก 68"/>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0" name="วงรี 69"/>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1" name="วงรี 70"/>
            <p:cNvSpPr/>
            <p:nvPr userDrawn="1"/>
          </p:nvSpPr>
          <p:spPr>
            <a:xfrm>
              <a:off x="7142612"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2" name="วงรี 71"/>
            <p:cNvSpPr/>
            <p:nvPr userDrawn="1"/>
          </p:nvSpPr>
          <p:spPr>
            <a:xfrm>
              <a:off x="2267744"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3" name="สามเหลี่ยมหน้าจั่ว 72"/>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4" name="สามเหลี่ยมหน้าจั่ว 73"/>
            <p:cNvSpPr/>
            <p:nvPr userDrawn="1"/>
          </p:nvSpPr>
          <p:spPr>
            <a:xfrm rot="1783205">
              <a:off x="4103960" y="428554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5" name="สามเหลี่ยมหน้าจั่ว 74"/>
            <p:cNvSpPr/>
            <p:nvPr userDrawn="1"/>
          </p:nvSpPr>
          <p:spPr>
            <a:xfrm rot="19585674">
              <a:off x="1346802" y="235572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6" name="สามเหลี่ยมหน้าจั่ว 75"/>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7" name="วงรี 76"/>
            <p:cNvSpPr/>
            <p:nvPr userDrawn="1"/>
          </p:nvSpPr>
          <p:spPr>
            <a:xfrm>
              <a:off x="971600" y="183007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8" name="กลุ่ม 7"/>
          <p:cNvGrpSpPr/>
          <p:nvPr userDrawn="1"/>
        </p:nvGrpSpPr>
        <p:grpSpPr>
          <a:xfrm>
            <a:off x="335361" y="356660"/>
            <a:ext cx="11425271" cy="6124221"/>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sp>
        <p:nvSpPr>
          <p:cNvPr id="3" name="ตัวแทนข้อความ 2"/>
          <p:cNvSpPr>
            <a:spLocks noGrp="1"/>
          </p:cNvSpPr>
          <p:nvPr>
            <p:ph type="body" idx="1"/>
          </p:nvPr>
        </p:nvSpPr>
        <p:spPr>
          <a:xfrm>
            <a:off x="963084" y="2906713"/>
            <a:ext cx="10363200" cy="1500187"/>
          </a:xfrm>
          <a:prstGeom prst="rect">
            <a:avLst/>
          </a:prstGeom>
        </p:spPr>
        <p:txBody>
          <a:bodyPr anchor="b"/>
          <a:lstStyle>
            <a:lvl1pPr marL="0" indent="0">
              <a:buNone/>
              <a:defRPr sz="2667">
                <a:solidFill>
                  <a:schemeClr val="tx1">
                    <a:tint val="75000"/>
                  </a:schemeClr>
                </a:solidFill>
              </a:defRPr>
            </a:lvl1pPr>
            <a:lvl2pPr marL="609570" indent="0">
              <a:buNone/>
              <a:defRPr sz="2400">
                <a:solidFill>
                  <a:schemeClr val="tx1">
                    <a:tint val="75000"/>
                  </a:schemeClr>
                </a:solidFill>
              </a:defRPr>
            </a:lvl2pPr>
            <a:lvl3pPr marL="1219140" indent="0">
              <a:buNone/>
              <a:defRPr sz="2133">
                <a:solidFill>
                  <a:schemeClr val="tx1">
                    <a:tint val="75000"/>
                  </a:schemeClr>
                </a:solidFill>
              </a:defRPr>
            </a:lvl3pPr>
            <a:lvl4pPr marL="1828709" indent="0">
              <a:buNone/>
              <a:defRPr sz="1867">
                <a:solidFill>
                  <a:schemeClr val="tx1">
                    <a:tint val="75000"/>
                  </a:schemeClr>
                </a:solidFill>
              </a:defRPr>
            </a:lvl4pPr>
            <a:lvl5pPr marL="2438278" indent="0">
              <a:buNone/>
              <a:defRPr sz="1867">
                <a:solidFill>
                  <a:schemeClr val="tx1">
                    <a:tint val="75000"/>
                  </a:schemeClr>
                </a:solidFill>
              </a:defRPr>
            </a:lvl5pPr>
            <a:lvl6pPr marL="3047848" indent="0">
              <a:buNone/>
              <a:defRPr sz="1867">
                <a:solidFill>
                  <a:schemeClr val="tx1">
                    <a:tint val="75000"/>
                  </a:schemeClr>
                </a:solidFill>
              </a:defRPr>
            </a:lvl6pPr>
            <a:lvl7pPr marL="3657418" indent="0">
              <a:buNone/>
              <a:defRPr sz="1867">
                <a:solidFill>
                  <a:schemeClr val="tx1">
                    <a:tint val="75000"/>
                  </a:schemeClr>
                </a:solidFill>
              </a:defRPr>
            </a:lvl7pPr>
            <a:lvl8pPr marL="4266987" indent="0">
              <a:buNone/>
              <a:defRPr sz="1867">
                <a:solidFill>
                  <a:schemeClr val="tx1">
                    <a:tint val="75000"/>
                  </a:schemeClr>
                </a:solidFill>
              </a:defRPr>
            </a:lvl8pPr>
            <a:lvl9pPr marL="4876557" indent="0">
              <a:buNone/>
              <a:defRPr sz="1867">
                <a:solidFill>
                  <a:schemeClr val="tx1">
                    <a:tint val="75000"/>
                  </a:schemeClr>
                </a:solidFill>
              </a:defRPr>
            </a:lvl9pPr>
          </a:lstStyle>
          <a:p>
            <a:pPr lvl="0"/>
            <a:r>
              <a:rPr lang="th-TH"/>
              <a:t>คลิกเพื่อแก้ไขลักษณะของข้อความต้นแบบ</a:t>
            </a:r>
          </a:p>
        </p:txBody>
      </p:sp>
      <p:sp>
        <p:nvSpPr>
          <p:cNvPr id="4" name="ตัวแทนวันที่ 3"/>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11/03/66</a:t>
            </a:fld>
            <a:endParaRPr lang="th-TH">
              <a:solidFill>
                <a:prstClr val="black">
                  <a:tint val="75000"/>
                </a:prstClr>
              </a:solidFill>
            </a:endParaRPr>
          </a:p>
        </p:txBody>
      </p:sp>
      <p:sp>
        <p:nvSpPr>
          <p:cNvPr id="5" name="ตัวแทนท้ายกระดาษ 4"/>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6" name="ตัวแทนหมายเลขภาพนิ่ง 5"/>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grpSp>
        <p:nvGrpSpPr>
          <p:cNvPr id="44" name="กลุ่ม 43"/>
          <p:cNvGrpSpPr/>
          <p:nvPr userDrawn="1"/>
        </p:nvGrpSpPr>
        <p:grpSpPr>
          <a:xfrm>
            <a:off x="8592279" y="131175"/>
            <a:ext cx="3015709" cy="600000"/>
            <a:chOff x="3289945" y="3405879"/>
            <a:chExt cx="2261782" cy="450000"/>
          </a:xfrm>
        </p:grpSpPr>
        <p:sp>
          <p:nvSpPr>
            <p:cNvPr id="45" name="วงรี 44"/>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6" name="วงรี 45"/>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7" name="วงรี 46"/>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8" name="วงรี 47"/>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pic>
        <p:nvPicPr>
          <p:cNvPr id="49" name="รูปภาพ 4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431381" y="1083865"/>
            <a:ext cx="552659" cy="593295"/>
          </a:xfrm>
          <a:prstGeom prst="rect">
            <a:avLst/>
          </a:prstGeom>
        </p:spPr>
      </p:pic>
      <p:pic>
        <p:nvPicPr>
          <p:cNvPr id="50" name="รูปภาพ 4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941034" y="2115124"/>
            <a:ext cx="755841" cy="804605"/>
          </a:xfrm>
          <a:prstGeom prst="rect">
            <a:avLst/>
          </a:prstGeom>
        </p:spPr>
      </p:pic>
      <p:pic>
        <p:nvPicPr>
          <p:cNvPr id="51" name="รูปภาพ 5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96109" y="3540737"/>
            <a:ext cx="552659" cy="593295"/>
          </a:xfrm>
          <a:prstGeom prst="rect">
            <a:avLst/>
          </a:prstGeom>
        </p:spPr>
      </p:pic>
      <p:grpSp>
        <p:nvGrpSpPr>
          <p:cNvPr id="52" name="กลุ่ม 51"/>
          <p:cNvGrpSpPr/>
          <p:nvPr userDrawn="1"/>
        </p:nvGrpSpPr>
        <p:grpSpPr>
          <a:xfrm>
            <a:off x="9734200" y="4698793"/>
            <a:ext cx="4005304" cy="3723936"/>
            <a:chOff x="7300650" y="3524095"/>
            <a:chExt cx="3003978" cy="2792952"/>
          </a:xfrm>
        </p:grpSpPr>
        <p:sp>
          <p:nvSpPr>
            <p:cNvPr id="53" name="เมฆ 52"/>
            <p:cNvSpPr/>
            <p:nvPr/>
          </p:nvSpPr>
          <p:spPr>
            <a:xfrm rot="20459731">
              <a:off x="7300650" y="4141461"/>
              <a:ext cx="3003978" cy="2175586"/>
            </a:xfrm>
            <a:prstGeom prst="cloud">
              <a:avLst/>
            </a:prstGeom>
            <a:solidFill>
              <a:schemeClr val="accent4">
                <a:lumMod val="60000"/>
                <a:lumOff val="40000"/>
              </a:schemeClr>
            </a:solidFill>
            <a:ln>
              <a:noFill/>
            </a:ln>
            <a:effectLst>
              <a:outerShdw blurRad="50800" dist="38100" dir="18900000" algn="b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54" name="รูปภาพ 5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6744888">
              <a:off x="7431239" y="3520583"/>
              <a:ext cx="1439928" cy="1446951"/>
            </a:xfrm>
            <a:prstGeom prst="rect">
              <a:avLst/>
            </a:prstGeom>
            <a:effectLst>
              <a:outerShdw blurRad="50800" dist="38100" dir="2700000" algn="tl" rotWithShape="0">
                <a:schemeClr val="accent4">
                  <a:alpha val="40000"/>
                </a:schemeClr>
              </a:outerShdw>
            </a:effectLst>
          </p:spPr>
        </p:pic>
        <p:pic>
          <p:nvPicPr>
            <p:cNvPr id="55" name="รูปภาพ 5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21428" y="4240925"/>
              <a:ext cx="380089" cy="404611"/>
            </a:xfrm>
            <a:prstGeom prst="rect">
              <a:avLst/>
            </a:prstGeom>
          </p:spPr>
        </p:pic>
        <p:pic>
          <p:nvPicPr>
            <p:cNvPr id="56" name="รูปภาพ 5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73310" y="4812594"/>
              <a:ext cx="250890" cy="269338"/>
            </a:xfrm>
            <a:prstGeom prst="rect">
              <a:avLst/>
            </a:prstGeom>
          </p:spPr>
        </p:pic>
      </p:grpSp>
      <p:grpSp>
        <p:nvGrpSpPr>
          <p:cNvPr id="57" name="กลุ่ม 56"/>
          <p:cNvGrpSpPr/>
          <p:nvPr userDrawn="1"/>
        </p:nvGrpSpPr>
        <p:grpSpPr>
          <a:xfrm>
            <a:off x="-1667293" y="-1319217"/>
            <a:ext cx="4005304" cy="3234361"/>
            <a:chOff x="-1250470" y="-989413"/>
            <a:chExt cx="3003978" cy="2425771"/>
          </a:xfrm>
        </p:grpSpPr>
        <p:sp>
          <p:nvSpPr>
            <p:cNvPr id="58" name="เมฆ 57"/>
            <p:cNvSpPr/>
            <p:nvPr/>
          </p:nvSpPr>
          <p:spPr>
            <a:xfrm rot="20459731">
              <a:off x="-1250470" y="-989413"/>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59" name="รูปภาพ 5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9595" y="478258"/>
              <a:ext cx="1094972" cy="958100"/>
            </a:xfrm>
            <a:prstGeom prst="rect">
              <a:avLst/>
            </a:prstGeom>
            <a:effectLst>
              <a:outerShdw blurRad="50800" dist="38100" dir="2700000" algn="tl" rotWithShape="0">
                <a:schemeClr val="accent4">
                  <a:alpha val="40000"/>
                </a:schemeClr>
              </a:outerShdw>
            </a:effectLst>
          </p:spPr>
        </p:pic>
        <p:pic>
          <p:nvPicPr>
            <p:cNvPr id="60" name="รูปภาพ 5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788" y="98381"/>
              <a:ext cx="359219" cy="385632"/>
            </a:xfrm>
            <a:prstGeom prst="rect">
              <a:avLst/>
            </a:prstGeom>
          </p:spPr>
        </p:pic>
      </p:grpSp>
      <p:pic>
        <p:nvPicPr>
          <p:cNvPr id="61" name="รูปภาพ 60"/>
          <p:cNvPicPr>
            <a:picLocks noChangeAspect="1"/>
          </p:cNvPicPr>
          <p:nvPr userDrawn="1"/>
        </p:nvPicPr>
        <p:blipFill rotWithShape="1">
          <a:blip r:embed="rId7">
            <a:extLst>
              <a:ext uri="{BEBA8EAE-BF5A-486C-A8C5-ECC9F3942E4B}">
                <a14:imgProps xmlns:a14="http://schemas.microsoft.com/office/drawing/2010/main">
                  <a14:imgLayer r:embed="rId8">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rot="19559313">
            <a:off x="10770040" y="3866963"/>
            <a:ext cx="415845" cy="462168"/>
          </a:xfrm>
          <a:prstGeom prst="rect">
            <a:avLst/>
          </a:prstGeom>
        </p:spPr>
      </p:pic>
      <p:sp>
        <p:nvSpPr>
          <p:cNvPr id="62" name="เมฆ 61"/>
          <p:cNvSpPr/>
          <p:nvPr userDrawn="1"/>
        </p:nvSpPr>
        <p:spPr>
          <a:xfrm rot="2681053">
            <a:off x="-1842172" y="5749448"/>
            <a:ext cx="4005304" cy="2900781"/>
          </a:xfrm>
          <a:prstGeom prst="cloud">
            <a:avLst/>
          </a:prstGeom>
          <a:solidFill>
            <a:schemeClr val="accent4">
              <a:lumMod val="60000"/>
              <a:lumOff val="40000"/>
            </a:schemeClr>
          </a:solidFill>
          <a:ln>
            <a:noFill/>
          </a:ln>
          <a:effectLst>
            <a:outerShdw blurRad="50800" dist="38100" dir="18900000" algn="b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63" name="รูปภาพ 6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348769" y="5248112"/>
            <a:ext cx="755841" cy="804605"/>
          </a:xfrm>
          <a:prstGeom prst="rect">
            <a:avLst/>
          </a:prstGeom>
        </p:spPr>
      </p:pic>
      <p:sp>
        <p:nvSpPr>
          <p:cNvPr id="2" name="ชื่อเรื่อง 1"/>
          <p:cNvSpPr>
            <a:spLocks noGrp="1"/>
          </p:cNvSpPr>
          <p:nvPr>
            <p:ph type="title"/>
          </p:nvPr>
        </p:nvSpPr>
        <p:spPr>
          <a:xfrm>
            <a:off x="1045200" y="615900"/>
            <a:ext cx="10363200" cy="1362075"/>
          </a:xfrm>
          <a:prstGeom prst="rect">
            <a:avLst/>
          </a:prstGeom>
        </p:spPr>
        <p:txBody>
          <a:bodyPr anchor="t"/>
          <a:lstStyle>
            <a:lvl1pPr algn="ctr">
              <a:defRPr sz="5333" b="1" cap="all"/>
            </a:lvl1pPr>
          </a:lstStyle>
          <a:p>
            <a:r>
              <a:rPr lang="th-TH"/>
              <a:t>คลิกเพื่อแก้ไขลักษณะชื่อเรื่องต้นแบบ</a:t>
            </a:r>
          </a:p>
        </p:txBody>
      </p:sp>
      <p:pic>
        <p:nvPicPr>
          <p:cNvPr id="64" name="รูปภาพ 63"/>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rot="19789920">
            <a:off x="1565833" y="1388696"/>
            <a:ext cx="640737" cy="719317"/>
          </a:xfrm>
          <a:prstGeom prst="rect">
            <a:avLst/>
          </a:prstGeom>
        </p:spPr>
      </p:pic>
    </p:spTree>
    <p:extLst>
      <p:ext uri="{BB962C8B-B14F-4D97-AF65-F5344CB8AC3E}">
        <p14:creationId xmlns:p14="http://schemas.microsoft.com/office/powerpoint/2010/main" val="109436073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1_ส่วนหัวของส่วน">
    <p:spTree>
      <p:nvGrpSpPr>
        <p:cNvPr id="1" name=""/>
        <p:cNvGrpSpPr/>
        <p:nvPr/>
      </p:nvGrpSpPr>
      <p:grpSpPr>
        <a:xfrm>
          <a:off x="0" y="0"/>
          <a:ext cx="0" cy="0"/>
          <a:chOff x="0" y="0"/>
          <a:chExt cx="0" cy="0"/>
        </a:xfrm>
      </p:grpSpPr>
      <p:sp>
        <p:nvSpPr>
          <p:cNvPr id="7" name="สี่เหลี่ยมผืนผ้า 6"/>
          <p:cNvSpPr/>
          <p:nvPr userDrawn="1"/>
        </p:nvSpPr>
        <p:spPr>
          <a:xfrm>
            <a:off x="335360" y="356660"/>
            <a:ext cx="11425269" cy="61242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8" name="กลุ่ม 7"/>
          <p:cNvGrpSpPr/>
          <p:nvPr userDrawn="1"/>
        </p:nvGrpSpPr>
        <p:grpSpPr>
          <a:xfrm>
            <a:off x="335361" y="356660"/>
            <a:ext cx="11425271" cy="6124221"/>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sp>
        <p:nvSpPr>
          <p:cNvPr id="4" name="ตัวแทนวันที่ 3"/>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11/03/66</a:t>
            </a:fld>
            <a:endParaRPr lang="th-TH">
              <a:solidFill>
                <a:prstClr val="black">
                  <a:tint val="75000"/>
                </a:prstClr>
              </a:solidFill>
            </a:endParaRPr>
          </a:p>
        </p:txBody>
      </p:sp>
      <p:sp>
        <p:nvSpPr>
          <p:cNvPr id="5" name="ตัวแทนท้ายกระดาษ 4"/>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6" name="ตัวแทนหมายเลขภาพนิ่ง 5"/>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sp>
        <p:nvSpPr>
          <p:cNvPr id="78" name="เมฆ 77"/>
          <p:cNvSpPr/>
          <p:nvPr userDrawn="1"/>
        </p:nvSpPr>
        <p:spPr>
          <a:xfrm rot="1140269" flipH="1">
            <a:off x="9734200" y="-1343608"/>
            <a:ext cx="4005304" cy="2900781"/>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79" name="รูปภาพ 78"/>
          <p:cNvPicPr>
            <a:picLocks noChangeAspect="1"/>
          </p:cNvPicPr>
          <p:nvPr userDrawn="1"/>
        </p:nvPicPr>
        <p:blipFill rotWithShape="1">
          <a:blip r:embed="rId2">
            <a:extLst>
              <a:ext uri="{BEBA8EAE-BF5A-486C-A8C5-ECC9F3942E4B}">
                <a14:imgProps xmlns:a14="http://schemas.microsoft.com/office/drawing/2010/main">
                  <a14:imgLayer r:embed="rId3">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11047546" y="2539621"/>
            <a:ext cx="433855" cy="482184"/>
          </a:xfrm>
          <a:prstGeom prst="rect">
            <a:avLst/>
          </a:prstGeom>
        </p:spPr>
      </p:pic>
      <p:grpSp>
        <p:nvGrpSpPr>
          <p:cNvPr id="80" name="กลุ่ม 79"/>
          <p:cNvGrpSpPr/>
          <p:nvPr userDrawn="1"/>
        </p:nvGrpSpPr>
        <p:grpSpPr>
          <a:xfrm>
            <a:off x="469219" y="184343"/>
            <a:ext cx="3015709" cy="600000"/>
            <a:chOff x="3289945" y="3405879"/>
            <a:chExt cx="2261782" cy="450000"/>
          </a:xfrm>
        </p:grpSpPr>
        <p:sp>
          <p:nvSpPr>
            <p:cNvPr id="81" name="วงรี 80"/>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2" name="วงรี 81"/>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3" name="วงรี 82"/>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4" name="วงรี 83"/>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85" name="กลุ่ม 84"/>
          <p:cNvGrpSpPr/>
          <p:nvPr userDrawn="1"/>
        </p:nvGrpSpPr>
        <p:grpSpPr>
          <a:xfrm>
            <a:off x="1685893" y="2702281"/>
            <a:ext cx="9018619" cy="2454913"/>
            <a:chOff x="1264420" y="2026709"/>
            <a:chExt cx="6763964" cy="1841185"/>
          </a:xfrm>
        </p:grpSpPr>
        <p:sp>
          <p:nvSpPr>
            <p:cNvPr id="86" name="สี่เหลี่ยมผืนผ้า 85"/>
            <p:cNvSpPr/>
            <p:nvPr/>
          </p:nvSpPr>
          <p:spPr>
            <a:xfrm>
              <a:off x="1360490" y="2170725"/>
              <a:ext cx="6667894" cy="1697169"/>
            </a:xfrm>
            <a:prstGeom prst="rect">
              <a:avLst/>
            </a:prstGeom>
            <a:pattFill prst="wdDnDiag">
              <a:fgClr>
                <a:schemeClr val="accent4">
                  <a:lumMod val="60000"/>
                  <a:lumOff val="40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7" name="สี่เหลี่ยมผืนผ้า 86"/>
            <p:cNvSpPr/>
            <p:nvPr/>
          </p:nvSpPr>
          <p:spPr>
            <a:xfrm>
              <a:off x="1264420" y="2026709"/>
              <a:ext cx="6667893" cy="1697169"/>
            </a:xfrm>
            <a:prstGeom prst="rect">
              <a:avLst/>
            </a:prstGeom>
            <a:solidFill>
              <a:schemeClr val="bg1"/>
            </a:solidFill>
            <a:ln>
              <a:solidFill>
                <a:schemeClr val="accent4">
                  <a:lumMod val="60000"/>
                  <a:lumOff val="40000"/>
                </a:schemeClr>
              </a:solid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pic>
        <p:nvPicPr>
          <p:cNvPr id="88" name="รูปภาพ 8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971521" y="1091042"/>
            <a:ext cx="552659" cy="593295"/>
          </a:xfrm>
          <a:prstGeom prst="rect">
            <a:avLst/>
          </a:prstGeom>
        </p:spPr>
      </p:pic>
      <p:pic>
        <p:nvPicPr>
          <p:cNvPr id="89" name="รูปภาพ 88"/>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96109" y="4752523"/>
            <a:ext cx="552659" cy="593295"/>
          </a:xfrm>
          <a:prstGeom prst="rect">
            <a:avLst/>
          </a:prstGeom>
        </p:spPr>
      </p:pic>
      <p:pic>
        <p:nvPicPr>
          <p:cNvPr id="90" name="รูปภาพ 89"/>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651037" y="5707135"/>
            <a:ext cx="755841" cy="804605"/>
          </a:xfrm>
          <a:prstGeom prst="rect">
            <a:avLst/>
          </a:prstGeom>
        </p:spPr>
      </p:pic>
      <p:pic>
        <p:nvPicPr>
          <p:cNvPr id="91" name="รูปภาพ 90"/>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463722" y="1448659"/>
            <a:ext cx="861497" cy="967152"/>
          </a:xfrm>
          <a:prstGeom prst="rect">
            <a:avLst/>
          </a:prstGeom>
        </p:spPr>
      </p:pic>
      <p:grpSp>
        <p:nvGrpSpPr>
          <p:cNvPr id="92" name="กลุ่ม 91"/>
          <p:cNvGrpSpPr/>
          <p:nvPr userDrawn="1"/>
        </p:nvGrpSpPr>
        <p:grpSpPr>
          <a:xfrm>
            <a:off x="-1667293" y="5497559"/>
            <a:ext cx="4005304" cy="2900781"/>
            <a:chOff x="-1250470" y="4123168"/>
            <a:chExt cx="3003978" cy="2175586"/>
          </a:xfrm>
        </p:grpSpPr>
        <p:sp>
          <p:nvSpPr>
            <p:cNvPr id="93" name="เมฆ 92"/>
            <p:cNvSpPr/>
            <p:nvPr/>
          </p:nvSpPr>
          <p:spPr>
            <a:xfrm rot="1140269" flipH="1">
              <a:off x="-1250470" y="4123168"/>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94" name="รูปภาพ 93"/>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506021" y="4464717"/>
              <a:ext cx="325391" cy="361638"/>
            </a:xfrm>
            <a:prstGeom prst="rect">
              <a:avLst/>
            </a:prstGeom>
          </p:spPr>
        </p:pic>
      </p:grpSp>
      <p:grpSp>
        <p:nvGrpSpPr>
          <p:cNvPr id="95" name="กลุ่ม 94"/>
          <p:cNvGrpSpPr/>
          <p:nvPr userDrawn="1"/>
        </p:nvGrpSpPr>
        <p:grpSpPr>
          <a:xfrm>
            <a:off x="10455132" y="5049698"/>
            <a:ext cx="1801791" cy="1782540"/>
            <a:chOff x="7841345" y="3787273"/>
            <a:chExt cx="1351342" cy="1336905"/>
          </a:xfrm>
        </p:grpSpPr>
        <p:pic>
          <p:nvPicPr>
            <p:cNvPr id="96" name="รูปภาพ 9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7981354" y="3941793"/>
              <a:ext cx="1171456" cy="1177170"/>
            </a:xfrm>
            <a:prstGeom prst="rect">
              <a:avLst/>
            </a:prstGeom>
            <a:effectLst>
              <a:outerShdw blurRad="50800" dist="38100" dir="2700000" algn="tl" rotWithShape="0">
                <a:schemeClr val="accent4">
                  <a:alpha val="40000"/>
                </a:schemeClr>
              </a:outerShdw>
            </a:effectLst>
          </p:spPr>
        </p:pic>
        <p:grpSp>
          <p:nvGrpSpPr>
            <p:cNvPr id="97" name="กลุ่ม 96"/>
            <p:cNvGrpSpPr/>
            <p:nvPr/>
          </p:nvGrpSpPr>
          <p:grpSpPr>
            <a:xfrm rot="6017212">
              <a:off x="7848563" y="3780055"/>
              <a:ext cx="1336905" cy="1351342"/>
              <a:chOff x="7839440" y="208626"/>
              <a:chExt cx="1086240" cy="1161070"/>
            </a:xfrm>
          </p:grpSpPr>
          <p:grpSp>
            <p:nvGrpSpPr>
              <p:cNvPr id="98" name="กลุ่ม 97"/>
              <p:cNvGrpSpPr/>
              <p:nvPr/>
            </p:nvGrpSpPr>
            <p:grpSpPr>
              <a:xfrm rot="12247797">
                <a:off x="7839440" y="492807"/>
                <a:ext cx="1086240" cy="876889"/>
                <a:chOff x="1273574" y="1375834"/>
                <a:chExt cx="1086240" cy="876889"/>
              </a:xfrm>
            </p:grpSpPr>
            <p:sp>
              <p:nvSpPr>
                <p:cNvPr id="100" name="TextBox 99"/>
                <p:cNvSpPr txBox="1"/>
                <p:nvPr/>
              </p:nvSpPr>
              <p:spPr>
                <a:xfrm rot="1351072">
                  <a:off x="1388629" y="1375834"/>
                  <a:ext cx="258080" cy="429675"/>
                </a:xfrm>
                <a:prstGeom prst="rect">
                  <a:avLst/>
                </a:prstGeom>
                <a:noFill/>
              </p:spPr>
              <p:txBody>
                <a:bodyPr wrap="non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3733" b="0" i="0" u="none" strike="noStrike" kern="1200" cap="none" spc="0" normalizeH="0" baseline="0" noProof="0" dirty="0">
                      <a:ln>
                        <a:noFill/>
                      </a:ln>
                      <a:solidFill>
                        <a:srgbClr val="C0504D">
                          <a:lumMod val="60000"/>
                          <a:lumOff val="40000"/>
                        </a:srgbClr>
                      </a:solidFill>
                      <a:effectLst/>
                      <a:uLnTx/>
                      <a:uFillTx/>
                      <a:latin typeface="Calibri" pitchFamily="34" charset="0"/>
                      <a:ea typeface="+mn-ea"/>
                      <a:cs typeface="FC Onigiri Outline"/>
                    </a:rPr>
                    <a:t>+</a:t>
                  </a:r>
                  <a:endParaRPr kumimoji="0" lang="th-TH" sz="3733" b="0" i="0" u="none" strike="noStrike" kern="1200" cap="none" spc="0" normalizeH="0" baseline="0" noProof="0" dirty="0">
                    <a:ln>
                      <a:noFill/>
                    </a:ln>
                    <a:solidFill>
                      <a:srgbClr val="C0504D">
                        <a:lumMod val="60000"/>
                        <a:lumOff val="40000"/>
                      </a:srgbClr>
                    </a:solidFill>
                    <a:effectLst/>
                    <a:uLnTx/>
                    <a:uFillTx/>
                    <a:latin typeface="Calibri" pitchFamily="34" charset="0"/>
                    <a:ea typeface="+mn-ea"/>
                    <a:cs typeface="FC Onigiri Outline"/>
                  </a:endParaRPr>
                </a:p>
              </p:txBody>
            </p:sp>
            <p:sp>
              <p:nvSpPr>
                <p:cNvPr id="101" name="TextBox 100"/>
                <p:cNvSpPr txBox="1"/>
                <p:nvPr/>
              </p:nvSpPr>
              <p:spPr>
                <a:xfrm rot="21389866">
                  <a:off x="2073888" y="1461241"/>
                  <a:ext cx="258080" cy="429676"/>
                </a:xfrm>
                <a:prstGeom prst="rect">
                  <a:avLst/>
                </a:prstGeom>
                <a:noFill/>
              </p:spPr>
              <p:txBody>
                <a:bodyPr wrap="non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3733" b="0" i="0" u="none" strike="noStrike" kern="1200" cap="none" spc="0" normalizeH="0" baseline="0" noProof="0" dirty="0">
                      <a:ln>
                        <a:noFill/>
                      </a:ln>
                      <a:solidFill>
                        <a:srgbClr val="4BACC6">
                          <a:lumMod val="20000"/>
                          <a:lumOff val="80000"/>
                        </a:srgbClr>
                      </a:solidFill>
                      <a:effectLst/>
                      <a:uLnTx/>
                      <a:uFillTx/>
                      <a:latin typeface="Calibri" pitchFamily="34" charset="0"/>
                      <a:ea typeface="+mn-ea"/>
                      <a:cs typeface="FC Onigiri Outline"/>
                    </a:rPr>
                    <a:t>+</a:t>
                  </a:r>
                  <a:endParaRPr kumimoji="0" lang="th-TH" sz="3733" b="0" i="0" u="none" strike="noStrike" kern="1200" cap="none" spc="0" normalizeH="0" baseline="0" noProof="0" dirty="0">
                    <a:ln>
                      <a:noFill/>
                    </a:ln>
                    <a:solidFill>
                      <a:srgbClr val="4BACC6">
                        <a:lumMod val="20000"/>
                        <a:lumOff val="80000"/>
                      </a:srgbClr>
                    </a:solidFill>
                    <a:effectLst/>
                    <a:uLnTx/>
                    <a:uFillTx/>
                    <a:latin typeface="Calibri" pitchFamily="34" charset="0"/>
                    <a:ea typeface="+mn-ea"/>
                    <a:cs typeface="FC Onigiri Outline"/>
                  </a:endParaRPr>
                </a:p>
              </p:txBody>
            </p:sp>
            <p:sp>
              <p:nvSpPr>
                <p:cNvPr id="102" name="สามเหลี่ยมหน้าจั่ว 101"/>
                <p:cNvSpPr/>
                <p:nvPr/>
              </p:nvSpPr>
              <p:spPr>
                <a:xfrm rot="20089558">
                  <a:off x="2203045" y="1810217"/>
                  <a:ext cx="98304" cy="74674"/>
                </a:xfrm>
                <a:prstGeom prst="triangle">
                  <a:avLst/>
                </a:prstGeom>
                <a:solidFill>
                  <a:schemeClr val="bg1"/>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3" name="สามเหลี่ยมหน้าจั่ว 102"/>
                <p:cNvSpPr/>
                <p:nvPr/>
              </p:nvSpPr>
              <p:spPr>
                <a:xfrm rot="1772264">
                  <a:off x="1273574" y="1827175"/>
                  <a:ext cx="142726" cy="141628"/>
                </a:xfrm>
                <a:prstGeom prst="triangl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4" name="วงรี 103"/>
                <p:cNvSpPr/>
                <p:nvPr/>
              </p:nvSpPr>
              <p:spPr>
                <a:xfrm>
                  <a:off x="1449759" y="2198024"/>
                  <a:ext cx="54000" cy="54699"/>
                </a:xfrm>
                <a:prstGeom prst="ellipse">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5" name="วงรี 104"/>
                <p:cNvSpPr/>
                <p:nvPr/>
              </p:nvSpPr>
              <p:spPr>
                <a:xfrm>
                  <a:off x="1476213" y="1696393"/>
                  <a:ext cx="54000" cy="54699"/>
                </a:xfrm>
                <a:prstGeom prst="ellipse">
                  <a:avLst/>
                </a:prstGeom>
                <a:solidFill>
                  <a:schemeClr val="bg1"/>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6" name="วงรี 105"/>
                <p:cNvSpPr/>
                <p:nvPr/>
              </p:nvSpPr>
              <p:spPr>
                <a:xfrm>
                  <a:off x="2305814" y="1965922"/>
                  <a:ext cx="54000" cy="54699"/>
                </a:xfrm>
                <a:prstGeom prst="ellipse">
                  <a:avLst/>
                </a:prstGeom>
                <a:solidFill>
                  <a:schemeClr val="bg1"/>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99" name="TextBox 98"/>
              <p:cNvSpPr txBox="1"/>
              <p:nvPr/>
            </p:nvSpPr>
            <p:spPr>
              <a:xfrm rot="13598869">
                <a:off x="8014746" y="141920"/>
                <a:ext cx="272911" cy="406324"/>
              </a:xfrm>
              <a:prstGeom prst="rect">
                <a:avLst/>
              </a:prstGeom>
              <a:noFill/>
            </p:spPr>
            <p:txBody>
              <a:bodyPr wrap="non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3733" b="0" i="0" u="none" strike="noStrike" kern="1200" cap="none" spc="0" normalizeH="0" baseline="0" noProof="0" dirty="0">
                    <a:ln>
                      <a:noFill/>
                    </a:ln>
                    <a:solidFill>
                      <a:srgbClr val="8064A2">
                        <a:lumMod val="60000"/>
                        <a:lumOff val="40000"/>
                      </a:srgbClr>
                    </a:solidFill>
                    <a:effectLst/>
                    <a:uLnTx/>
                    <a:uFillTx/>
                    <a:latin typeface="Calibri" pitchFamily="34" charset="0"/>
                    <a:ea typeface="+mn-ea"/>
                    <a:cs typeface="FC Onigiri Outline"/>
                  </a:rPr>
                  <a:t>+</a:t>
                </a:r>
                <a:endParaRPr kumimoji="0" lang="th-TH" sz="3733" b="0" i="0" u="none" strike="noStrike" kern="1200" cap="none" spc="0" normalizeH="0" baseline="0" noProof="0" dirty="0">
                  <a:ln>
                    <a:noFill/>
                  </a:ln>
                  <a:solidFill>
                    <a:srgbClr val="8064A2">
                      <a:lumMod val="60000"/>
                      <a:lumOff val="40000"/>
                    </a:srgbClr>
                  </a:solidFill>
                  <a:effectLst/>
                  <a:uLnTx/>
                  <a:uFillTx/>
                  <a:latin typeface="Calibri" pitchFamily="34" charset="0"/>
                  <a:ea typeface="+mn-ea"/>
                  <a:cs typeface="FC Onigiri Outline"/>
                </a:endParaRPr>
              </a:p>
            </p:txBody>
          </p:sp>
        </p:grpSp>
      </p:grpSp>
      <p:sp>
        <p:nvSpPr>
          <p:cNvPr id="2" name="ชื่อเรื่อง 1"/>
          <p:cNvSpPr>
            <a:spLocks noGrp="1"/>
          </p:cNvSpPr>
          <p:nvPr>
            <p:ph type="title"/>
          </p:nvPr>
        </p:nvSpPr>
        <p:spPr>
          <a:xfrm>
            <a:off x="945533" y="731740"/>
            <a:ext cx="10363200" cy="1362075"/>
          </a:xfrm>
          <a:prstGeom prst="rect">
            <a:avLst/>
          </a:prstGeom>
        </p:spPr>
        <p:txBody>
          <a:bodyPr anchor="t"/>
          <a:lstStyle>
            <a:lvl1pPr algn="ctr">
              <a:defRPr sz="5333" b="1" cap="all">
                <a:solidFill>
                  <a:srgbClr val="FFD757"/>
                </a:solidFill>
              </a:defRPr>
            </a:lvl1pPr>
          </a:lstStyle>
          <a:p>
            <a:r>
              <a:rPr lang="th-TH" dirty="0"/>
              <a:t>คลิกเพื่อแก้ไขลักษณะชื่อเรื่องต้นแบบ</a:t>
            </a:r>
          </a:p>
        </p:txBody>
      </p:sp>
      <p:sp>
        <p:nvSpPr>
          <p:cNvPr id="3" name="ตัวแทนข้อความ 2"/>
          <p:cNvSpPr>
            <a:spLocks noGrp="1"/>
          </p:cNvSpPr>
          <p:nvPr>
            <p:ph type="body" idx="1"/>
          </p:nvPr>
        </p:nvSpPr>
        <p:spPr>
          <a:xfrm>
            <a:off x="1967542" y="2906713"/>
            <a:ext cx="8360591" cy="1500187"/>
          </a:xfrm>
          <a:prstGeom prst="rect">
            <a:avLst/>
          </a:prstGeom>
        </p:spPr>
        <p:txBody>
          <a:bodyPr anchor="b"/>
          <a:lstStyle>
            <a:lvl1pPr marL="0" indent="0">
              <a:buNone/>
              <a:defRPr sz="2667">
                <a:solidFill>
                  <a:schemeClr val="tx1">
                    <a:tint val="75000"/>
                  </a:schemeClr>
                </a:solidFill>
                <a:latin typeface="can_NongAor" pitchFamily="2" charset="0"/>
                <a:cs typeface="can_NongAor" pitchFamily="2" charset="0"/>
              </a:defRPr>
            </a:lvl1pPr>
            <a:lvl2pPr marL="609570" indent="0">
              <a:buNone/>
              <a:defRPr sz="2400">
                <a:solidFill>
                  <a:schemeClr val="tx1">
                    <a:tint val="75000"/>
                  </a:schemeClr>
                </a:solidFill>
              </a:defRPr>
            </a:lvl2pPr>
            <a:lvl3pPr marL="1219140" indent="0">
              <a:buNone/>
              <a:defRPr sz="2133">
                <a:solidFill>
                  <a:schemeClr val="tx1">
                    <a:tint val="75000"/>
                  </a:schemeClr>
                </a:solidFill>
              </a:defRPr>
            </a:lvl3pPr>
            <a:lvl4pPr marL="1828709" indent="0">
              <a:buNone/>
              <a:defRPr sz="1867">
                <a:solidFill>
                  <a:schemeClr val="tx1">
                    <a:tint val="75000"/>
                  </a:schemeClr>
                </a:solidFill>
              </a:defRPr>
            </a:lvl4pPr>
            <a:lvl5pPr marL="2438278" indent="0">
              <a:buNone/>
              <a:defRPr sz="1867">
                <a:solidFill>
                  <a:schemeClr val="tx1">
                    <a:tint val="75000"/>
                  </a:schemeClr>
                </a:solidFill>
              </a:defRPr>
            </a:lvl5pPr>
            <a:lvl6pPr marL="3047848" indent="0">
              <a:buNone/>
              <a:defRPr sz="1867">
                <a:solidFill>
                  <a:schemeClr val="tx1">
                    <a:tint val="75000"/>
                  </a:schemeClr>
                </a:solidFill>
              </a:defRPr>
            </a:lvl6pPr>
            <a:lvl7pPr marL="3657418" indent="0">
              <a:buNone/>
              <a:defRPr sz="1867">
                <a:solidFill>
                  <a:schemeClr val="tx1">
                    <a:tint val="75000"/>
                  </a:schemeClr>
                </a:solidFill>
              </a:defRPr>
            </a:lvl7pPr>
            <a:lvl8pPr marL="4266987" indent="0">
              <a:buNone/>
              <a:defRPr sz="1867">
                <a:solidFill>
                  <a:schemeClr val="tx1">
                    <a:tint val="75000"/>
                  </a:schemeClr>
                </a:solidFill>
              </a:defRPr>
            </a:lvl8pPr>
            <a:lvl9pPr marL="4876557" indent="0">
              <a:buNone/>
              <a:defRPr sz="1867">
                <a:solidFill>
                  <a:schemeClr val="tx1">
                    <a:tint val="75000"/>
                  </a:schemeClr>
                </a:solidFill>
              </a:defRPr>
            </a:lvl9pPr>
          </a:lstStyle>
          <a:p>
            <a:pPr lvl="0"/>
            <a:r>
              <a:rPr lang="th-TH" dirty="0"/>
              <a:t>คลิกเพื่อแก้ไขลักษณะของข้อความต้นแบบ</a:t>
            </a:r>
          </a:p>
        </p:txBody>
      </p:sp>
      <p:pic>
        <p:nvPicPr>
          <p:cNvPr id="107" name="รูปภาพ 106"/>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0518235" y="184345"/>
            <a:ext cx="1549808" cy="1356081"/>
          </a:xfrm>
          <a:prstGeom prst="rect">
            <a:avLst/>
          </a:prstGeom>
        </p:spPr>
      </p:pic>
    </p:spTree>
    <p:extLst>
      <p:ext uri="{BB962C8B-B14F-4D97-AF65-F5344CB8AC3E}">
        <p14:creationId xmlns:p14="http://schemas.microsoft.com/office/powerpoint/2010/main" val="153755107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เนื้อหา 2 ส่วน">
    <p:spTree>
      <p:nvGrpSpPr>
        <p:cNvPr id="1" name=""/>
        <p:cNvGrpSpPr/>
        <p:nvPr/>
      </p:nvGrpSpPr>
      <p:grpSpPr>
        <a:xfrm>
          <a:off x="0" y="0"/>
          <a:ext cx="0" cy="0"/>
          <a:chOff x="0" y="0"/>
          <a:chExt cx="0" cy="0"/>
        </a:xfrm>
      </p:grpSpPr>
      <p:sp>
        <p:nvSpPr>
          <p:cNvPr id="8" name="สี่เหลี่ยมผืนผ้า 7"/>
          <p:cNvSpPr/>
          <p:nvPr userDrawn="1"/>
        </p:nvSpPr>
        <p:spPr>
          <a:xfrm>
            <a:off x="335360" y="356660"/>
            <a:ext cx="11425269" cy="61242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45" name="กลุ่ม 44"/>
          <p:cNvGrpSpPr/>
          <p:nvPr userDrawn="1"/>
        </p:nvGrpSpPr>
        <p:grpSpPr>
          <a:xfrm>
            <a:off x="1295468" y="860649"/>
            <a:ext cx="9957331" cy="4997409"/>
            <a:chOff x="971600" y="645485"/>
            <a:chExt cx="7467998" cy="3748057"/>
          </a:xfrm>
        </p:grpSpPr>
        <p:sp>
          <p:nvSpPr>
            <p:cNvPr id="46" name="บวก 45"/>
            <p:cNvSpPr/>
            <p:nvPr userDrawn="1"/>
          </p:nvSpPr>
          <p:spPr>
            <a:xfrm rot="20706355">
              <a:off x="3438398" y="6454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7" name="บวก 46"/>
            <p:cNvSpPr/>
            <p:nvPr userDrawn="1"/>
          </p:nvSpPr>
          <p:spPr>
            <a:xfrm rot="17093645" flipH="1">
              <a:off x="1006423" y="332607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8" name="บวก 47"/>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9" name="บวก 48"/>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0" name="วงรี 49"/>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1" name="วงรี 50"/>
            <p:cNvSpPr/>
            <p:nvPr userDrawn="1"/>
          </p:nvSpPr>
          <p:spPr>
            <a:xfrm>
              <a:off x="7142612"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2" name="วงรี 51"/>
            <p:cNvSpPr/>
            <p:nvPr userDrawn="1"/>
          </p:nvSpPr>
          <p:spPr>
            <a:xfrm>
              <a:off x="2267744"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3" name="สามเหลี่ยมหน้าจั่ว 52"/>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4" name="สามเหลี่ยมหน้าจั่ว 53"/>
            <p:cNvSpPr/>
            <p:nvPr userDrawn="1"/>
          </p:nvSpPr>
          <p:spPr>
            <a:xfrm rot="1783205">
              <a:off x="4103960" y="428554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5" name="สามเหลี่ยมหน้าจั่ว 54"/>
            <p:cNvSpPr/>
            <p:nvPr userDrawn="1"/>
          </p:nvSpPr>
          <p:spPr>
            <a:xfrm rot="19585674">
              <a:off x="1346802" y="235572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6" name="สามเหลี่ยมหน้าจั่ว 55"/>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7" name="วงรี 56"/>
            <p:cNvSpPr/>
            <p:nvPr userDrawn="1"/>
          </p:nvSpPr>
          <p:spPr>
            <a:xfrm>
              <a:off x="971600" y="183007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9" name="กลุ่ม 8"/>
          <p:cNvGrpSpPr/>
          <p:nvPr userDrawn="1"/>
        </p:nvGrpSpPr>
        <p:grpSpPr>
          <a:xfrm>
            <a:off x="335361" y="356660"/>
            <a:ext cx="11425271" cy="6124221"/>
            <a:chOff x="-29030" y="17128"/>
            <a:chExt cx="9151241" cy="5109244"/>
          </a:xfrm>
        </p:grpSpPr>
        <p:grpSp>
          <p:nvGrpSpPr>
            <p:cNvPr id="10" name="กลุ่ม 9"/>
            <p:cNvGrpSpPr/>
            <p:nvPr/>
          </p:nvGrpSpPr>
          <p:grpSpPr>
            <a:xfrm>
              <a:off x="187436" y="17128"/>
              <a:ext cx="8652652" cy="5109244"/>
              <a:chOff x="187436" y="17128"/>
              <a:chExt cx="8652652" cy="5109244"/>
            </a:xfrm>
          </p:grpSpPr>
          <p:cxnSp>
            <p:nvCxnSpPr>
              <p:cNvPr id="24"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4"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1" name="กลุ่ม 10"/>
            <p:cNvGrpSpPr/>
            <p:nvPr/>
          </p:nvGrpSpPr>
          <p:grpSpPr>
            <a:xfrm>
              <a:off x="-29030" y="263553"/>
              <a:ext cx="9151241" cy="4703748"/>
              <a:chOff x="-29030" y="263553"/>
              <a:chExt cx="9151241" cy="4703748"/>
            </a:xfrm>
          </p:grpSpPr>
          <p:cxnSp>
            <p:nvCxnSpPr>
              <p:cNvPr id="12"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3"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sp>
        <p:nvSpPr>
          <p:cNvPr id="3" name="ตัวแทนเนื้อหา 2"/>
          <p:cNvSpPr>
            <a:spLocks noGrp="1"/>
          </p:cNvSpPr>
          <p:nvPr>
            <p:ph sz="half" idx="1"/>
          </p:nvPr>
        </p:nvSpPr>
        <p:spPr>
          <a:xfrm>
            <a:off x="609600" y="2372884"/>
            <a:ext cx="5384800" cy="3394075"/>
          </a:xfrm>
          <a:prstGeom prst="rect">
            <a:avLst/>
          </a:prstGeo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th-TH"/>
              <a:t>คลิกเพื่อแก้ไขลักษณะของข้อความต้นแบบ</a:t>
            </a:r>
          </a:p>
          <a:p>
            <a:pPr lvl="1"/>
            <a:r>
              <a:rPr lang="th-TH"/>
              <a:t>ระดับที่สอง</a:t>
            </a:r>
          </a:p>
          <a:p>
            <a:pPr lvl="2"/>
            <a:r>
              <a:rPr lang="th-TH"/>
              <a:t>ระดับที่สาม</a:t>
            </a:r>
          </a:p>
          <a:p>
            <a:pPr lvl="3"/>
            <a:r>
              <a:rPr lang="th-TH"/>
              <a:t>ระดับที่สี่</a:t>
            </a:r>
          </a:p>
          <a:p>
            <a:pPr lvl="4"/>
            <a:r>
              <a:rPr lang="th-TH"/>
              <a:t>ระดับที่ห้า</a:t>
            </a:r>
          </a:p>
        </p:txBody>
      </p:sp>
      <p:sp>
        <p:nvSpPr>
          <p:cNvPr id="4" name="ตัวแทนเนื้อหา 3"/>
          <p:cNvSpPr>
            <a:spLocks noGrp="1"/>
          </p:cNvSpPr>
          <p:nvPr>
            <p:ph sz="half" idx="2"/>
          </p:nvPr>
        </p:nvSpPr>
        <p:spPr>
          <a:xfrm>
            <a:off x="6197600" y="2372884"/>
            <a:ext cx="5384800" cy="3394075"/>
          </a:xfrm>
          <a:prstGeom prst="rect">
            <a:avLst/>
          </a:prstGeo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th-TH"/>
              <a:t>คลิกเพื่อแก้ไขลักษณะของข้อความต้นแบบ</a:t>
            </a:r>
          </a:p>
          <a:p>
            <a:pPr lvl="1"/>
            <a:r>
              <a:rPr lang="th-TH"/>
              <a:t>ระดับที่สอง</a:t>
            </a:r>
          </a:p>
          <a:p>
            <a:pPr lvl="2"/>
            <a:r>
              <a:rPr lang="th-TH"/>
              <a:t>ระดับที่สาม</a:t>
            </a:r>
          </a:p>
          <a:p>
            <a:pPr lvl="3"/>
            <a:r>
              <a:rPr lang="th-TH"/>
              <a:t>ระดับที่สี่</a:t>
            </a:r>
          </a:p>
          <a:p>
            <a:pPr lvl="4"/>
            <a:r>
              <a:rPr lang="th-TH"/>
              <a:t>ระดับที่ห้า</a:t>
            </a:r>
          </a:p>
        </p:txBody>
      </p:sp>
      <p:sp>
        <p:nvSpPr>
          <p:cNvPr id="5" name="ตัวแทนวันที่ 4"/>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11/03/66</a:t>
            </a:fld>
            <a:endParaRPr lang="th-TH">
              <a:solidFill>
                <a:prstClr val="black">
                  <a:tint val="75000"/>
                </a:prstClr>
              </a:solidFill>
            </a:endParaRPr>
          </a:p>
        </p:txBody>
      </p:sp>
      <p:sp>
        <p:nvSpPr>
          <p:cNvPr id="6" name="ตัวแทนท้ายกระดาษ 5"/>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7" name="ตัวแทนหมายเลขภาพนิ่ง 6"/>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sp>
        <p:nvSpPr>
          <p:cNvPr id="58" name="เมฆ 57"/>
          <p:cNvSpPr/>
          <p:nvPr userDrawn="1"/>
        </p:nvSpPr>
        <p:spPr>
          <a:xfrm rot="20459731">
            <a:off x="-1667293" y="-1319217"/>
            <a:ext cx="4005304" cy="2900781"/>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59" name="กลุ่ม 58"/>
          <p:cNvGrpSpPr/>
          <p:nvPr userDrawn="1"/>
        </p:nvGrpSpPr>
        <p:grpSpPr>
          <a:xfrm>
            <a:off x="8701375" y="6180880"/>
            <a:ext cx="3015709" cy="600000"/>
            <a:chOff x="3289945" y="3405879"/>
            <a:chExt cx="2261782" cy="450000"/>
          </a:xfrm>
        </p:grpSpPr>
        <p:sp>
          <p:nvSpPr>
            <p:cNvPr id="60" name="วงรี 59"/>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1" name="วงรี 60"/>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2" name="วงรี 61"/>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3" name="วงรี 62"/>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64" name="กลุ่ม 63"/>
          <p:cNvGrpSpPr/>
          <p:nvPr userDrawn="1"/>
        </p:nvGrpSpPr>
        <p:grpSpPr>
          <a:xfrm>
            <a:off x="9859752" y="-1319217"/>
            <a:ext cx="4005304" cy="3066631"/>
            <a:chOff x="7394814" y="-989414"/>
            <a:chExt cx="3003978" cy="2299973"/>
          </a:xfrm>
        </p:grpSpPr>
        <p:sp>
          <p:nvSpPr>
            <p:cNvPr id="65" name="เมฆ 64"/>
            <p:cNvSpPr/>
            <p:nvPr/>
          </p:nvSpPr>
          <p:spPr>
            <a:xfrm rot="1140269" flipH="1">
              <a:off x="7394814" y="-989414"/>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66" name="รูปภาพ 6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0814334" flipH="1">
              <a:off x="7753789" y="133389"/>
              <a:ext cx="1171456" cy="1177170"/>
            </a:xfrm>
            <a:prstGeom prst="rect">
              <a:avLst/>
            </a:prstGeom>
            <a:effectLst>
              <a:outerShdw blurRad="50800" dist="38100" dir="2700000" algn="tl" rotWithShape="0">
                <a:schemeClr val="accent4">
                  <a:alpha val="40000"/>
                </a:schemeClr>
              </a:outerShdw>
            </a:effectLst>
          </p:spPr>
        </p:pic>
        <p:pic>
          <p:nvPicPr>
            <p:cNvPr id="67" name="รูปภาพ 6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74933" y="84415"/>
              <a:ext cx="380089" cy="404611"/>
            </a:xfrm>
            <a:prstGeom prst="rect">
              <a:avLst/>
            </a:prstGeom>
          </p:spPr>
        </p:pic>
      </p:grpSp>
      <p:pic>
        <p:nvPicPr>
          <p:cNvPr id="68" name="รูปภาพ 6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68102" y="356143"/>
            <a:ext cx="1638703" cy="1433864"/>
          </a:xfrm>
          <a:prstGeom prst="rect">
            <a:avLst/>
          </a:prstGeom>
          <a:effectLst>
            <a:outerShdw blurRad="50800" dist="38100" dir="2700000" algn="tl" rotWithShape="0">
              <a:schemeClr val="accent4">
                <a:alpha val="40000"/>
              </a:schemeClr>
            </a:outerShdw>
          </a:effectLst>
        </p:spPr>
      </p:pic>
      <p:grpSp>
        <p:nvGrpSpPr>
          <p:cNvPr id="69" name="กลุ่ม 68"/>
          <p:cNvGrpSpPr/>
          <p:nvPr userDrawn="1"/>
        </p:nvGrpSpPr>
        <p:grpSpPr>
          <a:xfrm rot="15225443">
            <a:off x="-1834552" y="5276199"/>
            <a:ext cx="4005304" cy="2900781"/>
            <a:chOff x="-1201710" y="3007086"/>
            <a:chExt cx="3003978" cy="2175586"/>
          </a:xfrm>
          <a:effectLst>
            <a:outerShdw blurRad="50800" dist="38100" dir="2700000" algn="tl" rotWithShape="0">
              <a:schemeClr val="accent4">
                <a:alpha val="40000"/>
              </a:schemeClr>
            </a:outerShdw>
          </a:effectLst>
        </p:grpSpPr>
        <p:sp>
          <p:nvSpPr>
            <p:cNvPr id="70" name="เมฆ 69"/>
            <p:cNvSpPr/>
            <p:nvPr/>
          </p:nvSpPr>
          <p:spPr>
            <a:xfrm rot="20459731">
              <a:off x="-1201710" y="3007086"/>
              <a:ext cx="3003978" cy="2175586"/>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71" name="รูปภาพ 7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4835" y="4637363"/>
              <a:ext cx="250890" cy="269338"/>
            </a:xfrm>
            <a:prstGeom prst="rect">
              <a:avLst/>
            </a:prstGeom>
          </p:spPr>
        </p:pic>
        <p:pic>
          <p:nvPicPr>
            <p:cNvPr id="72" name="รูปภาพ 71"/>
            <p:cNvPicPr>
              <a:picLocks noChangeAspect="1"/>
            </p:cNvPicPr>
            <p:nvPr/>
          </p:nvPicPr>
          <p:blipFill rotWithShape="1">
            <a:blip r:embed="rId6">
              <a:extLst>
                <a:ext uri="{BEBA8EAE-BF5A-486C-A8C5-ECC9F3942E4B}">
                  <a14:imgProps xmlns:a14="http://schemas.microsoft.com/office/drawing/2010/main">
                    <a14:imgLayer r:embed="rId7">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795654" y="4158821"/>
              <a:ext cx="325391" cy="361638"/>
            </a:xfrm>
            <a:prstGeom prst="rect">
              <a:avLst/>
            </a:prstGeom>
          </p:spPr>
        </p:pic>
      </p:grpSp>
      <p:sp>
        <p:nvSpPr>
          <p:cNvPr id="2" name="ชื่อเรื่อง 1"/>
          <p:cNvSpPr>
            <a:spLocks noGrp="1"/>
          </p:cNvSpPr>
          <p:nvPr>
            <p:ph type="title"/>
          </p:nvPr>
        </p:nvSpPr>
        <p:spPr>
          <a:xfrm>
            <a:off x="609600" y="932723"/>
            <a:ext cx="10972800" cy="1143000"/>
          </a:xfrm>
          <a:prstGeom prst="rect">
            <a:avLst/>
          </a:prstGeom>
        </p:spPr>
        <p:txBody>
          <a:bodyPr/>
          <a:lstStyle>
            <a:lvl1pPr>
              <a:defRPr>
                <a:solidFill>
                  <a:srgbClr val="FFD757"/>
                </a:solidFill>
              </a:defRPr>
            </a:lvl1pPr>
          </a:lstStyle>
          <a:p>
            <a:r>
              <a:rPr lang="th-TH" dirty="0"/>
              <a:t>คลิกเพื่อแก้ไขลักษณะชื่อเรื่องต้นแบบ</a:t>
            </a:r>
          </a:p>
        </p:txBody>
      </p:sp>
    </p:spTree>
    <p:extLst>
      <p:ext uri="{BB962C8B-B14F-4D97-AF65-F5344CB8AC3E}">
        <p14:creationId xmlns:p14="http://schemas.microsoft.com/office/powerpoint/2010/main" val="178395942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เฉพาะชื่อเรื่อง">
    <p:spTree>
      <p:nvGrpSpPr>
        <p:cNvPr id="1" name=""/>
        <p:cNvGrpSpPr/>
        <p:nvPr/>
      </p:nvGrpSpPr>
      <p:grpSpPr>
        <a:xfrm>
          <a:off x="0" y="0"/>
          <a:ext cx="0" cy="0"/>
          <a:chOff x="0" y="0"/>
          <a:chExt cx="0" cy="0"/>
        </a:xfrm>
      </p:grpSpPr>
      <p:grpSp>
        <p:nvGrpSpPr>
          <p:cNvPr id="43" name="กลุ่ม 42"/>
          <p:cNvGrpSpPr/>
          <p:nvPr userDrawn="1"/>
        </p:nvGrpSpPr>
        <p:grpSpPr>
          <a:xfrm>
            <a:off x="335361" y="356660"/>
            <a:ext cx="11425271" cy="6124221"/>
            <a:chOff x="251519" y="267494"/>
            <a:chExt cx="8568953" cy="4593166"/>
          </a:xfrm>
        </p:grpSpPr>
        <p:sp>
          <p:nvSpPr>
            <p:cNvPr id="6" name="สี่เหลี่ยมผืนผ้า 5"/>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7" name="กลุ่ม 6"/>
            <p:cNvGrpSpPr/>
            <p:nvPr userDrawn="1"/>
          </p:nvGrpSpPr>
          <p:grpSpPr>
            <a:xfrm>
              <a:off x="251519" y="267494"/>
              <a:ext cx="8568953" cy="4593166"/>
              <a:chOff x="-29030" y="17128"/>
              <a:chExt cx="9151241" cy="5109244"/>
            </a:xfrm>
          </p:grpSpPr>
          <p:grpSp>
            <p:nvGrpSpPr>
              <p:cNvPr id="8" name="กลุ่ม 7"/>
              <p:cNvGrpSpPr/>
              <p:nvPr/>
            </p:nvGrpSpPr>
            <p:grpSpPr>
              <a:xfrm>
                <a:off x="187436" y="17128"/>
                <a:ext cx="8652652" cy="5109244"/>
                <a:chOff x="187436" y="17128"/>
                <a:chExt cx="8652652" cy="5109244"/>
              </a:xfrm>
            </p:grpSpPr>
            <p:cxnSp>
              <p:nvCxnSpPr>
                <p:cNvPr id="22"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3"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9" name="กลุ่ม 8"/>
              <p:cNvGrpSpPr/>
              <p:nvPr/>
            </p:nvGrpSpPr>
            <p:grpSpPr>
              <a:xfrm>
                <a:off x="-29030" y="263553"/>
                <a:ext cx="9151241" cy="4703748"/>
                <a:chOff x="-29030" y="263553"/>
                <a:chExt cx="9151241" cy="4703748"/>
              </a:xfrm>
            </p:grpSpPr>
            <p:cxnSp>
              <p:nvCxnSpPr>
                <p:cNvPr id="10"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sp>
        <p:nvSpPr>
          <p:cNvPr id="3" name="ตัวแทนวันที่ 2"/>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11/03/66</a:t>
            </a:fld>
            <a:endParaRPr lang="th-TH">
              <a:solidFill>
                <a:prstClr val="black">
                  <a:tint val="75000"/>
                </a:prstClr>
              </a:solidFill>
            </a:endParaRPr>
          </a:p>
        </p:txBody>
      </p:sp>
      <p:sp>
        <p:nvSpPr>
          <p:cNvPr id="4" name="ตัวแทนท้ายกระดาษ 3"/>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5" name="ตัวแทนหมายเลขภาพนิ่ง 4"/>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grpSp>
        <p:nvGrpSpPr>
          <p:cNvPr id="57" name="กลุ่ม 56"/>
          <p:cNvGrpSpPr/>
          <p:nvPr userDrawn="1"/>
        </p:nvGrpSpPr>
        <p:grpSpPr>
          <a:xfrm>
            <a:off x="391992" y="6180880"/>
            <a:ext cx="3015709" cy="600000"/>
            <a:chOff x="3289945" y="3405879"/>
            <a:chExt cx="2261782" cy="450000"/>
          </a:xfrm>
        </p:grpSpPr>
        <p:sp>
          <p:nvSpPr>
            <p:cNvPr id="58" name="วงรี 57"/>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9" name="วงรี 58"/>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0" name="วงรี 59"/>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1" name="วงรี 60"/>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74" name="กลุ่ม 73"/>
          <p:cNvGrpSpPr/>
          <p:nvPr userDrawn="1"/>
        </p:nvGrpSpPr>
        <p:grpSpPr>
          <a:xfrm flipV="1">
            <a:off x="-244895" y="-2331640"/>
            <a:ext cx="13038619" cy="3012999"/>
            <a:chOff x="-405164" y="4638485"/>
            <a:chExt cx="9778964" cy="2259749"/>
          </a:xfrm>
          <a:effectLst>
            <a:outerShdw blurRad="50800" dist="38100" dir="2700000" algn="tl" rotWithShape="0">
              <a:schemeClr val="accent4">
                <a:alpha val="40000"/>
              </a:schemeClr>
            </a:outerShdw>
          </a:effectLst>
        </p:grpSpPr>
        <p:sp>
          <p:nvSpPr>
            <p:cNvPr id="75" name="เมฆ 74"/>
            <p:cNvSpPr/>
            <p:nvPr/>
          </p:nvSpPr>
          <p:spPr>
            <a:xfrm rot="489113">
              <a:off x="-405164" y="4642632"/>
              <a:ext cx="3003978" cy="2221535"/>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76" name="รูปภาพ 7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433864" flipV="1">
              <a:off x="1961800" y="4732356"/>
              <a:ext cx="310808" cy="499996"/>
            </a:xfrm>
            <a:prstGeom prst="rect">
              <a:avLst/>
            </a:prstGeom>
          </p:spPr>
        </p:pic>
        <p:sp>
          <p:nvSpPr>
            <p:cNvPr id="77" name="เมฆ 76"/>
            <p:cNvSpPr/>
            <p:nvPr/>
          </p:nvSpPr>
          <p:spPr>
            <a:xfrm>
              <a:off x="6369822" y="4638485"/>
              <a:ext cx="3003978" cy="2221535"/>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78" name="รูปภาพ 7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762472" flipH="1" flipV="1">
              <a:off x="6548384" y="4682270"/>
              <a:ext cx="379045" cy="523443"/>
            </a:xfrm>
            <a:prstGeom prst="rect">
              <a:avLst/>
            </a:prstGeom>
          </p:spPr>
        </p:pic>
        <p:sp>
          <p:nvSpPr>
            <p:cNvPr id="79" name="เมฆ 78"/>
            <p:cNvSpPr/>
            <p:nvPr/>
          </p:nvSpPr>
          <p:spPr>
            <a:xfrm rot="251312">
              <a:off x="1749031" y="4676699"/>
              <a:ext cx="3003978" cy="2221535"/>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80" name="รูปภาพ 7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644285" flipH="1" flipV="1">
              <a:off x="4212852" y="4688399"/>
              <a:ext cx="327561" cy="381162"/>
            </a:xfrm>
            <a:prstGeom prst="rect">
              <a:avLst/>
            </a:prstGeom>
          </p:spPr>
        </p:pic>
        <p:sp>
          <p:nvSpPr>
            <p:cNvPr id="81" name="เมฆ 80"/>
            <p:cNvSpPr/>
            <p:nvPr/>
          </p:nvSpPr>
          <p:spPr>
            <a:xfrm rot="621615">
              <a:off x="3986711" y="4676699"/>
              <a:ext cx="3003978" cy="2221535"/>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82" name="รูปภาพ 81"/>
            <p:cNvPicPr>
              <a:picLocks noChangeAspect="1"/>
            </p:cNvPicPr>
            <p:nvPr/>
          </p:nvPicPr>
          <p:blipFill rotWithShape="1">
            <a:blip r:embed="rId5" cstate="print">
              <a:extLst>
                <a:ext uri="{BEBA8EAE-BF5A-486C-A8C5-ECC9F3942E4B}">
                  <a14:imgProps xmlns:a14="http://schemas.microsoft.com/office/drawing/2010/main">
                    <a14:imgLayer r:embed="rId6">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6442195" y="4878980"/>
              <a:ext cx="186025" cy="206747"/>
            </a:xfrm>
            <a:prstGeom prst="rect">
              <a:avLst/>
            </a:prstGeom>
          </p:spPr>
        </p:pic>
        <p:pic>
          <p:nvPicPr>
            <p:cNvPr id="83" name="รูปภาพ 8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564793" y="4766416"/>
              <a:ext cx="207247" cy="222486"/>
            </a:xfrm>
            <a:prstGeom prst="rect">
              <a:avLst/>
            </a:prstGeom>
          </p:spPr>
        </p:pic>
        <p:pic>
          <p:nvPicPr>
            <p:cNvPr id="84" name="รูปภาพ 8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998768" y="4910457"/>
              <a:ext cx="207247" cy="222486"/>
            </a:xfrm>
            <a:prstGeom prst="rect">
              <a:avLst/>
            </a:prstGeom>
          </p:spPr>
        </p:pic>
        <p:pic>
          <p:nvPicPr>
            <p:cNvPr id="85" name="รูปภาพ 84"/>
            <p:cNvPicPr>
              <a:picLocks noChangeAspect="1"/>
            </p:cNvPicPr>
            <p:nvPr/>
          </p:nvPicPr>
          <p:blipFill rotWithShape="1">
            <a:blip r:embed="rId8" cstate="print">
              <a:extLst>
                <a:ext uri="{BEBA8EAE-BF5A-486C-A8C5-ECC9F3942E4B}">
                  <a14:imgProps xmlns:a14="http://schemas.microsoft.com/office/drawing/2010/main">
                    <a14:imgLayer r:embed="rId9">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2584042" y="4644281"/>
              <a:ext cx="279890" cy="311068"/>
            </a:xfrm>
            <a:prstGeom prst="rect">
              <a:avLst/>
            </a:prstGeom>
          </p:spPr>
        </p:pic>
        <p:pic>
          <p:nvPicPr>
            <p:cNvPr id="86" name="รูปภาพ 8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89511" y="4840371"/>
              <a:ext cx="207247" cy="222486"/>
            </a:xfrm>
            <a:prstGeom prst="rect">
              <a:avLst/>
            </a:prstGeom>
          </p:spPr>
        </p:pic>
      </p:grpSp>
      <p:pic>
        <p:nvPicPr>
          <p:cNvPr id="87" name="รูปภาพ 86"/>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rot="10524372" flipH="1">
            <a:off x="-388979" y="-327259"/>
            <a:ext cx="1561941" cy="1569560"/>
          </a:xfrm>
          <a:prstGeom prst="rect">
            <a:avLst/>
          </a:prstGeom>
          <a:effectLst>
            <a:outerShdw blurRad="50800" dist="38100" dir="2700000" algn="tl" rotWithShape="0">
              <a:schemeClr val="accent4">
                <a:alpha val="40000"/>
              </a:schemeClr>
            </a:outerShdw>
          </a:effectLst>
        </p:spPr>
      </p:pic>
      <p:pic>
        <p:nvPicPr>
          <p:cNvPr id="88" name="รูปภาพ 87"/>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0438900" y="5822424"/>
            <a:ext cx="1718201" cy="1062960"/>
          </a:xfrm>
          <a:prstGeom prst="rect">
            <a:avLst/>
          </a:prstGeom>
          <a:effectLst>
            <a:outerShdw blurRad="50800" dist="25400" dir="10800000" algn="r" rotWithShape="0">
              <a:schemeClr val="accent4">
                <a:alpha val="40000"/>
              </a:schemeClr>
            </a:outerShdw>
          </a:effectLst>
        </p:spPr>
      </p:pic>
      <p:sp>
        <p:nvSpPr>
          <p:cNvPr id="2" name="ชื่อเรื่อง 1"/>
          <p:cNvSpPr>
            <a:spLocks noGrp="1"/>
          </p:cNvSpPr>
          <p:nvPr>
            <p:ph type="title"/>
          </p:nvPr>
        </p:nvSpPr>
        <p:spPr>
          <a:xfrm>
            <a:off x="589343" y="510784"/>
            <a:ext cx="10972800" cy="1143000"/>
          </a:xfrm>
          <a:prstGeom prst="rect">
            <a:avLst/>
          </a:prstGeom>
        </p:spPr>
        <p:txBody>
          <a:bodyPr/>
          <a:lstStyle/>
          <a:p>
            <a:r>
              <a:rPr lang="th-TH"/>
              <a:t>คลิกเพื่อแก้ไขลักษณะชื่อเรื่องต้นแบบ</a:t>
            </a:r>
          </a:p>
        </p:txBody>
      </p:sp>
      <p:grpSp>
        <p:nvGrpSpPr>
          <p:cNvPr id="44" name="กลุ่ม 43"/>
          <p:cNvGrpSpPr/>
          <p:nvPr userDrawn="1"/>
        </p:nvGrpSpPr>
        <p:grpSpPr>
          <a:xfrm>
            <a:off x="431372" y="1360557"/>
            <a:ext cx="11213005" cy="4826528"/>
            <a:chOff x="323528" y="1020418"/>
            <a:chExt cx="8409754" cy="3619896"/>
          </a:xfrm>
        </p:grpSpPr>
        <p:sp>
          <p:nvSpPr>
            <p:cNvPr id="45" name="บวก 44"/>
            <p:cNvSpPr/>
            <p:nvPr userDrawn="1"/>
          </p:nvSpPr>
          <p:spPr>
            <a:xfrm rot="20706355">
              <a:off x="2718318" y="102041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6" name="บวก 45"/>
            <p:cNvSpPr/>
            <p:nvPr userDrawn="1"/>
          </p:nvSpPr>
          <p:spPr>
            <a:xfrm rot="17093645" flipH="1">
              <a:off x="1006423" y="332607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7" name="บวก 46"/>
            <p:cNvSpPr/>
            <p:nvPr userDrawn="1"/>
          </p:nvSpPr>
          <p:spPr>
            <a:xfrm rot="4506355">
              <a:off x="6608153" y="3236369"/>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8" name="บวก 47"/>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9" name="วงรี 48"/>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0" name="วงรี 49"/>
            <p:cNvSpPr/>
            <p:nvPr userDrawn="1"/>
          </p:nvSpPr>
          <p:spPr>
            <a:xfrm>
              <a:off x="7142612" y="444395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1" name="วงรี 50"/>
            <p:cNvSpPr/>
            <p:nvPr userDrawn="1"/>
          </p:nvSpPr>
          <p:spPr>
            <a:xfrm>
              <a:off x="2318076"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2" name="สามเหลี่ยมหน้าจั่ว 51"/>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3" name="สามเหลี่ยมหน้าจั่ว 52"/>
            <p:cNvSpPr/>
            <p:nvPr userDrawn="1"/>
          </p:nvSpPr>
          <p:spPr>
            <a:xfrm rot="1783205">
              <a:off x="4103960" y="4532314"/>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4" name="สามเหลี่ยมหน้าจั่ว 53"/>
            <p:cNvSpPr/>
            <p:nvPr userDrawn="1"/>
          </p:nvSpPr>
          <p:spPr>
            <a:xfrm rot="19585674">
              <a:off x="4443146" y="235572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5" name="สามเหลี่ยมหน้าจั่ว 54"/>
            <p:cNvSpPr/>
            <p:nvPr userDrawn="1"/>
          </p:nvSpPr>
          <p:spPr>
            <a:xfrm rot="19590220">
              <a:off x="8625282" y="266459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6" name="วงรี 55"/>
            <p:cNvSpPr/>
            <p:nvPr userDrawn="1"/>
          </p:nvSpPr>
          <p:spPr>
            <a:xfrm>
              <a:off x="323528" y="132602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89" name="บวก 88"/>
          <p:cNvSpPr/>
          <p:nvPr userDrawn="1"/>
        </p:nvSpPr>
        <p:spPr>
          <a:xfrm rot="4506355">
            <a:off x="3146243" y="3355054"/>
            <a:ext cx="215029" cy="220305"/>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Tree>
    <p:extLst>
      <p:ext uri="{BB962C8B-B14F-4D97-AF65-F5344CB8AC3E}">
        <p14:creationId xmlns:p14="http://schemas.microsoft.com/office/powerpoint/2010/main" val="210487497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ว่างเปล่า">
    <p:spTree>
      <p:nvGrpSpPr>
        <p:cNvPr id="1" name=""/>
        <p:cNvGrpSpPr/>
        <p:nvPr/>
      </p:nvGrpSpPr>
      <p:grpSpPr>
        <a:xfrm>
          <a:off x="0" y="0"/>
          <a:ext cx="0" cy="0"/>
          <a:chOff x="0" y="0"/>
          <a:chExt cx="0" cy="0"/>
        </a:xfrm>
      </p:grpSpPr>
      <p:grpSp>
        <p:nvGrpSpPr>
          <p:cNvPr id="92" name="กลุ่ม 91"/>
          <p:cNvGrpSpPr/>
          <p:nvPr userDrawn="1"/>
        </p:nvGrpSpPr>
        <p:grpSpPr>
          <a:xfrm>
            <a:off x="335361" y="356660"/>
            <a:ext cx="11425271" cy="6124221"/>
            <a:chOff x="251519" y="267494"/>
            <a:chExt cx="8568953" cy="4593166"/>
          </a:xfrm>
        </p:grpSpPr>
        <p:sp>
          <p:nvSpPr>
            <p:cNvPr id="93" name="สี่เหลี่ยมผืนผ้า 92"/>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94" name="กลุ่ม 93"/>
            <p:cNvGrpSpPr/>
            <p:nvPr userDrawn="1"/>
          </p:nvGrpSpPr>
          <p:grpSpPr>
            <a:xfrm>
              <a:off x="251519" y="267494"/>
              <a:ext cx="8568953" cy="4593166"/>
              <a:chOff x="-29030" y="17128"/>
              <a:chExt cx="9151241" cy="5109244"/>
            </a:xfrm>
          </p:grpSpPr>
          <p:grpSp>
            <p:nvGrpSpPr>
              <p:cNvPr id="95" name="กลุ่ม 94"/>
              <p:cNvGrpSpPr/>
              <p:nvPr/>
            </p:nvGrpSpPr>
            <p:grpSpPr>
              <a:xfrm>
                <a:off x="187436" y="17128"/>
                <a:ext cx="8652652" cy="5109244"/>
                <a:chOff x="187436" y="17128"/>
                <a:chExt cx="8652652" cy="5109244"/>
              </a:xfrm>
            </p:grpSpPr>
            <p:cxnSp>
              <p:nvCxnSpPr>
                <p:cNvPr id="109"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0"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1"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2"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3"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4"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5"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6"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7"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8"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9"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0"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1"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2"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3"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4"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5"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6"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7"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8"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9"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96" name="กลุ่ม 95"/>
              <p:cNvGrpSpPr/>
              <p:nvPr/>
            </p:nvGrpSpPr>
            <p:grpSpPr>
              <a:xfrm>
                <a:off x="-29030" y="263553"/>
                <a:ext cx="9151241" cy="4703748"/>
                <a:chOff x="-29030" y="263553"/>
                <a:chExt cx="9151241" cy="4703748"/>
              </a:xfrm>
            </p:grpSpPr>
            <p:cxnSp>
              <p:nvCxnSpPr>
                <p:cNvPr id="97"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98"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99"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0"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1"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2"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3"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4"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5"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6"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7"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8"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sp>
        <p:nvSpPr>
          <p:cNvPr id="2" name="ตัวแทนวันที่ 1"/>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11/03/66</a:t>
            </a:fld>
            <a:endParaRPr lang="th-TH">
              <a:solidFill>
                <a:prstClr val="black">
                  <a:tint val="75000"/>
                </a:prstClr>
              </a:solidFill>
            </a:endParaRPr>
          </a:p>
        </p:txBody>
      </p:sp>
      <p:sp>
        <p:nvSpPr>
          <p:cNvPr id="3" name="ตัวแทนท้ายกระดาษ 2"/>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4" name="ตัวแทนหมายเลขภาพนิ่ง 3"/>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grpSp>
        <p:nvGrpSpPr>
          <p:cNvPr id="130" name="กลุ่ม 129"/>
          <p:cNvGrpSpPr/>
          <p:nvPr userDrawn="1"/>
        </p:nvGrpSpPr>
        <p:grpSpPr>
          <a:xfrm>
            <a:off x="1295468" y="860649"/>
            <a:ext cx="9957331" cy="4997409"/>
            <a:chOff x="971600" y="645485"/>
            <a:chExt cx="7467998" cy="3748057"/>
          </a:xfrm>
        </p:grpSpPr>
        <p:sp>
          <p:nvSpPr>
            <p:cNvPr id="80" name="บวก 79"/>
            <p:cNvSpPr/>
            <p:nvPr userDrawn="1"/>
          </p:nvSpPr>
          <p:spPr>
            <a:xfrm rot="20706355">
              <a:off x="3438398" y="6454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1" name="บวก 80"/>
            <p:cNvSpPr/>
            <p:nvPr userDrawn="1"/>
          </p:nvSpPr>
          <p:spPr>
            <a:xfrm rot="17093645" flipH="1">
              <a:off x="1006423" y="332607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2" name="บวก 81"/>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3" name="บวก 82"/>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4" name="วงรี 83"/>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5" name="วงรี 84"/>
            <p:cNvSpPr/>
            <p:nvPr userDrawn="1"/>
          </p:nvSpPr>
          <p:spPr>
            <a:xfrm>
              <a:off x="7142612"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6" name="วงรี 85"/>
            <p:cNvSpPr/>
            <p:nvPr userDrawn="1"/>
          </p:nvSpPr>
          <p:spPr>
            <a:xfrm>
              <a:off x="2267744"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7" name="สามเหลี่ยมหน้าจั่ว 86"/>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8" name="สามเหลี่ยมหน้าจั่ว 87"/>
            <p:cNvSpPr/>
            <p:nvPr userDrawn="1"/>
          </p:nvSpPr>
          <p:spPr>
            <a:xfrm rot="1783205">
              <a:off x="4103960" y="428554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9" name="สามเหลี่ยมหน้าจั่ว 88"/>
            <p:cNvSpPr/>
            <p:nvPr userDrawn="1"/>
          </p:nvSpPr>
          <p:spPr>
            <a:xfrm rot="19585674">
              <a:off x="1346802" y="235572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0" name="สามเหลี่ยมหน้าจั่ว 89"/>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1" name="วงรี 90"/>
            <p:cNvSpPr/>
            <p:nvPr userDrawn="1"/>
          </p:nvSpPr>
          <p:spPr>
            <a:xfrm>
              <a:off x="971600" y="183007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144" name="กลุ่ม 143"/>
          <p:cNvGrpSpPr/>
          <p:nvPr userDrawn="1"/>
        </p:nvGrpSpPr>
        <p:grpSpPr>
          <a:xfrm>
            <a:off x="8618771" y="68627"/>
            <a:ext cx="3015709" cy="600000"/>
            <a:chOff x="3289945" y="3405879"/>
            <a:chExt cx="2261782" cy="450000"/>
          </a:xfrm>
        </p:grpSpPr>
        <p:sp>
          <p:nvSpPr>
            <p:cNvPr id="145" name="วงรี 144"/>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46" name="วงรี 145"/>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47" name="วงรี 146"/>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48" name="วงรี 147"/>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149" name="กลุ่ม 148"/>
          <p:cNvGrpSpPr/>
          <p:nvPr userDrawn="1"/>
        </p:nvGrpSpPr>
        <p:grpSpPr>
          <a:xfrm>
            <a:off x="9608752" y="4039911"/>
            <a:ext cx="4005304" cy="4633580"/>
            <a:chOff x="7206564" y="3029932"/>
            <a:chExt cx="3003978" cy="3475185"/>
          </a:xfrm>
        </p:grpSpPr>
        <p:pic>
          <p:nvPicPr>
            <p:cNvPr id="150" name="รูปภาพ 14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66751" y="3029932"/>
              <a:ext cx="1627664" cy="1846073"/>
            </a:xfrm>
            <a:prstGeom prst="rect">
              <a:avLst/>
            </a:prstGeom>
            <a:effectLst>
              <a:outerShdw blurRad="50800" dist="38100" dir="2700000" algn="tl" rotWithShape="0">
                <a:schemeClr val="accent4">
                  <a:alpha val="40000"/>
                </a:schemeClr>
              </a:outerShdw>
            </a:effectLst>
          </p:spPr>
        </p:pic>
        <p:sp>
          <p:nvSpPr>
            <p:cNvPr id="151" name="เมฆ 150"/>
            <p:cNvSpPr/>
            <p:nvPr/>
          </p:nvSpPr>
          <p:spPr>
            <a:xfrm rot="20279911">
              <a:off x="7206564" y="4329531"/>
              <a:ext cx="3003978" cy="2175586"/>
            </a:xfrm>
            <a:prstGeom prst="cloud">
              <a:avLst/>
            </a:prstGeom>
            <a:solidFill>
              <a:schemeClr val="accent4">
                <a:lumMod val="60000"/>
                <a:lumOff val="40000"/>
              </a:schemeClr>
            </a:solidFill>
            <a:ln>
              <a:noFill/>
            </a:ln>
            <a:effectLst>
              <a:outerShdw blurRad="50800" dist="38100" dir="8100000" algn="t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152" name="รูปภาพ 15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420180">
              <a:off x="8646338" y="4391917"/>
              <a:ext cx="380089" cy="404611"/>
            </a:xfrm>
            <a:prstGeom prst="rect">
              <a:avLst/>
            </a:prstGeom>
          </p:spPr>
        </p:pic>
        <p:pic>
          <p:nvPicPr>
            <p:cNvPr id="153" name="รูปภาพ 15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420180">
              <a:off x="8087453" y="4786043"/>
              <a:ext cx="250890" cy="269338"/>
            </a:xfrm>
            <a:prstGeom prst="rect">
              <a:avLst/>
            </a:prstGeom>
          </p:spPr>
        </p:pic>
      </p:grpSp>
      <p:grpSp>
        <p:nvGrpSpPr>
          <p:cNvPr id="154" name="กลุ่ม 153"/>
          <p:cNvGrpSpPr/>
          <p:nvPr userDrawn="1"/>
        </p:nvGrpSpPr>
        <p:grpSpPr>
          <a:xfrm>
            <a:off x="-1834552" y="5072712"/>
            <a:ext cx="4005304" cy="3268891"/>
            <a:chOff x="-1375914" y="3804533"/>
            <a:chExt cx="3003978" cy="2451668"/>
          </a:xfrm>
        </p:grpSpPr>
        <p:grpSp>
          <p:nvGrpSpPr>
            <p:cNvPr id="155" name="กลุ่ม 154"/>
            <p:cNvGrpSpPr/>
            <p:nvPr/>
          </p:nvGrpSpPr>
          <p:grpSpPr>
            <a:xfrm rot="179820" flipH="1">
              <a:off x="-1375914" y="4080615"/>
              <a:ext cx="3003978" cy="2175586"/>
              <a:chOff x="7569120" y="4314392"/>
              <a:chExt cx="3003978" cy="2175586"/>
            </a:xfrm>
            <a:effectLst>
              <a:outerShdw blurRad="50800" dist="38100" dir="2700000" algn="tl" rotWithShape="0">
                <a:schemeClr val="accent4">
                  <a:alpha val="40000"/>
                </a:schemeClr>
              </a:outerShdw>
            </a:effectLst>
          </p:grpSpPr>
          <p:sp>
            <p:nvSpPr>
              <p:cNvPr id="157" name="เมฆ 156"/>
              <p:cNvSpPr/>
              <p:nvPr/>
            </p:nvSpPr>
            <p:spPr>
              <a:xfrm rot="20459731">
                <a:off x="7569120" y="4314392"/>
                <a:ext cx="3003978" cy="2175586"/>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158" name="รูปภาพ 15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60099" y="4448921"/>
                <a:ext cx="282531" cy="300759"/>
              </a:xfrm>
              <a:prstGeom prst="rect">
                <a:avLst/>
              </a:prstGeom>
            </p:spPr>
          </p:pic>
          <p:pic>
            <p:nvPicPr>
              <p:cNvPr id="159" name="รูปภาพ 158"/>
              <p:cNvPicPr>
                <a:picLocks noChangeAspect="1"/>
              </p:cNvPicPr>
              <p:nvPr/>
            </p:nvPicPr>
            <p:blipFill>
              <a:blip r:embed="rId4"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8039804" y="5053156"/>
                <a:ext cx="250890" cy="269338"/>
              </a:xfrm>
              <a:prstGeom prst="rect">
                <a:avLst/>
              </a:prstGeom>
            </p:spPr>
          </p:pic>
        </p:grpSp>
        <p:pic>
          <p:nvPicPr>
            <p:cNvPr id="156" name="รูปภาพ 15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2965" y="3804533"/>
              <a:ext cx="1171456" cy="1177170"/>
            </a:xfrm>
            <a:prstGeom prst="rect">
              <a:avLst/>
            </a:prstGeom>
            <a:effectLst>
              <a:outerShdw blurRad="50800" dist="38100" dir="2700000" algn="tl" rotWithShape="0">
                <a:schemeClr val="accent4">
                  <a:alpha val="40000"/>
                </a:schemeClr>
              </a:outerShdw>
            </a:effectLst>
          </p:spPr>
        </p:pic>
      </p:grpSp>
      <p:grpSp>
        <p:nvGrpSpPr>
          <p:cNvPr id="160" name="กลุ่ม 159"/>
          <p:cNvGrpSpPr/>
          <p:nvPr userDrawn="1"/>
        </p:nvGrpSpPr>
        <p:grpSpPr>
          <a:xfrm>
            <a:off x="-1447992" y="-1450391"/>
            <a:ext cx="4533125" cy="2900781"/>
            <a:chOff x="-1085994" y="-1087793"/>
            <a:chExt cx="3399844" cy="2175586"/>
          </a:xfrm>
        </p:grpSpPr>
        <p:grpSp>
          <p:nvGrpSpPr>
            <p:cNvPr id="161" name="กลุ่ม 160"/>
            <p:cNvGrpSpPr/>
            <p:nvPr/>
          </p:nvGrpSpPr>
          <p:grpSpPr>
            <a:xfrm>
              <a:off x="-1085994" y="-1087793"/>
              <a:ext cx="3003978" cy="2175586"/>
              <a:chOff x="-1085994" y="-1087793"/>
              <a:chExt cx="3003978" cy="2175586"/>
            </a:xfrm>
          </p:grpSpPr>
          <p:sp>
            <p:nvSpPr>
              <p:cNvPr id="163" name="เมฆ 162"/>
              <p:cNvSpPr/>
              <p:nvPr/>
            </p:nvSpPr>
            <p:spPr>
              <a:xfrm rot="20459731">
                <a:off x="-1085994" y="-1087793"/>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164" name="รูปภาพ 16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6075" y="640864"/>
                <a:ext cx="250890" cy="269338"/>
              </a:xfrm>
              <a:prstGeom prst="rect">
                <a:avLst/>
              </a:prstGeom>
            </p:spPr>
          </p:pic>
          <p:pic>
            <p:nvPicPr>
              <p:cNvPr id="165" name="รูปภาพ 164"/>
              <p:cNvPicPr>
                <a:picLocks noChangeAspect="1"/>
              </p:cNvPicPr>
              <p:nvPr/>
            </p:nvPicPr>
            <p:blipFill rotWithShape="1">
              <a:blip r:embed="rId7">
                <a:extLst>
                  <a:ext uri="{BEBA8EAE-BF5A-486C-A8C5-ECC9F3942E4B}">
                    <a14:imgProps xmlns:a14="http://schemas.microsoft.com/office/drawing/2010/main">
                      <a14:imgLayer r:embed="rId8">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590898" y="139832"/>
                <a:ext cx="325391" cy="361638"/>
              </a:xfrm>
              <a:prstGeom prst="rect">
                <a:avLst/>
              </a:prstGeom>
            </p:spPr>
          </p:pic>
        </p:grpSp>
        <p:pic>
          <p:nvPicPr>
            <p:cNvPr id="162" name="รูปภาพ 16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25199" y="102860"/>
              <a:ext cx="1288651" cy="797220"/>
            </a:xfrm>
            <a:prstGeom prst="rect">
              <a:avLst/>
            </a:prstGeom>
            <a:effectLst>
              <a:outerShdw blurRad="50800" dist="25400" dir="10800000" algn="r" rotWithShape="0">
                <a:schemeClr val="accent4">
                  <a:alpha val="40000"/>
                </a:schemeClr>
              </a:outerShdw>
            </a:effectLst>
          </p:spPr>
        </p:pic>
      </p:grpSp>
      <p:sp>
        <p:nvSpPr>
          <p:cNvPr id="166" name="ชื่อเรื่อง 1"/>
          <p:cNvSpPr>
            <a:spLocks noGrp="1"/>
          </p:cNvSpPr>
          <p:nvPr>
            <p:ph type="ctrTitle"/>
          </p:nvPr>
        </p:nvSpPr>
        <p:spPr>
          <a:xfrm>
            <a:off x="2080436" y="3418772"/>
            <a:ext cx="7567961" cy="1470025"/>
          </a:xfrm>
          <a:prstGeom prst="rect">
            <a:avLst/>
          </a:prstGeom>
        </p:spPr>
        <p:txBody>
          <a:bodyPr/>
          <a:lstStyle>
            <a:lvl1pPr>
              <a:defRPr>
                <a:solidFill>
                  <a:srgbClr val="FFD757"/>
                </a:solidFill>
              </a:defRPr>
            </a:lvl1pPr>
          </a:lstStyle>
          <a:p>
            <a:r>
              <a:rPr lang="th-TH" dirty="0"/>
              <a:t>คลิกเพื่อแก้ไขลักษณะชื่อเรื่องต้นแบบ</a:t>
            </a:r>
          </a:p>
        </p:txBody>
      </p:sp>
      <p:sp>
        <p:nvSpPr>
          <p:cNvPr id="167" name="ชื่อเรื่องรอง 2"/>
          <p:cNvSpPr>
            <a:spLocks noGrp="1"/>
          </p:cNvSpPr>
          <p:nvPr>
            <p:ph type="subTitle" idx="1"/>
          </p:nvPr>
        </p:nvSpPr>
        <p:spPr>
          <a:xfrm>
            <a:off x="1780795" y="1462463"/>
            <a:ext cx="8534400" cy="1752600"/>
          </a:xfrm>
          <a:prstGeom prst="rect">
            <a:avLst/>
          </a:prstGeom>
        </p:spPr>
        <p:txBody>
          <a:bodyPr/>
          <a:lstStyle>
            <a:lvl1pPr marL="0" indent="0" algn="ctr">
              <a:buNone/>
              <a:defRPr>
                <a:solidFill>
                  <a:schemeClr val="accent4"/>
                </a:solidFill>
              </a:defRPr>
            </a:lvl1pPr>
            <a:lvl2pPr marL="609570" indent="0" algn="ctr">
              <a:buNone/>
              <a:defRPr>
                <a:solidFill>
                  <a:schemeClr val="tx1">
                    <a:tint val="75000"/>
                  </a:schemeClr>
                </a:solidFill>
              </a:defRPr>
            </a:lvl2pPr>
            <a:lvl3pPr marL="1219140" indent="0" algn="ctr">
              <a:buNone/>
              <a:defRPr>
                <a:solidFill>
                  <a:schemeClr val="tx1">
                    <a:tint val="75000"/>
                  </a:schemeClr>
                </a:solidFill>
              </a:defRPr>
            </a:lvl3pPr>
            <a:lvl4pPr marL="1828709" indent="0" algn="ctr">
              <a:buNone/>
              <a:defRPr>
                <a:solidFill>
                  <a:schemeClr val="tx1">
                    <a:tint val="75000"/>
                  </a:schemeClr>
                </a:solidFill>
              </a:defRPr>
            </a:lvl4pPr>
            <a:lvl5pPr marL="2438278" indent="0" algn="ctr">
              <a:buNone/>
              <a:defRPr>
                <a:solidFill>
                  <a:schemeClr val="tx1">
                    <a:tint val="75000"/>
                  </a:schemeClr>
                </a:solidFill>
              </a:defRPr>
            </a:lvl5pPr>
            <a:lvl6pPr marL="3047848" indent="0" algn="ctr">
              <a:buNone/>
              <a:defRPr>
                <a:solidFill>
                  <a:schemeClr val="tx1">
                    <a:tint val="75000"/>
                  </a:schemeClr>
                </a:solidFill>
              </a:defRPr>
            </a:lvl6pPr>
            <a:lvl7pPr marL="3657418" indent="0" algn="ctr">
              <a:buNone/>
              <a:defRPr>
                <a:solidFill>
                  <a:schemeClr val="tx1">
                    <a:tint val="75000"/>
                  </a:schemeClr>
                </a:solidFill>
              </a:defRPr>
            </a:lvl7pPr>
            <a:lvl8pPr marL="4266987" indent="0" algn="ctr">
              <a:buNone/>
              <a:defRPr>
                <a:solidFill>
                  <a:schemeClr val="tx1">
                    <a:tint val="75000"/>
                  </a:schemeClr>
                </a:solidFill>
              </a:defRPr>
            </a:lvl8pPr>
            <a:lvl9pPr marL="4876557" indent="0" algn="ctr">
              <a:buNone/>
              <a:defRPr>
                <a:solidFill>
                  <a:schemeClr val="tx1">
                    <a:tint val="75000"/>
                  </a:schemeClr>
                </a:solidFill>
              </a:defRPr>
            </a:lvl9pPr>
          </a:lstStyle>
          <a:p>
            <a:r>
              <a:rPr lang="th-TH" dirty="0"/>
              <a:t>คลิกเพื่อแก้ไขลักษณะชื่อเรื่องรองต้นแบบ</a:t>
            </a:r>
          </a:p>
        </p:txBody>
      </p:sp>
    </p:spTree>
    <p:extLst>
      <p:ext uri="{BB962C8B-B14F-4D97-AF65-F5344CB8AC3E}">
        <p14:creationId xmlns:p14="http://schemas.microsoft.com/office/powerpoint/2010/main" val="212030448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การเปรียบเทียบ">
    <p:spTree>
      <p:nvGrpSpPr>
        <p:cNvPr id="1" name=""/>
        <p:cNvGrpSpPr/>
        <p:nvPr/>
      </p:nvGrpSpPr>
      <p:grpSpPr>
        <a:xfrm>
          <a:off x="0" y="0"/>
          <a:ext cx="0" cy="0"/>
          <a:chOff x="0" y="0"/>
          <a:chExt cx="0" cy="0"/>
        </a:xfrm>
      </p:grpSpPr>
      <p:sp>
        <p:nvSpPr>
          <p:cNvPr id="10" name="สี่เหลี่ยมผืนผ้า 9"/>
          <p:cNvSpPr/>
          <p:nvPr userDrawn="1"/>
        </p:nvSpPr>
        <p:spPr>
          <a:xfrm>
            <a:off x="335360" y="356660"/>
            <a:ext cx="11425269" cy="61242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11" name="กลุ่ม 10"/>
          <p:cNvGrpSpPr/>
          <p:nvPr userDrawn="1"/>
        </p:nvGrpSpPr>
        <p:grpSpPr>
          <a:xfrm>
            <a:off x="335361" y="356660"/>
            <a:ext cx="11425271" cy="6124221"/>
            <a:chOff x="-29030" y="17128"/>
            <a:chExt cx="9151241" cy="5109244"/>
          </a:xfrm>
        </p:grpSpPr>
        <p:grpSp>
          <p:nvGrpSpPr>
            <p:cNvPr id="12" name="กลุ่ม 11"/>
            <p:cNvGrpSpPr/>
            <p:nvPr/>
          </p:nvGrpSpPr>
          <p:grpSpPr>
            <a:xfrm>
              <a:off x="187436" y="17128"/>
              <a:ext cx="8652652" cy="5109244"/>
              <a:chOff x="187436" y="17128"/>
              <a:chExt cx="8652652" cy="5109244"/>
            </a:xfrm>
          </p:grpSpPr>
          <p:cxnSp>
            <p:nvCxnSpPr>
              <p:cNvPr id="26"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4"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5"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6"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3" name="กลุ่ม 12"/>
            <p:cNvGrpSpPr/>
            <p:nvPr/>
          </p:nvGrpSpPr>
          <p:grpSpPr>
            <a:xfrm>
              <a:off x="-29030" y="263553"/>
              <a:ext cx="9151241" cy="4703748"/>
              <a:chOff x="-29030" y="263553"/>
              <a:chExt cx="9151241" cy="4703748"/>
            </a:xfrm>
          </p:grpSpPr>
          <p:cxnSp>
            <p:nvCxnSpPr>
              <p:cNvPr id="14"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3"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nvGrpSpPr>
          <p:cNvPr id="60" name="กลุ่ม 59"/>
          <p:cNvGrpSpPr/>
          <p:nvPr userDrawn="1"/>
        </p:nvGrpSpPr>
        <p:grpSpPr>
          <a:xfrm>
            <a:off x="417020" y="56659"/>
            <a:ext cx="3015709" cy="600000"/>
            <a:chOff x="3289945" y="3405879"/>
            <a:chExt cx="2261782" cy="450000"/>
          </a:xfrm>
        </p:grpSpPr>
        <p:sp>
          <p:nvSpPr>
            <p:cNvPr id="61" name="วงรี 60"/>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2" name="วงรี 61"/>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3" name="วงรี 62"/>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4" name="วงรี 63"/>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65" name="เมฆ 64"/>
          <p:cNvSpPr/>
          <p:nvPr userDrawn="1"/>
        </p:nvSpPr>
        <p:spPr>
          <a:xfrm rot="18660748" flipH="1">
            <a:off x="9974905" y="5030488"/>
            <a:ext cx="4005304" cy="2900781"/>
          </a:xfrm>
          <a:prstGeom prst="cloud">
            <a:avLst/>
          </a:prstGeom>
          <a:solidFill>
            <a:schemeClr val="accent4">
              <a:lumMod val="60000"/>
              <a:lumOff val="40000"/>
            </a:schemeClr>
          </a:solidFill>
          <a:ln>
            <a:noFill/>
          </a:ln>
          <a:effectLst>
            <a:outerShdw blurRad="50800" dist="38100" dir="18900000" algn="b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66" name="รูปภาพ 6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10576419" y="5240623"/>
            <a:ext cx="1561941" cy="1569560"/>
          </a:xfrm>
          <a:prstGeom prst="rect">
            <a:avLst/>
          </a:prstGeom>
          <a:effectLst>
            <a:outerShdw blurRad="50800" dist="38100" dir="2700000" algn="tl" rotWithShape="0">
              <a:schemeClr val="accent4">
                <a:alpha val="40000"/>
              </a:schemeClr>
            </a:outerShdw>
          </a:effectLst>
        </p:spPr>
      </p:pic>
      <p:grpSp>
        <p:nvGrpSpPr>
          <p:cNvPr id="67" name="กลุ่ม 66"/>
          <p:cNvGrpSpPr/>
          <p:nvPr userDrawn="1"/>
        </p:nvGrpSpPr>
        <p:grpSpPr>
          <a:xfrm>
            <a:off x="10189347" y="-1498904"/>
            <a:ext cx="4005304" cy="2900781"/>
            <a:chOff x="7642010" y="-1124178"/>
            <a:chExt cx="3003978" cy="2175586"/>
          </a:xfrm>
        </p:grpSpPr>
        <p:sp>
          <p:nvSpPr>
            <p:cNvPr id="68" name="เมฆ 67"/>
            <p:cNvSpPr/>
            <p:nvPr/>
          </p:nvSpPr>
          <p:spPr>
            <a:xfrm rot="13012439" flipH="1">
              <a:off x="7642010" y="-1124178"/>
              <a:ext cx="3003978" cy="2175586"/>
            </a:xfrm>
            <a:prstGeom prst="cloud">
              <a:avLst/>
            </a:prstGeom>
            <a:solidFill>
              <a:schemeClr val="accent4">
                <a:lumMod val="60000"/>
                <a:lumOff val="40000"/>
              </a:schemeClr>
            </a:solidFill>
            <a:ln>
              <a:noFill/>
            </a:ln>
            <a:effectLst>
              <a:outerShdw blurRad="50800" dist="38100" dir="13500000" algn="b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69" name="รูปภาพ 6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05410" y="63329"/>
              <a:ext cx="250890" cy="269338"/>
            </a:xfrm>
            <a:prstGeom prst="rect">
              <a:avLst/>
            </a:prstGeom>
          </p:spPr>
        </p:pic>
        <p:pic>
          <p:nvPicPr>
            <p:cNvPr id="70" name="รูปภาพ 69"/>
            <p:cNvPicPr>
              <a:picLocks noChangeAspect="1"/>
            </p:cNvPicPr>
            <p:nvPr/>
          </p:nvPicPr>
          <p:blipFill rotWithShape="1">
            <a:blip r:embed="rId4">
              <a:extLst>
                <a:ext uri="{BEBA8EAE-BF5A-486C-A8C5-ECC9F3942E4B}">
                  <a14:imgProps xmlns:a14="http://schemas.microsoft.com/office/drawing/2010/main">
                    <a14:imgLayer r:embed="rId5">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8657777" y="352276"/>
              <a:ext cx="325391" cy="361638"/>
            </a:xfrm>
            <a:prstGeom prst="rect">
              <a:avLst/>
            </a:prstGeom>
          </p:spPr>
        </p:pic>
      </p:grpSp>
      <p:grpSp>
        <p:nvGrpSpPr>
          <p:cNvPr id="71" name="กลุ่ม 70"/>
          <p:cNvGrpSpPr/>
          <p:nvPr userDrawn="1"/>
        </p:nvGrpSpPr>
        <p:grpSpPr>
          <a:xfrm>
            <a:off x="26941" y="5439265"/>
            <a:ext cx="1718201" cy="1446121"/>
            <a:chOff x="20204" y="4079447"/>
            <a:chExt cx="1288651" cy="1084591"/>
          </a:xfrm>
        </p:grpSpPr>
        <p:pic>
          <p:nvPicPr>
            <p:cNvPr id="72" name="รูปภาพ 7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204" y="4366818"/>
              <a:ext cx="1288651" cy="797220"/>
            </a:xfrm>
            <a:prstGeom prst="rect">
              <a:avLst/>
            </a:prstGeom>
            <a:effectLst>
              <a:outerShdw blurRad="50800" dist="25400" dir="10800000" algn="r" rotWithShape="0">
                <a:schemeClr val="accent4">
                  <a:alpha val="40000"/>
                </a:schemeClr>
              </a:outerShdw>
            </a:effectLst>
          </p:spPr>
        </p:pic>
        <p:pic>
          <p:nvPicPr>
            <p:cNvPr id="73" name="รูปภาพ 72"/>
            <p:cNvPicPr>
              <a:picLocks noChangeAspect="1"/>
            </p:cNvPicPr>
            <p:nvPr/>
          </p:nvPicPr>
          <p:blipFill rotWithShape="1">
            <a:blip r:embed="rId7" cstate="print">
              <a:extLst>
                <a:ext uri="{BEBA8EAE-BF5A-486C-A8C5-ECC9F3942E4B}">
                  <a14:imgProps xmlns:a14="http://schemas.microsoft.com/office/drawing/2010/main">
                    <a14:imgLayer r:embed="rId8">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322589" y="4079447"/>
              <a:ext cx="263243" cy="292567"/>
            </a:xfrm>
            <a:prstGeom prst="rect">
              <a:avLst/>
            </a:prstGeom>
          </p:spPr>
        </p:pic>
      </p:grpSp>
      <p:grpSp>
        <p:nvGrpSpPr>
          <p:cNvPr id="47" name="กลุ่ม 46"/>
          <p:cNvGrpSpPr/>
          <p:nvPr userDrawn="1"/>
        </p:nvGrpSpPr>
        <p:grpSpPr>
          <a:xfrm>
            <a:off x="1295468" y="860649"/>
            <a:ext cx="9957331" cy="4997409"/>
            <a:chOff x="971600" y="645485"/>
            <a:chExt cx="7467998" cy="3748057"/>
          </a:xfrm>
        </p:grpSpPr>
        <p:sp>
          <p:nvSpPr>
            <p:cNvPr id="48" name="บวก 47"/>
            <p:cNvSpPr/>
            <p:nvPr userDrawn="1"/>
          </p:nvSpPr>
          <p:spPr>
            <a:xfrm rot="20706355">
              <a:off x="3438398" y="6454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9" name="บวก 48"/>
            <p:cNvSpPr/>
            <p:nvPr userDrawn="1"/>
          </p:nvSpPr>
          <p:spPr>
            <a:xfrm rot="17093645" flipH="1">
              <a:off x="1006423" y="332607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0" name="บวก 49"/>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1" name="บวก 50"/>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2" name="วงรี 51"/>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3" name="วงรี 52"/>
            <p:cNvSpPr/>
            <p:nvPr userDrawn="1"/>
          </p:nvSpPr>
          <p:spPr>
            <a:xfrm>
              <a:off x="7142612"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4" name="วงรี 53"/>
            <p:cNvSpPr/>
            <p:nvPr userDrawn="1"/>
          </p:nvSpPr>
          <p:spPr>
            <a:xfrm>
              <a:off x="2267744"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5" name="สามเหลี่ยมหน้าจั่ว 54"/>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6" name="สามเหลี่ยมหน้าจั่ว 55"/>
            <p:cNvSpPr/>
            <p:nvPr userDrawn="1"/>
          </p:nvSpPr>
          <p:spPr>
            <a:xfrm rot="1783205">
              <a:off x="4103960" y="428554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7" name="สามเหลี่ยมหน้าจั่ว 56"/>
            <p:cNvSpPr/>
            <p:nvPr userDrawn="1"/>
          </p:nvSpPr>
          <p:spPr>
            <a:xfrm rot="19585674">
              <a:off x="1346802" y="235572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8" name="สามเหลี่ยมหน้าจั่ว 57"/>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9" name="วงรี 58"/>
            <p:cNvSpPr/>
            <p:nvPr userDrawn="1"/>
          </p:nvSpPr>
          <p:spPr>
            <a:xfrm>
              <a:off x="971600" y="183007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2" name="ชื่อเรื่อง 1"/>
          <p:cNvSpPr>
            <a:spLocks noGrp="1"/>
          </p:cNvSpPr>
          <p:nvPr>
            <p:ph type="title"/>
          </p:nvPr>
        </p:nvSpPr>
        <p:spPr>
          <a:xfrm>
            <a:off x="609600" y="274639"/>
            <a:ext cx="10972800" cy="1143000"/>
          </a:xfrm>
          <a:prstGeom prst="rect">
            <a:avLst/>
          </a:prstGeom>
        </p:spPr>
        <p:txBody>
          <a:bodyPr/>
          <a:lstStyle>
            <a:lvl1pPr>
              <a:defRPr/>
            </a:lvl1pPr>
          </a:lstStyle>
          <a:p>
            <a:r>
              <a:rPr lang="th-TH"/>
              <a:t>คลิกเพื่อแก้ไขลักษณะชื่อเรื่องต้นแบบ</a:t>
            </a:r>
          </a:p>
        </p:txBody>
      </p:sp>
      <p:sp>
        <p:nvSpPr>
          <p:cNvPr id="3" name="ตัวแทนข้อความ 2"/>
          <p:cNvSpPr>
            <a:spLocks noGrp="1"/>
          </p:cNvSpPr>
          <p:nvPr>
            <p:ph type="body" idx="1"/>
          </p:nvPr>
        </p:nvSpPr>
        <p:spPr>
          <a:xfrm>
            <a:off x="609600" y="1535113"/>
            <a:ext cx="5386917" cy="639763"/>
          </a:xfrm>
          <a:prstGeom prst="rect">
            <a:avLst/>
          </a:prstGeom>
        </p:spPr>
        <p:txBody>
          <a:bodyPr anchor="b"/>
          <a:lstStyle>
            <a:lvl1pPr marL="0" indent="0">
              <a:buNone/>
              <a:defRPr sz="3200" b="1"/>
            </a:lvl1pPr>
            <a:lvl2pPr marL="609570" indent="0">
              <a:buNone/>
              <a:defRPr sz="2667" b="1"/>
            </a:lvl2pPr>
            <a:lvl3pPr marL="1219140" indent="0">
              <a:buNone/>
              <a:defRPr sz="2400" b="1"/>
            </a:lvl3pPr>
            <a:lvl4pPr marL="1828709" indent="0">
              <a:buNone/>
              <a:defRPr sz="2133" b="1"/>
            </a:lvl4pPr>
            <a:lvl5pPr marL="2438278" indent="0">
              <a:buNone/>
              <a:defRPr sz="2133" b="1"/>
            </a:lvl5pPr>
            <a:lvl6pPr marL="3047848" indent="0">
              <a:buNone/>
              <a:defRPr sz="2133" b="1"/>
            </a:lvl6pPr>
            <a:lvl7pPr marL="3657418" indent="0">
              <a:buNone/>
              <a:defRPr sz="2133" b="1"/>
            </a:lvl7pPr>
            <a:lvl8pPr marL="4266987" indent="0">
              <a:buNone/>
              <a:defRPr sz="2133" b="1"/>
            </a:lvl8pPr>
            <a:lvl9pPr marL="4876557" indent="0">
              <a:buNone/>
              <a:defRPr sz="2133" b="1"/>
            </a:lvl9pPr>
          </a:lstStyle>
          <a:p>
            <a:pPr lvl="0"/>
            <a:r>
              <a:rPr lang="th-TH"/>
              <a:t>คลิกเพื่อแก้ไขลักษณะของข้อความต้นแบบ</a:t>
            </a:r>
          </a:p>
        </p:txBody>
      </p:sp>
      <p:sp>
        <p:nvSpPr>
          <p:cNvPr id="4" name="ตัวแทนเนื้อหา 3"/>
          <p:cNvSpPr>
            <a:spLocks noGrp="1"/>
          </p:cNvSpPr>
          <p:nvPr>
            <p:ph sz="half" idx="2"/>
          </p:nvPr>
        </p:nvSpPr>
        <p:spPr>
          <a:xfrm>
            <a:off x="609600" y="2174875"/>
            <a:ext cx="5386917" cy="3951288"/>
          </a:xfrm>
          <a:prstGeom prst="rect">
            <a:avLst/>
          </a:prstGeo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th-TH"/>
              <a:t>คลิกเพื่อแก้ไขลักษณะของข้อความต้นแบบ</a:t>
            </a:r>
          </a:p>
          <a:p>
            <a:pPr lvl="1"/>
            <a:r>
              <a:rPr lang="th-TH"/>
              <a:t>ระดับที่สอง</a:t>
            </a:r>
          </a:p>
          <a:p>
            <a:pPr lvl="2"/>
            <a:r>
              <a:rPr lang="th-TH"/>
              <a:t>ระดับที่สาม</a:t>
            </a:r>
          </a:p>
          <a:p>
            <a:pPr lvl="3"/>
            <a:r>
              <a:rPr lang="th-TH"/>
              <a:t>ระดับที่สี่</a:t>
            </a:r>
          </a:p>
          <a:p>
            <a:pPr lvl="4"/>
            <a:r>
              <a:rPr lang="th-TH"/>
              <a:t>ระดับที่ห้า</a:t>
            </a:r>
          </a:p>
        </p:txBody>
      </p:sp>
      <p:sp>
        <p:nvSpPr>
          <p:cNvPr id="5" name="ตัวแทนข้อความ 4"/>
          <p:cNvSpPr>
            <a:spLocks noGrp="1"/>
          </p:cNvSpPr>
          <p:nvPr>
            <p:ph type="body" sz="quarter" idx="3"/>
          </p:nvPr>
        </p:nvSpPr>
        <p:spPr>
          <a:xfrm>
            <a:off x="6193370" y="1535113"/>
            <a:ext cx="5389033" cy="639763"/>
          </a:xfrm>
          <a:prstGeom prst="rect">
            <a:avLst/>
          </a:prstGeom>
        </p:spPr>
        <p:txBody>
          <a:bodyPr anchor="b"/>
          <a:lstStyle>
            <a:lvl1pPr marL="0" indent="0">
              <a:buNone/>
              <a:defRPr sz="3200" b="1"/>
            </a:lvl1pPr>
            <a:lvl2pPr marL="609570" indent="0">
              <a:buNone/>
              <a:defRPr sz="2667" b="1"/>
            </a:lvl2pPr>
            <a:lvl3pPr marL="1219140" indent="0">
              <a:buNone/>
              <a:defRPr sz="2400" b="1"/>
            </a:lvl3pPr>
            <a:lvl4pPr marL="1828709" indent="0">
              <a:buNone/>
              <a:defRPr sz="2133" b="1"/>
            </a:lvl4pPr>
            <a:lvl5pPr marL="2438278" indent="0">
              <a:buNone/>
              <a:defRPr sz="2133" b="1"/>
            </a:lvl5pPr>
            <a:lvl6pPr marL="3047848" indent="0">
              <a:buNone/>
              <a:defRPr sz="2133" b="1"/>
            </a:lvl6pPr>
            <a:lvl7pPr marL="3657418" indent="0">
              <a:buNone/>
              <a:defRPr sz="2133" b="1"/>
            </a:lvl7pPr>
            <a:lvl8pPr marL="4266987" indent="0">
              <a:buNone/>
              <a:defRPr sz="2133" b="1"/>
            </a:lvl8pPr>
            <a:lvl9pPr marL="4876557" indent="0">
              <a:buNone/>
              <a:defRPr sz="2133" b="1"/>
            </a:lvl9pPr>
          </a:lstStyle>
          <a:p>
            <a:pPr lvl="0"/>
            <a:r>
              <a:rPr lang="th-TH"/>
              <a:t>คลิกเพื่อแก้ไขลักษณะของข้อความต้นแบบ</a:t>
            </a:r>
          </a:p>
        </p:txBody>
      </p:sp>
      <p:sp>
        <p:nvSpPr>
          <p:cNvPr id="6" name="ตัวแทนเนื้อหา 5"/>
          <p:cNvSpPr>
            <a:spLocks noGrp="1"/>
          </p:cNvSpPr>
          <p:nvPr>
            <p:ph sz="quarter" idx="4"/>
          </p:nvPr>
        </p:nvSpPr>
        <p:spPr>
          <a:xfrm>
            <a:off x="6193370" y="2174875"/>
            <a:ext cx="5389033" cy="3951288"/>
          </a:xfrm>
          <a:prstGeom prst="rect">
            <a:avLst/>
          </a:prstGeo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th-TH"/>
              <a:t>คลิกเพื่อแก้ไขลักษณะของข้อความต้นแบบ</a:t>
            </a:r>
          </a:p>
          <a:p>
            <a:pPr lvl="1"/>
            <a:r>
              <a:rPr lang="th-TH"/>
              <a:t>ระดับที่สอง</a:t>
            </a:r>
          </a:p>
          <a:p>
            <a:pPr lvl="2"/>
            <a:r>
              <a:rPr lang="th-TH"/>
              <a:t>ระดับที่สาม</a:t>
            </a:r>
          </a:p>
          <a:p>
            <a:pPr lvl="3"/>
            <a:r>
              <a:rPr lang="th-TH"/>
              <a:t>ระดับที่สี่</a:t>
            </a:r>
          </a:p>
          <a:p>
            <a:pPr lvl="4"/>
            <a:r>
              <a:rPr lang="th-TH"/>
              <a:t>ระดับที่ห้า</a:t>
            </a:r>
          </a:p>
        </p:txBody>
      </p:sp>
      <p:sp>
        <p:nvSpPr>
          <p:cNvPr id="7" name="ตัวแทนวันที่ 6"/>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11/03/66</a:t>
            </a:fld>
            <a:endParaRPr lang="th-TH">
              <a:solidFill>
                <a:prstClr val="black">
                  <a:tint val="75000"/>
                </a:prstClr>
              </a:solidFill>
            </a:endParaRPr>
          </a:p>
        </p:txBody>
      </p:sp>
      <p:sp>
        <p:nvSpPr>
          <p:cNvPr id="8" name="ตัวแทนท้ายกระดาษ 7"/>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9" name="ตัวแทนหมายเลขภาพนิ่ง 8"/>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spTree>
    <p:extLst>
      <p:ext uri="{BB962C8B-B14F-4D97-AF65-F5344CB8AC3E}">
        <p14:creationId xmlns:p14="http://schemas.microsoft.com/office/powerpoint/2010/main" val="124661506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เนื้อหาพร้อมคำอธิบายภาพ">
    <p:spTree>
      <p:nvGrpSpPr>
        <p:cNvPr id="1" name=""/>
        <p:cNvGrpSpPr/>
        <p:nvPr/>
      </p:nvGrpSpPr>
      <p:grpSpPr>
        <a:xfrm>
          <a:off x="0" y="0"/>
          <a:ext cx="0" cy="0"/>
          <a:chOff x="0" y="0"/>
          <a:chExt cx="0" cy="0"/>
        </a:xfrm>
      </p:grpSpPr>
      <p:sp>
        <p:nvSpPr>
          <p:cNvPr id="48" name="สี่เหลี่ยมผืนผ้า 47"/>
          <p:cNvSpPr/>
          <p:nvPr userDrawn="1"/>
        </p:nvSpPr>
        <p:spPr>
          <a:xfrm>
            <a:off x="0" y="-24661"/>
            <a:ext cx="12192000" cy="6882663"/>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9" name="สี่เหลี่ยมผืนผ้า 48"/>
          <p:cNvSpPr/>
          <p:nvPr userDrawn="1"/>
        </p:nvSpPr>
        <p:spPr>
          <a:xfrm>
            <a:off x="335360" y="356660"/>
            <a:ext cx="11425269" cy="61242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50" name="กลุ่ม 49"/>
          <p:cNvGrpSpPr/>
          <p:nvPr userDrawn="1"/>
        </p:nvGrpSpPr>
        <p:grpSpPr>
          <a:xfrm>
            <a:off x="335361" y="356660"/>
            <a:ext cx="11425271" cy="6124221"/>
            <a:chOff x="-29030" y="17128"/>
            <a:chExt cx="9151241" cy="5109244"/>
          </a:xfrm>
        </p:grpSpPr>
        <p:grpSp>
          <p:nvGrpSpPr>
            <p:cNvPr id="51" name="กลุ่ม 50"/>
            <p:cNvGrpSpPr/>
            <p:nvPr/>
          </p:nvGrpSpPr>
          <p:grpSpPr>
            <a:xfrm>
              <a:off x="187436" y="17128"/>
              <a:ext cx="8652652" cy="5109244"/>
              <a:chOff x="187436" y="17128"/>
              <a:chExt cx="8652652" cy="5109244"/>
            </a:xfrm>
          </p:grpSpPr>
          <p:cxnSp>
            <p:nvCxnSpPr>
              <p:cNvPr id="65"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6"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7"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8"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9"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0"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1"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2"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3"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4"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5"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6"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7"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8"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9"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0"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1"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2"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3"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4"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5"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52" name="กลุ่ม 51"/>
            <p:cNvGrpSpPr/>
            <p:nvPr/>
          </p:nvGrpSpPr>
          <p:grpSpPr>
            <a:xfrm>
              <a:off x="-29030" y="263553"/>
              <a:ext cx="9151241" cy="4703748"/>
              <a:chOff x="-29030" y="263553"/>
              <a:chExt cx="9151241" cy="4703748"/>
            </a:xfrm>
          </p:grpSpPr>
          <p:cxnSp>
            <p:nvCxnSpPr>
              <p:cNvPr id="53"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1"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2"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3"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4"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nvGrpSpPr>
          <p:cNvPr id="86" name="กลุ่ม 85"/>
          <p:cNvGrpSpPr/>
          <p:nvPr userDrawn="1"/>
        </p:nvGrpSpPr>
        <p:grpSpPr>
          <a:xfrm>
            <a:off x="1295468" y="860649"/>
            <a:ext cx="9957331" cy="4997409"/>
            <a:chOff x="971600" y="645485"/>
            <a:chExt cx="7467998" cy="3748057"/>
          </a:xfrm>
        </p:grpSpPr>
        <p:sp>
          <p:nvSpPr>
            <p:cNvPr id="87" name="บวก 86"/>
            <p:cNvSpPr/>
            <p:nvPr userDrawn="1"/>
          </p:nvSpPr>
          <p:spPr>
            <a:xfrm rot="20706355">
              <a:off x="3438398" y="6454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8" name="บวก 87"/>
            <p:cNvSpPr/>
            <p:nvPr userDrawn="1"/>
          </p:nvSpPr>
          <p:spPr>
            <a:xfrm rot="17093645" flipH="1">
              <a:off x="1006423" y="332607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9" name="บวก 88"/>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0" name="บวก 89"/>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1" name="วงรี 90"/>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2" name="วงรี 91"/>
            <p:cNvSpPr/>
            <p:nvPr userDrawn="1"/>
          </p:nvSpPr>
          <p:spPr>
            <a:xfrm>
              <a:off x="7142612"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3" name="วงรี 92"/>
            <p:cNvSpPr/>
            <p:nvPr userDrawn="1"/>
          </p:nvSpPr>
          <p:spPr>
            <a:xfrm>
              <a:off x="2267744"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4" name="สามเหลี่ยมหน้าจั่ว 93"/>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5" name="สามเหลี่ยมหน้าจั่ว 94"/>
            <p:cNvSpPr/>
            <p:nvPr userDrawn="1"/>
          </p:nvSpPr>
          <p:spPr>
            <a:xfrm rot="1783205">
              <a:off x="4103960" y="428554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6" name="สามเหลี่ยมหน้าจั่ว 95"/>
            <p:cNvSpPr/>
            <p:nvPr userDrawn="1"/>
          </p:nvSpPr>
          <p:spPr>
            <a:xfrm rot="19585674">
              <a:off x="1346802" y="235572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7" name="สามเหลี่ยมหน้าจั่ว 96"/>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8" name="วงรี 97"/>
            <p:cNvSpPr/>
            <p:nvPr userDrawn="1"/>
          </p:nvSpPr>
          <p:spPr>
            <a:xfrm>
              <a:off x="971600" y="183007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99" name="กลุ่ม 98"/>
          <p:cNvGrpSpPr/>
          <p:nvPr userDrawn="1"/>
        </p:nvGrpSpPr>
        <p:grpSpPr>
          <a:xfrm>
            <a:off x="8701375" y="6180880"/>
            <a:ext cx="3015709" cy="600000"/>
            <a:chOff x="3289945" y="3405879"/>
            <a:chExt cx="2261782" cy="450000"/>
          </a:xfrm>
        </p:grpSpPr>
        <p:sp>
          <p:nvSpPr>
            <p:cNvPr id="100" name="วงรี 99"/>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1" name="วงรี 100"/>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2" name="วงรี 101"/>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3" name="วงรี 102"/>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104" name="กลุ่ม 103"/>
          <p:cNvGrpSpPr/>
          <p:nvPr userDrawn="1"/>
        </p:nvGrpSpPr>
        <p:grpSpPr>
          <a:xfrm>
            <a:off x="9965935" y="-1707059"/>
            <a:ext cx="4005304" cy="2900781"/>
            <a:chOff x="7474451" y="-1280294"/>
            <a:chExt cx="3003978" cy="2175586"/>
          </a:xfrm>
        </p:grpSpPr>
        <p:sp>
          <p:nvSpPr>
            <p:cNvPr id="105" name="เมฆ 104"/>
            <p:cNvSpPr/>
            <p:nvPr/>
          </p:nvSpPr>
          <p:spPr>
            <a:xfrm rot="13496139">
              <a:off x="7474451" y="-1280294"/>
              <a:ext cx="3003978" cy="2175586"/>
            </a:xfrm>
            <a:prstGeom prst="cloud">
              <a:avLst/>
            </a:prstGeom>
            <a:solidFill>
              <a:schemeClr val="accent4">
                <a:lumMod val="60000"/>
                <a:lumOff val="40000"/>
              </a:schemeClr>
            </a:solidFill>
            <a:ln>
              <a:noFill/>
            </a:ln>
            <a:effectLst>
              <a:outerShdw blurRad="50800" dist="38100" dir="8100000" algn="t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106" name="รูปภาพ 10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05410" y="63329"/>
              <a:ext cx="250890" cy="269338"/>
            </a:xfrm>
            <a:prstGeom prst="rect">
              <a:avLst/>
            </a:prstGeom>
          </p:spPr>
        </p:pic>
        <p:pic>
          <p:nvPicPr>
            <p:cNvPr id="107" name="รูปภาพ 106"/>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8769085" y="406136"/>
              <a:ext cx="325391" cy="361638"/>
            </a:xfrm>
            <a:prstGeom prst="rect">
              <a:avLst/>
            </a:prstGeom>
          </p:spPr>
        </p:pic>
      </p:grpSp>
      <p:grpSp>
        <p:nvGrpSpPr>
          <p:cNvPr id="108" name="กลุ่ม 107"/>
          <p:cNvGrpSpPr/>
          <p:nvPr userDrawn="1"/>
        </p:nvGrpSpPr>
        <p:grpSpPr>
          <a:xfrm>
            <a:off x="-1447992" y="5080541"/>
            <a:ext cx="4005304" cy="3572763"/>
            <a:chOff x="-1085994" y="3810406"/>
            <a:chExt cx="3003978" cy="2679572"/>
          </a:xfrm>
        </p:grpSpPr>
        <p:sp>
          <p:nvSpPr>
            <p:cNvPr id="109" name="เมฆ 108"/>
            <p:cNvSpPr/>
            <p:nvPr/>
          </p:nvSpPr>
          <p:spPr>
            <a:xfrm rot="1140269" flipH="1">
              <a:off x="-1085994" y="4314392"/>
              <a:ext cx="3003978" cy="2175586"/>
            </a:xfrm>
            <a:prstGeom prst="cloud">
              <a:avLst/>
            </a:prstGeom>
            <a:solidFill>
              <a:schemeClr val="accent4">
                <a:lumMod val="60000"/>
                <a:lumOff val="40000"/>
              </a:schemeClr>
            </a:solidFill>
            <a:ln>
              <a:noFill/>
            </a:ln>
            <a:effectLst>
              <a:outerShdw blurRad="50800" dist="38100" dir="8100000" algn="t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110" name="รูปภาพ 10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619" y="4554189"/>
              <a:ext cx="279821" cy="297874"/>
            </a:xfrm>
            <a:prstGeom prst="rect">
              <a:avLst/>
            </a:prstGeom>
          </p:spPr>
        </p:pic>
        <p:pic>
          <p:nvPicPr>
            <p:cNvPr id="111" name="รูปภาพ 1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5364329" flipV="1">
              <a:off x="342292" y="3807205"/>
              <a:ext cx="1312801" cy="1319204"/>
            </a:xfrm>
            <a:prstGeom prst="rect">
              <a:avLst/>
            </a:prstGeom>
            <a:effectLst>
              <a:outerShdw blurRad="50800" dist="38100" dir="8100000" algn="tr" rotWithShape="0">
                <a:schemeClr val="accent4">
                  <a:alpha val="40000"/>
                </a:schemeClr>
              </a:outerShdw>
            </a:effectLst>
          </p:spPr>
        </p:pic>
        <p:pic>
          <p:nvPicPr>
            <p:cNvPr id="112" name="รูปภาพ 1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64420" y="4948014"/>
              <a:ext cx="125445" cy="134669"/>
            </a:xfrm>
            <a:prstGeom prst="rect">
              <a:avLst/>
            </a:prstGeom>
          </p:spPr>
        </p:pic>
      </p:grpSp>
      <p:grpSp>
        <p:nvGrpSpPr>
          <p:cNvPr id="113" name="กลุ่ม 112"/>
          <p:cNvGrpSpPr/>
          <p:nvPr userDrawn="1"/>
        </p:nvGrpSpPr>
        <p:grpSpPr>
          <a:xfrm flipH="1">
            <a:off x="-1667293" y="-1563973"/>
            <a:ext cx="4005304" cy="3377081"/>
            <a:chOff x="-237568" y="-1513798"/>
            <a:chExt cx="3003978" cy="2532811"/>
          </a:xfrm>
          <a:effectLst>
            <a:outerShdw blurRad="50800" dist="38100" dir="8100000" algn="tr" rotWithShape="0">
              <a:schemeClr val="accent4">
                <a:alpha val="40000"/>
              </a:schemeClr>
            </a:outerShdw>
          </a:effectLst>
        </p:grpSpPr>
        <p:sp>
          <p:nvSpPr>
            <p:cNvPr id="114" name="เมฆ 113"/>
            <p:cNvSpPr/>
            <p:nvPr/>
          </p:nvSpPr>
          <p:spPr>
            <a:xfrm rot="13496139">
              <a:off x="-237568" y="-1513798"/>
              <a:ext cx="3003978" cy="2175586"/>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115" name="รูปภาพ 11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3391" y="-170175"/>
              <a:ext cx="250890" cy="269338"/>
            </a:xfrm>
            <a:prstGeom prst="rect">
              <a:avLst/>
            </a:prstGeom>
          </p:spPr>
        </p:pic>
        <p:pic>
          <p:nvPicPr>
            <p:cNvPr id="116" name="รูปภาพ 115"/>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1057066" y="172632"/>
              <a:ext cx="325391" cy="361638"/>
            </a:xfrm>
            <a:prstGeom prst="rect">
              <a:avLst/>
            </a:prstGeom>
          </p:spPr>
        </p:pic>
        <p:pic>
          <p:nvPicPr>
            <p:cNvPr id="117" name="รูปภาพ 11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4058" y="112285"/>
              <a:ext cx="1036261" cy="906728"/>
            </a:xfrm>
            <a:prstGeom prst="rect">
              <a:avLst/>
            </a:prstGeom>
            <a:effectLst>
              <a:outerShdw blurRad="50800" dist="38100" dir="2700000" algn="tl" rotWithShape="0">
                <a:schemeClr val="accent4">
                  <a:lumMod val="60000"/>
                  <a:lumOff val="40000"/>
                  <a:alpha val="40000"/>
                </a:schemeClr>
              </a:outerShdw>
            </a:effectLst>
          </p:spPr>
        </p:pic>
      </p:grpSp>
      <p:sp>
        <p:nvSpPr>
          <p:cNvPr id="5" name="ตัวแทนวันที่ 4"/>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11/03/66</a:t>
            </a:fld>
            <a:endParaRPr lang="th-TH">
              <a:solidFill>
                <a:prstClr val="black">
                  <a:tint val="75000"/>
                </a:prstClr>
              </a:solidFill>
            </a:endParaRPr>
          </a:p>
        </p:txBody>
      </p:sp>
      <p:sp>
        <p:nvSpPr>
          <p:cNvPr id="6" name="ตัวแทนท้ายกระดาษ 5"/>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7" name="ตัวแทนหมายเลขภาพนิ่ง 6"/>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sp>
        <p:nvSpPr>
          <p:cNvPr id="2" name="ชื่อเรื่อง 1"/>
          <p:cNvSpPr>
            <a:spLocks noGrp="1"/>
          </p:cNvSpPr>
          <p:nvPr>
            <p:ph type="title"/>
          </p:nvPr>
        </p:nvSpPr>
        <p:spPr>
          <a:xfrm>
            <a:off x="2802961" y="473577"/>
            <a:ext cx="8957671" cy="1339531"/>
          </a:xfrm>
          <a:prstGeom prst="rect">
            <a:avLst/>
          </a:prstGeom>
        </p:spPr>
        <p:txBody>
          <a:bodyPr anchor="b">
            <a:noAutofit/>
          </a:bodyPr>
          <a:lstStyle>
            <a:lvl1pPr algn="l">
              <a:defRPr sz="4800" b="1">
                <a:solidFill>
                  <a:srgbClr val="FFD757"/>
                </a:solidFill>
              </a:defRPr>
            </a:lvl1pPr>
          </a:lstStyle>
          <a:p>
            <a:r>
              <a:rPr lang="th-TH" dirty="0"/>
              <a:t>คลิกเพื่อแก้ไขลักษณะชื่อเรื่องต้นแบบ</a:t>
            </a:r>
          </a:p>
        </p:txBody>
      </p:sp>
      <p:sp>
        <p:nvSpPr>
          <p:cNvPr id="3" name="ตัวแทนเนื้อหา 2"/>
          <p:cNvSpPr>
            <a:spLocks noGrp="1"/>
          </p:cNvSpPr>
          <p:nvPr>
            <p:ph idx="1"/>
          </p:nvPr>
        </p:nvSpPr>
        <p:spPr>
          <a:xfrm>
            <a:off x="4766735" y="1988841"/>
            <a:ext cx="6712260" cy="960107"/>
          </a:xfrm>
          <a:prstGeom prst="rect">
            <a:avLst/>
          </a:prstGeom>
        </p:spPr>
        <p:txBody>
          <a:bodyPr>
            <a:normAutofit/>
          </a:bodyPr>
          <a:lstStyle>
            <a:lvl1pPr>
              <a:defRPr sz="2667">
                <a:latin typeface="can_NongAor" pitchFamily="2" charset="0"/>
                <a:cs typeface="can_NongAor" pitchFamily="2" charset="0"/>
              </a:defRPr>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th-TH" dirty="0"/>
              <a:t>คลิกเพื่อแก้ไขลักษณะของข้อความต้นแบบ</a:t>
            </a:r>
          </a:p>
        </p:txBody>
      </p:sp>
      <p:sp>
        <p:nvSpPr>
          <p:cNvPr id="4" name="ตัวแทนข้อความ 3"/>
          <p:cNvSpPr>
            <a:spLocks noGrp="1"/>
          </p:cNvSpPr>
          <p:nvPr>
            <p:ph type="body" sz="half" idx="2"/>
          </p:nvPr>
        </p:nvSpPr>
        <p:spPr>
          <a:xfrm>
            <a:off x="609603" y="1988841"/>
            <a:ext cx="3950228" cy="960107"/>
          </a:xfrm>
          <a:prstGeom prst="rect">
            <a:avLst/>
          </a:prstGeom>
        </p:spPr>
        <p:txBody>
          <a:bodyPr>
            <a:noAutofit/>
          </a:bodyPr>
          <a:lstStyle>
            <a:lvl1pPr marL="0" indent="0">
              <a:buNone/>
              <a:defRPr sz="3200"/>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p:txBody>
      </p:sp>
      <p:sp>
        <p:nvSpPr>
          <p:cNvPr id="118" name="ตัวแทนเนื้อหา 2"/>
          <p:cNvSpPr>
            <a:spLocks noGrp="1"/>
          </p:cNvSpPr>
          <p:nvPr>
            <p:ph idx="13"/>
          </p:nvPr>
        </p:nvSpPr>
        <p:spPr>
          <a:xfrm>
            <a:off x="4798455" y="3080489"/>
            <a:ext cx="6712260" cy="960107"/>
          </a:xfrm>
          <a:prstGeom prst="rect">
            <a:avLst/>
          </a:prstGeom>
        </p:spPr>
        <p:txBody>
          <a:bodyPr>
            <a:normAutofit/>
          </a:bodyPr>
          <a:lstStyle>
            <a:lvl1pPr>
              <a:defRPr sz="2667">
                <a:latin typeface="can_NongAor" pitchFamily="2" charset="0"/>
                <a:cs typeface="can_NongAor" pitchFamily="2" charset="0"/>
              </a:defRPr>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th-TH" dirty="0"/>
              <a:t>คลิกเพื่อแก้ไขลักษณะของข้อความต้นแบบ</a:t>
            </a:r>
          </a:p>
        </p:txBody>
      </p:sp>
      <p:sp>
        <p:nvSpPr>
          <p:cNvPr id="119" name="ตัวแทนข้อความ 3"/>
          <p:cNvSpPr>
            <a:spLocks noGrp="1"/>
          </p:cNvSpPr>
          <p:nvPr>
            <p:ph type="body" sz="half" idx="14"/>
          </p:nvPr>
        </p:nvSpPr>
        <p:spPr>
          <a:xfrm>
            <a:off x="641323" y="3080489"/>
            <a:ext cx="3950228" cy="960107"/>
          </a:xfrm>
          <a:prstGeom prst="rect">
            <a:avLst/>
          </a:prstGeom>
        </p:spPr>
        <p:txBody>
          <a:bodyPr>
            <a:noAutofit/>
          </a:bodyPr>
          <a:lstStyle>
            <a:lvl1pPr marL="0" indent="0">
              <a:buNone/>
              <a:defRPr sz="3200"/>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p:txBody>
      </p:sp>
      <p:sp>
        <p:nvSpPr>
          <p:cNvPr id="120" name="ตัวแทนเนื้อหา 2"/>
          <p:cNvSpPr>
            <a:spLocks noGrp="1"/>
          </p:cNvSpPr>
          <p:nvPr>
            <p:ph idx="15"/>
          </p:nvPr>
        </p:nvSpPr>
        <p:spPr>
          <a:xfrm>
            <a:off x="4824262" y="4219325"/>
            <a:ext cx="6712260" cy="960107"/>
          </a:xfrm>
          <a:prstGeom prst="rect">
            <a:avLst/>
          </a:prstGeom>
        </p:spPr>
        <p:txBody>
          <a:bodyPr>
            <a:normAutofit/>
          </a:bodyPr>
          <a:lstStyle>
            <a:lvl1pPr>
              <a:defRPr sz="2667">
                <a:latin typeface="can_NongAor" pitchFamily="2" charset="0"/>
                <a:cs typeface="can_NongAor" pitchFamily="2" charset="0"/>
              </a:defRPr>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th-TH" dirty="0"/>
              <a:t>คลิกเพื่อแก้ไขลักษณะของข้อความต้นแบบ</a:t>
            </a:r>
          </a:p>
        </p:txBody>
      </p:sp>
      <p:sp>
        <p:nvSpPr>
          <p:cNvPr id="121" name="ตัวแทนข้อความ 3"/>
          <p:cNvSpPr>
            <a:spLocks noGrp="1"/>
          </p:cNvSpPr>
          <p:nvPr>
            <p:ph type="body" sz="half" idx="16"/>
          </p:nvPr>
        </p:nvSpPr>
        <p:spPr>
          <a:xfrm>
            <a:off x="667131" y="4219325"/>
            <a:ext cx="3950228" cy="960107"/>
          </a:xfrm>
          <a:prstGeom prst="rect">
            <a:avLst/>
          </a:prstGeom>
        </p:spPr>
        <p:txBody>
          <a:bodyPr>
            <a:noAutofit/>
          </a:bodyPr>
          <a:lstStyle>
            <a:lvl1pPr marL="0" indent="0">
              <a:buNone/>
              <a:defRPr sz="3200"/>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p:txBody>
      </p:sp>
    </p:spTree>
    <p:extLst>
      <p:ext uri="{BB962C8B-B14F-4D97-AF65-F5344CB8AC3E}">
        <p14:creationId xmlns:p14="http://schemas.microsoft.com/office/powerpoint/2010/main" val="55056619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รูปภาพพร้อมคำอธิบายภาพ">
    <p:spTree>
      <p:nvGrpSpPr>
        <p:cNvPr id="1" name=""/>
        <p:cNvGrpSpPr/>
        <p:nvPr/>
      </p:nvGrpSpPr>
      <p:grpSpPr>
        <a:xfrm>
          <a:off x="0" y="0"/>
          <a:ext cx="0" cy="0"/>
          <a:chOff x="0" y="0"/>
          <a:chExt cx="0" cy="0"/>
        </a:xfrm>
      </p:grpSpPr>
      <p:grpSp>
        <p:nvGrpSpPr>
          <p:cNvPr id="48" name="กลุ่ม 47"/>
          <p:cNvGrpSpPr/>
          <p:nvPr userDrawn="1"/>
        </p:nvGrpSpPr>
        <p:grpSpPr>
          <a:xfrm>
            <a:off x="335361" y="356660"/>
            <a:ext cx="11425271" cy="6124221"/>
            <a:chOff x="251519" y="267494"/>
            <a:chExt cx="8568953" cy="4593166"/>
          </a:xfrm>
        </p:grpSpPr>
        <p:sp>
          <p:nvSpPr>
            <p:cNvPr id="49" name="สี่เหลี่ยมผืนผ้า 48"/>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50" name="กลุ่ม 49"/>
            <p:cNvGrpSpPr/>
            <p:nvPr userDrawn="1"/>
          </p:nvGrpSpPr>
          <p:grpSpPr>
            <a:xfrm>
              <a:off x="251519" y="267494"/>
              <a:ext cx="8568953" cy="4593166"/>
              <a:chOff x="-29030" y="17128"/>
              <a:chExt cx="9151241" cy="5109244"/>
            </a:xfrm>
          </p:grpSpPr>
          <p:grpSp>
            <p:nvGrpSpPr>
              <p:cNvPr id="51" name="กลุ่ม 50"/>
              <p:cNvGrpSpPr/>
              <p:nvPr/>
            </p:nvGrpSpPr>
            <p:grpSpPr>
              <a:xfrm>
                <a:off x="187436" y="17128"/>
                <a:ext cx="8652652" cy="5109244"/>
                <a:chOff x="187436" y="17128"/>
                <a:chExt cx="8652652" cy="5109244"/>
              </a:xfrm>
            </p:grpSpPr>
            <p:cxnSp>
              <p:nvCxnSpPr>
                <p:cNvPr id="65"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6"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7"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8"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9"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0"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1"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2"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3"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4"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5"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6"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7"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8"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9"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0"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1"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2"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3"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4"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5"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52" name="กลุ่ม 51"/>
              <p:cNvGrpSpPr/>
              <p:nvPr/>
            </p:nvGrpSpPr>
            <p:grpSpPr>
              <a:xfrm>
                <a:off x="-29030" y="263553"/>
                <a:ext cx="9151241" cy="4703748"/>
                <a:chOff x="-29030" y="263553"/>
                <a:chExt cx="9151241" cy="4703748"/>
              </a:xfrm>
            </p:grpSpPr>
            <p:cxnSp>
              <p:nvCxnSpPr>
                <p:cNvPr id="53"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1"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2"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3"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4"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sp>
        <p:nvSpPr>
          <p:cNvPr id="2" name="ชื่อเรื่อง 1"/>
          <p:cNvSpPr>
            <a:spLocks noGrp="1"/>
          </p:cNvSpPr>
          <p:nvPr>
            <p:ph type="title"/>
          </p:nvPr>
        </p:nvSpPr>
        <p:spPr>
          <a:xfrm>
            <a:off x="2920463" y="846037"/>
            <a:ext cx="7315200" cy="566739"/>
          </a:xfrm>
          <a:prstGeom prst="rect">
            <a:avLst/>
          </a:prstGeom>
        </p:spPr>
        <p:txBody>
          <a:bodyPr anchor="b"/>
          <a:lstStyle>
            <a:lvl1pPr algn="l">
              <a:defRPr sz="2667" b="1"/>
            </a:lvl1pPr>
          </a:lstStyle>
          <a:p>
            <a:r>
              <a:rPr lang="th-TH"/>
              <a:t>คลิกเพื่อแก้ไขลักษณะชื่อเรื่องต้นแบบ</a:t>
            </a:r>
          </a:p>
        </p:txBody>
      </p:sp>
      <p:sp>
        <p:nvSpPr>
          <p:cNvPr id="4" name="ตัวแทนข้อความ 3"/>
          <p:cNvSpPr>
            <a:spLocks noGrp="1"/>
          </p:cNvSpPr>
          <p:nvPr>
            <p:ph type="body" sz="half" idx="2"/>
          </p:nvPr>
        </p:nvSpPr>
        <p:spPr>
          <a:xfrm>
            <a:off x="6025473" y="1891083"/>
            <a:ext cx="5735159" cy="804863"/>
          </a:xfrm>
          <a:prstGeom prst="rect">
            <a:avLst/>
          </a:prstGeom>
        </p:spPr>
        <p:txBody>
          <a:bodyPr/>
          <a:lstStyle>
            <a:lvl1pPr marL="0" indent="0">
              <a:buNone/>
              <a:defRPr sz="3733">
                <a:solidFill>
                  <a:schemeClr val="accent2"/>
                </a:solidFill>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a:p>
            <a:pPr lvl="0"/>
            <a:endParaRPr lang="th-TH" dirty="0"/>
          </a:p>
        </p:txBody>
      </p:sp>
      <p:sp>
        <p:nvSpPr>
          <p:cNvPr id="5" name="ตัวแทนวันที่ 4"/>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11/03/66</a:t>
            </a:fld>
            <a:endParaRPr lang="th-TH">
              <a:solidFill>
                <a:prstClr val="black">
                  <a:tint val="75000"/>
                </a:prstClr>
              </a:solidFill>
            </a:endParaRPr>
          </a:p>
        </p:txBody>
      </p:sp>
      <p:sp>
        <p:nvSpPr>
          <p:cNvPr id="6" name="ตัวแทนท้ายกระดาษ 5"/>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7" name="ตัวแทนหมายเลขภาพนิ่ง 6"/>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grpSp>
        <p:nvGrpSpPr>
          <p:cNvPr id="99" name="กลุ่ม 98"/>
          <p:cNvGrpSpPr/>
          <p:nvPr userDrawn="1"/>
        </p:nvGrpSpPr>
        <p:grpSpPr>
          <a:xfrm>
            <a:off x="8564440" y="61323"/>
            <a:ext cx="3015709" cy="600000"/>
            <a:chOff x="3289945" y="3405879"/>
            <a:chExt cx="2261782" cy="450000"/>
          </a:xfrm>
        </p:grpSpPr>
        <p:sp>
          <p:nvSpPr>
            <p:cNvPr id="100" name="วงรี 99"/>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1" name="วงรี 100"/>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2" name="วงรี 101"/>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3" name="วงรี 102"/>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104" name="สี่เหลี่ยมผืนผ้า 103"/>
          <p:cNvSpPr/>
          <p:nvPr userDrawn="1"/>
        </p:nvSpPr>
        <p:spPr>
          <a:xfrm>
            <a:off x="1172376" y="1891083"/>
            <a:ext cx="4321117" cy="3990239"/>
          </a:xfrm>
          <a:prstGeom prst="rect">
            <a:avLst/>
          </a:prstGeom>
          <a:solidFill>
            <a:schemeClr val="accent4">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105" name="รูปภาพ 104"/>
          <p:cNvPicPr>
            <a:picLocks noChangeAspect="1"/>
          </p:cNvPicPr>
          <p:nvPr userDrawn="1"/>
        </p:nvPicPr>
        <p:blipFill rotWithShape="1">
          <a:blip r:embed="rId2" cstate="print">
            <a:extLst>
              <a:ext uri="{28A0092B-C50C-407E-A947-70E740481C1C}">
                <a14:useLocalDpi xmlns:a14="http://schemas.microsoft.com/office/drawing/2010/main" val="0"/>
              </a:ext>
            </a:extLst>
          </a:blip>
          <a:srcRect l="4032" t="85885" r="69939" b="8280"/>
          <a:stretch/>
        </p:blipFill>
        <p:spPr>
          <a:xfrm>
            <a:off x="1933113" y="1605719"/>
            <a:ext cx="2799643" cy="627605"/>
          </a:xfrm>
          <a:prstGeom prst="rect">
            <a:avLst/>
          </a:prstGeom>
        </p:spPr>
      </p:pic>
      <p:sp>
        <p:nvSpPr>
          <p:cNvPr id="106" name="สี่เหลี่ยมผืนผ้า 105"/>
          <p:cNvSpPr/>
          <p:nvPr userDrawn="1"/>
        </p:nvSpPr>
        <p:spPr>
          <a:xfrm>
            <a:off x="1418097" y="2160516"/>
            <a:ext cx="3840427" cy="34771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107" name="กลุ่ม 106"/>
          <p:cNvGrpSpPr/>
          <p:nvPr userDrawn="1"/>
        </p:nvGrpSpPr>
        <p:grpSpPr>
          <a:xfrm>
            <a:off x="-1447992" y="-1545719"/>
            <a:ext cx="4005304" cy="2900781"/>
            <a:chOff x="-1085994" y="-1159289"/>
            <a:chExt cx="3003978" cy="2175586"/>
          </a:xfrm>
        </p:grpSpPr>
        <p:sp>
          <p:nvSpPr>
            <p:cNvPr id="108" name="เมฆ 107"/>
            <p:cNvSpPr/>
            <p:nvPr/>
          </p:nvSpPr>
          <p:spPr>
            <a:xfrm rot="20459731">
              <a:off x="-1085994" y="-1159289"/>
              <a:ext cx="3003978" cy="2175586"/>
            </a:xfrm>
            <a:prstGeom prst="cloud">
              <a:avLst/>
            </a:prstGeom>
            <a:solidFill>
              <a:schemeClr val="accent4">
                <a:lumMod val="60000"/>
                <a:lumOff val="40000"/>
              </a:schemeClr>
            </a:solidFill>
            <a:ln>
              <a:noFill/>
            </a:ln>
            <a:effectLst>
              <a:outerShdw blurRad="50800" dist="38100" dir="5400000" algn="ctr" rotWithShape="0">
                <a:schemeClr val="accent4"/>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109" name="รูปภาพ 10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3871" y="147485"/>
              <a:ext cx="250890" cy="269338"/>
            </a:xfrm>
            <a:prstGeom prst="rect">
              <a:avLst/>
            </a:prstGeom>
          </p:spPr>
        </p:pic>
        <p:pic>
          <p:nvPicPr>
            <p:cNvPr id="110" name="รูปภาพ 109"/>
            <p:cNvPicPr>
              <a:picLocks noChangeAspect="1"/>
            </p:cNvPicPr>
            <p:nvPr/>
          </p:nvPicPr>
          <p:blipFill rotWithShape="1">
            <a:blip r:embed="rId4">
              <a:extLst>
                <a:ext uri="{BEBA8EAE-BF5A-486C-A8C5-ECC9F3942E4B}">
                  <a14:imgProps xmlns:a14="http://schemas.microsoft.com/office/drawing/2010/main">
                    <a14:imgLayer r:embed="rId5">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226922" y="334939"/>
              <a:ext cx="325391" cy="361638"/>
            </a:xfrm>
            <a:prstGeom prst="rect">
              <a:avLst/>
            </a:prstGeom>
          </p:spPr>
        </p:pic>
      </p:grpSp>
      <p:grpSp>
        <p:nvGrpSpPr>
          <p:cNvPr id="111" name="กลุ่ม 110"/>
          <p:cNvGrpSpPr/>
          <p:nvPr userDrawn="1"/>
        </p:nvGrpSpPr>
        <p:grpSpPr>
          <a:xfrm>
            <a:off x="10092160" y="5049702"/>
            <a:ext cx="4005304" cy="3603605"/>
            <a:chOff x="7569120" y="3787274"/>
            <a:chExt cx="3003978" cy="2702704"/>
          </a:xfrm>
        </p:grpSpPr>
        <p:sp>
          <p:nvSpPr>
            <p:cNvPr id="112" name="เมฆ 111"/>
            <p:cNvSpPr/>
            <p:nvPr/>
          </p:nvSpPr>
          <p:spPr>
            <a:xfrm rot="20281314">
              <a:off x="7569120" y="4314392"/>
              <a:ext cx="3003978" cy="2175586"/>
            </a:xfrm>
            <a:prstGeom prst="cloud">
              <a:avLst/>
            </a:prstGeom>
            <a:solidFill>
              <a:schemeClr val="accent4">
                <a:lumMod val="60000"/>
                <a:lumOff val="40000"/>
              </a:schemeClr>
            </a:solidFill>
            <a:ln>
              <a:noFill/>
            </a:ln>
            <a:effectLst>
              <a:outerShdw blurRad="50800" dist="38100" dir="16200000"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113" name="รูปภาพ 1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461021" flipH="1">
              <a:off x="7932313" y="3930467"/>
              <a:ext cx="1171456" cy="1177170"/>
            </a:xfrm>
            <a:prstGeom prst="rect">
              <a:avLst/>
            </a:prstGeom>
            <a:effectLst>
              <a:outerShdw blurRad="50800" dist="38100" dir="5400000" algn="ctr" rotWithShape="0">
                <a:schemeClr val="accent4"/>
              </a:outerShdw>
            </a:effectLst>
          </p:spPr>
        </p:pic>
        <p:grpSp>
          <p:nvGrpSpPr>
            <p:cNvPr id="114" name="กลุ่ม 113"/>
            <p:cNvGrpSpPr/>
            <p:nvPr/>
          </p:nvGrpSpPr>
          <p:grpSpPr>
            <a:xfrm rot="6017212">
              <a:off x="7848563" y="3780055"/>
              <a:ext cx="1336905" cy="1351343"/>
              <a:chOff x="7839440" y="208626"/>
              <a:chExt cx="1086240" cy="1161070"/>
            </a:xfrm>
          </p:grpSpPr>
          <p:grpSp>
            <p:nvGrpSpPr>
              <p:cNvPr id="115" name="กลุ่ม 114"/>
              <p:cNvGrpSpPr/>
              <p:nvPr/>
            </p:nvGrpSpPr>
            <p:grpSpPr>
              <a:xfrm rot="12247797">
                <a:off x="7839440" y="492807"/>
                <a:ext cx="1086240" cy="876889"/>
                <a:chOff x="1273574" y="1375834"/>
                <a:chExt cx="1086240" cy="876889"/>
              </a:xfrm>
            </p:grpSpPr>
            <p:sp>
              <p:nvSpPr>
                <p:cNvPr id="117" name="TextBox 116"/>
                <p:cNvSpPr txBox="1"/>
                <p:nvPr/>
              </p:nvSpPr>
              <p:spPr>
                <a:xfrm rot="1351072">
                  <a:off x="1388628" y="1375834"/>
                  <a:ext cx="258080" cy="429675"/>
                </a:xfrm>
                <a:prstGeom prst="rect">
                  <a:avLst/>
                </a:prstGeom>
                <a:noFill/>
              </p:spPr>
              <p:txBody>
                <a:bodyPr wrap="non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3733" b="0" i="0" u="none" strike="noStrike" kern="1200" cap="none" spc="0" normalizeH="0" baseline="0" noProof="0" dirty="0">
                      <a:ln>
                        <a:noFill/>
                      </a:ln>
                      <a:solidFill>
                        <a:srgbClr val="C0504D">
                          <a:lumMod val="60000"/>
                          <a:lumOff val="40000"/>
                        </a:srgbClr>
                      </a:solidFill>
                      <a:effectLst/>
                      <a:uLnTx/>
                      <a:uFillTx/>
                      <a:latin typeface="Calibri" pitchFamily="34" charset="0"/>
                      <a:ea typeface="+mn-ea"/>
                      <a:cs typeface="FC Onigiri Outline"/>
                    </a:rPr>
                    <a:t>+</a:t>
                  </a:r>
                  <a:endParaRPr kumimoji="0" lang="th-TH" sz="3733" b="0" i="0" u="none" strike="noStrike" kern="1200" cap="none" spc="0" normalizeH="0" baseline="0" noProof="0" dirty="0">
                    <a:ln>
                      <a:noFill/>
                    </a:ln>
                    <a:solidFill>
                      <a:srgbClr val="C0504D">
                        <a:lumMod val="60000"/>
                        <a:lumOff val="40000"/>
                      </a:srgbClr>
                    </a:solidFill>
                    <a:effectLst/>
                    <a:uLnTx/>
                    <a:uFillTx/>
                    <a:latin typeface="Calibri" pitchFamily="34" charset="0"/>
                    <a:ea typeface="+mn-ea"/>
                    <a:cs typeface="FC Onigiri Outline"/>
                  </a:endParaRPr>
                </a:p>
              </p:txBody>
            </p:sp>
            <p:sp>
              <p:nvSpPr>
                <p:cNvPr id="118" name="TextBox 117"/>
                <p:cNvSpPr txBox="1"/>
                <p:nvPr/>
              </p:nvSpPr>
              <p:spPr>
                <a:xfrm rot="21389866">
                  <a:off x="2073887" y="1461241"/>
                  <a:ext cx="258080" cy="429676"/>
                </a:xfrm>
                <a:prstGeom prst="rect">
                  <a:avLst/>
                </a:prstGeom>
                <a:noFill/>
              </p:spPr>
              <p:txBody>
                <a:bodyPr wrap="non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3733" b="0" i="0" u="none" strike="noStrike" kern="1200" cap="none" spc="0" normalizeH="0" baseline="0" noProof="0" dirty="0">
                      <a:ln>
                        <a:noFill/>
                      </a:ln>
                      <a:solidFill>
                        <a:srgbClr val="4BACC6">
                          <a:lumMod val="20000"/>
                          <a:lumOff val="80000"/>
                        </a:srgbClr>
                      </a:solidFill>
                      <a:effectLst/>
                      <a:uLnTx/>
                      <a:uFillTx/>
                      <a:latin typeface="Calibri" pitchFamily="34" charset="0"/>
                      <a:ea typeface="+mn-ea"/>
                      <a:cs typeface="FC Onigiri Outline"/>
                    </a:rPr>
                    <a:t>+</a:t>
                  </a:r>
                  <a:endParaRPr kumimoji="0" lang="th-TH" sz="3733" b="0" i="0" u="none" strike="noStrike" kern="1200" cap="none" spc="0" normalizeH="0" baseline="0" noProof="0" dirty="0">
                    <a:ln>
                      <a:noFill/>
                    </a:ln>
                    <a:solidFill>
                      <a:srgbClr val="4BACC6">
                        <a:lumMod val="20000"/>
                        <a:lumOff val="80000"/>
                      </a:srgbClr>
                    </a:solidFill>
                    <a:effectLst/>
                    <a:uLnTx/>
                    <a:uFillTx/>
                    <a:latin typeface="Calibri" pitchFamily="34" charset="0"/>
                    <a:ea typeface="+mn-ea"/>
                    <a:cs typeface="FC Onigiri Outline"/>
                  </a:endParaRPr>
                </a:p>
              </p:txBody>
            </p:sp>
            <p:sp>
              <p:nvSpPr>
                <p:cNvPr id="119" name="สามเหลี่ยมหน้าจั่ว 118"/>
                <p:cNvSpPr/>
                <p:nvPr/>
              </p:nvSpPr>
              <p:spPr>
                <a:xfrm rot="20089558">
                  <a:off x="2203045" y="1810217"/>
                  <a:ext cx="98304" cy="74674"/>
                </a:xfrm>
                <a:prstGeom prst="triangle">
                  <a:avLst/>
                </a:prstGeom>
                <a:solidFill>
                  <a:schemeClr val="bg1"/>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20" name="สามเหลี่ยมหน้าจั่ว 119"/>
                <p:cNvSpPr/>
                <p:nvPr/>
              </p:nvSpPr>
              <p:spPr>
                <a:xfrm rot="1772264">
                  <a:off x="1273574" y="1827175"/>
                  <a:ext cx="142726" cy="141628"/>
                </a:xfrm>
                <a:prstGeom prst="triangl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21" name="วงรี 120"/>
                <p:cNvSpPr/>
                <p:nvPr/>
              </p:nvSpPr>
              <p:spPr>
                <a:xfrm>
                  <a:off x="1449759" y="2198024"/>
                  <a:ext cx="54000" cy="54699"/>
                </a:xfrm>
                <a:prstGeom prst="ellipse">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22" name="วงรี 121"/>
                <p:cNvSpPr/>
                <p:nvPr/>
              </p:nvSpPr>
              <p:spPr>
                <a:xfrm>
                  <a:off x="1476213" y="1696393"/>
                  <a:ext cx="54000" cy="54699"/>
                </a:xfrm>
                <a:prstGeom prst="ellipse">
                  <a:avLst/>
                </a:prstGeom>
                <a:solidFill>
                  <a:schemeClr val="bg1"/>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23" name="วงรี 122"/>
                <p:cNvSpPr/>
                <p:nvPr/>
              </p:nvSpPr>
              <p:spPr>
                <a:xfrm>
                  <a:off x="2305814" y="1965922"/>
                  <a:ext cx="54000" cy="54699"/>
                </a:xfrm>
                <a:prstGeom prst="ellipse">
                  <a:avLst/>
                </a:prstGeom>
                <a:solidFill>
                  <a:schemeClr val="bg1"/>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116" name="TextBox 115"/>
              <p:cNvSpPr txBox="1"/>
              <p:nvPr/>
            </p:nvSpPr>
            <p:spPr>
              <a:xfrm rot="13598869">
                <a:off x="8014745" y="141920"/>
                <a:ext cx="272911" cy="406324"/>
              </a:xfrm>
              <a:prstGeom prst="rect">
                <a:avLst/>
              </a:prstGeom>
              <a:noFill/>
            </p:spPr>
            <p:txBody>
              <a:bodyPr wrap="non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3733" b="0" i="0" u="none" strike="noStrike" kern="1200" cap="none" spc="0" normalizeH="0" baseline="0" noProof="0" dirty="0">
                    <a:ln>
                      <a:noFill/>
                    </a:ln>
                    <a:solidFill>
                      <a:prstClr val="white">
                        <a:lumMod val="95000"/>
                      </a:prstClr>
                    </a:solidFill>
                    <a:effectLst/>
                    <a:uLnTx/>
                    <a:uFillTx/>
                    <a:latin typeface="Calibri" pitchFamily="34" charset="0"/>
                    <a:ea typeface="+mn-ea"/>
                    <a:cs typeface="FC Onigiri Outline"/>
                  </a:rPr>
                  <a:t>+</a:t>
                </a:r>
                <a:endParaRPr kumimoji="0" lang="th-TH" sz="3733" b="0" i="0" u="none" strike="noStrike" kern="1200" cap="none" spc="0" normalizeH="0" baseline="0" noProof="0" dirty="0">
                  <a:ln>
                    <a:noFill/>
                  </a:ln>
                  <a:solidFill>
                    <a:prstClr val="white">
                      <a:lumMod val="95000"/>
                    </a:prstClr>
                  </a:solidFill>
                  <a:effectLst/>
                  <a:uLnTx/>
                  <a:uFillTx/>
                  <a:latin typeface="Calibri" pitchFamily="34" charset="0"/>
                  <a:ea typeface="+mn-ea"/>
                  <a:cs typeface="FC Onigiri Outline"/>
                </a:endParaRPr>
              </a:p>
            </p:txBody>
          </p:sp>
        </p:grpSp>
      </p:grpSp>
      <p:grpSp>
        <p:nvGrpSpPr>
          <p:cNvPr id="124" name="กลุ่ม 123"/>
          <p:cNvGrpSpPr/>
          <p:nvPr userDrawn="1"/>
        </p:nvGrpSpPr>
        <p:grpSpPr>
          <a:xfrm>
            <a:off x="26941" y="5439265"/>
            <a:ext cx="1718201" cy="1446121"/>
            <a:chOff x="20204" y="4079447"/>
            <a:chExt cx="1288651" cy="1084591"/>
          </a:xfrm>
        </p:grpSpPr>
        <p:pic>
          <p:nvPicPr>
            <p:cNvPr id="125" name="รูปภาพ 12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0204" y="4366818"/>
              <a:ext cx="1288651" cy="797220"/>
            </a:xfrm>
            <a:prstGeom prst="rect">
              <a:avLst/>
            </a:prstGeom>
            <a:effectLst>
              <a:outerShdw blurRad="50800" dist="25400" dir="10800000" algn="r" rotWithShape="0">
                <a:schemeClr val="accent4">
                  <a:alpha val="40000"/>
                </a:schemeClr>
              </a:outerShdw>
            </a:effectLst>
          </p:spPr>
        </p:pic>
        <p:pic>
          <p:nvPicPr>
            <p:cNvPr id="126" name="รูปภาพ 125"/>
            <p:cNvPicPr>
              <a:picLocks noChangeAspect="1"/>
            </p:cNvPicPr>
            <p:nvPr/>
          </p:nvPicPr>
          <p:blipFill rotWithShape="1">
            <a:blip r:embed="rId8" cstate="print">
              <a:extLst>
                <a:ext uri="{BEBA8EAE-BF5A-486C-A8C5-ECC9F3942E4B}">
                  <a14:imgProps xmlns:a14="http://schemas.microsoft.com/office/drawing/2010/main">
                    <a14:imgLayer r:embed="rId9">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322589" y="4079447"/>
              <a:ext cx="263243" cy="292567"/>
            </a:xfrm>
            <a:prstGeom prst="rect">
              <a:avLst/>
            </a:prstGeom>
          </p:spPr>
        </p:pic>
      </p:grpSp>
      <p:sp>
        <p:nvSpPr>
          <p:cNvPr id="3" name="ตัวแทนรูปภาพ 2"/>
          <p:cNvSpPr>
            <a:spLocks noGrp="1"/>
          </p:cNvSpPr>
          <p:nvPr>
            <p:ph type="pic" idx="1"/>
          </p:nvPr>
        </p:nvSpPr>
        <p:spPr>
          <a:xfrm>
            <a:off x="1420381" y="2160517"/>
            <a:ext cx="3838145" cy="3473791"/>
          </a:xfrm>
          <a:prstGeom prst="rect">
            <a:avLst/>
          </a:prstGeom>
        </p:spPr>
        <p:txBody>
          <a:bodyPr/>
          <a:lstStyle>
            <a:lvl1pPr marL="0" indent="0">
              <a:buNone/>
              <a:defRPr sz="4267"/>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endParaRPr lang="th-TH"/>
          </a:p>
        </p:txBody>
      </p:sp>
      <p:sp>
        <p:nvSpPr>
          <p:cNvPr id="127" name="ตัวแทนข้อความ 3"/>
          <p:cNvSpPr>
            <a:spLocks noGrp="1"/>
          </p:cNvSpPr>
          <p:nvPr>
            <p:ph type="body" sz="half" idx="13"/>
          </p:nvPr>
        </p:nvSpPr>
        <p:spPr>
          <a:xfrm>
            <a:off x="6026157" y="3061629"/>
            <a:ext cx="3595144" cy="804863"/>
          </a:xfrm>
          <a:prstGeom prst="rect">
            <a:avLst/>
          </a:prstGeom>
        </p:spPr>
        <p:txBody>
          <a:bodyPr/>
          <a:lstStyle>
            <a:lvl1pPr marL="0" indent="0">
              <a:buNone/>
              <a:defRPr sz="2133">
                <a:latin typeface="can_NongAor" pitchFamily="2" charset="0"/>
                <a:cs typeface="can_NongAor" pitchFamily="2" charset="0"/>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a:p>
            <a:pPr lvl="0"/>
            <a:endParaRPr lang="th-TH" dirty="0"/>
          </a:p>
        </p:txBody>
      </p:sp>
      <p:sp>
        <p:nvSpPr>
          <p:cNvPr id="128" name="ตัวแทนข้อความ 3"/>
          <p:cNvSpPr>
            <a:spLocks noGrp="1"/>
          </p:cNvSpPr>
          <p:nvPr>
            <p:ph type="body" sz="half" idx="14"/>
          </p:nvPr>
        </p:nvSpPr>
        <p:spPr>
          <a:xfrm>
            <a:off x="6018530" y="3900734"/>
            <a:ext cx="5735159" cy="804863"/>
          </a:xfrm>
          <a:prstGeom prst="rect">
            <a:avLst/>
          </a:prstGeom>
        </p:spPr>
        <p:txBody>
          <a:bodyPr/>
          <a:lstStyle>
            <a:lvl1pPr marL="0" indent="0">
              <a:buNone/>
              <a:defRPr sz="3733">
                <a:solidFill>
                  <a:schemeClr val="accent2"/>
                </a:solidFill>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a:p>
            <a:pPr lvl="0"/>
            <a:endParaRPr lang="th-TH" dirty="0"/>
          </a:p>
        </p:txBody>
      </p:sp>
      <p:sp>
        <p:nvSpPr>
          <p:cNvPr id="129" name="ตัวแทนข้อความ 3"/>
          <p:cNvSpPr>
            <a:spLocks noGrp="1"/>
          </p:cNvSpPr>
          <p:nvPr>
            <p:ph type="body" sz="half" idx="15"/>
          </p:nvPr>
        </p:nvSpPr>
        <p:spPr>
          <a:xfrm>
            <a:off x="6044956" y="5001158"/>
            <a:ext cx="3595144" cy="804863"/>
          </a:xfrm>
          <a:prstGeom prst="rect">
            <a:avLst/>
          </a:prstGeom>
        </p:spPr>
        <p:txBody>
          <a:bodyPr/>
          <a:lstStyle>
            <a:lvl1pPr marL="0" indent="0">
              <a:buNone/>
              <a:defRPr sz="2133">
                <a:latin typeface="can_NongAor" pitchFamily="2" charset="0"/>
                <a:cs typeface="can_NongAor" pitchFamily="2" charset="0"/>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a:p>
            <a:pPr lvl="0"/>
            <a:endParaRPr lang="th-TH" dirty="0"/>
          </a:p>
        </p:txBody>
      </p:sp>
      <p:grpSp>
        <p:nvGrpSpPr>
          <p:cNvPr id="86" name="กลุ่ม 85"/>
          <p:cNvGrpSpPr/>
          <p:nvPr userDrawn="1"/>
        </p:nvGrpSpPr>
        <p:grpSpPr>
          <a:xfrm>
            <a:off x="527381" y="548680"/>
            <a:ext cx="10725416" cy="5760640"/>
            <a:chOff x="395536" y="411510"/>
            <a:chExt cx="8044062" cy="4320480"/>
          </a:xfrm>
        </p:grpSpPr>
        <p:sp>
          <p:nvSpPr>
            <p:cNvPr id="87" name="บวก 86"/>
            <p:cNvSpPr/>
            <p:nvPr userDrawn="1"/>
          </p:nvSpPr>
          <p:spPr>
            <a:xfrm rot="20706355">
              <a:off x="1782214" y="44435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8" name="บวก 87"/>
            <p:cNvSpPr/>
            <p:nvPr userDrawn="1"/>
          </p:nvSpPr>
          <p:spPr>
            <a:xfrm rot="17093645" flipH="1">
              <a:off x="487473" y="34700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9" name="บวก 88"/>
            <p:cNvSpPr/>
            <p:nvPr userDrawn="1"/>
          </p:nvSpPr>
          <p:spPr>
            <a:xfrm rot="4506355">
              <a:off x="5816065" y="447820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0" name="บวก 89"/>
            <p:cNvSpPr/>
            <p:nvPr userDrawn="1"/>
          </p:nvSpPr>
          <p:spPr>
            <a:xfrm rot="17093645" flipH="1">
              <a:off x="7919191" y="15801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2" name="วงรี 91"/>
            <p:cNvSpPr/>
            <p:nvPr userDrawn="1"/>
          </p:nvSpPr>
          <p:spPr>
            <a:xfrm>
              <a:off x="8078716" y="84355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3" name="วงรี 92"/>
            <p:cNvSpPr/>
            <p:nvPr userDrawn="1"/>
          </p:nvSpPr>
          <p:spPr>
            <a:xfrm>
              <a:off x="2267744" y="4638390"/>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4" name="สามเหลี่ยมหน้าจั่ว 93"/>
            <p:cNvSpPr/>
            <p:nvPr userDrawn="1"/>
          </p:nvSpPr>
          <p:spPr>
            <a:xfrm>
              <a:off x="4355976" y="41151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5" name="สามเหลี่ยมหน้าจั่ว 94"/>
            <p:cNvSpPr/>
            <p:nvPr userDrawn="1"/>
          </p:nvSpPr>
          <p:spPr>
            <a:xfrm rot="1783205">
              <a:off x="4300316" y="424428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6" name="สามเหลี่ยมหน้าจั่ว 95"/>
            <p:cNvSpPr/>
            <p:nvPr userDrawn="1"/>
          </p:nvSpPr>
          <p:spPr>
            <a:xfrm rot="19585674">
              <a:off x="632414" y="2370888"/>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7" name="สามเหลี่ยมหน้าจั่ว 96"/>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8" name="วงรี 97"/>
            <p:cNvSpPr/>
            <p:nvPr userDrawn="1"/>
          </p:nvSpPr>
          <p:spPr>
            <a:xfrm>
              <a:off x="395536" y="120359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Tree>
    <p:extLst>
      <p:ext uri="{BB962C8B-B14F-4D97-AF65-F5344CB8AC3E}">
        <p14:creationId xmlns:p14="http://schemas.microsoft.com/office/powerpoint/2010/main" val="284408886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รูปภาพพร้อมคำอธิบายภาพ">
    <p:spTree>
      <p:nvGrpSpPr>
        <p:cNvPr id="1" name=""/>
        <p:cNvGrpSpPr/>
        <p:nvPr/>
      </p:nvGrpSpPr>
      <p:grpSpPr>
        <a:xfrm>
          <a:off x="0" y="0"/>
          <a:ext cx="0" cy="0"/>
          <a:chOff x="0" y="0"/>
          <a:chExt cx="0" cy="0"/>
        </a:xfrm>
      </p:grpSpPr>
      <p:grpSp>
        <p:nvGrpSpPr>
          <p:cNvPr id="48" name="กลุ่ม 47"/>
          <p:cNvGrpSpPr/>
          <p:nvPr userDrawn="1"/>
        </p:nvGrpSpPr>
        <p:grpSpPr>
          <a:xfrm>
            <a:off x="335361" y="356660"/>
            <a:ext cx="11425271" cy="6124221"/>
            <a:chOff x="251519" y="267494"/>
            <a:chExt cx="8568953" cy="4593166"/>
          </a:xfrm>
        </p:grpSpPr>
        <p:sp>
          <p:nvSpPr>
            <p:cNvPr id="49" name="สี่เหลี่ยมผืนผ้า 48"/>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50" name="กลุ่ม 49"/>
            <p:cNvGrpSpPr/>
            <p:nvPr userDrawn="1"/>
          </p:nvGrpSpPr>
          <p:grpSpPr>
            <a:xfrm>
              <a:off x="251519" y="267494"/>
              <a:ext cx="8568953" cy="4593166"/>
              <a:chOff x="-29030" y="17128"/>
              <a:chExt cx="9151241" cy="5109244"/>
            </a:xfrm>
          </p:grpSpPr>
          <p:grpSp>
            <p:nvGrpSpPr>
              <p:cNvPr id="51" name="กลุ่ม 50"/>
              <p:cNvGrpSpPr/>
              <p:nvPr/>
            </p:nvGrpSpPr>
            <p:grpSpPr>
              <a:xfrm>
                <a:off x="187436" y="17128"/>
                <a:ext cx="8652652" cy="5109244"/>
                <a:chOff x="187436" y="17128"/>
                <a:chExt cx="8652652" cy="5109244"/>
              </a:xfrm>
            </p:grpSpPr>
            <p:cxnSp>
              <p:nvCxnSpPr>
                <p:cNvPr id="65"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6"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7"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8"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9"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0"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1"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2"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3"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4"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5"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6"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7"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8"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9"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0"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1"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2"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3"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4"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5"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52" name="กลุ่ม 51"/>
              <p:cNvGrpSpPr/>
              <p:nvPr/>
            </p:nvGrpSpPr>
            <p:grpSpPr>
              <a:xfrm>
                <a:off x="-29030" y="263553"/>
                <a:ext cx="9151241" cy="4703748"/>
                <a:chOff x="-29030" y="263553"/>
                <a:chExt cx="9151241" cy="4703748"/>
              </a:xfrm>
            </p:grpSpPr>
            <p:cxnSp>
              <p:nvCxnSpPr>
                <p:cNvPr id="53"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1"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2"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3"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4"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sp>
        <p:nvSpPr>
          <p:cNvPr id="2" name="ชื่อเรื่อง 1"/>
          <p:cNvSpPr>
            <a:spLocks noGrp="1"/>
          </p:cNvSpPr>
          <p:nvPr>
            <p:ph type="title"/>
          </p:nvPr>
        </p:nvSpPr>
        <p:spPr>
          <a:xfrm>
            <a:off x="576799" y="-123393"/>
            <a:ext cx="11183832" cy="1856241"/>
          </a:xfrm>
          <a:prstGeom prst="rect">
            <a:avLst/>
          </a:prstGeom>
        </p:spPr>
        <p:txBody>
          <a:bodyPr anchor="b">
            <a:noAutofit/>
          </a:bodyPr>
          <a:lstStyle>
            <a:lvl1pPr algn="l">
              <a:defRPr sz="5867" b="1">
                <a:solidFill>
                  <a:srgbClr val="FFD757"/>
                </a:solidFill>
              </a:defRPr>
            </a:lvl1pPr>
          </a:lstStyle>
          <a:p>
            <a:r>
              <a:rPr lang="th-TH" dirty="0"/>
              <a:t>คลิกเพื่อแก้ไขลักษณะชื่อเรื่องต้นแบบ</a:t>
            </a:r>
          </a:p>
        </p:txBody>
      </p:sp>
      <p:sp>
        <p:nvSpPr>
          <p:cNvPr id="4" name="ตัวแทนข้อความ 3"/>
          <p:cNvSpPr>
            <a:spLocks noGrp="1"/>
          </p:cNvSpPr>
          <p:nvPr>
            <p:ph type="body" sz="half" idx="2"/>
          </p:nvPr>
        </p:nvSpPr>
        <p:spPr>
          <a:xfrm>
            <a:off x="2089036" y="1891083"/>
            <a:ext cx="3917979" cy="804863"/>
          </a:xfrm>
          <a:prstGeom prst="rect">
            <a:avLst/>
          </a:prstGeom>
        </p:spPr>
        <p:txBody>
          <a:bodyPr/>
          <a:lstStyle>
            <a:lvl1pPr marL="0" indent="0">
              <a:buNone/>
              <a:defRPr sz="3733">
                <a:solidFill>
                  <a:schemeClr val="accent5"/>
                </a:solidFill>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a:p>
            <a:pPr lvl="0"/>
            <a:endParaRPr lang="th-TH" dirty="0"/>
          </a:p>
        </p:txBody>
      </p:sp>
      <p:sp>
        <p:nvSpPr>
          <p:cNvPr id="5" name="ตัวแทนวันที่ 4"/>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11/03/66</a:t>
            </a:fld>
            <a:endParaRPr lang="th-TH">
              <a:solidFill>
                <a:prstClr val="black">
                  <a:tint val="75000"/>
                </a:prstClr>
              </a:solidFill>
            </a:endParaRPr>
          </a:p>
        </p:txBody>
      </p:sp>
      <p:sp>
        <p:nvSpPr>
          <p:cNvPr id="6" name="ตัวแทนท้ายกระดาษ 5"/>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7" name="ตัวแทนหมายเลขภาพนิ่ง 6"/>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sp>
        <p:nvSpPr>
          <p:cNvPr id="127" name="ตัวแทนข้อความ 3"/>
          <p:cNvSpPr>
            <a:spLocks noGrp="1"/>
          </p:cNvSpPr>
          <p:nvPr>
            <p:ph type="body" sz="half" idx="13"/>
          </p:nvPr>
        </p:nvSpPr>
        <p:spPr>
          <a:xfrm>
            <a:off x="2089720" y="3061629"/>
            <a:ext cx="3595144" cy="804863"/>
          </a:xfrm>
          <a:prstGeom prst="rect">
            <a:avLst/>
          </a:prstGeom>
        </p:spPr>
        <p:txBody>
          <a:bodyPr/>
          <a:lstStyle>
            <a:lvl1pPr marL="0" indent="0">
              <a:buNone/>
              <a:defRPr sz="2133">
                <a:latin typeface="can_NongAor" pitchFamily="2" charset="0"/>
                <a:cs typeface="can_NongAor" pitchFamily="2" charset="0"/>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a:p>
            <a:pPr lvl="0"/>
            <a:endParaRPr lang="th-TH" dirty="0"/>
          </a:p>
        </p:txBody>
      </p:sp>
      <p:sp>
        <p:nvSpPr>
          <p:cNvPr id="128" name="ตัวแทนข้อความ 3"/>
          <p:cNvSpPr>
            <a:spLocks noGrp="1"/>
          </p:cNvSpPr>
          <p:nvPr>
            <p:ph type="body" sz="half" idx="14"/>
          </p:nvPr>
        </p:nvSpPr>
        <p:spPr>
          <a:xfrm>
            <a:off x="2082093" y="3900734"/>
            <a:ext cx="3924921" cy="804863"/>
          </a:xfrm>
          <a:prstGeom prst="rect">
            <a:avLst/>
          </a:prstGeom>
        </p:spPr>
        <p:txBody>
          <a:bodyPr/>
          <a:lstStyle>
            <a:lvl1pPr marL="0" indent="0">
              <a:buNone/>
              <a:defRPr sz="3733">
                <a:solidFill>
                  <a:schemeClr val="accent2"/>
                </a:solidFill>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a:p>
            <a:pPr lvl="0"/>
            <a:endParaRPr lang="th-TH" dirty="0"/>
          </a:p>
        </p:txBody>
      </p:sp>
      <p:sp>
        <p:nvSpPr>
          <p:cNvPr id="129" name="ตัวแทนข้อความ 3"/>
          <p:cNvSpPr>
            <a:spLocks noGrp="1"/>
          </p:cNvSpPr>
          <p:nvPr>
            <p:ph type="body" sz="half" idx="15"/>
          </p:nvPr>
        </p:nvSpPr>
        <p:spPr>
          <a:xfrm>
            <a:off x="2108519" y="5001158"/>
            <a:ext cx="3595144" cy="804863"/>
          </a:xfrm>
          <a:prstGeom prst="rect">
            <a:avLst/>
          </a:prstGeom>
        </p:spPr>
        <p:txBody>
          <a:bodyPr/>
          <a:lstStyle>
            <a:lvl1pPr marL="0" indent="0">
              <a:buNone/>
              <a:defRPr sz="2133">
                <a:latin typeface="can_NongAor" pitchFamily="2" charset="0"/>
                <a:cs typeface="can_NongAor" pitchFamily="2" charset="0"/>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a:p>
            <a:pPr lvl="0"/>
            <a:endParaRPr lang="th-TH" dirty="0"/>
          </a:p>
        </p:txBody>
      </p:sp>
      <p:grpSp>
        <p:nvGrpSpPr>
          <p:cNvPr id="86" name="กลุ่ม 85"/>
          <p:cNvGrpSpPr/>
          <p:nvPr userDrawn="1"/>
        </p:nvGrpSpPr>
        <p:grpSpPr>
          <a:xfrm>
            <a:off x="527381" y="548680"/>
            <a:ext cx="10725416" cy="5760640"/>
            <a:chOff x="395536" y="411510"/>
            <a:chExt cx="8044062" cy="4320480"/>
          </a:xfrm>
        </p:grpSpPr>
        <p:sp>
          <p:nvSpPr>
            <p:cNvPr id="87" name="บวก 86"/>
            <p:cNvSpPr/>
            <p:nvPr userDrawn="1"/>
          </p:nvSpPr>
          <p:spPr>
            <a:xfrm rot="20706355">
              <a:off x="1782214" y="44435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8" name="บวก 87"/>
            <p:cNvSpPr/>
            <p:nvPr userDrawn="1"/>
          </p:nvSpPr>
          <p:spPr>
            <a:xfrm rot="17093645" flipH="1">
              <a:off x="487473" y="34700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9" name="บวก 88"/>
            <p:cNvSpPr/>
            <p:nvPr userDrawn="1"/>
          </p:nvSpPr>
          <p:spPr>
            <a:xfrm rot="4506355">
              <a:off x="5816065" y="447820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0" name="บวก 89"/>
            <p:cNvSpPr/>
            <p:nvPr userDrawn="1"/>
          </p:nvSpPr>
          <p:spPr>
            <a:xfrm rot="17093645" flipH="1">
              <a:off x="7919191" y="15801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2" name="วงรี 91"/>
            <p:cNvSpPr/>
            <p:nvPr userDrawn="1"/>
          </p:nvSpPr>
          <p:spPr>
            <a:xfrm>
              <a:off x="8078716" y="84355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3" name="วงรี 92"/>
            <p:cNvSpPr/>
            <p:nvPr userDrawn="1"/>
          </p:nvSpPr>
          <p:spPr>
            <a:xfrm>
              <a:off x="2267744" y="4638390"/>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4" name="สามเหลี่ยมหน้าจั่ว 93"/>
            <p:cNvSpPr/>
            <p:nvPr userDrawn="1"/>
          </p:nvSpPr>
          <p:spPr>
            <a:xfrm>
              <a:off x="4355976" y="41151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5" name="สามเหลี่ยมหน้าจั่ว 94"/>
            <p:cNvSpPr/>
            <p:nvPr userDrawn="1"/>
          </p:nvSpPr>
          <p:spPr>
            <a:xfrm rot="1783205">
              <a:off x="4300316" y="424428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6" name="สามเหลี่ยมหน้าจั่ว 95"/>
            <p:cNvSpPr/>
            <p:nvPr userDrawn="1"/>
          </p:nvSpPr>
          <p:spPr>
            <a:xfrm rot="19585674">
              <a:off x="632414" y="2370888"/>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7" name="สามเหลี่ยมหน้าจั่ว 96"/>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8" name="วงรี 97"/>
            <p:cNvSpPr/>
            <p:nvPr userDrawn="1"/>
          </p:nvSpPr>
          <p:spPr>
            <a:xfrm>
              <a:off x="395536" y="120359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91" name="กลุ่ม 90"/>
          <p:cNvGrpSpPr/>
          <p:nvPr userDrawn="1"/>
        </p:nvGrpSpPr>
        <p:grpSpPr>
          <a:xfrm>
            <a:off x="432939" y="56659"/>
            <a:ext cx="3015709" cy="600000"/>
            <a:chOff x="3289945" y="3405879"/>
            <a:chExt cx="2261782" cy="450000"/>
          </a:xfrm>
        </p:grpSpPr>
        <p:sp>
          <p:nvSpPr>
            <p:cNvPr id="130" name="วงรี 129"/>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31" name="วงรี 130"/>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32" name="วงรี 131"/>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33" name="วงรี 132"/>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135" name="เมฆ 134"/>
          <p:cNvSpPr/>
          <p:nvPr userDrawn="1"/>
        </p:nvSpPr>
        <p:spPr>
          <a:xfrm rot="3185773">
            <a:off x="-2048399" y="5261900"/>
            <a:ext cx="4005304" cy="2900781"/>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151" name="กลุ่ม 150"/>
          <p:cNvGrpSpPr/>
          <p:nvPr userDrawn="1"/>
        </p:nvGrpSpPr>
        <p:grpSpPr>
          <a:xfrm>
            <a:off x="9969918" y="-1772704"/>
            <a:ext cx="3630801" cy="4005304"/>
            <a:chOff x="7477437" y="-1329528"/>
            <a:chExt cx="2723101" cy="3003978"/>
          </a:xfrm>
        </p:grpSpPr>
        <p:sp>
          <p:nvSpPr>
            <p:cNvPr id="152" name="เมฆ 151"/>
            <p:cNvSpPr/>
            <p:nvPr/>
          </p:nvSpPr>
          <p:spPr>
            <a:xfrm rot="3185773">
              <a:off x="7610756" y="-915332"/>
              <a:ext cx="3003978" cy="2175586"/>
            </a:xfrm>
            <a:prstGeom prst="cloud">
              <a:avLst/>
            </a:prstGeom>
            <a:solidFill>
              <a:schemeClr val="accent4">
                <a:lumMod val="60000"/>
                <a:lumOff val="40000"/>
              </a:schemeClr>
            </a:solidFill>
            <a:ln>
              <a:noFill/>
            </a:ln>
            <a:effectLst>
              <a:outerShdw blurRad="50800" dist="38100" dir="8100000" algn="t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153" name="รูปภาพ 15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532331" y="103689"/>
              <a:ext cx="250890" cy="269338"/>
            </a:xfrm>
            <a:prstGeom prst="rect">
              <a:avLst/>
            </a:prstGeom>
          </p:spPr>
        </p:pic>
        <p:pic>
          <p:nvPicPr>
            <p:cNvPr id="154" name="รูปภาพ 153"/>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8657776" y="586955"/>
              <a:ext cx="325391" cy="361638"/>
            </a:xfrm>
            <a:prstGeom prst="rect">
              <a:avLst/>
            </a:prstGeom>
          </p:spPr>
        </p:pic>
        <p:pic>
          <p:nvPicPr>
            <p:cNvPr id="155" name="รูปภาพ 15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6200000">
              <a:off x="7480036" y="115027"/>
              <a:ext cx="1065647" cy="1070845"/>
            </a:xfrm>
            <a:prstGeom prst="rect">
              <a:avLst/>
            </a:prstGeom>
            <a:effectLst>
              <a:outerShdw blurRad="50800" dist="38100" algn="l" rotWithShape="0">
                <a:schemeClr val="accent4">
                  <a:alpha val="40000"/>
                </a:schemeClr>
              </a:outerShdw>
            </a:effectLst>
          </p:spPr>
        </p:pic>
      </p:grpSp>
      <p:grpSp>
        <p:nvGrpSpPr>
          <p:cNvPr id="156" name="กลุ่ม 155"/>
          <p:cNvGrpSpPr/>
          <p:nvPr userDrawn="1"/>
        </p:nvGrpSpPr>
        <p:grpSpPr>
          <a:xfrm>
            <a:off x="10432128" y="5391864"/>
            <a:ext cx="1718201" cy="1446121"/>
            <a:chOff x="20204" y="4079447"/>
            <a:chExt cx="1288651" cy="1084591"/>
          </a:xfrm>
        </p:grpSpPr>
        <p:pic>
          <p:nvPicPr>
            <p:cNvPr id="157" name="รูปภาพ 15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204" y="4366818"/>
              <a:ext cx="1288651" cy="797220"/>
            </a:xfrm>
            <a:prstGeom prst="rect">
              <a:avLst/>
            </a:prstGeom>
            <a:effectLst>
              <a:outerShdw blurRad="50800" dist="25400" dir="10800000" algn="r" rotWithShape="0">
                <a:schemeClr val="accent4">
                  <a:alpha val="40000"/>
                </a:schemeClr>
              </a:outerShdw>
            </a:effectLst>
          </p:spPr>
        </p:pic>
        <p:pic>
          <p:nvPicPr>
            <p:cNvPr id="158" name="รูปภาพ 157"/>
            <p:cNvPicPr>
              <a:picLocks noChangeAspect="1"/>
            </p:cNvPicPr>
            <p:nvPr/>
          </p:nvPicPr>
          <p:blipFill rotWithShape="1">
            <a:blip r:embed="rId7" cstate="print">
              <a:extLst>
                <a:ext uri="{BEBA8EAE-BF5A-486C-A8C5-ECC9F3942E4B}">
                  <a14:imgProps xmlns:a14="http://schemas.microsoft.com/office/drawing/2010/main">
                    <a14:imgLayer r:embed="rId8">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722097" y="4079447"/>
              <a:ext cx="263243" cy="292567"/>
            </a:xfrm>
            <a:prstGeom prst="rect">
              <a:avLst/>
            </a:prstGeom>
          </p:spPr>
        </p:pic>
      </p:grpSp>
    </p:spTree>
    <p:extLst>
      <p:ext uri="{BB962C8B-B14F-4D97-AF65-F5344CB8AC3E}">
        <p14:creationId xmlns:p14="http://schemas.microsoft.com/office/powerpoint/2010/main" val="104935191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เนื้อหา 2 ส่วน">
    <p:spTree>
      <p:nvGrpSpPr>
        <p:cNvPr id="1" name=""/>
        <p:cNvGrpSpPr/>
        <p:nvPr/>
      </p:nvGrpSpPr>
      <p:grpSpPr>
        <a:xfrm>
          <a:off x="0" y="0"/>
          <a:ext cx="0" cy="0"/>
          <a:chOff x="0" y="0"/>
          <a:chExt cx="0" cy="0"/>
        </a:xfrm>
      </p:grpSpPr>
      <p:sp>
        <p:nvSpPr>
          <p:cNvPr id="8" name="สี่เหลี่ยมผืนผ้า 7"/>
          <p:cNvSpPr/>
          <p:nvPr userDrawn="1"/>
        </p:nvSpPr>
        <p:spPr>
          <a:xfrm>
            <a:off x="335360" y="356660"/>
            <a:ext cx="11425269" cy="61242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9" name="กลุ่ม 8"/>
          <p:cNvGrpSpPr/>
          <p:nvPr userDrawn="1"/>
        </p:nvGrpSpPr>
        <p:grpSpPr>
          <a:xfrm>
            <a:off x="335361" y="356660"/>
            <a:ext cx="11425271" cy="6124221"/>
            <a:chOff x="-29030" y="17128"/>
            <a:chExt cx="9151241" cy="5109244"/>
          </a:xfrm>
        </p:grpSpPr>
        <p:grpSp>
          <p:nvGrpSpPr>
            <p:cNvPr id="10" name="กลุ่ม 9"/>
            <p:cNvGrpSpPr/>
            <p:nvPr/>
          </p:nvGrpSpPr>
          <p:grpSpPr>
            <a:xfrm>
              <a:off x="187436" y="17128"/>
              <a:ext cx="8652652" cy="5109244"/>
              <a:chOff x="187436" y="17128"/>
              <a:chExt cx="8652652" cy="5109244"/>
            </a:xfrm>
          </p:grpSpPr>
          <p:cxnSp>
            <p:nvCxnSpPr>
              <p:cNvPr id="24"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4"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1" name="กลุ่ม 10"/>
            <p:cNvGrpSpPr/>
            <p:nvPr/>
          </p:nvGrpSpPr>
          <p:grpSpPr>
            <a:xfrm>
              <a:off x="-29030" y="263553"/>
              <a:ext cx="9151241" cy="4703748"/>
              <a:chOff x="-29030" y="263553"/>
              <a:chExt cx="9151241" cy="4703748"/>
            </a:xfrm>
          </p:grpSpPr>
          <p:cxnSp>
            <p:nvCxnSpPr>
              <p:cNvPr id="12"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3"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sp>
        <p:nvSpPr>
          <p:cNvPr id="5" name="ตัวแทนวันที่ 4"/>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11/03/66</a:t>
            </a:fld>
            <a:endParaRPr lang="th-TH">
              <a:solidFill>
                <a:prstClr val="black">
                  <a:tint val="75000"/>
                </a:prstClr>
              </a:solidFill>
            </a:endParaRPr>
          </a:p>
        </p:txBody>
      </p:sp>
      <p:sp>
        <p:nvSpPr>
          <p:cNvPr id="6" name="ตัวแทนท้ายกระดาษ 5"/>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7" name="ตัวแทนหมายเลขภาพนิ่ง 6"/>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grpSp>
        <p:nvGrpSpPr>
          <p:cNvPr id="73" name="กลุ่ม 72"/>
          <p:cNvGrpSpPr/>
          <p:nvPr userDrawn="1"/>
        </p:nvGrpSpPr>
        <p:grpSpPr>
          <a:xfrm>
            <a:off x="8701375" y="6180880"/>
            <a:ext cx="3015709" cy="600000"/>
            <a:chOff x="3289945" y="3405879"/>
            <a:chExt cx="2261782" cy="450000"/>
          </a:xfrm>
        </p:grpSpPr>
        <p:sp>
          <p:nvSpPr>
            <p:cNvPr id="74" name="วงรี 73"/>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5" name="วงรี 74"/>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6" name="วงรี 75"/>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7" name="วงรี 76"/>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78" name="สี่เหลี่ยมผืนผ้า 77"/>
          <p:cNvSpPr/>
          <p:nvPr userDrawn="1"/>
        </p:nvSpPr>
        <p:spPr>
          <a:xfrm>
            <a:off x="6189903" y="631832"/>
            <a:ext cx="5408715" cy="5680421"/>
          </a:xfrm>
          <a:prstGeom prst="rect">
            <a:avLst/>
          </a:prstGeom>
          <a:solidFill>
            <a:schemeClr val="accent4">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79" name="รูปภาพ 78"/>
          <p:cNvPicPr>
            <a:picLocks noChangeAspect="1"/>
          </p:cNvPicPr>
          <p:nvPr userDrawn="1"/>
        </p:nvPicPr>
        <p:blipFill rotWithShape="1">
          <a:blip r:embed="rId2" cstate="print">
            <a:extLst>
              <a:ext uri="{28A0092B-C50C-407E-A947-70E740481C1C}">
                <a14:useLocalDpi xmlns:a14="http://schemas.microsoft.com/office/drawing/2010/main" val="0"/>
              </a:ext>
            </a:extLst>
          </a:blip>
          <a:srcRect l="4032" t="85885" r="69939" b="8280"/>
          <a:stretch/>
        </p:blipFill>
        <p:spPr>
          <a:xfrm>
            <a:off x="7613193" y="367171"/>
            <a:ext cx="2799643" cy="627605"/>
          </a:xfrm>
          <a:prstGeom prst="rect">
            <a:avLst/>
          </a:prstGeom>
        </p:spPr>
      </p:pic>
      <p:sp>
        <p:nvSpPr>
          <p:cNvPr id="80" name="สี่เหลี่ยมผืนผ้า 79"/>
          <p:cNvSpPr/>
          <p:nvPr userDrawn="1"/>
        </p:nvSpPr>
        <p:spPr>
          <a:xfrm>
            <a:off x="512965" y="659384"/>
            <a:ext cx="5450505" cy="5680421"/>
          </a:xfrm>
          <a:prstGeom prst="rect">
            <a:avLst/>
          </a:prstGeom>
          <a:solidFill>
            <a:srgbClr val="E8C6D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81" name="รูปภาพ 80"/>
          <p:cNvPicPr>
            <a:picLocks noChangeAspect="1"/>
          </p:cNvPicPr>
          <p:nvPr userDrawn="1"/>
        </p:nvPicPr>
        <p:blipFill rotWithShape="1">
          <a:blip r:embed="rId2" cstate="print">
            <a:extLst>
              <a:ext uri="{28A0092B-C50C-407E-A947-70E740481C1C}">
                <a14:useLocalDpi xmlns:a14="http://schemas.microsoft.com/office/drawing/2010/main" val="0"/>
              </a:ext>
            </a:extLst>
          </a:blip>
          <a:srcRect l="4946" t="91819" r="69025" b="2346"/>
          <a:stretch/>
        </p:blipFill>
        <p:spPr>
          <a:xfrm>
            <a:off x="1926049" y="385416"/>
            <a:ext cx="2799643" cy="660979"/>
          </a:xfrm>
          <a:prstGeom prst="rect">
            <a:avLst/>
          </a:prstGeom>
        </p:spPr>
      </p:pic>
      <p:grpSp>
        <p:nvGrpSpPr>
          <p:cNvPr id="82" name="กลุ่ม 81"/>
          <p:cNvGrpSpPr/>
          <p:nvPr userDrawn="1"/>
        </p:nvGrpSpPr>
        <p:grpSpPr>
          <a:xfrm>
            <a:off x="-1308672" y="-1758005"/>
            <a:ext cx="2900781" cy="4005304"/>
            <a:chOff x="-981504" y="-1318504"/>
            <a:chExt cx="2175586" cy="3003978"/>
          </a:xfrm>
        </p:grpSpPr>
        <p:sp>
          <p:nvSpPr>
            <p:cNvPr id="83" name="เมฆ 82"/>
            <p:cNvSpPr/>
            <p:nvPr/>
          </p:nvSpPr>
          <p:spPr>
            <a:xfrm rot="18734514" flipH="1">
              <a:off x="-1395700" y="-904308"/>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84" name="รูปภาพ 83"/>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106289" y="517581"/>
              <a:ext cx="290462" cy="322818"/>
            </a:xfrm>
            <a:prstGeom prst="rect">
              <a:avLst/>
            </a:prstGeom>
          </p:spPr>
        </p:pic>
        <p:pic>
          <p:nvPicPr>
            <p:cNvPr id="85" name="รูปภาพ 8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9559" y="107225"/>
              <a:ext cx="439513" cy="471831"/>
            </a:xfrm>
            <a:prstGeom prst="rect">
              <a:avLst/>
            </a:prstGeom>
          </p:spPr>
        </p:pic>
      </p:grpSp>
      <p:pic>
        <p:nvPicPr>
          <p:cNvPr id="86" name="รูปภาพ 85"/>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18683965">
            <a:off x="10901579" y="-163881"/>
            <a:ext cx="2414679" cy="2234960"/>
          </a:xfrm>
          <a:prstGeom prst="rect">
            <a:avLst/>
          </a:prstGeom>
        </p:spPr>
      </p:pic>
      <p:grpSp>
        <p:nvGrpSpPr>
          <p:cNvPr id="45" name="กลุ่ม 44"/>
          <p:cNvGrpSpPr/>
          <p:nvPr userDrawn="1"/>
        </p:nvGrpSpPr>
        <p:grpSpPr>
          <a:xfrm>
            <a:off x="623392" y="525252"/>
            <a:ext cx="10657184" cy="5688059"/>
            <a:chOff x="467544" y="393938"/>
            <a:chExt cx="7992888" cy="4266044"/>
          </a:xfrm>
        </p:grpSpPr>
        <p:sp>
          <p:nvSpPr>
            <p:cNvPr id="46" name="บวก 45"/>
            <p:cNvSpPr/>
            <p:nvPr userDrawn="1"/>
          </p:nvSpPr>
          <p:spPr>
            <a:xfrm rot="20706355">
              <a:off x="3308471" y="39393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7" name="บวก 46"/>
            <p:cNvSpPr/>
            <p:nvPr userDrawn="1"/>
          </p:nvSpPr>
          <p:spPr>
            <a:xfrm rot="17093645" flipH="1">
              <a:off x="766967" y="3196517"/>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8" name="บวก 47"/>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9" name="บวก 48"/>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0" name="วงรี 49"/>
            <p:cNvSpPr/>
            <p:nvPr userDrawn="1"/>
          </p:nvSpPr>
          <p:spPr>
            <a:xfrm>
              <a:off x="7121778" y="4835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1" name="วงรี 50"/>
            <p:cNvSpPr/>
            <p:nvPr userDrawn="1"/>
          </p:nvSpPr>
          <p:spPr>
            <a:xfrm>
              <a:off x="8366748"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2" name="วงรี 51"/>
            <p:cNvSpPr/>
            <p:nvPr userDrawn="1"/>
          </p:nvSpPr>
          <p:spPr>
            <a:xfrm>
              <a:off x="2267744" y="45663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3" name="สามเหลี่ยมหน้าจั่ว 52"/>
            <p:cNvSpPr/>
            <p:nvPr userDrawn="1"/>
          </p:nvSpPr>
          <p:spPr>
            <a:xfrm>
              <a:off x="5076056" y="116760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4" name="สามเหลี่ยมหน้าจั่ว 53"/>
            <p:cNvSpPr/>
            <p:nvPr userDrawn="1"/>
          </p:nvSpPr>
          <p:spPr>
            <a:xfrm rot="1783205">
              <a:off x="4537207" y="4355063"/>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5" name="สามเหลี่ยมหน้าจั่ว 54"/>
            <p:cNvSpPr/>
            <p:nvPr userDrawn="1"/>
          </p:nvSpPr>
          <p:spPr>
            <a:xfrm rot="19585674">
              <a:off x="1179509" y="550137"/>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6" name="สามเหลี่ยมหน้าจั่ว 55"/>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7" name="วงรี 56"/>
            <p:cNvSpPr/>
            <p:nvPr userDrawn="1"/>
          </p:nvSpPr>
          <p:spPr>
            <a:xfrm>
              <a:off x="467544" y="156363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92" name="วงรี 91"/>
          <p:cNvSpPr/>
          <p:nvPr userDrawn="1"/>
        </p:nvSpPr>
        <p:spPr>
          <a:xfrm>
            <a:off x="512964" y="6588533"/>
            <a:ext cx="90283" cy="90283"/>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3" name="วงรี 92"/>
          <p:cNvSpPr/>
          <p:nvPr userDrawn="1"/>
        </p:nvSpPr>
        <p:spPr>
          <a:xfrm>
            <a:off x="662044" y="6104486"/>
            <a:ext cx="135425" cy="135425"/>
          </a:xfrm>
          <a:prstGeom prst="ellipse">
            <a:avLst/>
          </a:prstGeom>
          <a:solidFill>
            <a:schemeClr val="accent4">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4" name="วงรี 93"/>
          <p:cNvSpPr/>
          <p:nvPr userDrawn="1"/>
        </p:nvSpPr>
        <p:spPr>
          <a:xfrm>
            <a:off x="698297" y="6407945"/>
            <a:ext cx="153481" cy="156451"/>
          </a:xfrm>
          <a:prstGeom prst="ellipse">
            <a:avLst/>
          </a:prstGeom>
          <a:solidFill>
            <a:schemeClr val="accent2">
              <a:lumMod val="20000"/>
              <a:lumOff val="8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95" name="กลุ่ม 94"/>
          <p:cNvGrpSpPr/>
          <p:nvPr userDrawn="1"/>
        </p:nvGrpSpPr>
        <p:grpSpPr>
          <a:xfrm>
            <a:off x="463365" y="6281793"/>
            <a:ext cx="135425" cy="135425"/>
            <a:chOff x="8836702" y="4393654"/>
            <a:chExt cx="50304" cy="50304"/>
          </a:xfrm>
        </p:grpSpPr>
        <p:cxnSp>
          <p:nvCxnSpPr>
            <p:cNvPr id="96" name="ตัวเชื่อมต่อตรง 95"/>
            <p:cNvCxnSpPr/>
            <p:nvPr/>
          </p:nvCxnSpPr>
          <p:spPr>
            <a:xfrm>
              <a:off x="8861854" y="4393654"/>
              <a:ext cx="0" cy="50304"/>
            </a:xfrm>
            <a:prstGeom prst="line">
              <a:avLst/>
            </a:prstGeom>
            <a:ln w="19050" cap="rnd">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97" name="ตัวเชื่อมต่อตรง 96"/>
            <p:cNvCxnSpPr/>
            <p:nvPr/>
          </p:nvCxnSpPr>
          <p:spPr>
            <a:xfrm rot="16200000">
              <a:off x="8861854" y="4395241"/>
              <a:ext cx="0" cy="50304"/>
            </a:xfrm>
            <a:prstGeom prst="line">
              <a:avLst/>
            </a:prstGeom>
            <a:ln w="19050" cap="rnd">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98" name="กลุ่ม 97"/>
          <p:cNvGrpSpPr/>
          <p:nvPr userDrawn="1"/>
        </p:nvGrpSpPr>
        <p:grpSpPr>
          <a:xfrm>
            <a:off x="799402" y="5942546"/>
            <a:ext cx="67713" cy="67713"/>
            <a:chOff x="8986192" y="4546054"/>
            <a:chExt cx="50304" cy="50304"/>
          </a:xfrm>
        </p:grpSpPr>
        <p:cxnSp>
          <p:nvCxnSpPr>
            <p:cNvPr id="99" name="ตัวเชื่อมต่อตรง 98"/>
            <p:cNvCxnSpPr/>
            <p:nvPr/>
          </p:nvCxnSpPr>
          <p:spPr>
            <a:xfrm>
              <a:off x="9011344" y="4546054"/>
              <a:ext cx="0" cy="50304"/>
            </a:xfrm>
            <a:prstGeom prst="line">
              <a:avLst/>
            </a:prstGeom>
            <a:ln w="19050" cap="rnd">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00" name="ตัวเชื่อมต่อตรง 99"/>
            <p:cNvCxnSpPr/>
            <p:nvPr/>
          </p:nvCxnSpPr>
          <p:spPr>
            <a:xfrm rot="16200000">
              <a:off x="9011344" y="4547641"/>
              <a:ext cx="0" cy="50304"/>
            </a:xfrm>
            <a:prstGeom prst="line">
              <a:avLst/>
            </a:prstGeom>
            <a:ln w="19050" cap="rnd">
              <a:solidFill>
                <a:schemeClr val="accent4"/>
              </a:solidFill>
            </a:ln>
          </p:spPr>
          <p:style>
            <a:lnRef idx="1">
              <a:schemeClr val="accent1"/>
            </a:lnRef>
            <a:fillRef idx="0">
              <a:schemeClr val="accent1"/>
            </a:fillRef>
            <a:effectRef idx="0">
              <a:schemeClr val="accent1"/>
            </a:effectRef>
            <a:fontRef idx="minor">
              <a:schemeClr val="tx1"/>
            </a:fontRef>
          </p:style>
        </p:cxnSp>
      </p:grpSp>
      <p:grpSp>
        <p:nvGrpSpPr>
          <p:cNvPr id="101" name="กลุ่ม 100"/>
          <p:cNvGrpSpPr/>
          <p:nvPr userDrawn="1"/>
        </p:nvGrpSpPr>
        <p:grpSpPr>
          <a:xfrm>
            <a:off x="-1625461" y="4628228"/>
            <a:ext cx="2900781" cy="4005304"/>
            <a:chOff x="-981504" y="3521205"/>
            <a:chExt cx="2175586" cy="3003978"/>
          </a:xfrm>
          <a:effectLst>
            <a:outerShdw blurRad="50800" dist="38100" dir="2700000" algn="tl" rotWithShape="0">
              <a:schemeClr val="accent4">
                <a:alpha val="40000"/>
              </a:schemeClr>
            </a:outerShdw>
          </a:effectLst>
        </p:grpSpPr>
        <p:sp>
          <p:nvSpPr>
            <p:cNvPr id="102" name="เมฆ 101"/>
            <p:cNvSpPr/>
            <p:nvPr/>
          </p:nvSpPr>
          <p:spPr>
            <a:xfrm rot="2865486">
              <a:off x="-1395700" y="3935401"/>
              <a:ext cx="3003978" cy="2175586"/>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4" name="เมฆ 103"/>
            <p:cNvSpPr/>
            <p:nvPr/>
          </p:nvSpPr>
          <p:spPr>
            <a:xfrm rot="2699824">
              <a:off x="-460706" y="4358235"/>
              <a:ext cx="1613285" cy="853825"/>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pic>
        <p:nvPicPr>
          <p:cNvPr id="105" name="รูปภาพ 104"/>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046230" y="6261268"/>
            <a:ext cx="498647" cy="530817"/>
          </a:xfrm>
          <a:prstGeom prst="rect">
            <a:avLst/>
          </a:prstGeom>
        </p:spPr>
      </p:pic>
    </p:spTree>
    <p:extLst>
      <p:ext uri="{BB962C8B-B14F-4D97-AF65-F5344CB8AC3E}">
        <p14:creationId xmlns:p14="http://schemas.microsoft.com/office/powerpoint/2010/main" val="152898675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เค้าโครงแบบกำหนดเอง">
    <p:spTree>
      <p:nvGrpSpPr>
        <p:cNvPr id="1" name=""/>
        <p:cNvGrpSpPr/>
        <p:nvPr/>
      </p:nvGrpSpPr>
      <p:grpSpPr>
        <a:xfrm>
          <a:off x="0" y="0"/>
          <a:ext cx="0" cy="0"/>
          <a:chOff x="0" y="0"/>
          <a:chExt cx="0" cy="0"/>
        </a:xfrm>
      </p:grpSpPr>
      <p:grpSp>
        <p:nvGrpSpPr>
          <p:cNvPr id="27" name="กลุ่ม 26"/>
          <p:cNvGrpSpPr/>
          <p:nvPr userDrawn="1"/>
        </p:nvGrpSpPr>
        <p:grpSpPr>
          <a:xfrm>
            <a:off x="335361" y="356660"/>
            <a:ext cx="11425271" cy="6124221"/>
            <a:chOff x="251519" y="267494"/>
            <a:chExt cx="8568953" cy="4593166"/>
          </a:xfrm>
        </p:grpSpPr>
        <p:sp>
          <p:nvSpPr>
            <p:cNvPr id="28" name="สี่เหลี่ยมผืนผ้า 27"/>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29" name="กลุ่ม 28"/>
            <p:cNvGrpSpPr/>
            <p:nvPr userDrawn="1"/>
          </p:nvGrpSpPr>
          <p:grpSpPr>
            <a:xfrm>
              <a:off x="251519" y="267494"/>
              <a:ext cx="8568953" cy="4593166"/>
              <a:chOff x="-29030" y="17128"/>
              <a:chExt cx="9151241" cy="5109244"/>
            </a:xfrm>
          </p:grpSpPr>
          <p:grpSp>
            <p:nvGrpSpPr>
              <p:cNvPr id="30" name="กลุ่ม 29"/>
              <p:cNvGrpSpPr/>
              <p:nvPr/>
            </p:nvGrpSpPr>
            <p:grpSpPr>
              <a:xfrm>
                <a:off x="187436" y="17128"/>
                <a:ext cx="8652652" cy="5109244"/>
                <a:chOff x="187436" y="17128"/>
                <a:chExt cx="8652652" cy="5109244"/>
              </a:xfrm>
            </p:grpSpPr>
            <p:cxnSp>
              <p:nvCxnSpPr>
                <p:cNvPr id="44"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5"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6"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7"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8"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9"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0"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1"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2"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3"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4"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5"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6"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7"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8"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9"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0"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1"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2"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3"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4"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31" name="กลุ่ม 30"/>
              <p:cNvGrpSpPr/>
              <p:nvPr/>
            </p:nvGrpSpPr>
            <p:grpSpPr>
              <a:xfrm>
                <a:off x="-29030" y="263553"/>
                <a:ext cx="9151241" cy="4703748"/>
                <a:chOff x="-29030" y="263553"/>
                <a:chExt cx="9151241" cy="4703748"/>
              </a:xfrm>
            </p:grpSpPr>
            <p:cxnSp>
              <p:nvCxnSpPr>
                <p:cNvPr id="32"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grpSp>
        <p:nvGrpSpPr>
          <p:cNvPr id="65" name="กลุ่ม 64"/>
          <p:cNvGrpSpPr/>
          <p:nvPr userDrawn="1"/>
        </p:nvGrpSpPr>
        <p:grpSpPr>
          <a:xfrm>
            <a:off x="1295468" y="860649"/>
            <a:ext cx="9957331" cy="4997409"/>
            <a:chOff x="971600" y="645485"/>
            <a:chExt cx="7467998" cy="3748057"/>
          </a:xfrm>
        </p:grpSpPr>
        <p:sp>
          <p:nvSpPr>
            <p:cNvPr id="66" name="บวก 65"/>
            <p:cNvSpPr/>
            <p:nvPr userDrawn="1"/>
          </p:nvSpPr>
          <p:spPr>
            <a:xfrm rot="20706355">
              <a:off x="3438398" y="6454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7" name="บวก 66"/>
            <p:cNvSpPr/>
            <p:nvPr userDrawn="1"/>
          </p:nvSpPr>
          <p:spPr>
            <a:xfrm rot="17093645" flipH="1">
              <a:off x="1006423" y="332607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8" name="บวก 67"/>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9" name="บวก 68"/>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0" name="วงรี 69"/>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1" name="วงรี 70"/>
            <p:cNvSpPr/>
            <p:nvPr userDrawn="1"/>
          </p:nvSpPr>
          <p:spPr>
            <a:xfrm>
              <a:off x="7142612"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2" name="วงรี 71"/>
            <p:cNvSpPr/>
            <p:nvPr userDrawn="1"/>
          </p:nvSpPr>
          <p:spPr>
            <a:xfrm>
              <a:off x="2267744"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3" name="สามเหลี่ยมหน้าจั่ว 72"/>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4" name="สามเหลี่ยมหน้าจั่ว 73"/>
            <p:cNvSpPr/>
            <p:nvPr userDrawn="1"/>
          </p:nvSpPr>
          <p:spPr>
            <a:xfrm rot="1783205">
              <a:off x="4103960" y="428554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5" name="สามเหลี่ยมหน้าจั่ว 74"/>
            <p:cNvSpPr/>
            <p:nvPr userDrawn="1"/>
          </p:nvSpPr>
          <p:spPr>
            <a:xfrm rot="19585674">
              <a:off x="1346802" y="235572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6" name="สามเหลี่ยมหน้าจั่ว 75"/>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7" name="วงรี 76"/>
            <p:cNvSpPr/>
            <p:nvPr userDrawn="1"/>
          </p:nvSpPr>
          <p:spPr>
            <a:xfrm>
              <a:off x="971600" y="183007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78" name="ชื่อเรื่องรอง 2"/>
          <p:cNvSpPr>
            <a:spLocks noGrp="1"/>
          </p:cNvSpPr>
          <p:nvPr>
            <p:ph type="subTitle" idx="1"/>
          </p:nvPr>
        </p:nvSpPr>
        <p:spPr>
          <a:xfrm>
            <a:off x="1780795" y="3857025"/>
            <a:ext cx="8534400" cy="1752600"/>
          </a:xfrm>
          <a:prstGeom prst="rect">
            <a:avLst/>
          </a:prstGeom>
        </p:spPr>
        <p:txBody>
          <a:bodyPr/>
          <a:lstStyle>
            <a:lvl1pPr marL="0" indent="0" algn="ctr">
              <a:buNone/>
              <a:defRPr>
                <a:solidFill>
                  <a:schemeClr val="accent4"/>
                </a:solidFill>
                <a:latin typeface="can_NongAor" pitchFamily="2" charset="0"/>
                <a:cs typeface="can_NongAor" pitchFamily="2" charset="0"/>
              </a:defRPr>
            </a:lvl1pPr>
            <a:lvl2pPr marL="609570" indent="0" algn="ctr">
              <a:buNone/>
              <a:defRPr>
                <a:solidFill>
                  <a:schemeClr val="tx1">
                    <a:tint val="75000"/>
                  </a:schemeClr>
                </a:solidFill>
              </a:defRPr>
            </a:lvl2pPr>
            <a:lvl3pPr marL="1219140" indent="0" algn="ctr">
              <a:buNone/>
              <a:defRPr>
                <a:solidFill>
                  <a:schemeClr val="tx1">
                    <a:tint val="75000"/>
                  </a:schemeClr>
                </a:solidFill>
              </a:defRPr>
            </a:lvl3pPr>
            <a:lvl4pPr marL="1828709" indent="0" algn="ctr">
              <a:buNone/>
              <a:defRPr>
                <a:solidFill>
                  <a:schemeClr val="tx1">
                    <a:tint val="75000"/>
                  </a:schemeClr>
                </a:solidFill>
              </a:defRPr>
            </a:lvl4pPr>
            <a:lvl5pPr marL="2438278" indent="0" algn="ctr">
              <a:buNone/>
              <a:defRPr>
                <a:solidFill>
                  <a:schemeClr val="tx1">
                    <a:tint val="75000"/>
                  </a:schemeClr>
                </a:solidFill>
              </a:defRPr>
            </a:lvl5pPr>
            <a:lvl6pPr marL="3047848" indent="0" algn="ctr">
              <a:buNone/>
              <a:defRPr>
                <a:solidFill>
                  <a:schemeClr val="tx1">
                    <a:tint val="75000"/>
                  </a:schemeClr>
                </a:solidFill>
              </a:defRPr>
            </a:lvl6pPr>
            <a:lvl7pPr marL="3657418" indent="0" algn="ctr">
              <a:buNone/>
              <a:defRPr>
                <a:solidFill>
                  <a:schemeClr val="tx1">
                    <a:tint val="75000"/>
                  </a:schemeClr>
                </a:solidFill>
              </a:defRPr>
            </a:lvl7pPr>
            <a:lvl8pPr marL="4266987" indent="0" algn="ctr">
              <a:buNone/>
              <a:defRPr>
                <a:solidFill>
                  <a:schemeClr val="tx1">
                    <a:tint val="75000"/>
                  </a:schemeClr>
                </a:solidFill>
              </a:defRPr>
            </a:lvl8pPr>
            <a:lvl9pPr marL="4876557" indent="0" algn="ctr">
              <a:buNone/>
              <a:defRPr>
                <a:solidFill>
                  <a:schemeClr val="tx1">
                    <a:tint val="75000"/>
                  </a:schemeClr>
                </a:solidFill>
              </a:defRPr>
            </a:lvl9pPr>
          </a:lstStyle>
          <a:p>
            <a:r>
              <a:rPr lang="th-TH" dirty="0"/>
              <a:t>คลิกเพื่อแก้ไขลักษณะชื่อเรื่องรองต้นแบบ</a:t>
            </a:r>
          </a:p>
        </p:txBody>
      </p:sp>
      <p:sp>
        <p:nvSpPr>
          <p:cNvPr id="2" name="ชื่อเรื่อง 1"/>
          <p:cNvSpPr>
            <a:spLocks noGrp="1"/>
          </p:cNvSpPr>
          <p:nvPr>
            <p:ph type="title"/>
          </p:nvPr>
        </p:nvSpPr>
        <p:spPr>
          <a:xfrm>
            <a:off x="672479" y="2169773"/>
            <a:ext cx="10972800" cy="1143000"/>
          </a:xfrm>
          <a:prstGeom prst="rect">
            <a:avLst/>
          </a:prstGeom>
        </p:spPr>
        <p:txBody>
          <a:bodyPr/>
          <a:lstStyle>
            <a:lvl1pPr>
              <a:defRPr>
                <a:solidFill>
                  <a:srgbClr val="FFD757"/>
                </a:solidFill>
              </a:defRPr>
            </a:lvl1pPr>
          </a:lstStyle>
          <a:p>
            <a:r>
              <a:rPr lang="th-TH" dirty="0"/>
              <a:t>คลิกเพื่อแก้ไขลักษณะชื่อเรื่องต้นแบบ</a:t>
            </a:r>
          </a:p>
        </p:txBody>
      </p:sp>
      <p:sp>
        <p:nvSpPr>
          <p:cNvPr id="3" name="ตัวแทนวันที่ 2"/>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11/03/66</a:t>
            </a:fld>
            <a:endParaRPr lang="th-TH">
              <a:solidFill>
                <a:prstClr val="black">
                  <a:tint val="75000"/>
                </a:prstClr>
              </a:solidFill>
            </a:endParaRPr>
          </a:p>
        </p:txBody>
      </p:sp>
      <p:sp>
        <p:nvSpPr>
          <p:cNvPr id="4" name="ตัวแทนท้ายกระดาษ 3"/>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5" name="ตัวแทนหมายเลขภาพนิ่ง 4"/>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sp>
        <p:nvSpPr>
          <p:cNvPr id="6" name="เมฆ 5"/>
          <p:cNvSpPr/>
          <p:nvPr userDrawn="1"/>
        </p:nvSpPr>
        <p:spPr>
          <a:xfrm rot="12710092" flipH="1">
            <a:off x="9898236" y="-1301453"/>
            <a:ext cx="4005304" cy="2900781"/>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7" name="กลุ่ม 6"/>
          <p:cNvGrpSpPr/>
          <p:nvPr userDrawn="1"/>
        </p:nvGrpSpPr>
        <p:grpSpPr>
          <a:xfrm>
            <a:off x="554660" y="125888"/>
            <a:ext cx="3015709" cy="600000"/>
            <a:chOff x="3289945" y="3405879"/>
            <a:chExt cx="2261782" cy="450000"/>
          </a:xfrm>
        </p:grpSpPr>
        <p:sp>
          <p:nvSpPr>
            <p:cNvPr id="8" name="วงรี 7"/>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 name="วงรี 8"/>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 name="วงรี 9"/>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1" name="วงรี 10"/>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pic>
        <p:nvPicPr>
          <p:cNvPr id="12" name="รูปภาพ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701755" y="3793803"/>
            <a:ext cx="2154887" cy="3040456"/>
          </a:xfrm>
          <a:prstGeom prst="rect">
            <a:avLst/>
          </a:prstGeom>
        </p:spPr>
      </p:pic>
      <p:pic>
        <p:nvPicPr>
          <p:cNvPr id="13" name="รูปภาพ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6200000" flipH="1">
            <a:off x="10582447" y="-3537"/>
            <a:ext cx="1451773" cy="1458855"/>
          </a:xfrm>
          <a:prstGeom prst="rect">
            <a:avLst/>
          </a:prstGeom>
          <a:effectLst>
            <a:outerShdw blurRad="50800" dist="38100" dir="2700000" algn="tl" rotWithShape="0">
              <a:schemeClr val="accent4">
                <a:alpha val="40000"/>
              </a:schemeClr>
            </a:outerShdw>
          </a:effectLst>
        </p:spPr>
      </p:pic>
      <p:pic>
        <p:nvPicPr>
          <p:cNvPr id="14" name="รูปภาพ 1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17575977">
            <a:off x="11593368" y="1310623"/>
            <a:ext cx="334520" cy="359117"/>
          </a:xfrm>
          <a:prstGeom prst="rect">
            <a:avLst/>
          </a:prstGeom>
        </p:spPr>
      </p:pic>
      <p:sp>
        <p:nvSpPr>
          <p:cNvPr id="15" name="วงรี 14"/>
          <p:cNvSpPr/>
          <p:nvPr userDrawn="1"/>
        </p:nvSpPr>
        <p:spPr>
          <a:xfrm>
            <a:off x="605615" y="5049371"/>
            <a:ext cx="139200" cy="139911"/>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6" name="วงรี 15"/>
          <p:cNvSpPr/>
          <p:nvPr userDrawn="1"/>
        </p:nvSpPr>
        <p:spPr>
          <a:xfrm>
            <a:off x="701625" y="4835482"/>
            <a:ext cx="139200" cy="139911"/>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7" name="วงรี 16"/>
          <p:cNvSpPr/>
          <p:nvPr userDrawn="1"/>
        </p:nvSpPr>
        <p:spPr>
          <a:xfrm>
            <a:off x="547263" y="4612371"/>
            <a:ext cx="139200" cy="139911"/>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8" name="วงรี 17"/>
          <p:cNvSpPr/>
          <p:nvPr userDrawn="1"/>
        </p:nvSpPr>
        <p:spPr>
          <a:xfrm flipH="1">
            <a:off x="1031757" y="5502698"/>
            <a:ext cx="139200" cy="139911"/>
          </a:xfrm>
          <a:prstGeom prst="ellipse">
            <a:avLst/>
          </a:prstGeom>
          <a:solidFill>
            <a:srgbClr val="FFBD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9" name="วงรี 18"/>
          <p:cNvSpPr/>
          <p:nvPr userDrawn="1"/>
        </p:nvSpPr>
        <p:spPr>
          <a:xfrm flipH="1">
            <a:off x="935747" y="5288809"/>
            <a:ext cx="139200" cy="139911"/>
          </a:xfrm>
          <a:prstGeom prst="ellipse">
            <a:avLst/>
          </a:prstGeom>
          <a:solidFill>
            <a:srgbClr val="EFD9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20" name="วงรี 19"/>
          <p:cNvSpPr/>
          <p:nvPr userDrawn="1"/>
        </p:nvSpPr>
        <p:spPr>
          <a:xfrm flipH="1">
            <a:off x="1090109" y="5065698"/>
            <a:ext cx="139200" cy="139911"/>
          </a:xfrm>
          <a:prstGeom prst="ellipse">
            <a:avLst/>
          </a:prstGeom>
          <a:solidFill>
            <a:srgbClr val="D597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21" name="กลุ่ม 20"/>
          <p:cNvGrpSpPr/>
          <p:nvPr userDrawn="1"/>
        </p:nvGrpSpPr>
        <p:grpSpPr>
          <a:xfrm>
            <a:off x="-1447992" y="5253203"/>
            <a:ext cx="4005304" cy="3400101"/>
            <a:chOff x="-1085994" y="3939902"/>
            <a:chExt cx="3003978" cy="2550076"/>
          </a:xfrm>
        </p:grpSpPr>
        <p:sp>
          <p:nvSpPr>
            <p:cNvPr id="22" name="เมฆ 21"/>
            <p:cNvSpPr/>
            <p:nvPr/>
          </p:nvSpPr>
          <p:spPr>
            <a:xfrm rot="2016124" flipH="1">
              <a:off x="-1085994" y="4314392"/>
              <a:ext cx="3003978" cy="2175586"/>
            </a:xfrm>
            <a:prstGeom prst="cloud">
              <a:avLst/>
            </a:prstGeom>
            <a:solidFill>
              <a:schemeClr val="accent4">
                <a:lumMod val="60000"/>
                <a:lumOff val="40000"/>
              </a:schemeClr>
            </a:solidFill>
            <a:ln>
              <a:noFill/>
            </a:ln>
            <a:effectLst>
              <a:outerShdw blurRad="50800" dist="38100" algn="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23" name="รูปภาพ 2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8837843">
              <a:off x="-8675" y="4035585"/>
              <a:ext cx="415932" cy="446516"/>
            </a:xfrm>
            <a:prstGeom prst="rect">
              <a:avLst/>
            </a:prstGeom>
          </p:spPr>
        </p:pic>
        <p:pic>
          <p:nvPicPr>
            <p:cNvPr id="24" name="รูปภาพ 2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8623" y="3939902"/>
              <a:ext cx="956993" cy="1030139"/>
            </a:xfrm>
            <a:prstGeom prst="rect">
              <a:avLst/>
            </a:prstGeom>
          </p:spPr>
        </p:pic>
        <p:pic>
          <p:nvPicPr>
            <p:cNvPr id="25" name="รูปภาพ 24"/>
            <p:cNvPicPr>
              <a:picLocks noChangeAspect="1"/>
            </p:cNvPicPr>
            <p:nvPr/>
          </p:nvPicPr>
          <p:blipFill rotWithShape="1">
            <a:blip r:embed="rId6">
              <a:extLst>
                <a:ext uri="{BEBA8EAE-BF5A-486C-A8C5-ECC9F3942E4B}">
                  <a14:imgProps xmlns:a14="http://schemas.microsoft.com/office/drawing/2010/main">
                    <a14:imgLayer r:embed="rId7">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rot="17575977">
              <a:off x="857876" y="4710868"/>
              <a:ext cx="290462" cy="322818"/>
            </a:xfrm>
            <a:prstGeom prst="rect">
              <a:avLst/>
            </a:prstGeom>
          </p:spPr>
        </p:pic>
      </p:grpSp>
      <p:pic>
        <p:nvPicPr>
          <p:cNvPr id="26" name="รูปภาพ 25"/>
          <p:cNvPicPr>
            <a:picLocks noChangeAspect="1"/>
          </p:cNvPicPr>
          <p:nvPr userDrawn="1"/>
        </p:nvPicPr>
        <p:blipFill rotWithShape="1">
          <a:blip r:embed="rId8" cstate="print">
            <a:extLst>
              <a:ext uri="{BEBA8EAE-BF5A-486C-A8C5-ECC9F3942E4B}">
                <a14:imgProps xmlns:a14="http://schemas.microsoft.com/office/drawing/2010/main">
                  <a14:imgLayer r:embed="rId9">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rot="17575977">
            <a:off x="10660529" y="83707"/>
            <a:ext cx="272689" cy="303065"/>
          </a:xfrm>
          <a:prstGeom prst="rect">
            <a:avLst/>
          </a:prstGeom>
        </p:spPr>
      </p:pic>
    </p:spTree>
    <p:extLst>
      <p:ext uri="{BB962C8B-B14F-4D97-AF65-F5344CB8AC3E}">
        <p14:creationId xmlns:p14="http://schemas.microsoft.com/office/powerpoint/2010/main" val="2629334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repeatCount="indefinite" fill="hold" grpId="0" nodeType="withEffect">
                                  <p:stCondLst>
                                    <p:cond delay="0"/>
                                  </p:stCondLst>
                                  <p:endCondLst>
                                    <p:cond evt="onNext" delay="0">
                                      <p:tgtEl>
                                        <p:sldTgt/>
                                      </p:tgtEl>
                                    </p:cond>
                                  </p:endCondLst>
                                  <p:childTnLst>
                                    <p:set>
                                      <p:cBhvr>
                                        <p:cTn id="6" dur="1" fill="hold">
                                          <p:stCondLst>
                                            <p:cond delay="0"/>
                                          </p:stCondLst>
                                        </p:cTn>
                                        <p:tgtEl>
                                          <p:spTgt spid="15"/>
                                        </p:tgtEl>
                                        <p:attrNameLst>
                                          <p:attrName>style.visibility</p:attrName>
                                        </p:attrNameLst>
                                      </p:cBhvr>
                                      <p:to>
                                        <p:strVal val="visible"/>
                                      </p:to>
                                    </p:set>
                                    <p:animEffect transition="in" filter="fade">
                                      <p:cBhvr>
                                        <p:cTn id="7" dur="2000"/>
                                        <p:tgtEl>
                                          <p:spTgt spid="15"/>
                                        </p:tgtEl>
                                      </p:cBhvr>
                                    </p:animEffect>
                                    <p:anim calcmode="lin" valueType="num">
                                      <p:cBhvr>
                                        <p:cTn id="8" dur="2000" fill="hold"/>
                                        <p:tgtEl>
                                          <p:spTgt spid="15"/>
                                        </p:tgtEl>
                                        <p:attrNameLst>
                                          <p:attrName>ppt_x</p:attrName>
                                        </p:attrNameLst>
                                      </p:cBhvr>
                                      <p:tavLst>
                                        <p:tav tm="0">
                                          <p:val>
                                            <p:strVal val="#ppt_x"/>
                                          </p:val>
                                        </p:tav>
                                        <p:tav tm="100000">
                                          <p:val>
                                            <p:strVal val="#ppt_x"/>
                                          </p:val>
                                        </p:tav>
                                      </p:tavLst>
                                    </p:anim>
                                    <p:anim calcmode="lin" valueType="num">
                                      <p:cBhvr>
                                        <p:cTn id="9" dur="20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repeatCount="indefinite" fill="hold" grpId="0" nodeType="withEffect">
                                  <p:stCondLst>
                                    <p:cond delay="0"/>
                                  </p:stCondLst>
                                  <p:endCondLst>
                                    <p:cond evt="onNext" delay="0">
                                      <p:tgtEl>
                                        <p:sldTgt/>
                                      </p:tgtEl>
                                    </p:cond>
                                  </p:endCondLst>
                                  <p:childTnLst>
                                    <p:set>
                                      <p:cBhvr>
                                        <p:cTn id="11" dur="1" fill="hold">
                                          <p:stCondLst>
                                            <p:cond delay="0"/>
                                          </p:stCondLst>
                                        </p:cTn>
                                        <p:tgtEl>
                                          <p:spTgt spid="16"/>
                                        </p:tgtEl>
                                        <p:attrNameLst>
                                          <p:attrName>style.visibility</p:attrName>
                                        </p:attrNameLst>
                                      </p:cBhvr>
                                      <p:to>
                                        <p:strVal val="visible"/>
                                      </p:to>
                                    </p:set>
                                    <p:animEffect transition="in" filter="fade">
                                      <p:cBhvr>
                                        <p:cTn id="12" dur="2000"/>
                                        <p:tgtEl>
                                          <p:spTgt spid="16"/>
                                        </p:tgtEl>
                                      </p:cBhvr>
                                    </p:animEffect>
                                    <p:anim calcmode="lin" valueType="num">
                                      <p:cBhvr>
                                        <p:cTn id="13" dur="2000" fill="hold"/>
                                        <p:tgtEl>
                                          <p:spTgt spid="16"/>
                                        </p:tgtEl>
                                        <p:attrNameLst>
                                          <p:attrName>ppt_x</p:attrName>
                                        </p:attrNameLst>
                                      </p:cBhvr>
                                      <p:tavLst>
                                        <p:tav tm="0">
                                          <p:val>
                                            <p:strVal val="#ppt_x"/>
                                          </p:val>
                                        </p:tav>
                                        <p:tav tm="100000">
                                          <p:val>
                                            <p:strVal val="#ppt_x"/>
                                          </p:val>
                                        </p:tav>
                                      </p:tavLst>
                                    </p:anim>
                                    <p:anim calcmode="lin" valueType="num">
                                      <p:cBhvr>
                                        <p:cTn id="14" dur="2000" fill="hold"/>
                                        <p:tgtEl>
                                          <p:spTgt spid="16"/>
                                        </p:tgtEl>
                                        <p:attrNameLst>
                                          <p:attrName>ppt_y</p:attrName>
                                        </p:attrNameLst>
                                      </p:cBhvr>
                                      <p:tavLst>
                                        <p:tav tm="0">
                                          <p:val>
                                            <p:strVal val="#ppt_y+.1"/>
                                          </p:val>
                                        </p:tav>
                                        <p:tav tm="100000">
                                          <p:val>
                                            <p:strVal val="#ppt_y"/>
                                          </p:val>
                                        </p:tav>
                                      </p:tavLst>
                                    </p:anim>
                                  </p:childTnLst>
                                </p:cTn>
                              </p:par>
                              <p:par>
                                <p:cTn id="15" presetID="42" presetClass="entr" presetSubtype="0" repeatCount="indefinite" fill="hold" grpId="0" nodeType="withEffect">
                                  <p:stCondLst>
                                    <p:cond delay="0"/>
                                  </p:stCondLst>
                                  <p:endCondLst>
                                    <p:cond evt="onNext" delay="0">
                                      <p:tgtEl>
                                        <p:sldTgt/>
                                      </p:tgtEl>
                                    </p:cond>
                                  </p:endCondLst>
                                  <p:childTnLst>
                                    <p:set>
                                      <p:cBhvr>
                                        <p:cTn id="16" dur="1" fill="hold">
                                          <p:stCondLst>
                                            <p:cond delay="0"/>
                                          </p:stCondLst>
                                        </p:cTn>
                                        <p:tgtEl>
                                          <p:spTgt spid="17"/>
                                        </p:tgtEl>
                                        <p:attrNameLst>
                                          <p:attrName>style.visibility</p:attrName>
                                        </p:attrNameLst>
                                      </p:cBhvr>
                                      <p:to>
                                        <p:strVal val="visible"/>
                                      </p:to>
                                    </p:set>
                                    <p:animEffect transition="in" filter="fade">
                                      <p:cBhvr>
                                        <p:cTn id="17" dur="2000"/>
                                        <p:tgtEl>
                                          <p:spTgt spid="17"/>
                                        </p:tgtEl>
                                      </p:cBhvr>
                                    </p:animEffect>
                                    <p:anim calcmode="lin" valueType="num">
                                      <p:cBhvr>
                                        <p:cTn id="18" dur="2000" fill="hold"/>
                                        <p:tgtEl>
                                          <p:spTgt spid="17"/>
                                        </p:tgtEl>
                                        <p:attrNameLst>
                                          <p:attrName>ppt_x</p:attrName>
                                        </p:attrNameLst>
                                      </p:cBhvr>
                                      <p:tavLst>
                                        <p:tav tm="0">
                                          <p:val>
                                            <p:strVal val="#ppt_x"/>
                                          </p:val>
                                        </p:tav>
                                        <p:tav tm="100000">
                                          <p:val>
                                            <p:strVal val="#ppt_x"/>
                                          </p:val>
                                        </p:tav>
                                      </p:tavLst>
                                    </p:anim>
                                    <p:anim calcmode="lin" valueType="num">
                                      <p:cBhvr>
                                        <p:cTn id="19" dur="2000" fill="hold"/>
                                        <p:tgtEl>
                                          <p:spTgt spid="17"/>
                                        </p:tgtEl>
                                        <p:attrNameLst>
                                          <p:attrName>ppt_y</p:attrName>
                                        </p:attrNameLst>
                                      </p:cBhvr>
                                      <p:tavLst>
                                        <p:tav tm="0">
                                          <p:val>
                                            <p:strVal val="#ppt_y+.1"/>
                                          </p:val>
                                        </p:tav>
                                        <p:tav tm="100000">
                                          <p:val>
                                            <p:strVal val="#ppt_y"/>
                                          </p:val>
                                        </p:tav>
                                      </p:tavLst>
                                    </p:anim>
                                  </p:childTnLst>
                                </p:cTn>
                              </p:par>
                              <p:par>
                                <p:cTn id="20" presetID="42" presetClass="entr" presetSubtype="0" repeatCount="indefinite" fill="hold" grpId="0" nodeType="withEffect">
                                  <p:stCondLst>
                                    <p:cond delay="0"/>
                                  </p:stCondLst>
                                  <p:endCondLst>
                                    <p:cond evt="onNext" delay="0">
                                      <p:tgtEl>
                                        <p:sldTgt/>
                                      </p:tgtEl>
                                    </p:cond>
                                  </p:endCondLst>
                                  <p:childTnLst>
                                    <p:set>
                                      <p:cBhvr>
                                        <p:cTn id="21" dur="1" fill="hold">
                                          <p:stCondLst>
                                            <p:cond delay="0"/>
                                          </p:stCondLst>
                                        </p:cTn>
                                        <p:tgtEl>
                                          <p:spTgt spid="18"/>
                                        </p:tgtEl>
                                        <p:attrNameLst>
                                          <p:attrName>style.visibility</p:attrName>
                                        </p:attrNameLst>
                                      </p:cBhvr>
                                      <p:to>
                                        <p:strVal val="visible"/>
                                      </p:to>
                                    </p:set>
                                    <p:animEffect transition="in" filter="fade">
                                      <p:cBhvr>
                                        <p:cTn id="22" dur="2000"/>
                                        <p:tgtEl>
                                          <p:spTgt spid="18"/>
                                        </p:tgtEl>
                                      </p:cBhvr>
                                    </p:animEffect>
                                    <p:anim calcmode="lin" valueType="num">
                                      <p:cBhvr>
                                        <p:cTn id="23" dur="2000" fill="hold"/>
                                        <p:tgtEl>
                                          <p:spTgt spid="18"/>
                                        </p:tgtEl>
                                        <p:attrNameLst>
                                          <p:attrName>ppt_x</p:attrName>
                                        </p:attrNameLst>
                                      </p:cBhvr>
                                      <p:tavLst>
                                        <p:tav tm="0">
                                          <p:val>
                                            <p:strVal val="#ppt_x"/>
                                          </p:val>
                                        </p:tav>
                                        <p:tav tm="100000">
                                          <p:val>
                                            <p:strVal val="#ppt_x"/>
                                          </p:val>
                                        </p:tav>
                                      </p:tavLst>
                                    </p:anim>
                                    <p:anim calcmode="lin" valueType="num">
                                      <p:cBhvr>
                                        <p:cTn id="24" dur="2000" fill="hold"/>
                                        <p:tgtEl>
                                          <p:spTgt spid="18"/>
                                        </p:tgtEl>
                                        <p:attrNameLst>
                                          <p:attrName>ppt_y</p:attrName>
                                        </p:attrNameLst>
                                      </p:cBhvr>
                                      <p:tavLst>
                                        <p:tav tm="0">
                                          <p:val>
                                            <p:strVal val="#ppt_y+.1"/>
                                          </p:val>
                                        </p:tav>
                                        <p:tav tm="100000">
                                          <p:val>
                                            <p:strVal val="#ppt_y"/>
                                          </p:val>
                                        </p:tav>
                                      </p:tavLst>
                                    </p:anim>
                                  </p:childTnLst>
                                </p:cTn>
                              </p:par>
                              <p:par>
                                <p:cTn id="25" presetID="42" presetClass="entr" presetSubtype="0" repeatCount="indefinite" fill="hold" grpId="0" nodeType="withEffect">
                                  <p:stCondLst>
                                    <p:cond delay="0"/>
                                  </p:stCondLst>
                                  <p:endCondLst>
                                    <p:cond evt="onNext" delay="0">
                                      <p:tgtEl>
                                        <p:sldTgt/>
                                      </p:tgtEl>
                                    </p:cond>
                                  </p:endCondLst>
                                  <p:childTnLst>
                                    <p:set>
                                      <p:cBhvr>
                                        <p:cTn id="26" dur="1" fill="hold">
                                          <p:stCondLst>
                                            <p:cond delay="0"/>
                                          </p:stCondLst>
                                        </p:cTn>
                                        <p:tgtEl>
                                          <p:spTgt spid="19"/>
                                        </p:tgtEl>
                                        <p:attrNameLst>
                                          <p:attrName>style.visibility</p:attrName>
                                        </p:attrNameLst>
                                      </p:cBhvr>
                                      <p:to>
                                        <p:strVal val="visible"/>
                                      </p:to>
                                    </p:set>
                                    <p:animEffect transition="in" filter="fade">
                                      <p:cBhvr>
                                        <p:cTn id="27" dur="2000"/>
                                        <p:tgtEl>
                                          <p:spTgt spid="19"/>
                                        </p:tgtEl>
                                      </p:cBhvr>
                                    </p:animEffect>
                                    <p:anim calcmode="lin" valueType="num">
                                      <p:cBhvr>
                                        <p:cTn id="28" dur="2000" fill="hold"/>
                                        <p:tgtEl>
                                          <p:spTgt spid="19"/>
                                        </p:tgtEl>
                                        <p:attrNameLst>
                                          <p:attrName>ppt_x</p:attrName>
                                        </p:attrNameLst>
                                      </p:cBhvr>
                                      <p:tavLst>
                                        <p:tav tm="0">
                                          <p:val>
                                            <p:strVal val="#ppt_x"/>
                                          </p:val>
                                        </p:tav>
                                        <p:tav tm="100000">
                                          <p:val>
                                            <p:strVal val="#ppt_x"/>
                                          </p:val>
                                        </p:tav>
                                      </p:tavLst>
                                    </p:anim>
                                    <p:anim calcmode="lin" valueType="num">
                                      <p:cBhvr>
                                        <p:cTn id="29" dur="2000" fill="hold"/>
                                        <p:tgtEl>
                                          <p:spTgt spid="19"/>
                                        </p:tgtEl>
                                        <p:attrNameLst>
                                          <p:attrName>ppt_y</p:attrName>
                                        </p:attrNameLst>
                                      </p:cBhvr>
                                      <p:tavLst>
                                        <p:tav tm="0">
                                          <p:val>
                                            <p:strVal val="#ppt_y+.1"/>
                                          </p:val>
                                        </p:tav>
                                        <p:tav tm="100000">
                                          <p:val>
                                            <p:strVal val="#ppt_y"/>
                                          </p:val>
                                        </p:tav>
                                      </p:tavLst>
                                    </p:anim>
                                  </p:childTnLst>
                                </p:cTn>
                              </p:par>
                              <p:par>
                                <p:cTn id="30" presetID="42" presetClass="entr" presetSubtype="0" repeatCount="indefinite" fill="hold" grpId="0" nodeType="withEffect">
                                  <p:stCondLst>
                                    <p:cond delay="0"/>
                                  </p:stCondLst>
                                  <p:endCondLst>
                                    <p:cond evt="onNext" delay="0">
                                      <p:tgtEl>
                                        <p:sldTgt/>
                                      </p:tgtEl>
                                    </p:cond>
                                  </p:endCondLst>
                                  <p:childTnLst>
                                    <p:set>
                                      <p:cBhvr>
                                        <p:cTn id="31" dur="1" fill="hold">
                                          <p:stCondLst>
                                            <p:cond delay="0"/>
                                          </p:stCondLst>
                                        </p:cTn>
                                        <p:tgtEl>
                                          <p:spTgt spid="20"/>
                                        </p:tgtEl>
                                        <p:attrNameLst>
                                          <p:attrName>style.visibility</p:attrName>
                                        </p:attrNameLst>
                                      </p:cBhvr>
                                      <p:to>
                                        <p:strVal val="visible"/>
                                      </p:to>
                                    </p:set>
                                    <p:animEffect transition="in" filter="fade">
                                      <p:cBhvr>
                                        <p:cTn id="32" dur="2000"/>
                                        <p:tgtEl>
                                          <p:spTgt spid="20"/>
                                        </p:tgtEl>
                                      </p:cBhvr>
                                    </p:animEffect>
                                    <p:anim calcmode="lin" valueType="num">
                                      <p:cBhvr>
                                        <p:cTn id="33" dur="2000" fill="hold"/>
                                        <p:tgtEl>
                                          <p:spTgt spid="20"/>
                                        </p:tgtEl>
                                        <p:attrNameLst>
                                          <p:attrName>ppt_x</p:attrName>
                                        </p:attrNameLst>
                                      </p:cBhvr>
                                      <p:tavLst>
                                        <p:tav tm="0">
                                          <p:val>
                                            <p:strVal val="#ppt_x"/>
                                          </p:val>
                                        </p:tav>
                                        <p:tav tm="100000">
                                          <p:val>
                                            <p:strVal val="#ppt_x"/>
                                          </p:val>
                                        </p:tav>
                                      </p:tavLst>
                                    </p:anim>
                                    <p:anim calcmode="lin" valueType="num">
                                      <p:cBhvr>
                                        <p:cTn id="34" dur="2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8" grpId="0" animBg="1"/>
      <p:bldP spid="19" grpId="0" animBg="1"/>
      <p:bldP spid="20" grpId="0" animBg="1"/>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1_ส่วนหัวของส่วน">
    <p:spTree>
      <p:nvGrpSpPr>
        <p:cNvPr id="1" name=""/>
        <p:cNvGrpSpPr/>
        <p:nvPr/>
      </p:nvGrpSpPr>
      <p:grpSpPr>
        <a:xfrm>
          <a:off x="0" y="0"/>
          <a:ext cx="0" cy="0"/>
          <a:chOff x="0" y="0"/>
          <a:chExt cx="0" cy="0"/>
        </a:xfrm>
      </p:grpSpPr>
      <p:sp>
        <p:nvSpPr>
          <p:cNvPr id="7" name="สี่เหลี่ยมผืนผ้า 6"/>
          <p:cNvSpPr/>
          <p:nvPr userDrawn="1"/>
        </p:nvSpPr>
        <p:spPr>
          <a:xfrm>
            <a:off x="335360" y="356660"/>
            <a:ext cx="11425269" cy="61242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8" name="กลุ่ม 7"/>
          <p:cNvGrpSpPr/>
          <p:nvPr userDrawn="1"/>
        </p:nvGrpSpPr>
        <p:grpSpPr>
          <a:xfrm>
            <a:off x="335361" y="356660"/>
            <a:ext cx="11425271" cy="6124221"/>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sp>
        <p:nvSpPr>
          <p:cNvPr id="4" name="ตัวแทนวันที่ 3"/>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11/03/66</a:t>
            </a:fld>
            <a:endParaRPr lang="th-TH">
              <a:solidFill>
                <a:prstClr val="black">
                  <a:tint val="75000"/>
                </a:prstClr>
              </a:solidFill>
            </a:endParaRPr>
          </a:p>
        </p:txBody>
      </p:sp>
      <p:sp>
        <p:nvSpPr>
          <p:cNvPr id="5" name="ตัวแทนท้ายกระดาษ 4"/>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6" name="ตัวแทนหมายเลขภาพนิ่ง 5"/>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sp>
        <p:nvSpPr>
          <p:cNvPr id="78" name="เมฆ 77"/>
          <p:cNvSpPr/>
          <p:nvPr userDrawn="1"/>
        </p:nvSpPr>
        <p:spPr>
          <a:xfrm rot="1140269" flipH="1">
            <a:off x="9734200" y="-1343608"/>
            <a:ext cx="4005304" cy="2900781"/>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79" name="รูปภาพ 78"/>
          <p:cNvPicPr>
            <a:picLocks noChangeAspect="1"/>
          </p:cNvPicPr>
          <p:nvPr userDrawn="1"/>
        </p:nvPicPr>
        <p:blipFill rotWithShape="1">
          <a:blip r:embed="rId2">
            <a:extLst>
              <a:ext uri="{BEBA8EAE-BF5A-486C-A8C5-ECC9F3942E4B}">
                <a14:imgProps xmlns:a14="http://schemas.microsoft.com/office/drawing/2010/main">
                  <a14:imgLayer r:embed="rId3">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11047546" y="2539621"/>
            <a:ext cx="433855" cy="482184"/>
          </a:xfrm>
          <a:prstGeom prst="rect">
            <a:avLst/>
          </a:prstGeom>
        </p:spPr>
      </p:pic>
      <p:grpSp>
        <p:nvGrpSpPr>
          <p:cNvPr id="80" name="กลุ่ม 79"/>
          <p:cNvGrpSpPr/>
          <p:nvPr userDrawn="1"/>
        </p:nvGrpSpPr>
        <p:grpSpPr>
          <a:xfrm>
            <a:off x="469219" y="184343"/>
            <a:ext cx="3015709" cy="600000"/>
            <a:chOff x="3289945" y="3405879"/>
            <a:chExt cx="2261782" cy="450000"/>
          </a:xfrm>
        </p:grpSpPr>
        <p:sp>
          <p:nvSpPr>
            <p:cNvPr id="81" name="วงรี 80"/>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2" name="วงรี 81"/>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3" name="วงรี 82"/>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4" name="วงรี 83"/>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85" name="กลุ่ม 84"/>
          <p:cNvGrpSpPr/>
          <p:nvPr userDrawn="1"/>
        </p:nvGrpSpPr>
        <p:grpSpPr>
          <a:xfrm>
            <a:off x="1685893" y="2702281"/>
            <a:ext cx="9018619" cy="2454913"/>
            <a:chOff x="1264420" y="2026709"/>
            <a:chExt cx="6763964" cy="1841185"/>
          </a:xfrm>
        </p:grpSpPr>
        <p:sp>
          <p:nvSpPr>
            <p:cNvPr id="86" name="สี่เหลี่ยมผืนผ้า 85"/>
            <p:cNvSpPr/>
            <p:nvPr/>
          </p:nvSpPr>
          <p:spPr>
            <a:xfrm>
              <a:off x="1360490" y="2170725"/>
              <a:ext cx="6667894" cy="1697169"/>
            </a:xfrm>
            <a:prstGeom prst="rect">
              <a:avLst/>
            </a:prstGeom>
            <a:pattFill prst="wdDnDiag">
              <a:fgClr>
                <a:schemeClr val="accent4">
                  <a:lumMod val="60000"/>
                  <a:lumOff val="40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7" name="สี่เหลี่ยมผืนผ้า 86"/>
            <p:cNvSpPr/>
            <p:nvPr/>
          </p:nvSpPr>
          <p:spPr>
            <a:xfrm>
              <a:off x="1264420" y="2026709"/>
              <a:ext cx="6667893" cy="1697169"/>
            </a:xfrm>
            <a:prstGeom prst="rect">
              <a:avLst/>
            </a:prstGeom>
            <a:solidFill>
              <a:schemeClr val="bg1"/>
            </a:solidFill>
            <a:ln>
              <a:solidFill>
                <a:schemeClr val="accent4">
                  <a:lumMod val="60000"/>
                  <a:lumOff val="40000"/>
                </a:schemeClr>
              </a:solid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pic>
        <p:nvPicPr>
          <p:cNvPr id="88" name="รูปภาพ 8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971521" y="1091042"/>
            <a:ext cx="552659" cy="593295"/>
          </a:xfrm>
          <a:prstGeom prst="rect">
            <a:avLst/>
          </a:prstGeom>
        </p:spPr>
      </p:pic>
      <p:pic>
        <p:nvPicPr>
          <p:cNvPr id="89" name="รูปภาพ 88"/>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96109" y="4752523"/>
            <a:ext cx="552659" cy="593295"/>
          </a:xfrm>
          <a:prstGeom prst="rect">
            <a:avLst/>
          </a:prstGeom>
        </p:spPr>
      </p:pic>
      <p:pic>
        <p:nvPicPr>
          <p:cNvPr id="90" name="รูปภาพ 89"/>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651037" y="5707135"/>
            <a:ext cx="755841" cy="804605"/>
          </a:xfrm>
          <a:prstGeom prst="rect">
            <a:avLst/>
          </a:prstGeom>
        </p:spPr>
      </p:pic>
      <p:pic>
        <p:nvPicPr>
          <p:cNvPr id="91" name="รูปภาพ 90"/>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463722" y="1448659"/>
            <a:ext cx="861497" cy="967152"/>
          </a:xfrm>
          <a:prstGeom prst="rect">
            <a:avLst/>
          </a:prstGeom>
        </p:spPr>
      </p:pic>
      <p:grpSp>
        <p:nvGrpSpPr>
          <p:cNvPr id="92" name="กลุ่ม 91"/>
          <p:cNvGrpSpPr/>
          <p:nvPr userDrawn="1"/>
        </p:nvGrpSpPr>
        <p:grpSpPr>
          <a:xfrm>
            <a:off x="-1667293" y="5497559"/>
            <a:ext cx="4005304" cy="2900781"/>
            <a:chOff x="-1250470" y="4123168"/>
            <a:chExt cx="3003978" cy="2175586"/>
          </a:xfrm>
        </p:grpSpPr>
        <p:sp>
          <p:nvSpPr>
            <p:cNvPr id="93" name="เมฆ 92"/>
            <p:cNvSpPr/>
            <p:nvPr/>
          </p:nvSpPr>
          <p:spPr>
            <a:xfrm rot="1140269" flipH="1">
              <a:off x="-1250470" y="4123168"/>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94" name="รูปภาพ 93"/>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506021" y="4464717"/>
              <a:ext cx="325391" cy="361638"/>
            </a:xfrm>
            <a:prstGeom prst="rect">
              <a:avLst/>
            </a:prstGeom>
          </p:spPr>
        </p:pic>
      </p:grpSp>
      <p:grpSp>
        <p:nvGrpSpPr>
          <p:cNvPr id="95" name="กลุ่ม 94"/>
          <p:cNvGrpSpPr/>
          <p:nvPr userDrawn="1"/>
        </p:nvGrpSpPr>
        <p:grpSpPr>
          <a:xfrm>
            <a:off x="10455132" y="5049698"/>
            <a:ext cx="1801791" cy="1782540"/>
            <a:chOff x="7841345" y="3787273"/>
            <a:chExt cx="1351342" cy="1336905"/>
          </a:xfrm>
        </p:grpSpPr>
        <p:pic>
          <p:nvPicPr>
            <p:cNvPr id="96" name="รูปภาพ 9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7981354" y="3941793"/>
              <a:ext cx="1171456" cy="1177170"/>
            </a:xfrm>
            <a:prstGeom prst="rect">
              <a:avLst/>
            </a:prstGeom>
            <a:effectLst>
              <a:outerShdw blurRad="50800" dist="38100" dir="2700000" algn="tl" rotWithShape="0">
                <a:schemeClr val="accent4">
                  <a:alpha val="40000"/>
                </a:schemeClr>
              </a:outerShdw>
            </a:effectLst>
          </p:spPr>
        </p:pic>
        <p:grpSp>
          <p:nvGrpSpPr>
            <p:cNvPr id="97" name="กลุ่ม 96"/>
            <p:cNvGrpSpPr/>
            <p:nvPr/>
          </p:nvGrpSpPr>
          <p:grpSpPr>
            <a:xfrm rot="6017212">
              <a:off x="7848563" y="3780055"/>
              <a:ext cx="1336905" cy="1351342"/>
              <a:chOff x="7839440" y="208626"/>
              <a:chExt cx="1086240" cy="1161070"/>
            </a:xfrm>
          </p:grpSpPr>
          <p:grpSp>
            <p:nvGrpSpPr>
              <p:cNvPr id="98" name="กลุ่ม 97"/>
              <p:cNvGrpSpPr/>
              <p:nvPr/>
            </p:nvGrpSpPr>
            <p:grpSpPr>
              <a:xfrm rot="12247797">
                <a:off x="7839440" y="492807"/>
                <a:ext cx="1086240" cy="876889"/>
                <a:chOff x="1273574" y="1375834"/>
                <a:chExt cx="1086240" cy="876889"/>
              </a:xfrm>
            </p:grpSpPr>
            <p:sp>
              <p:nvSpPr>
                <p:cNvPr id="100" name="TextBox 99"/>
                <p:cNvSpPr txBox="1"/>
                <p:nvPr/>
              </p:nvSpPr>
              <p:spPr>
                <a:xfrm rot="1351072">
                  <a:off x="1388629" y="1375834"/>
                  <a:ext cx="258080" cy="429675"/>
                </a:xfrm>
                <a:prstGeom prst="rect">
                  <a:avLst/>
                </a:prstGeom>
                <a:noFill/>
              </p:spPr>
              <p:txBody>
                <a:bodyPr wrap="non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3733" b="0" i="0" u="none" strike="noStrike" kern="1200" cap="none" spc="0" normalizeH="0" baseline="0" noProof="0" dirty="0">
                      <a:ln>
                        <a:noFill/>
                      </a:ln>
                      <a:solidFill>
                        <a:srgbClr val="C0504D">
                          <a:lumMod val="60000"/>
                          <a:lumOff val="40000"/>
                        </a:srgbClr>
                      </a:solidFill>
                      <a:effectLst/>
                      <a:uLnTx/>
                      <a:uFillTx/>
                      <a:latin typeface="Calibri" pitchFamily="34" charset="0"/>
                      <a:ea typeface="+mn-ea"/>
                      <a:cs typeface="FC Onigiri Outline"/>
                    </a:rPr>
                    <a:t>+</a:t>
                  </a:r>
                  <a:endParaRPr kumimoji="0" lang="th-TH" sz="3733" b="0" i="0" u="none" strike="noStrike" kern="1200" cap="none" spc="0" normalizeH="0" baseline="0" noProof="0" dirty="0">
                    <a:ln>
                      <a:noFill/>
                    </a:ln>
                    <a:solidFill>
                      <a:srgbClr val="C0504D">
                        <a:lumMod val="60000"/>
                        <a:lumOff val="40000"/>
                      </a:srgbClr>
                    </a:solidFill>
                    <a:effectLst/>
                    <a:uLnTx/>
                    <a:uFillTx/>
                    <a:latin typeface="Calibri" pitchFamily="34" charset="0"/>
                    <a:ea typeface="+mn-ea"/>
                    <a:cs typeface="FC Onigiri Outline"/>
                  </a:endParaRPr>
                </a:p>
              </p:txBody>
            </p:sp>
            <p:sp>
              <p:nvSpPr>
                <p:cNvPr id="101" name="TextBox 100"/>
                <p:cNvSpPr txBox="1"/>
                <p:nvPr/>
              </p:nvSpPr>
              <p:spPr>
                <a:xfrm rot="21389866">
                  <a:off x="2073888" y="1461241"/>
                  <a:ext cx="258080" cy="429676"/>
                </a:xfrm>
                <a:prstGeom prst="rect">
                  <a:avLst/>
                </a:prstGeom>
                <a:noFill/>
              </p:spPr>
              <p:txBody>
                <a:bodyPr wrap="non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3733" b="0" i="0" u="none" strike="noStrike" kern="1200" cap="none" spc="0" normalizeH="0" baseline="0" noProof="0" dirty="0">
                      <a:ln>
                        <a:noFill/>
                      </a:ln>
                      <a:solidFill>
                        <a:srgbClr val="4BACC6">
                          <a:lumMod val="20000"/>
                          <a:lumOff val="80000"/>
                        </a:srgbClr>
                      </a:solidFill>
                      <a:effectLst/>
                      <a:uLnTx/>
                      <a:uFillTx/>
                      <a:latin typeface="Calibri" pitchFamily="34" charset="0"/>
                      <a:ea typeface="+mn-ea"/>
                      <a:cs typeface="FC Onigiri Outline"/>
                    </a:rPr>
                    <a:t>+</a:t>
                  </a:r>
                  <a:endParaRPr kumimoji="0" lang="th-TH" sz="3733" b="0" i="0" u="none" strike="noStrike" kern="1200" cap="none" spc="0" normalizeH="0" baseline="0" noProof="0" dirty="0">
                    <a:ln>
                      <a:noFill/>
                    </a:ln>
                    <a:solidFill>
                      <a:srgbClr val="4BACC6">
                        <a:lumMod val="20000"/>
                        <a:lumOff val="80000"/>
                      </a:srgbClr>
                    </a:solidFill>
                    <a:effectLst/>
                    <a:uLnTx/>
                    <a:uFillTx/>
                    <a:latin typeface="Calibri" pitchFamily="34" charset="0"/>
                    <a:ea typeface="+mn-ea"/>
                    <a:cs typeface="FC Onigiri Outline"/>
                  </a:endParaRPr>
                </a:p>
              </p:txBody>
            </p:sp>
            <p:sp>
              <p:nvSpPr>
                <p:cNvPr id="102" name="สามเหลี่ยมหน้าจั่ว 101"/>
                <p:cNvSpPr/>
                <p:nvPr/>
              </p:nvSpPr>
              <p:spPr>
                <a:xfrm rot="20089558">
                  <a:off x="2203045" y="1810217"/>
                  <a:ext cx="98304" cy="74674"/>
                </a:xfrm>
                <a:prstGeom prst="triangle">
                  <a:avLst/>
                </a:prstGeom>
                <a:solidFill>
                  <a:schemeClr val="bg1"/>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3" name="สามเหลี่ยมหน้าจั่ว 102"/>
                <p:cNvSpPr/>
                <p:nvPr/>
              </p:nvSpPr>
              <p:spPr>
                <a:xfrm rot="1772264">
                  <a:off x="1273574" y="1827175"/>
                  <a:ext cx="142726" cy="141628"/>
                </a:xfrm>
                <a:prstGeom prst="triangl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4" name="วงรี 103"/>
                <p:cNvSpPr/>
                <p:nvPr/>
              </p:nvSpPr>
              <p:spPr>
                <a:xfrm>
                  <a:off x="1449759" y="2198024"/>
                  <a:ext cx="54000" cy="54699"/>
                </a:xfrm>
                <a:prstGeom prst="ellipse">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5" name="วงรี 104"/>
                <p:cNvSpPr/>
                <p:nvPr/>
              </p:nvSpPr>
              <p:spPr>
                <a:xfrm>
                  <a:off x="1476213" y="1696393"/>
                  <a:ext cx="54000" cy="54699"/>
                </a:xfrm>
                <a:prstGeom prst="ellipse">
                  <a:avLst/>
                </a:prstGeom>
                <a:solidFill>
                  <a:schemeClr val="bg1"/>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6" name="วงรี 105"/>
                <p:cNvSpPr/>
                <p:nvPr/>
              </p:nvSpPr>
              <p:spPr>
                <a:xfrm>
                  <a:off x="2305814" y="1965922"/>
                  <a:ext cx="54000" cy="54699"/>
                </a:xfrm>
                <a:prstGeom prst="ellipse">
                  <a:avLst/>
                </a:prstGeom>
                <a:solidFill>
                  <a:schemeClr val="bg1"/>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99" name="TextBox 98"/>
              <p:cNvSpPr txBox="1"/>
              <p:nvPr/>
            </p:nvSpPr>
            <p:spPr>
              <a:xfrm rot="13598869">
                <a:off x="8014746" y="141920"/>
                <a:ext cx="272911" cy="406324"/>
              </a:xfrm>
              <a:prstGeom prst="rect">
                <a:avLst/>
              </a:prstGeom>
              <a:noFill/>
            </p:spPr>
            <p:txBody>
              <a:bodyPr wrap="non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3733" b="0" i="0" u="none" strike="noStrike" kern="1200" cap="none" spc="0" normalizeH="0" baseline="0" noProof="0" dirty="0">
                    <a:ln>
                      <a:noFill/>
                    </a:ln>
                    <a:solidFill>
                      <a:srgbClr val="8064A2">
                        <a:lumMod val="60000"/>
                        <a:lumOff val="40000"/>
                      </a:srgbClr>
                    </a:solidFill>
                    <a:effectLst/>
                    <a:uLnTx/>
                    <a:uFillTx/>
                    <a:latin typeface="Calibri" pitchFamily="34" charset="0"/>
                    <a:ea typeface="+mn-ea"/>
                    <a:cs typeface="FC Onigiri Outline"/>
                  </a:rPr>
                  <a:t>+</a:t>
                </a:r>
                <a:endParaRPr kumimoji="0" lang="th-TH" sz="3733" b="0" i="0" u="none" strike="noStrike" kern="1200" cap="none" spc="0" normalizeH="0" baseline="0" noProof="0" dirty="0">
                  <a:ln>
                    <a:noFill/>
                  </a:ln>
                  <a:solidFill>
                    <a:srgbClr val="8064A2">
                      <a:lumMod val="60000"/>
                      <a:lumOff val="40000"/>
                    </a:srgbClr>
                  </a:solidFill>
                  <a:effectLst/>
                  <a:uLnTx/>
                  <a:uFillTx/>
                  <a:latin typeface="Calibri" pitchFamily="34" charset="0"/>
                  <a:ea typeface="+mn-ea"/>
                  <a:cs typeface="FC Onigiri Outline"/>
                </a:endParaRPr>
              </a:p>
            </p:txBody>
          </p:sp>
        </p:grpSp>
      </p:grpSp>
      <p:sp>
        <p:nvSpPr>
          <p:cNvPr id="2" name="ชื่อเรื่อง 1"/>
          <p:cNvSpPr>
            <a:spLocks noGrp="1"/>
          </p:cNvSpPr>
          <p:nvPr>
            <p:ph type="title"/>
          </p:nvPr>
        </p:nvSpPr>
        <p:spPr>
          <a:xfrm>
            <a:off x="945533" y="731740"/>
            <a:ext cx="10363200" cy="1362075"/>
          </a:xfrm>
          <a:prstGeom prst="rect">
            <a:avLst/>
          </a:prstGeom>
        </p:spPr>
        <p:txBody>
          <a:bodyPr anchor="t"/>
          <a:lstStyle>
            <a:lvl1pPr algn="ctr">
              <a:defRPr sz="5333" b="1" cap="all">
                <a:solidFill>
                  <a:srgbClr val="FFD757"/>
                </a:solidFill>
              </a:defRPr>
            </a:lvl1pPr>
          </a:lstStyle>
          <a:p>
            <a:r>
              <a:rPr lang="th-TH" dirty="0"/>
              <a:t>คลิกเพื่อแก้ไขลักษณะชื่อเรื่องต้นแบบ</a:t>
            </a:r>
          </a:p>
        </p:txBody>
      </p:sp>
      <p:sp>
        <p:nvSpPr>
          <p:cNvPr id="3" name="ตัวแทนข้อความ 2"/>
          <p:cNvSpPr>
            <a:spLocks noGrp="1"/>
          </p:cNvSpPr>
          <p:nvPr>
            <p:ph type="body" idx="1"/>
          </p:nvPr>
        </p:nvSpPr>
        <p:spPr>
          <a:xfrm>
            <a:off x="1967542" y="2906713"/>
            <a:ext cx="8360591" cy="1500187"/>
          </a:xfrm>
          <a:prstGeom prst="rect">
            <a:avLst/>
          </a:prstGeom>
        </p:spPr>
        <p:txBody>
          <a:bodyPr anchor="b"/>
          <a:lstStyle>
            <a:lvl1pPr marL="0" indent="0">
              <a:buNone/>
              <a:defRPr sz="2667">
                <a:solidFill>
                  <a:schemeClr val="tx1">
                    <a:tint val="75000"/>
                  </a:schemeClr>
                </a:solidFill>
                <a:latin typeface="can_NongAor" pitchFamily="2" charset="0"/>
                <a:cs typeface="can_NongAor" pitchFamily="2" charset="0"/>
              </a:defRPr>
            </a:lvl1pPr>
            <a:lvl2pPr marL="609570" indent="0">
              <a:buNone/>
              <a:defRPr sz="2400">
                <a:solidFill>
                  <a:schemeClr val="tx1">
                    <a:tint val="75000"/>
                  </a:schemeClr>
                </a:solidFill>
              </a:defRPr>
            </a:lvl2pPr>
            <a:lvl3pPr marL="1219140" indent="0">
              <a:buNone/>
              <a:defRPr sz="2133">
                <a:solidFill>
                  <a:schemeClr val="tx1">
                    <a:tint val="75000"/>
                  </a:schemeClr>
                </a:solidFill>
              </a:defRPr>
            </a:lvl3pPr>
            <a:lvl4pPr marL="1828709" indent="0">
              <a:buNone/>
              <a:defRPr sz="1867">
                <a:solidFill>
                  <a:schemeClr val="tx1">
                    <a:tint val="75000"/>
                  </a:schemeClr>
                </a:solidFill>
              </a:defRPr>
            </a:lvl4pPr>
            <a:lvl5pPr marL="2438278" indent="0">
              <a:buNone/>
              <a:defRPr sz="1867">
                <a:solidFill>
                  <a:schemeClr val="tx1">
                    <a:tint val="75000"/>
                  </a:schemeClr>
                </a:solidFill>
              </a:defRPr>
            </a:lvl5pPr>
            <a:lvl6pPr marL="3047848" indent="0">
              <a:buNone/>
              <a:defRPr sz="1867">
                <a:solidFill>
                  <a:schemeClr val="tx1">
                    <a:tint val="75000"/>
                  </a:schemeClr>
                </a:solidFill>
              </a:defRPr>
            </a:lvl6pPr>
            <a:lvl7pPr marL="3657418" indent="0">
              <a:buNone/>
              <a:defRPr sz="1867">
                <a:solidFill>
                  <a:schemeClr val="tx1">
                    <a:tint val="75000"/>
                  </a:schemeClr>
                </a:solidFill>
              </a:defRPr>
            </a:lvl7pPr>
            <a:lvl8pPr marL="4266987" indent="0">
              <a:buNone/>
              <a:defRPr sz="1867">
                <a:solidFill>
                  <a:schemeClr val="tx1">
                    <a:tint val="75000"/>
                  </a:schemeClr>
                </a:solidFill>
              </a:defRPr>
            </a:lvl8pPr>
            <a:lvl9pPr marL="4876557" indent="0">
              <a:buNone/>
              <a:defRPr sz="1867">
                <a:solidFill>
                  <a:schemeClr val="tx1">
                    <a:tint val="75000"/>
                  </a:schemeClr>
                </a:solidFill>
              </a:defRPr>
            </a:lvl9pPr>
          </a:lstStyle>
          <a:p>
            <a:pPr lvl="0"/>
            <a:r>
              <a:rPr lang="th-TH" dirty="0"/>
              <a:t>คลิกเพื่อแก้ไขลักษณะของข้อความต้นแบบ</a:t>
            </a:r>
          </a:p>
        </p:txBody>
      </p:sp>
      <p:pic>
        <p:nvPicPr>
          <p:cNvPr id="107" name="รูปภาพ 106"/>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0518235" y="184345"/>
            <a:ext cx="1549808" cy="1356081"/>
          </a:xfrm>
          <a:prstGeom prst="rect">
            <a:avLst/>
          </a:prstGeom>
        </p:spPr>
      </p:pic>
    </p:spTree>
    <p:extLst>
      <p:ext uri="{BB962C8B-B14F-4D97-AF65-F5344CB8AC3E}">
        <p14:creationId xmlns:p14="http://schemas.microsoft.com/office/powerpoint/2010/main" val="104657010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เค้าโครงแบบกำหนดเอง">
    <p:spTree>
      <p:nvGrpSpPr>
        <p:cNvPr id="1" name=""/>
        <p:cNvGrpSpPr/>
        <p:nvPr/>
      </p:nvGrpSpPr>
      <p:grpSpPr>
        <a:xfrm>
          <a:off x="0" y="0"/>
          <a:ext cx="0" cy="0"/>
          <a:chOff x="0" y="0"/>
          <a:chExt cx="0" cy="0"/>
        </a:xfrm>
      </p:grpSpPr>
      <p:grpSp>
        <p:nvGrpSpPr>
          <p:cNvPr id="6" name="กลุ่ม 5"/>
          <p:cNvGrpSpPr/>
          <p:nvPr userDrawn="1"/>
        </p:nvGrpSpPr>
        <p:grpSpPr>
          <a:xfrm>
            <a:off x="335361" y="356660"/>
            <a:ext cx="11425271" cy="6124221"/>
            <a:chOff x="251519" y="267494"/>
            <a:chExt cx="8568953" cy="4593166"/>
          </a:xfrm>
        </p:grpSpPr>
        <p:sp>
          <p:nvSpPr>
            <p:cNvPr id="7" name="สี่เหลี่ยมผืนผ้า 6"/>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8" name="กลุ่ม 7"/>
            <p:cNvGrpSpPr/>
            <p:nvPr userDrawn="1"/>
          </p:nvGrpSpPr>
          <p:grpSpPr>
            <a:xfrm>
              <a:off x="251519" y="267494"/>
              <a:ext cx="8568953" cy="4593166"/>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sp>
        <p:nvSpPr>
          <p:cNvPr id="3" name="ตัวแทนวันที่ 2"/>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11/03/66</a:t>
            </a:fld>
            <a:endParaRPr lang="th-TH">
              <a:solidFill>
                <a:prstClr val="black">
                  <a:tint val="75000"/>
                </a:prstClr>
              </a:solidFill>
            </a:endParaRPr>
          </a:p>
        </p:txBody>
      </p:sp>
      <p:sp>
        <p:nvSpPr>
          <p:cNvPr id="2" name="ชื่อเรื่อง 1"/>
          <p:cNvSpPr>
            <a:spLocks noGrp="1"/>
          </p:cNvSpPr>
          <p:nvPr>
            <p:ph type="title"/>
          </p:nvPr>
        </p:nvSpPr>
        <p:spPr>
          <a:xfrm>
            <a:off x="612907" y="877413"/>
            <a:ext cx="10972800" cy="1143000"/>
          </a:xfrm>
          <a:prstGeom prst="rect">
            <a:avLst/>
          </a:prstGeom>
        </p:spPr>
        <p:txBody>
          <a:bodyPr/>
          <a:lstStyle/>
          <a:p>
            <a:r>
              <a:rPr lang="th-TH" dirty="0"/>
              <a:t>คลิกเพื่อแก้ไขลักษณะชื่อเรื่องต้นแบบ</a:t>
            </a:r>
          </a:p>
        </p:txBody>
      </p:sp>
      <p:sp>
        <p:nvSpPr>
          <p:cNvPr id="4" name="ตัวแทนท้ายกระดาษ 3"/>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5" name="ตัวแทนหมายเลขภาพนิ่ง 4"/>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grpSp>
        <p:nvGrpSpPr>
          <p:cNvPr id="58" name="กลุ่ม 57"/>
          <p:cNvGrpSpPr/>
          <p:nvPr userDrawn="1"/>
        </p:nvGrpSpPr>
        <p:grpSpPr>
          <a:xfrm>
            <a:off x="8587484" y="96259"/>
            <a:ext cx="3015709" cy="600000"/>
            <a:chOff x="3289945" y="3405879"/>
            <a:chExt cx="2261782" cy="450000"/>
          </a:xfrm>
        </p:grpSpPr>
        <p:sp>
          <p:nvSpPr>
            <p:cNvPr id="59" name="วงรี 58"/>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0" name="วงรี 59"/>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1" name="วงรี 60"/>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2" name="วงรี 61"/>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63" name="กลุ่ม 62"/>
          <p:cNvGrpSpPr/>
          <p:nvPr userDrawn="1"/>
        </p:nvGrpSpPr>
        <p:grpSpPr>
          <a:xfrm>
            <a:off x="-540219" y="5988729"/>
            <a:ext cx="13038619" cy="3208919"/>
            <a:chOff x="-405164" y="4491545"/>
            <a:chExt cx="9778964" cy="2406689"/>
          </a:xfrm>
          <a:effectLst>
            <a:outerShdw blurRad="63500" sx="101000" sy="101000" algn="ctr" rotWithShape="0">
              <a:schemeClr val="accent4">
                <a:alpha val="40000"/>
              </a:schemeClr>
            </a:outerShdw>
          </a:effectLst>
        </p:grpSpPr>
        <p:pic>
          <p:nvPicPr>
            <p:cNvPr id="64" name="รูปภาพ 6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892273">
              <a:off x="519787" y="4519318"/>
              <a:ext cx="327561" cy="381162"/>
            </a:xfrm>
            <a:prstGeom prst="rect">
              <a:avLst/>
            </a:prstGeom>
          </p:spPr>
        </p:pic>
        <p:pic>
          <p:nvPicPr>
            <p:cNvPr id="65" name="รูปภาพ 6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439475">
              <a:off x="4253625" y="4491545"/>
              <a:ext cx="353156" cy="568121"/>
            </a:xfrm>
            <a:prstGeom prst="rect">
              <a:avLst/>
            </a:prstGeom>
          </p:spPr>
        </p:pic>
        <p:sp>
          <p:nvSpPr>
            <p:cNvPr id="66" name="เมฆ 65"/>
            <p:cNvSpPr/>
            <p:nvPr/>
          </p:nvSpPr>
          <p:spPr>
            <a:xfrm rot="489113">
              <a:off x="-405164" y="4642632"/>
              <a:ext cx="3003978" cy="2221535"/>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7" name="เมฆ 66"/>
            <p:cNvSpPr/>
            <p:nvPr/>
          </p:nvSpPr>
          <p:spPr>
            <a:xfrm>
              <a:off x="6369822" y="4638485"/>
              <a:ext cx="3003978" cy="2221535"/>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68" name="รูปภาพ 6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793014">
              <a:off x="6644722" y="4629646"/>
              <a:ext cx="406691" cy="561621"/>
            </a:xfrm>
            <a:prstGeom prst="rect">
              <a:avLst/>
            </a:prstGeom>
          </p:spPr>
        </p:pic>
        <p:sp>
          <p:nvSpPr>
            <p:cNvPr id="69" name="เมฆ 68"/>
            <p:cNvSpPr/>
            <p:nvPr/>
          </p:nvSpPr>
          <p:spPr>
            <a:xfrm rot="251312">
              <a:off x="1749031" y="4676699"/>
              <a:ext cx="3003978" cy="2221535"/>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0" name="เมฆ 69"/>
            <p:cNvSpPr/>
            <p:nvPr/>
          </p:nvSpPr>
          <p:spPr>
            <a:xfrm rot="621615">
              <a:off x="3986711" y="4676699"/>
              <a:ext cx="3003978" cy="2221535"/>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71" name="รูปภาพ 70"/>
            <p:cNvPicPr>
              <a:picLocks noChangeAspect="1"/>
            </p:cNvPicPr>
            <p:nvPr/>
          </p:nvPicPr>
          <p:blipFill rotWithShape="1">
            <a:blip r:embed="rId5" cstate="print">
              <a:extLst>
                <a:ext uri="{BEBA8EAE-BF5A-486C-A8C5-ECC9F3942E4B}">
                  <a14:imgProps xmlns:a14="http://schemas.microsoft.com/office/drawing/2010/main">
                    <a14:imgLayer r:embed="rId6">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6442195" y="4878980"/>
              <a:ext cx="186025" cy="206747"/>
            </a:xfrm>
            <a:prstGeom prst="rect">
              <a:avLst/>
            </a:prstGeom>
          </p:spPr>
        </p:pic>
        <p:pic>
          <p:nvPicPr>
            <p:cNvPr id="72" name="รูปภาพ 7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564793" y="4766416"/>
              <a:ext cx="207247" cy="222486"/>
            </a:xfrm>
            <a:prstGeom prst="rect">
              <a:avLst/>
            </a:prstGeom>
          </p:spPr>
        </p:pic>
        <p:pic>
          <p:nvPicPr>
            <p:cNvPr id="73" name="รูปภาพ 7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998768" y="4910457"/>
              <a:ext cx="207247" cy="222486"/>
            </a:xfrm>
            <a:prstGeom prst="rect">
              <a:avLst/>
            </a:prstGeom>
          </p:spPr>
        </p:pic>
        <p:pic>
          <p:nvPicPr>
            <p:cNvPr id="74" name="รูปภาพ 73"/>
            <p:cNvPicPr>
              <a:picLocks noChangeAspect="1"/>
            </p:cNvPicPr>
            <p:nvPr/>
          </p:nvPicPr>
          <p:blipFill rotWithShape="1">
            <a:blip r:embed="rId8" cstate="print">
              <a:extLst>
                <a:ext uri="{BEBA8EAE-BF5A-486C-A8C5-ECC9F3942E4B}">
                  <a14:imgProps xmlns:a14="http://schemas.microsoft.com/office/drawing/2010/main">
                    <a14:imgLayer r:embed="rId9">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2199845" y="4672233"/>
              <a:ext cx="279890" cy="311068"/>
            </a:xfrm>
            <a:prstGeom prst="rect">
              <a:avLst/>
            </a:prstGeom>
          </p:spPr>
        </p:pic>
        <p:pic>
          <p:nvPicPr>
            <p:cNvPr id="75" name="รูปภาพ 7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89511" y="4840371"/>
              <a:ext cx="207247" cy="222486"/>
            </a:xfrm>
            <a:prstGeom prst="rect">
              <a:avLst/>
            </a:prstGeom>
          </p:spPr>
        </p:pic>
      </p:grpSp>
      <p:grpSp>
        <p:nvGrpSpPr>
          <p:cNvPr id="76" name="กลุ่ม 75"/>
          <p:cNvGrpSpPr/>
          <p:nvPr userDrawn="1"/>
        </p:nvGrpSpPr>
        <p:grpSpPr>
          <a:xfrm>
            <a:off x="-1902113" y="-1598942"/>
            <a:ext cx="4005304" cy="3384020"/>
            <a:chOff x="-1426585" y="-1199208"/>
            <a:chExt cx="3003978" cy="2538015"/>
          </a:xfrm>
        </p:grpSpPr>
        <p:sp>
          <p:nvSpPr>
            <p:cNvPr id="77" name="เมฆ 76"/>
            <p:cNvSpPr/>
            <p:nvPr/>
          </p:nvSpPr>
          <p:spPr>
            <a:xfrm rot="9276667">
              <a:off x="-1426585" y="-1199208"/>
              <a:ext cx="3003978" cy="2175586"/>
            </a:xfrm>
            <a:prstGeom prst="cloud">
              <a:avLst/>
            </a:prstGeom>
            <a:solidFill>
              <a:schemeClr val="accent4">
                <a:lumMod val="60000"/>
                <a:lumOff val="40000"/>
              </a:schemeClr>
            </a:solidFill>
            <a:ln>
              <a:noFill/>
            </a:ln>
            <a:effectLst>
              <a:outerShdw blurRad="50800" dist="38100" dir="8100000" algn="t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78" name="รูปภาพ 7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5562432">
              <a:off x="-117159" y="-161083"/>
              <a:ext cx="1171456" cy="1177170"/>
            </a:xfrm>
            <a:prstGeom prst="rect">
              <a:avLst/>
            </a:prstGeom>
            <a:effectLst>
              <a:outerShdw blurRad="50800" dist="38100" dir="2700000" algn="tl" rotWithShape="0">
                <a:schemeClr val="accent4">
                  <a:alpha val="40000"/>
                </a:schemeClr>
              </a:outerShdw>
            </a:effectLst>
          </p:spPr>
        </p:pic>
        <p:pic>
          <p:nvPicPr>
            <p:cNvPr id="79" name="รูปภาพ 78"/>
            <p:cNvPicPr>
              <a:picLocks noChangeAspect="1"/>
            </p:cNvPicPr>
            <p:nvPr/>
          </p:nvPicPr>
          <p:blipFill rotWithShape="1">
            <a:blip r:embed="rId8" cstate="print">
              <a:extLst>
                <a:ext uri="{BEBA8EAE-BF5A-486C-A8C5-ECC9F3942E4B}">
                  <a14:imgProps xmlns:a14="http://schemas.microsoft.com/office/drawing/2010/main">
                    <a14:imgLayer r:embed="rId9">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267458" y="1027739"/>
              <a:ext cx="279890" cy="311068"/>
            </a:xfrm>
            <a:prstGeom prst="rect">
              <a:avLst/>
            </a:prstGeom>
          </p:spPr>
        </p:pic>
        <p:pic>
          <p:nvPicPr>
            <p:cNvPr id="80" name="รูปภาพ 7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89578" y="12303"/>
              <a:ext cx="207247" cy="222486"/>
            </a:xfrm>
            <a:prstGeom prst="rect">
              <a:avLst/>
            </a:prstGeom>
          </p:spPr>
        </p:pic>
      </p:grpSp>
    </p:spTree>
    <p:extLst>
      <p:ext uri="{BB962C8B-B14F-4D97-AF65-F5344CB8AC3E}">
        <p14:creationId xmlns:p14="http://schemas.microsoft.com/office/powerpoint/2010/main" val="86970159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2_เค้าโครงแบบกำหนดเอง">
    <p:spTree>
      <p:nvGrpSpPr>
        <p:cNvPr id="1" name=""/>
        <p:cNvGrpSpPr/>
        <p:nvPr/>
      </p:nvGrpSpPr>
      <p:grpSpPr>
        <a:xfrm>
          <a:off x="0" y="0"/>
          <a:ext cx="0" cy="0"/>
          <a:chOff x="0" y="0"/>
          <a:chExt cx="0" cy="0"/>
        </a:xfrm>
      </p:grpSpPr>
      <p:grpSp>
        <p:nvGrpSpPr>
          <p:cNvPr id="6" name="กลุ่ม 5"/>
          <p:cNvGrpSpPr/>
          <p:nvPr userDrawn="1"/>
        </p:nvGrpSpPr>
        <p:grpSpPr>
          <a:xfrm>
            <a:off x="335361" y="356660"/>
            <a:ext cx="11425271" cy="6124221"/>
            <a:chOff x="251519" y="267494"/>
            <a:chExt cx="8568953" cy="4593166"/>
          </a:xfrm>
        </p:grpSpPr>
        <p:sp>
          <p:nvSpPr>
            <p:cNvPr id="7" name="สี่เหลี่ยมผืนผ้า 6"/>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8" name="กลุ่ม 7"/>
            <p:cNvGrpSpPr/>
            <p:nvPr userDrawn="1"/>
          </p:nvGrpSpPr>
          <p:grpSpPr>
            <a:xfrm>
              <a:off x="251519" y="267494"/>
              <a:ext cx="8568953" cy="4593166"/>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sp>
        <p:nvSpPr>
          <p:cNvPr id="2" name="ชื่อเรื่อง 1"/>
          <p:cNvSpPr>
            <a:spLocks noGrp="1"/>
          </p:cNvSpPr>
          <p:nvPr>
            <p:ph type="title"/>
          </p:nvPr>
        </p:nvSpPr>
        <p:spPr>
          <a:xfrm>
            <a:off x="605615" y="534159"/>
            <a:ext cx="10972800" cy="1143000"/>
          </a:xfrm>
          <a:prstGeom prst="rect">
            <a:avLst/>
          </a:prstGeom>
        </p:spPr>
        <p:txBody>
          <a:bodyPr>
            <a:normAutofit/>
          </a:bodyPr>
          <a:lstStyle>
            <a:lvl1pPr>
              <a:defRPr sz="4800">
                <a:solidFill>
                  <a:srgbClr val="FFD757"/>
                </a:solidFill>
              </a:defRPr>
            </a:lvl1pPr>
          </a:lstStyle>
          <a:p>
            <a:r>
              <a:rPr lang="th-TH" dirty="0"/>
              <a:t>คลิกเพื่อแก้ไขลักษณะชื่อเรื่องต้นแบบ</a:t>
            </a:r>
          </a:p>
        </p:txBody>
      </p:sp>
      <p:sp>
        <p:nvSpPr>
          <p:cNvPr id="3" name="ตัวแทนวันที่ 2"/>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11/03/66</a:t>
            </a:fld>
            <a:endParaRPr lang="th-TH">
              <a:solidFill>
                <a:prstClr val="black">
                  <a:tint val="75000"/>
                </a:prstClr>
              </a:solidFill>
            </a:endParaRPr>
          </a:p>
        </p:txBody>
      </p:sp>
      <p:sp>
        <p:nvSpPr>
          <p:cNvPr id="4" name="ตัวแทนท้ายกระดาษ 3"/>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5" name="ตัวแทนหมายเลขภาพนิ่ง 4"/>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sp>
        <p:nvSpPr>
          <p:cNvPr id="57" name="เมฆ 56"/>
          <p:cNvSpPr/>
          <p:nvPr userDrawn="1"/>
        </p:nvSpPr>
        <p:spPr>
          <a:xfrm rot="14044977">
            <a:off x="10151288" y="-1629121"/>
            <a:ext cx="4005304" cy="2962047"/>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58" name="กลุ่ม 57"/>
          <p:cNvGrpSpPr/>
          <p:nvPr userDrawn="1"/>
        </p:nvGrpSpPr>
        <p:grpSpPr>
          <a:xfrm>
            <a:off x="431372" y="52036"/>
            <a:ext cx="3015709" cy="600000"/>
            <a:chOff x="3289945" y="3405879"/>
            <a:chExt cx="2261782" cy="450000"/>
          </a:xfrm>
        </p:grpSpPr>
        <p:sp>
          <p:nvSpPr>
            <p:cNvPr id="59" name="วงรี 58"/>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0" name="วงรี 59"/>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1" name="วงรี 60"/>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2" name="วงรี 61"/>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69" name="กลุ่ม 68"/>
          <p:cNvGrpSpPr/>
          <p:nvPr userDrawn="1"/>
        </p:nvGrpSpPr>
        <p:grpSpPr>
          <a:xfrm>
            <a:off x="-540219" y="6066424"/>
            <a:ext cx="13038619" cy="3131223"/>
            <a:chOff x="-405164" y="4549817"/>
            <a:chExt cx="9778964" cy="2348417"/>
          </a:xfrm>
          <a:effectLst>
            <a:outerShdw blurRad="50800" dist="12700" dir="16200000" rotWithShape="0">
              <a:schemeClr val="accent4">
                <a:alpha val="40000"/>
              </a:schemeClr>
            </a:outerShdw>
          </a:effectLst>
        </p:grpSpPr>
        <p:sp>
          <p:nvSpPr>
            <p:cNvPr id="70" name="เมฆ 69"/>
            <p:cNvSpPr/>
            <p:nvPr/>
          </p:nvSpPr>
          <p:spPr>
            <a:xfrm rot="489113">
              <a:off x="-405164" y="4642632"/>
              <a:ext cx="3003978" cy="2221535"/>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71" name="รูปภาพ 7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302581">
              <a:off x="1690900" y="4549817"/>
              <a:ext cx="310808" cy="499996"/>
            </a:xfrm>
            <a:prstGeom prst="rect">
              <a:avLst/>
            </a:prstGeom>
          </p:spPr>
        </p:pic>
        <p:sp>
          <p:nvSpPr>
            <p:cNvPr id="72" name="เมฆ 71"/>
            <p:cNvSpPr/>
            <p:nvPr/>
          </p:nvSpPr>
          <p:spPr>
            <a:xfrm>
              <a:off x="6369822" y="4638485"/>
              <a:ext cx="3003978" cy="2221535"/>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73" name="รูปภาพ 7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762472">
              <a:off x="6615960" y="4637797"/>
              <a:ext cx="379045" cy="523443"/>
            </a:xfrm>
            <a:prstGeom prst="rect">
              <a:avLst/>
            </a:prstGeom>
          </p:spPr>
        </p:pic>
        <p:sp>
          <p:nvSpPr>
            <p:cNvPr id="74" name="เมฆ 73"/>
            <p:cNvSpPr/>
            <p:nvPr/>
          </p:nvSpPr>
          <p:spPr>
            <a:xfrm rot="251312">
              <a:off x="1749031" y="4676699"/>
              <a:ext cx="3003978" cy="2221535"/>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75" name="รูปภาพ 7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222405">
              <a:off x="4212852" y="4688399"/>
              <a:ext cx="327561" cy="381162"/>
            </a:xfrm>
            <a:prstGeom prst="rect">
              <a:avLst/>
            </a:prstGeom>
          </p:spPr>
        </p:pic>
        <p:sp>
          <p:nvSpPr>
            <p:cNvPr id="76" name="เมฆ 75"/>
            <p:cNvSpPr/>
            <p:nvPr/>
          </p:nvSpPr>
          <p:spPr>
            <a:xfrm rot="621615">
              <a:off x="3986711" y="4676699"/>
              <a:ext cx="3003978" cy="2221535"/>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77" name="รูปภาพ 76"/>
            <p:cNvPicPr>
              <a:picLocks noChangeAspect="1"/>
            </p:cNvPicPr>
            <p:nvPr/>
          </p:nvPicPr>
          <p:blipFill rotWithShape="1">
            <a:blip r:embed="rId5" cstate="print">
              <a:extLst>
                <a:ext uri="{BEBA8EAE-BF5A-486C-A8C5-ECC9F3942E4B}">
                  <a14:imgProps xmlns:a14="http://schemas.microsoft.com/office/drawing/2010/main">
                    <a14:imgLayer r:embed="rId6">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6442195" y="4878980"/>
              <a:ext cx="186025" cy="206747"/>
            </a:xfrm>
            <a:prstGeom prst="rect">
              <a:avLst/>
            </a:prstGeom>
          </p:spPr>
        </p:pic>
        <p:pic>
          <p:nvPicPr>
            <p:cNvPr id="78" name="รูปภาพ 7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564793" y="4766416"/>
              <a:ext cx="207247" cy="222486"/>
            </a:xfrm>
            <a:prstGeom prst="rect">
              <a:avLst/>
            </a:prstGeom>
          </p:spPr>
        </p:pic>
        <p:pic>
          <p:nvPicPr>
            <p:cNvPr id="79" name="รูปภาพ 7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998768" y="4910457"/>
              <a:ext cx="207247" cy="222486"/>
            </a:xfrm>
            <a:prstGeom prst="rect">
              <a:avLst/>
            </a:prstGeom>
          </p:spPr>
        </p:pic>
        <p:pic>
          <p:nvPicPr>
            <p:cNvPr id="80" name="รูปภาพ 79"/>
            <p:cNvPicPr>
              <a:picLocks noChangeAspect="1"/>
            </p:cNvPicPr>
            <p:nvPr/>
          </p:nvPicPr>
          <p:blipFill rotWithShape="1">
            <a:blip r:embed="rId8" cstate="print">
              <a:extLst>
                <a:ext uri="{BEBA8EAE-BF5A-486C-A8C5-ECC9F3942E4B}">
                  <a14:imgProps xmlns:a14="http://schemas.microsoft.com/office/drawing/2010/main">
                    <a14:imgLayer r:embed="rId9">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2584042" y="4644281"/>
              <a:ext cx="279890" cy="311068"/>
            </a:xfrm>
            <a:prstGeom prst="rect">
              <a:avLst/>
            </a:prstGeom>
          </p:spPr>
        </p:pic>
        <p:pic>
          <p:nvPicPr>
            <p:cNvPr id="81" name="รูปภาพ 8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89511" y="4840371"/>
              <a:ext cx="207247" cy="222486"/>
            </a:xfrm>
            <a:prstGeom prst="rect">
              <a:avLst/>
            </a:prstGeom>
          </p:spPr>
        </p:pic>
      </p:grpSp>
      <p:sp>
        <p:nvSpPr>
          <p:cNvPr id="83" name="ตัวแทนแผนภูมิ 82"/>
          <p:cNvSpPr>
            <a:spLocks noGrp="1"/>
          </p:cNvSpPr>
          <p:nvPr>
            <p:ph type="chart" sz="quarter" idx="13"/>
          </p:nvPr>
        </p:nvSpPr>
        <p:spPr>
          <a:xfrm>
            <a:off x="746678" y="1736872"/>
            <a:ext cx="5389033" cy="4049184"/>
          </a:xfrm>
          <a:prstGeom prst="rect">
            <a:avLst/>
          </a:prstGeom>
        </p:spPr>
        <p:txBody>
          <a:bodyPr/>
          <a:lstStyle/>
          <a:p>
            <a:endParaRPr lang="th-TH"/>
          </a:p>
        </p:txBody>
      </p:sp>
      <p:pic>
        <p:nvPicPr>
          <p:cNvPr id="84" name="รูปภาพ 83"/>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0397159" y="352038"/>
            <a:ext cx="1577872" cy="1196129"/>
          </a:xfrm>
          <a:prstGeom prst="rect">
            <a:avLst/>
          </a:prstGeom>
        </p:spPr>
      </p:pic>
      <p:sp>
        <p:nvSpPr>
          <p:cNvPr id="85" name="ตัวแทนข้อความ 3"/>
          <p:cNvSpPr>
            <a:spLocks noGrp="1"/>
          </p:cNvSpPr>
          <p:nvPr>
            <p:ph type="body" sz="half" idx="2"/>
          </p:nvPr>
        </p:nvSpPr>
        <p:spPr>
          <a:xfrm>
            <a:off x="6885744" y="1891083"/>
            <a:ext cx="4363901" cy="804863"/>
          </a:xfrm>
          <a:prstGeom prst="rect">
            <a:avLst/>
          </a:prstGeom>
        </p:spPr>
        <p:txBody>
          <a:bodyPr>
            <a:normAutofit/>
          </a:bodyPr>
          <a:lstStyle>
            <a:lvl1pPr marL="0" indent="0">
              <a:buNone/>
              <a:defRPr sz="2400">
                <a:solidFill>
                  <a:srgbClr val="DAA2B6"/>
                </a:solidFill>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a:p>
            <a:pPr lvl="0"/>
            <a:endParaRPr lang="th-TH" dirty="0"/>
          </a:p>
        </p:txBody>
      </p:sp>
      <p:sp>
        <p:nvSpPr>
          <p:cNvPr id="86" name="ตัวแทนข้อความ 3"/>
          <p:cNvSpPr>
            <a:spLocks noGrp="1"/>
          </p:cNvSpPr>
          <p:nvPr>
            <p:ph type="body" sz="half" idx="14"/>
          </p:nvPr>
        </p:nvSpPr>
        <p:spPr>
          <a:xfrm>
            <a:off x="6885743" y="2660915"/>
            <a:ext cx="4300352" cy="553924"/>
          </a:xfrm>
          <a:prstGeom prst="rect">
            <a:avLst/>
          </a:prstGeom>
        </p:spPr>
        <p:txBody>
          <a:bodyPr>
            <a:noAutofit/>
          </a:bodyPr>
          <a:lstStyle>
            <a:lvl1pPr marL="0" indent="0">
              <a:buNone/>
              <a:defRPr sz="2400">
                <a:latin typeface="can_NongAor" pitchFamily="2" charset="0"/>
                <a:cs typeface="can_NongAor" pitchFamily="2" charset="0"/>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a:p>
            <a:pPr lvl="0"/>
            <a:endParaRPr lang="th-TH" dirty="0"/>
          </a:p>
        </p:txBody>
      </p:sp>
      <p:sp>
        <p:nvSpPr>
          <p:cNvPr id="87" name="ตัวแทนข้อความ 3"/>
          <p:cNvSpPr>
            <a:spLocks noGrp="1"/>
          </p:cNvSpPr>
          <p:nvPr>
            <p:ph type="body" sz="half" idx="15"/>
          </p:nvPr>
        </p:nvSpPr>
        <p:spPr>
          <a:xfrm>
            <a:off x="6885744" y="3316842"/>
            <a:ext cx="4363901" cy="804863"/>
          </a:xfrm>
          <a:prstGeom prst="rect">
            <a:avLst/>
          </a:prstGeom>
        </p:spPr>
        <p:txBody>
          <a:bodyPr>
            <a:normAutofit/>
          </a:bodyPr>
          <a:lstStyle>
            <a:lvl1pPr marL="0" indent="0">
              <a:buNone/>
              <a:defRPr sz="2400">
                <a:solidFill>
                  <a:schemeClr val="accent4"/>
                </a:solidFill>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a:p>
            <a:pPr lvl="0"/>
            <a:endParaRPr lang="th-TH" dirty="0"/>
          </a:p>
        </p:txBody>
      </p:sp>
      <p:sp>
        <p:nvSpPr>
          <p:cNvPr id="88" name="ตัวแทนข้อความ 3"/>
          <p:cNvSpPr>
            <a:spLocks noGrp="1"/>
          </p:cNvSpPr>
          <p:nvPr>
            <p:ph type="body" sz="half" idx="16"/>
          </p:nvPr>
        </p:nvSpPr>
        <p:spPr>
          <a:xfrm>
            <a:off x="6885744" y="4121705"/>
            <a:ext cx="4366872" cy="459425"/>
          </a:xfrm>
          <a:prstGeom prst="rect">
            <a:avLst/>
          </a:prstGeom>
        </p:spPr>
        <p:txBody>
          <a:bodyPr>
            <a:noAutofit/>
          </a:bodyPr>
          <a:lstStyle>
            <a:lvl1pPr marL="0" indent="0">
              <a:buNone/>
              <a:defRPr sz="2400">
                <a:latin typeface="can_NongAor" pitchFamily="2" charset="0"/>
                <a:cs typeface="can_NongAor" pitchFamily="2" charset="0"/>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p:txBody>
      </p:sp>
      <p:sp>
        <p:nvSpPr>
          <p:cNvPr id="89" name="ตัวแทนข้อความ 3"/>
          <p:cNvSpPr>
            <a:spLocks noGrp="1"/>
          </p:cNvSpPr>
          <p:nvPr>
            <p:ph type="body" sz="half" idx="17"/>
          </p:nvPr>
        </p:nvSpPr>
        <p:spPr>
          <a:xfrm>
            <a:off x="6890540" y="4677141"/>
            <a:ext cx="4363901" cy="804863"/>
          </a:xfrm>
          <a:prstGeom prst="rect">
            <a:avLst/>
          </a:prstGeom>
        </p:spPr>
        <p:txBody>
          <a:bodyPr>
            <a:normAutofit/>
          </a:bodyPr>
          <a:lstStyle>
            <a:lvl1pPr marL="0" indent="0">
              <a:buNone/>
              <a:defRPr sz="2400">
                <a:solidFill>
                  <a:schemeClr val="accent5"/>
                </a:solidFill>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a:p>
            <a:pPr lvl="0"/>
            <a:endParaRPr lang="th-TH" dirty="0"/>
          </a:p>
        </p:txBody>
      </p:sp>
      <p:sp>
        <p:nvSpPr>
          <p:cNvPr id="90" name="ตัวแทนข้อความ 3"/>
          <p:cNvSpPr>
            <a:spLocks noGrp="1"/>
          </p:cNvSpPr>
          <p:nvPr>
            <p:ph type="body" sz="half" idx="18"/>
          </p:nvPr>
        </p:nvSpPr>
        <p:spPr>
          <a:xfrm>
            <a:off x="6890540" y="5482003"/>
            <a:ext cx="4366872" cy="446964"/>
          </a:xfrm>
          <a:prstGeom prst="rect">
            <a:avLst/>
          </a:prstGeom>
        </p:spPr>
        <p:txBody>
          <a:bodyPr>
            <a:noAutofit/>
          </a:bodyPr>
          <a:lstStyle>
            <a:lvl1pPr marL="0" indent="0">
              <a:buNone/>
              <a:defRPr sz="2400">
                <a:latin typeface="can_NongAor" pitchFamily="2" charset="0"/>
                <a:cs typeface="can_NongAor" pitchFamily="2" charset="0"/>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a:p>
            <a:pPr lvl="0"/>
            <a:endParaRPr lang="th-TH" dirty="0"/>
          </a:p>
        </p:txBody>
      </p:sp>
    </p:spTree>
    <p:extLst>
      <p:ext uri="{BB962C8B-B14F-4D97-AF65-F5344CB8AC3E}">
        <p14:creationId xmlns:p14="http://schemas.microsoft.com/office/powerpoint/2010/main" val="121538627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3_เค้าโครงแบบกำหนดเอง">
    <p:spTree>
      <p:nvGrpSpPr>
        <p:cNvPr id="1" name=""/>
        <p:cNvGrpSpPr/>
        <p:nvPr/>
      </p:nvGrpSpPr>
      <p:grpSpPr>
        <a:xfrm>
          <a:off x="0" y="0"/>
          <a:ext cx="0" cy="0"/>
          <a:chOff x="0" y="0"/>
          <a:chExt cx="0" cy="0"/>
        </a:xfrm>
      </p:grpSpPr>
      <p:grpSp>
        <p:nvGrpSpPr>
          <p:cNvPr id="6" name="กลุ่ม 5"/>
          <p:cNvGrpSpPr/>
          <p:nvPr userDrawn="1"/>
        </p:nvGrpSpPr>
        <p:grpSpPr>
          <a:xfrm>
            <a:off x="335361" y="356660"/>
            <a:ext cx="11425271" cy="6124221"/>
            <a:chOff x="251519" y="267494"/>
            <a:chExt cx="8568953" cy="4593166"/>
          </a:xfrm>
        </p:grpSpPr>
        <p:sp>
          <p:nvSpPr>
            <p:cNvPr id="7" name="สี่เหลี่ยมผืนผ้า 6"/>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8" name="กลุ่ม 7"/>
            <p:cNvGrpSpPr/>
            <p:nvPr userDrawn="1"/>
          </p:nvGrpSpPr>
          <p:grpSpPr>
            <a:xfrm>
              <a:off x="251519" y="267494"/>
              <a:ext cx="8568953" cy="4593166"/>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sp>
        <p:nvSpPr>
          <p:cNvPr id="2" name="ชื่อเรื่อง 1"/>
          <p:cNvSpPr>
            <a:spLocks noGrp="1"/>
          </p:cNvSpPr>
          <p:nvPr>
            <p:ph type="title"/>
          </p:nvPr>
        </p:nvSpPr>
        <p:spPr>
          <a:xfrm>
            <a:off x="307776" y="645743"/>
            <a:ext cx="10972800" cy="1143000"/>
          </a:xfrm>
          <a:prstGeom prst="rect">
            <a:avLst/>
          </a:prstGeom>
        </p:spPr>
        <p:txBody>
          <a:bodyPr>
            <a:normAutofit/>
          </a:bodyPr>
          <a:lstStyle>
            <a:lvl1pPr>
              <a:defRPr sz="5333"/>
            </a:lvl1pPr>
          </a:lstStyle>
          <a:p>
            <a:r>
              <a:rPr lang="th-TH" dirty="0"/>
              <a:t>คลิกเพื่อแก้ไขลักษณะชื่อเรื่องต้นแบบ</a:t>
            </a:r>
          </a:p>
        </p:txBody>
      </p:sp>
      <p:sp>
        <p:nvSpPr>
          <p:cNvPr id="3" name="ตัวแทนวันที่ 2"/>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11/03/66</a:t>
            </a:fld>
            <a:endParaRPr lang="th-TH">
              <a:solidFill>
                <a:prstClr val="black">
                  <a:tint val="75000"/>
                </a:prstClr>
              </a:solidFill>
            </a:endParaRPr>
          </a:p>
        </p:txBody>
      </p:sp>
      <p:sp>
        <p:nvSpPr>
          <p:cNvPr id="4" name="ตัวแทนท้ายกระดาษ 3"/>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5" name="ตัวแทนหมายเลขภาพนิ่ง 4"/>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grpSp>
        <p:nvGrpSpPr>
          <p:cNvPr id="57" name="กลุ่ม 56"/>
          <p:cNvGrpSpPr/>
          <p:nvPr userDrawn="1"/>
        </p:nvGrpSpPr>
        <p:grpSpPr>
          <a:xfrm>
            <a:off x="465240" y="6180880"/>
            <a:ext cx="3015709" cy="600000"/>
            <a:chOff x="3289945" y="3405879"/>
            <a:chExt cx="2261782" cy="450000"/>
          </a:xfrm>
        </p:grpSpPr>
        <p:sp>
          <p:nvSpPr>
            <p:cNvPr id="58" name="วงรี 57"/>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9" name="วงรี 58"/>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0" name="วงรี 59"/>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1" name="วงรี 60"/>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62" name="กลุ่ม 61"/>
          <p:cNvGrpSpPr/>
          <p:nvPr userDrawn="1"/>
        </p:nvGrpSpPr>
        <p:grpSpPr>
          <a:xfrm>
            <a:off x="-1472864" y="-2002655"/>
            <a:ext cx="2900781" cy="4005304"/>
            <a:chOff x="-1104648" y="-1501991"/>
            <a:chExt cx="2175586" cy="3003978"/>
          </a:xfrm>
        </p:grpSpPr>
        <p:sp>
          <p:nvSpPr>
            <p:cNvPr id="63" name="เมฆ 62"/>
            <p:cNvSpPr/>
            <p:nvPr/>
          </p:nvSpPr>
          <p:spPr>
            <a:xfrm rot="18571014" flipH="1">
              <a:off x="-1518844" y="-1087795"/>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64" name="กลุ่ม 63"/>
            <p:cNvGrpSpPr/>
            <p:nvPr/>
          </p:nvGrpSpPr>
          <p:grpSpPr>
            <a:xfrm>
              <a:off x="48876" y="38133"/>
              <a:ext cx="772571" cy="749629"/>
              <a:chOff x="48876" y="38133"/>
              <a:chExt cx="772571" cy="749629"/>
            </a:xfrm>
          </p:grpSpPr>
          <p:pic>
            <p:nvPicPr>
              <p:cNvPr id="65" name="รูปภาพ 6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9181959">
                <a:off x="48876" y="382501"/>
                <a:ext cx="380700" cy="405261"/>
              </a:xfrm>
              <a:prstGeom prst="rect">
                <a:avLst/>
              </a:prstGeom>
            </p:spPr>
          </p:pic>
          <p:pic>
            <p:nvPicPr>
              <p:cNvPr id="66" name="รูปภาพ 65"/>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530985" y="38133"/>
                <a:ext cx="290462" cy="322818"/>
              </a:xfrm>
              <a:prstGeom prst="rect">
                <a:avLst/>
              </a:prstGeom>
            </p:spPr>
          </p:pic>
        </p:grpSp>
      </p:grpSp>
      <p:grpSp>
        <p:nvGrpSpPr>
          <p:cNvPr id="67" name="กลุ่ม 66"/>
          <p:cNvGrpSpPr/>
          <p:nvPr userDrawn="1"/>
        </p:nvGrpSpPr>
        <p:grpSpPr>
          <a:xfrm>
            <a:off x="11184567" y="4765219"/>
            <a:ext cx="2900781" cy="4005304"/>
            <a:chOff x="8388424" y="3573914"/>
            <a:chExt cx="2175586" cy="3003978"/>
          </a:xfrm>
        </p:grpSpPr>
        <p:sp>
          <p:nvSpPr>
            <p:cNvPr id="68" name="เมฆ 67"/>
            <p:cNvSpPr/>
            <p:nvPr/>
          </p:nvSpPr>
          <p:spPr>
            <a:xfrm rot="18571014" flipH="1">
              <a:off x="7974228" y="3988110"/>
              <a:ext cx="3003978" cy="2175586"/>
            </a:xfrm>
            <a:prstGeom prst="cloud">
              <a:avLst/>
            </a:prstGeom>
            <a:solidFill>
              <a:schemeClr val="accent4">
                <a:lumMod val="60000"/>
                <a:lumOff val="40000"/>
              </a:schemeClr>
            </a:solidFill>
            <a:ln>
              <a:noFill/>
            </a:ln>
            <a:effectLst>
              <a:outerShdw blurRad="50800" dist="38100" dir="10800000" algn="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69" name="รูปภาพ 6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9272080">
              <a:off x="8802115" y="4521690"/>
              <a:ext cx="227780" cy="244529"/>
            </a:xfrm>
            <a:prstGeom prst="rect">
              <a:avLst/>
            </a:prstGeom>
          </p:spPr>
        </p:pic>
        <p:pic>
          <p:nvPicPr>
            <p:cNvPr id="70" name="รูปภาพ 69"/>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8511653" y="4765304"/>
              <a:ext cx="290462" cy="322818"/>
            </a:xfrm>
            <a:prstGeom prst="rect">
              <a:avLst/>
            </a:prstGeom>
          </p:spPr>
        </p:pic>
      </p:grpSp>
      <p:grpSp>
        <p:nvGrpSpPr>
          <p:cNvPr id="71" name="กลุ่ม 70"/>
          <p:cNvGrpSpPr/>
          <p:nvPr userDrawn="1"/>
        </p:nvGrpSpPr>
        <p:grpSpPr>
          <a:xfrm>
            <a:off x="9908537" y="-1504431"/>
            <a:ext cx="4005304" cy="3007051"/>
            <a:chOff x="7431403" y="-1128323"/>
            <a:chExt cx="3003978" cy="2255288"/>
          </a:xfrm>
        </p:grpSpPr>
        <p:grpSp>
          <p:nvGrpSpPr>
            <p:cNvPr id="72" name="กลุ่ม 71"/>
            <p:cNvGrpSpPr/>
            <p:nvPr/>
          </p:nvGrpSpPr>
          <p:grpSpPr>
            <a:xfrm>
              <a:off x="7431403" y="-1128323"/>
              <a:ext cx="3003978" cy="2255288"/>
              <a:chOff x="7538590" y="-1209733"/>
              <a:chExt cx="3003978" cy="2255288"/>
            </a:xfrm>
          </p:grpSpPr>
          <p:sp>
            <p:nvSpPr>
              <p:cNvPr id="75" name="เมฆ 74"/>
              <p:cNvSpPr/>
              <p:nvPr/>
            </p:nvSpPr>
            <p:spPr>
              <a:xfrm rot="12718345" flipH="1">
                <a:off x="7538590" y="-1209733"/>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76" name="รูปภาพ 7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6200000" flipH="1">
                <a:off x="8001280" y="-45931"/>
                <a:ext cx="1088830" cy="1094141"/>
              </a:xfrm>
              <a:prstGeom prst="rect">
                <a:avLst/>
              </a:prstGeom>
              <a:effectLst>
                <a:outerShdw blurRad="50800" dist="38100" dir="2700000" algn="tl" rotWithShape="0">
                  <a:schemeClr val="accent4">
                    <a:alpha val="40000"/>
                  </a:schemeClr>
                </a:outerShdw>
              </a:effectLst>
            </p:spPr>
          </p:pic>
        </p:grpSp>
        <p:pic>
          <p:nvPicPr>
            <p:cNvPr id="73" name="รูปภาพ 7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9272080">
              <a:off x="7969721" y="88700"/>
              <a:ext cx="227780" cy="244529"/>
            </a:xfrm>
            <a:prstGeom prst="rect">
              <a:avLst/>
            </a:prstGeom>
          </p:spPr>
        </p:pic>
        <p:pic>
          <p:nvPicPr>
            <p:cNvPr id="74" name="รูปภาพ 7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9181959">
              <a:off x="8874659" y="847094"/>
              <a:ext cx="221840" cy="236152"/>
            </a:xfrm>
            <a:prstGeom prst="rect">
              <a:avLst/>
            </a:prstGeom>
          </p:spPr>
        </p:pic>
      </p:grpSp>
      <p:sp>
        <p:nvSpPr>
          <p:cNvPr id="77" name="ตัวแทนเนื้อหา 2"/>
          <p:cNvSpPr>
            <a:spLocks noGrp="1"/>
          </p:cNvSpPr>
          <p:nvPr>
            <p:ph sz="half" idx="1"/>
          </p:nvPr>
        </p:nvSpPr>
        <p:spPr>
          <a:xfrm>
            <a:off x="609600" y="2372884"/>
            <a:ext cx="5384800" cy="3394075"/>
          </a:xfrm>
          <a:prstGeom prst="rect">
            <a:avLst/>
          </a:prstGeo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th-TH" dirty="0"/>
              <a:t>คลิกเพื่อแก้ไขลักษณะของข้อความต้นแบบ</a:t>
            </a:r>
          </a:p>
          <a:p>
            <a:pPr lvl="1"/>
            <a:r>
              <a:rPr lang="th-TH" dirty="0"/>
              <a:t>ระดับที่สอง</a:t>
            </a:r>
          </a:p>
          <a:p>
            <a:pPr lvl="2"/>
            <a:r>
              <a:rPr lang="th-TH" dirty="0"/>
              <a:t>ระดับที่สาม</a:t>
            </a:r>
          </a:p>
          <a:p>
            <a:pPr lvl="3"/>
            <a:r>
              <a:rPr lang="th-TH" dirty="0"/>
              <a:t>ระดับที่สี่</a:t>
            </a:r>
          </a:p>
          <a:p>
            <a:pPr lvl="4"/>
            <a:r>
              <a:rPr lang="th-TH" dirty="0"/>
              <a:t>ระดับที่ห้า</a:t>
            </a:r>
          </a:p>
        </p:txBody>
      </p:sp>
      <p:sp>
        <p:nvSpPr>
          <p:cNvPr id="78" name="ตัวแทนเนื้อหา 3"/>
          <p:cNvSpPr>
            <a:spLocks noGrp="1"/>
          </p:cNvSpPr>
          <p:nvPr>
            <p:ph sz="half" idx="2"/>
          </p:nvPr>
        </p:nvSpPr>
        <p:spPr>
          <a:xfrm>
            <a:off x="6197600" y="2372884"/>
            <a:ext cx="5384800" cy="3394075"/>
          </a:xfrm>
          <a:prstGeom prst="rect">
            <a:avLst/>
          </a:prstGeo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th-TH"/>
              <a:t>คลิกเพื่อแก้ไขลักษณะของข้อความต้นแบบ</a:t>
            </a:r>
          </a:p>
          <a:p>
            <a:pPr lvl="1"/>
            <a:r>
              <a:rPr lang="th-TH"/>
              <a:t>ระดับที่สอง</a:t>
            </a:r>
          </a:p>
          <a:p>
            <a:pPr lvl="2"/>
            <a:r>
              <a:rPr lang="th-TH"/>
              <a:t>ระดับที่สาม</a:t>
            </a:r>
          </a:p>
          <a:p>
            <a:pPr lvl="3"/>
            <a:r>
              <a:rPr lang="th-TH"/>
              <a:t>ระดับที่สี่</a:t>
            </a:r>
          </a:p>
          <a:p>
            <a:pPr lvl="4"/>
            <a:r>
              <a:rPr lang="th-TH"/>
              <a:t>ระดับที่ห้า</a:t>
            </a:r>
          </a:p>
        </p:txBody>
      </p:sp>
    </p:spTree>
    <p:extLst>
      <p:ext uri="{BB962C8B-B14F-4D97-AF65-F5344CB8AC3E}">
        <p14:creationId xmlns:p14="http://schemas.microsoft.com/office/powerpoint/2010/main" val="46992309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4_เค้าโครงแบบกำหนดเอง">
    <p:spTree>
      <p:nvGrpSpPr>
        <p:cNvPr id="1" name=""/>
        <p:cNvGrpSpPr/>
        <p:nvPr/>
      </p:nvGrpSpPr>
      <p:grpSpPr>
        <a:xfrm>
          <a:off x="0" y="0"/>
          <a:ext cx="0" cy="0"/>
          <a:chOff x="0" y="0"/>
          <a:chExt cx="0" cy="0"/>
        </a:xfrm>
      </p:grpSpPr>
      <p:grpSp>
        <p:nvGrpSpPr>
          <p:cNvPr id="6" name="กลุ่ม 5"/>
          <p:cNvGrpSpPr/>
          <p:nvPr userDrawn="1"/>
        </p:nvGrpSpPr>
        <p:grpSpPr>
          <a:xfrm>
            <a:off x="335361" y="356660"/>
            <a:ext cx="11425271" cy="6124221"/>
            <a:chOff x="251519" y="267494"/>
            <a:chExt cx="8568953" cy="4593166"/>
          </a:xfrm>
        </p:grpSpPr>
        <p:sp>
          <p:nvSpPr>
            <p:cNvPr id="7" name="สี่เหลี่ยมผืนผ้า 6"/>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8" name="กลุ่ม 7"/>
            <p:cNvGrpSpPr/>
            <p:nvPr userDrawn="1"/>
          </p:nvGrpSpPr>
          <p:grpSpPr>
            <a:xfrm>
              <a:off x="251519" y="267494"/>
              <a:ext cx="8568953" cy="4593166"/>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grpSp>
        <p:nvGrpSpPr>
          <p:cNvPr id="44" name="กลุ่ม 43"/>
          <p:cNvGrpSpPr/>
          <p:nvPr userDrawn="1"/>
        </p:nvGrpSpPr>
        <p:grpSpPr>
          <a:xfrm>
            <a:off x="1295468" y="860649"/>
            <a:ext cx="9957331" cy="4997409"/>
            <a:chOff x="971600" y="645485"/>
            <a:chExt cx="7467998" cy="3748057"/>
          </a:xfrm>
        </p:grpSpPr>
        <p:sp>
          <p:nvSpPr>
            <p:cNvPr id="45" name="บวก 44"/>
            <p:cNvSpPr/>
            <p:nvPr userDrawn="1"/>
          </p:nvSpPr>
          <p:spPr>
            <a:xfrm rot="20706355">
              <a:off x="3438398" y="6454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6" name="บวก 45"/>
            <p:cNvSpPr/>
            <p:nvPr userDrawn="1"/>
          </p:nvSpPr>
          <p:spPr>
            <a:xfrm rot="17093645" flipH="1">
              <a:off x="1006423" y="332607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7" name="บวก 46"/>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8" name="บวก 47"/>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9" name="วงรี 48"/>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0" name="วงรี 49"/>
            <p:cNvSpPr/>
            <p:nvPr userDrawn="1"/>
          </p:nvSpPr>
          <p:spPr>
            <a:xfrm>
              <a:off x="7142612"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1" name="วงรี 50"/>
            <p:cNvSpPr/>
            <p:nvPr userDrawn="1"/>
          </p:nvSpPr>
          <p:spPr>
            <a:xfrm>
              <a:off x="2267744"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2" name="สามเหลี่ยมหน้าจั่ว 51"/>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3" name="สามเหลี่ยมหน้าจั่ว 52"/>
            <p:cNvSpPr/>
            <p:nvPr userDrawn="1"/>
          </p:nvSpPr>
          <p:spPr>
            <a:xfrm rot="1783205">
              <a:off x="4103960" y="428554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4" name="สามเหลี่ยมหน้าจั่ว 53"/>
            <p:cNvSpPr/>
            <p:nvPr userDrawn="1"/>
          </p:nvSpPr>
          <p:spPr>
            <a:xfrm rot="19585674">
              <a:off x="1346802" y="235572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5" name="สามเหลี่ยมหน้าจั่ว 54"/>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6" name="วงรี 55"/>
            <p:cNvSpPr/>
            <p:nvPr userDrawn="1"/>
          </p:nvSpPr>
          <p:spPr>
            <a:xfrm>
              <a:off x="971600" y="183007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3" name="ตัวแทนวันที่ 2"/>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11/03/66</a:t>
            </a:fld>
            <a:endParaRPr lang="th-TH">
              <a:solidFill>
                <a:prstClr val="black">
                  <a:tint val="75000"/>
                </a:prstClr>
              </a:solidFill>
            </a:endParaRPr>
          </a:p>
        </p:txBody>
      </p:sp>
      <p:sp>
        <p:nvSpPr>
          <p:cNvPr id="4" name="ตัวแทนท้ายกระดาษ 3"/>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5" name="ตัวแทนหมายเลขภาพนิ่ง 4"/>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grpSp>
        <p:nvGrpSpPr>
          <p:cNvPr id="57" name="กลุ่ม 56"/>
          <p:cNvGrpSpPr/>
          <p:nvPr userDrawn="1"/>
        </p:nvGrpSpPr>
        <p:grpSpPr>
          <a:xfrm>
            <a:off x="6071241" y="262388"/>
            <a:ext cx="5540073" cy="5515257"/>
            <a:chOff x="4553429" y="196789"/>
            <a:chExt cx="4155055" cy="4136443"/>
          </a:xfrm>
        </p:grpSpPr>
        <p:grpSp>
          <p:nvGrpSpPr>
            <p:cNvPr id="58" name="กลุ่ม 57"/>
            <p:cNvGrpSpPr/>
            <p:nvPr/>
          </p:nvGrpSpPr>
          <p:grpSpPr>
            <a:xfrm>
              <a:off x="4553429" y="1257869"/>
              <a:ext cx="4155055" cy="3075363"/>
              <a:chOff x="4100154" y="1257869"/>
              <a:chExt cx="4155055" cy="3186089"/>
            </a:xfrm>
          </p:grpSpPr>
          <p:sp>
            <p:nvSpPr>
              <p:cNvPr id="60" name="รูปแบบอิสระ 59"/>
              <p:cNvSpPr/>
              <p:nvPr/>
            </p:nvSpPr>
            <p:spPr>
              <a:xfrm>
                <a:off x="4303283" y="1357254"/>
                <a:ext cx="3951926" cy="3086704"/>
              </a:xfrm>
              <a:custGeom>
                <a:avLst/>
                <a:gdLst>
                  <a:gd name="connsiteX0" fmla="*/ 408795 w 1623177"/>
                  <a:gd name="connsiteY0" fmla="*/ 1456766 h 1482940"/>
                  <a:gd name="connsiteX1" fmla="*/ 20868 w 1623177"/>
                  <a:gd name="connsiteY1" fmla="*/ 1041130 h 1482940"/>
                  <a:gd name="connsiteX2" fmla="*/ 131704 w 1623177"/>
                  <a:gd name="connsiteY2" fmla="*/ 265275 h 1482940"/>
                  <a:gd name="connsiteX3" fmla="*/ 796722 w 1623177"/>
                  <a:gd name="connsiteY3" fmla="*/ 2039 h 1482940"/>
                  <a:gd name="connsiteX4" fmla="*/ 1558722 w 1623177"/>
                  <a:gd name="connsiteY4" fmla="*/ 376111 h 1482940"/>
                  <a:gd name="connsiteX5" fmla="*/ 1447886 w 1623177"/>
                  <a:gd name="connsiteY5" fmla="*/ 1318221 h 1482940"/>
                  <a:gd name="connsiteX6" fmla="*/ 408795 w 1623177"/>
                  <a:gd name="connsiteY6" fmla="*/ 1456766 h 1482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23177" h="1482940">
                    <a:moveTo>
                      <a:pt x="408795" y="1456766"/>
                    </a:moveTo>
                    <a:cubicBezTo>
                      <a:pt x="170959" y="1410584"/>
                      <a:pt x="67050" y="1239712"/>
                      <a:pt x="20868" y="1041130"/>
                    </a:cubicBezTo>
                    <a:cubicBezTo>
                      <a:pt x="-25314" y="842548"/>
                      <a:pt x="2395" y="438457"/>
                      <a:pt x="131704" y="265275"/>
                    </a:cubicBezTo>
                    <a:cubicBezTo>
                      <a:pt x="261013" y="92093"/>
                      <a:pt x="558886" y="-16434"/>
                      <a:pt x="796722" y="2039"/>
                    </a:cubicBezTo>
                    <a:cubicBezTo>
                      <a:pt x="1034558" y="20512"/>
                      <a:pt x="1450195" y="156747"/>
                      <a:pt x="1558722" y="376111"/>
                    </a:cubicBezTo>
                    <a:cubicBezTo>
                      <a:pt x="1667249" y="595475"/>
                      <a:pt x="1644159" y="1131185"/>
                      <a:pt x="1447886" y="1318221"/>
                    </a:cubicBezTo>
                    <a:cubicBezTo>
                      <a:pt x="1251613" y="1505257"/>
                      <a:pt x="646631" y="1502948"/>
                      <a:pt x="408795" y="1456766"/>
                    </a:cubicBezTo>
                    <a:close/>
                  </a:path>
                </a:pathLst>
              </a:cu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1" name="รูปแบบอิสระ 60"/>
              <p:cNvSpPr/>
              <p:nvPr/>
            </p:nvSpPr>
            <p:spPr>
              <a:xfrm>
                <a:off x="4100154" y="1257869"/>
                <a:ext cx="4051049" cy="3075362"/>
              </a:xfrm>
              <a:custGeom>
                <a:avLst/>
                <a:gdLst>
                  <a:gd name="connsiteX0" fmla="*/ 408795 w 1623177"/>
                  <a:gd name="connsiteY0" fmla="*/ 1456766 h 1482940"/>
                  <a:gd name="connsiteX1" fmla="*/ 20868 w 1623177"/>
                  <a:gd name="connsiteY1" fmla="*/ 1041130 h 1482940"/>
                  <a:gd name="connsiteX2" fmla="*/ 131704 w 1623177"/>
                  <a:gd name="connsiteY2" fmla="*/ 265275 h 1482940"/>
                  <a:gd name="connsiteX3" fmla="*/ 796722 w 1623177"/>
                  <a:gd name="connsiteY3" fmla="*/ 2039 h 1482940"/>
                  <a:gd name="connsiteX4" fmla="*/ 1558722 w 1623177"/>
                  <a:gd name="connsiteY4" fmla="*/ 376111 h 1482940"/>
                  <a:gd name="connsiteX5" fmla="*/ 1447886 w 1623177"/>
                  <a:gd name="connsiteY5" fmla="*/ 1318221 h 1482940"/>
                  <a:gd name="connsiteX6" fmla="*/ 408795 w 1623177"/>
                  <a:gd name="connsiteY6" fmla="*/ 1456766 h 1482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23177" h="1482940">
                    <a:moveTo>
                      <a:pt x="408795" y="1456766"/>
                    </a:moveTo>
                    <a:cubicBezTo>
                      <a:pt x="170959" y="1410584"/>
                      <a:pt x="67050" y="1239712"/>
                      <a:pt x="20868" y="1041130"/>
                    </a:cubicBezTo>
                    <a:cubicBezTo>
                      <a:pt x="-25314" y="842548"/>
                      <a:pt x="2395" y="438457"/>
                      <a:pt x="131704" y="265275"/>
                    </a:cubicBezTo>
                    <a:cubicBezTo>
                      <a:pt x="261013" y="92093"/>
                      <a:pt x="558886" y="-16434"/>
                      <a:pt x="796722" y="2039"/>
                    </a:cubicBezTo>
                    <a:cubicBezTo>
                      <a:pt x="1034558" y="20512"/>
                      <a:pt x="1450195" y="156747"/>
                      <a:pt x="1558722" y="376111"/>
                    </a:cubicBezTo>
                    <a:cubicBezTo>
                      <a:pt x="1667249" y="595475"/>
                      <a:pt x="1644159" y="1131185"/>
                      <a:pt x="1447886" y="1318221"/>
                    </a:cubicBezTo>
                    <a:cubicBezTo>
                      <a:pt x="1251613" y="1505257"/>
                      <a:pt x="646631" y="1502948"/>
                      <a:pt x="408795" y="1456766"/>
                    </a:cubicBezTo>
                    <a:close/>
                  </a:path>
                </a:pathLst>
              </a:custGeom>
              <a:solidFill>
                <a:srgbClr val="A794BE"/>
              </a:solidFill>
              <a:ln>
                <a:noFill/>
              </a:ln>
              <a:effectLst>
                <a:innerShdw blurRad="63500" dist="177800" dir="12840000">
                  <a:srgbClr val="977994">
                    <a:alpha val="16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pic>
          <p:nvPicPr>
            <p:cNvPr id="59" name="รูปภาพ 5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454021">
              <a:off x="7471741" y="196789"/>
              <a:ext cx="1132861" cy="1598420"/>
            </a:xfrm>
            <a:prstGeom prst="rect">
              <a:avLst/>
            </a:prstGeom>
          </p:spPr>
        </p:pic>
      </p:grpSp>
      <p:grpSp>
        <p:nvGrpSpPr>
          <p:cNvPr id="62" name="กลุ่ม 61"/>
          <p:cNvGrpSpPr/>
          <p:nvPr userDrawn="1"/>
        </p:nvGrpSpPr>
        <p:grpSpPr>
          <a:xfrm>
            <a:off x="8701375" y="6180880"/>
            <a:ext cx="3015709" cy="600000"/>
            <a:chOff x="3289945" y="3405879"/>
            <a:chExt cx="2261782" cy="450000"/>
          </a:xfrm>
        </p:grpSpPr>
        <p:sp>
          <p:nvSpPr>
            <p:cNvPr id="63" name="วงรี 62"/>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4" name="วงรี 63"/>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5" name="วงรี 64"/>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6" name="วงรี 65"/>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67" name="กลุ่ม 66"/>
          <p:cNvGrpSpPr/>
          <p:nvPr userDrawn="1"/>
        </p:nvGrpSpPr>
        <p:grpSpPr>
          <a:xfrm>
            <a:off x="605616" y="1419631"/>
            <a:ext cx="5162501" cy="4985700"/>
            <a:chOff x="454211" y="1064723"/>
            <a:chExt cx="3871876" cy="3739275"/>
          </a:xfrm>
        </p:grpSpPr>
        <p:pic>
          <p:nvPicPr>
            <p:cNvPr id="68" name="รูปภาพ 6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4211" y="1064723"/>
              <a:ext cx="3871876" cy="3739275"/>
            </a:xfrm>
            <a:prstGeom prst="rect">
              <a:avLst/>
            </a:prstGeom>
          </p:spPr>
        </p:pic>
        <p:sp>
          <p:nvSpPr>
            <p:cNvPr id="69" name="วงรี 68"/>
            <p:cNvSpPr/>
            <p:nvPr/>
          </p:nvSpPr>
          <p:spPr>
            <a:xfrm>
              <a:off x="847896" y="1461210"/>
              <a:ext cx="3041368" cy="2902851"/>
            </a:xfrm>
            <a:prstGeom prst="ellipse">
              <a:avLst/>
            </a:prstGeom>
            <a:solidFill>
              <a:schemeClr val="bg1"/>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70" name="กลุ่ม 69"/>
          <p:cNvGrpSpPr/>
          <p:nvPr userDrawn="1"/>
        </p:nvGrpSpPr>
        <p:grpSpPr>
          <a:xfrm>
            <a:off x="-1447992" y="5752524"/>
            <a:ext cx="4005304" cy="2900781"/>
            <a:chOff x="-1085994" y="4314392"/>
            <a:chExt cx="3003978" cy="2175586"/>
          </a:xfrm>
        </p:grpSpPr>
        <p:sp>
          <p:nvSpPr>
            <p:cNvPr id="71" name="เมฆ 70"/>
            <p:cNvSpPr/>
            <p:nvPr/>
          </p:nvSpPr>
          <p:spPr>
            <a:xfrm rot="1140269" flipH="1">
              <a:off x="-1085994" y="4314392"/>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72" name="รูปภาพ 7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26195">
              <a:off x="142099" y="4459669"/>
              <a:ext cx="373985" cy="398113"/>
            </a:xfrm>
            <a:prstGeom prst="rect">
              <a:avLst/>
            </a:prstGeom>
          </p:spPr>
        </p:pic>
        <p:pic>
          <p:nvPicPr>
            <p:cNvPr id="73" name="รูปภาพ 72"/>
            <p:cNvPicPr>
              <a:picLocks noChangeAspect="1"/>
            </p:cNvPicPr>
            <p:nvPr/>
          </p:nvPicPr>
          <p:blipFill rotWithShape="1">
            <a:blip r:embed="rId5" cstate="print">
              <a:extLst>
                <a:ext uri="{BEBA8EAE-BF5A-486C-A8C5-ECC9F3942E4B}">
                  <a14:imgProps xmlns:a14="http://schemas.microsoft.com/office/drawing/2010/main">
                    <a14:imgLayer r:embed="rId6">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766340" y="4856971"/>
              <a:ext cx="202448" cy="225000"/>
            </a:xfrm>
            <a:prstGeom prst="rect">
              <a:avLst/>
            </a:prstGeom>
          </p:spPr>
        </p:pic>
      </p:grpSp>
      <p:grpSp>
        <p:nvGrpSpPr>
          <p:cNvPr id="74" name="กลุ่ม 73"/>
          <p:cNvGrpSpPr/>
          <p:nvPr userDrawn="1"/>
        </p:nvGrpSpPr>
        <p:grpSpPr>
          <a:xfrm>
            <a:off x="-1404669" y="-1777268"/>
            <a:ext cx="3235280" cy="4005304"/>
            <a:chOff x="-1053502" y="-1332951"/>
            <a:chExt cx="2426460" cy="3003978"/>
          </a:xfrm>
        </p:grpSpPr>
        <p:sp>
          <p:nvSpPr>
            <p:cNvPr id="75" name="เมฆ 74"/>
            <p:cNvSpPr/>
            <p:nvPr/>
          </p:nvSpPr>
          <p:spPr>
            <a:xfrm rot="7546496" flipH="1">
              <a:off x="-1467698" y="-918755"/>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76" name="รูปภาพ 7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6200000" flipV="1">
              <a:off x="281473" y="166384"/>
              <a:ext cx="1088830" cy="1094141"/>
            </a:xfrm>
            <a:prstGeom prst="rect">
              <a:avLst/>
            </a:prstGeom>
            <a:effectLst>
              <a:outerShdw blurRad="50800" dist="38100" dir="2700000" algn="tl" rotWithShape="0">
                <a:schemeClr val="accent4">
                  <a:alpha val="40000"/>
                </a:schemeClr>
              </a:outerShdw>
            </a:effectLst>
          </p:spPr>
        </p:pic>
        <p:pic>
          <p:nvPicPr>
            <p:cNvPr id="77" name="รูปภาพ 7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29091" y="34719"/>
              <a:ext cx="344876" cy="370235"/>
            </a:xfrm>
            <a:prstGeom prst="rect">
              <a:avLst/>
            </a:prstGeom>
          </p:spPr>
        </p:pic>
        <p:pic>
          <p:nvPicPr>
            <p:cNvPr id="78" name="รูปภาพ 77"/>
            <p:cNvPicPr>
              <a:picLocks noChangeAspect="1"/>
            </p:cNvPicPr>
            <p:nvPr/>
          </p:nvPicPr>
          <p:blipFill rotWithShape="1">
            <a:blip r:embed="rId9" cstate="print">
              <a:extLst>
                <a:ext uri="{BEBA8EAE-BF5A-486C-A8C5-ECC9F3942E4B}">
                  <a14:imgProps xmlns:a14="http://schemas.microsoft.com/office/drawing/2010/main">
                    <a14:imgLayer r:embed="rId10">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99119" y="704071"/>
              <a:ext cx="152400" cy="169377"/>
            </a:xfrm>
            <a:prstGeom prst="rect">
              <a:avLst/>
            </a:prstGeom>
          </p:spPr>
        </p:pic>
      </p:grpSp>
      <p:sp>
        <p:nvSpPr>
          <p:cNvPr id="2" name="ชื่อเรื่อง 1"/>
          <p:cNvSpPr>
            <a:spLocks noGrp="1"/>
          </p:cNvSpPr>
          <p:nvPr>
            <p:ph type="title"/>
          </p:nvPr>
        </p:nvSpPr>
        <p:spPr>
          <a:xfrm>
            <a:off x="435600" y="399299"/>
            <a:ext cx="10972800" cy="1143000"/>
          </a:xfrm>
          <a:prstGeom prst="rect">
            <a:avLst/>
          </a:prstGeom>
        </p:spPr>
        <p:txBody>
          <a:bodyPr>
            <a:normAutofit/>
          </a:bodyPr>
          <a:lstStyle>
            <a:lvl1pPr>
              <a:defRPr sz="4800">
                <a:solidFill>
                  <a:srgbClr val="FFD757"/>
                </a:solidFill>
              </a:defRPr>
            </a:lvl1pPr>
          </a:lstStyle>
          <a:p>
            <a:r>
              <a:rPr lang="th-TH" dirty="0"/>
              <a:t>คลิกเพื่อแก้ไขลักษณะชื่อเรื่องต้นแบบ</a:t>
            </a:r>
          </a:p>
        </p:txBody>
      </p:sp>
      <p:sp>
        <p:nvSpPr>
          <p:cNvPr id="80" name="ตัวแทนรูปภาพ 79"/>
          <p:cNvSpPr>
            <a:spLocks noGrp="1"/>
          </p:cNvSpPr>
          <p:nvPr>
            <p:ph type="pic" sz="quarter" idx="13"/>
          </p:nvPr>
        </p:nvSpPr>
        <p:spPr>
          <a:xfrm>
            <a:off x="1101184" y="1947333"/>
            <a:ext cx="4084501" cy="3871384"/>
          </a:xfrm>
          <a:prstGeom prst="ellipse">
            <a:avLst/>
          </a:prstGeom>
        </p:spPr>
        <p:txBody>
          <a:bodyPr/>
          <a:lstStyle/>
          <a:p>
            <a:endParaRPr lang="th-TH"/>
          </a:p>
        </p:txBody>
      </p:sp>
      <p:sp>
        <p:nvSpPr>
          <p:cNvPr id="81" name="ตัวแทนข้อความ 3"/>
          <p:cNvSpPr>
            <a:spLocks noGrp="1"/>
          </p:cNvSpPr>
          <p:nvPr>
            <p:ph type="body" sz="half" idx="14"/>
          </p:nvPr>
        </p:nvSpPr>
        <p:spPr>
          <a:xfrm>
            <a:off x="6885743" y="2660915"/>
            <a:ext cx="4300352" cy="553924"/>
          </a:xfrm>
          <a:prstGeom prst="rect">
            <a:avLst/>
          </a:prstGeom>
        </p:spPr>
        <p:txBody>
          <a:bodyPr>
            <a:noAutofit/>
          </a:bodyPr>
          <a:lstStyle>
            <a:lvl1pPr marL="0" indent="0">
              <a:buNone/>
              <a:defRPr sz="2400">
                <a:solidFill>
                  <a:schemeClr val="bg1"/>
                </a:solidFill>
                <a:latin typeface="can_NongAor" pitchFamily="2" charset="0"/>
                <a:cs typeface="can_NongAor" pitchFamily="2" charset="0"/>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a:p>
            <a:pPr lvl="0"/>
            <a:endParaRPr lang="th-TH" dirty="0"/>
          </a:p>
        </p:txBody>
      </p:sp>
    </p:spTree>
    <p:extLst>
      <p:ext uri="{BB962C8B-B14F-4D97-AF65-F5344CB8AC3E}">
        <p14:creationId xmlns:p14="http://schemas.microsoft.com/office/powerpoint/2010/main" val="254149370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5_เค้าโครงแบบกำหนดเอง">
    <p:spTree>
      <p:nvGrpSpPr>
        <p:cNvPr id="1" name=""/>
        <p:cNvGrpSpPr/>
        <p:nvPr/>
      </p:nvGrpSpPr>
      <p:grpSpPr>
        <a:xfrm>
          <a:off x="0" y="0"/>
          <a:ext cx="0" cy="0"/>
          <a:chOff x="0" y="0"/>
          <a:chExt cx="0" cy="0"/>
        </a:xfrm>
      </p:grpSpPr>
      <p:grpSp>
        <p:nvGrpSpPr>
          <p:cNvPr id="6" name="กลุ่ม 5"/>
          <p:cNvGrpSpPr/>
          <p:nvPr userDrawn="1"/>
        </p:nvGrpSpPr>
        <p:grpSpPr>
          <a:xfrm>
            <a:off x="335361" y="356660"/>
            <a:ext cx="11425271" cy="6124221"/>
            <a:chOff x="251519" y="267494"/>
            <a:chExt cx="8568953" cy="4593166"/>
          </a:xfrm>
        </p:grpSpPr>
        <p:sp>
          <p:nvSpPr>
            <p:cNvPr id="7" name="สี่เหลี่ยมผืนผ้า 6"/>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8" name="กลุ่ม 7"/>
            <p:cNvGrpSpPr/>
            <p:nvPr userDrawn="1"/>
          </p:nvGrpSpPr>
          <p:grpSpPr>
            <a:xfrm>
              <a:off x="251519" y="267494"/>
              <a:ext cx="8568953" cy="4593166"/>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sp>
        <p:nvSpPr>
          <p:cNvPr id="2" name="ชื่อเรื่อง 1"/>
          <p:cNvSpPr>
            <a:spLocks noGrp="1"/>
          </p:cNvSpPr>
          <p:nvPr>
            <p:ph type="title"/>
          </p:nvPr>
        </p:nvSpPr>
        <p:spPr>
          <a:xfrm>
            <a:off x="561595" y="775159"/>
            <a:ext cx="10972800" cy="1143000"/>
          </a:xfrm>
          <a:prstGeom prst="rect">
            <a:avLst/>
          </a:prstGeom>
        </p:spPr>
        <p:txBody>
          <a:bodyPr/>
          <a:lstStyle/>
          <a:p>
            <a:r>
              <a:rPr lang="th-TH"/>
              <a:t>คลิกเพื่อแก้ไขลักษณะชื่อเรื่องต้นแบบ</a:t>
            </a:r>
          </a:p>
        </p:txBody>
      </p:sp>
      <p:sp>
        <p:nvSpPr>
          <p:cNvPr id="3" name="ตัวแทนวันที่ 2"/>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11/03/66</a:t>
            </a:fld>
            <a:endParaRPr lang="th-TH">
              <a:solidFill>
                <a:prstClr val="black">
                  <a:tint val="75000"/>
                </a:prstClr>
              </a:solidFill>
            </a:endParaRPr>
          </a:p>
        </p:txBody>
      </p:sp>
      <p:sp>
        <p:nvSpPr>
          <p:cNvPr id="4" name="ตัวแทนท้ายกระดาษ 3"/>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5" name="ตัวแทนหมายเลขภาพนิ่ง 4"/>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grpSp>
        <p:nvGrpSpPr>
          <p:cNvPr id="57" name="กลุ่ม 56"/>
          <p:cNvGrpSpPr/>
          <p:nvPr userDrawn="1"/>
        </p:nvGrpSpPr>
        <p:grpSpPr>
          <a:xfrm>
            <a:off x="8670247" y="157520"/>
            <a:ext cx="3015709" cy="600000"/>
            <a:chOff x="3289945" y="3405879"/>
            <a:chExt cx="2261782" cy="450000"/>
          </a:xfrm>
        </p:grpSpPr>
        <p:sp>
          <p:nvSpPr>
            <p:cNvPr id="58" name="วงรี 57"/>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9" name="วงรี 58"/>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0" name="วงรี 59"/>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1" name="วงรี 60"/>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62" name="กลุ่ม 61"/>
          <p:cNvGrpSpPr/>
          <p:nvPr userDrawn="1"/>
        </p:nvGrpSpPr>
        <p:grpSpPr>
          <a:xfrm>
            <a:off x="-2161644" y="-1331727"/>
            <a:ext cx="4005304" cy="2900781"/>
            <a:chOff x="-1621233" y="-998795"/>
            <a:chExt cx="3003978" cy="2175586"/>
          </a:xfrm>
        </p:grpSpPr>
        <p:sp>
          <p:nvSpPr>
            <p:cNvPr id="63" name="เมฆ 62"/>
            <p:cNvSpPr/>
            <p:nvPr/>
          </p:nvSpPr>
          <p:spPr>
            <a:xfrm rot="8811681">
              <a:off x="-1621233" y="-998795"/>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64" name="รูปภาพ 6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26195">
              <a:off x="429109" y="112817"/>
              <a:ext cx="340212" cy="362161"/>
            </a:xfrm>
            <a:prstGeom prst="rect">
              <a:avLst/>
            </a:prstGeom>
          </p:spPr>
        </p:pic>
        <p:pic>
          <p:nvPicPr>
            <p:cNvPr id="65" name="รูปภาพ 64"/>
            <p:cNvPicPr>
              <a:picLocks noChangeAspect="1"/>
            </p:cNvPicPr>
            <p:nvPr/>
          </p:nvPicPr>
          <p:blipFill rotWithShape="1">
            <a:blip r:embed="rId3" cstate="print">
              <a:extLst>
                <a:ext uri="{BEBA8EAE-BF5A-486C-A8C5-ECC9F3942E4B}">
                  <a14:imgProps xmlns:a14="http://schemas.microsoft.com/office/drawing/2010/main">
                    <a14:imgLayer r:embed="rId4">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99117" y="581369"/>
              <a:ext cx="224409" cy="249408"/>
            </a:xfrm>
            <a:prstGeom prst="rect">
              <a:avLst/>
            </a:prstGeom>
          </p:spPr>
        </p:pic>
      </p:grpSp>
    </p:spTree>
    <p:extLst>
      <p:ext uri="{BB962C8B-B14F-4D97-AF65-F5344CB8AC3E}">
        <p14:creationId xmlns:p14="http://schemas.microsoft.com/office/powerpoint/2010/main" val="261974406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6_เค้าโครงแบบกำหนดเอง">
    <p:spTree>
      <p:nvGrpSpPr>
        <p:cNvPr id="1" name=""/>
        <p:cNvGrpSpPr/>
        <p:nvPr/>
      </p:nvGrpSpPr>
      <p:grpSpPr>
        <a:xfrm>
          <a:off x="0" y="0"/>
          <a:ext cx="0" cy="0"/>
          <a:chOff x="0" y="0"/>
          <a:chExt cx="0" cy="0"/>
        </a:xfrm>
      </p:grpSpPr>
      <p:grpSp>
        <p:nvGrpSpPr>
          <p:cNvPr id="6" name="กลุ่ม 5"/>
          <p:cNvGrpSpPr/>
          <p:nvPr userDrawn="1"/>
        </p:nvGrpSpPr>
        <p:grpSpPr>
          <a:xfrm>
            <a:off x="335361" y="356660"/>
            <a:ext cx="11425271" cy="6124221"/>
            <a:chOff x="251519" y="267494"/>
            <a:chExt cx="8568953" cy="4593166"/>
          </a:xfrm>
        </p:grpSpPr>
        <p:sp>
          <p:nvSpPr>
            <p:cNvPr id="7" name="สี่เหลี่ยมผืนผ้า 6"/>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8" name="กลุ่ม 7"/>
            <p:cNvGrpSpPr/>
            <p:nvPr userDrawn="1"/>
          </p:nvGrpSpPr>
          <p:grpSpPr>
            <a:xfrm>
              <a:off x="251519" y="267494"/>
              <a:ext cx="8568953" cy="4593166"/>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grpSp>
        <p:nvGrpSpPr>
          <p:cNvPr id="44" name="กลุ่ม 43"/>
          <p:cNvGrpSpPr/>
          <p:nvPr userDrawn="1"/>
        </p:nvGrpSpPr>
        <p:grpSpPr>
          <a:xfrm>
            <a:off x="1295468" y="860649"/>
            <a:ext cx="9957331" cy="4997409"/>
            <a:chOff x="971600" y="645485"/>
            <a:chExt cx="7467998" cy="3748057"/>
          </a:xfrm>
        </p:grpSpPr>
        <p:sp>
          <p:nvSpPr>
            <p:cNvPr id="45" name="บวก 44"/>
            <p:cNvSpPr/>
            <p:nvPr userDrawn="1"/>
          </p:nvSpPr>
          <p:spPr>
            <a:xfrm rot="20706355">
              <a:off x="3438398" y="6454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6" name="บวก 45"/>
            <p:cNvSpPr/>
            <p:nvPr userDrawn="1"/>
          </p:nvSpPr>
          <p:spPr>
            <a:xfrm rot="17093645" flipH="1">
              <a:off x="1006423" y="332607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7" name="บวก 46"/>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8" name="บวก 47"/>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9" name="วงรี 48"/>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0" name="วงรี 49"/>
            <p:cNvSpPr/>
            <p:nvPr userDrawn="1"/>
          </p:nvSpPr>
          <p:spPr>
            <a:xfrm>
              <a:off x="7142612"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1" name="วงรี 50"/>
            <p:cNvSpPr/>
            <p:nvPr userDrawn="1"/>
          </p:nvSpPr>
          <p:spPr>
            <a:xfrm>
              <a:off x="2267744"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2" name="สามเหลี่ยมหน้าจั่ว 51"/>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3" name="สามเหลี่ยมหน้าจั่ว 52"/>
            <p:cNvSpPr/>
            <p:nvPr userDrawn="1"/>
          </p:nvSpPr>
          <p:spPr>
            <a:xfrm rot="1783205">
              <a:off x="4103960" y="428554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4" name="สามเหลี่ยมหน้าจั่ว 53"/>
            <p:cNvSpPr/>
            <p:nvPr userDrawn="1"/>
          </p:nvSpPr>
          <p:spPr>
            <a:xfrm rot="19585674">
              <a:off x="1346802" y="235572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5" name="สามเหลี่ยมหน้าจั่ว 54"/>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6" name="วงรี 55"/>
            <p:cNvSpPr/>
            <p:nvPr userDrawn="1"/>
          </p:nvSpPr>
          <p:spPr>
            <a:xfrm>
              <a:off x="971600" y="183007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2" name="ชื่อเรื่อง 1"/>
          <p:cNvSpPr>
            <a:spLocks noGrp="1"/>
          </p:cNvSpPr>
          <p:nvPr>
            <p:ph type="title"/>
          </p:nvPr>
        </p:nvSpPr>
        <p:spPr>
          <a:xfrm>
            <a:off x="520612" y="656659"/>
            <a:ext cx="10145824" cy="1143000"/>
          </a:xfrm>
          <a:prstGeom prst="rect">
            <a:avLst/>
          </a:prstGeom>
        </p:spPr>
        <p:txBody>
          <a:bodyPr/>
          <a:lstStyle>
            <a:lvl1pPr>
              <a:defRPr>
                <a:solidFill>
                  <a:srgbClr val="FFD757"/>
                </a:solidFill>
              </a:defRPr>
            </a:lvl1pPr>
          </a:lstStyle>
          <a:p>
            <a:r>
              <a:rPr lang="th-TH" dirty="0"/>
              <a:t>คลิกเพื่อแก้ไขลักษณะชื่อเรื่องต้นแบบ</a:t>
            </a:r>
          </a:p>
        </p:txBody>
      </p:sp>
      <p:sp>
        <p:nvSpPr>
          <p:cNvPr id="3" name="ตัวแทนวันที่ 2"/>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11/03/66</a:t>
            </a:fld>
            <a:endParaRPr lang="th-TH">
              <a:solidFill>
                <a:prstClr val="black">
                  <a:tint val="75000"/>
                </a:prstClr>
              </a:solidFill>
            </a:endParaRPr>
          </a:p>
        </p:txBody>
      </p:sp>
      <p:sp>
        <p:nvSpPr>
          <p:cNvPr id="4" name="ตัวแทนท้ายกระดาษ 3"/>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5" name="ตัวแทนหมายเลขภาพนิ่ง 4"/>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grpSp>
        <p:nvGrpSpPr>
          <p:cNvPr id="57" name="กลุ่ม 56"/>
          <p:cNvGrpSpPr/>
          <p:nvPr userDrawn="1"/>
        </p:nvGrpSpPr>
        <p:grpSpPr>
          <a:xfrm>
            <a:off x="420328" y="56659"/>
            <a:ext cx="3015709" cy="600000"/>
            <a:chOff x="3289945" y="3405879"/>
            <a:chExt cx="2261782" cy="450000"/>
          </a:xfrm>
        </p:grpSpPr>
        <p:sp>
          <p:nvSpPr>
            <p:cNvPr id="58" name="วงรี 57"/>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9" name="วงรี 58"/>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0" name="วงรี 59"/>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1" name="วงรี 60"/>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62" name="กลุ่ม 61"/>
          <p:cNvGrpSpPr/>
          <p:nvPr userDrawn="1"/>
        </p:nvGrpSpPr>
        <p:grpSpPr>
          <a:xfrm>
            <a:off x="-1643599" y="5619260"/>
            <a:ext cx="4005304" cy="2900781"/>
            <a:chOff x="-1232699" y="4214445"/>
            <a:chExt cx="3003978" cy="2175586"/>
          </a:xfrm>
        </p:grpSpPr>
        <p:sp>
          <p:nvSpPr>
            <p:cNvPr id="63" name="เมฆ 62"/>
            <p:cNvSpPr/>
            <p:nvPr/>
          </p:nvSpPr>
          <p:spPr>
            <a:xfrm rot="1631747" flipH="1">
              <a:off x="-1232699" y="4214445"/>
              <a:ext cx="3003978" cy="2175586"/>
            </a:xfrm>
            <a:prstGeom prst="cloud">
              <a:avLst/>
            </a:prstGeom>
            <a:solidFill>
              <a:schemeClr val="accent4">
                <a:lumMod val="60000"/>
                <a:lumOff val="40000"/>
              </a:schemeClr>
            </a:solidFill>
            <a:ln>
              <a:noFill/>
            </a:ln>
            <a:effectLst>
              <a:outerShdw blurRad="50800" dist="38100" algn="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64" name="รูปภาพ 6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26195">
              <a:off x="267219" y="4426089"/>
              <a:ext cx="373985" cy="398113"/>
            </a:xfrm>
            <a:prstGeom prst="rect">
              <a:avLst/>
            </a:prstGeom>
          </p:spPr>
        </p:pic>
        <p:pic>
          <p:nvPicPr>
            <p:cNvPr id="65" name="รูปภาพ 64"/>
            <p:cNvPicPr>
              <a:picLocks noChangeAspect="1"/>
            </p:cNvPicPr>
            <p:nvPr/>
          </p:nvPicPr>
          <p:blipFill rotWithShape="1">
            <a:blip r:embed="rId3" cstate="print">
              <a:extLst>
                <a:ext uri="{BEBA8EAE-BF5A-486C-A8C5-ECC9F3942E4B}">
                  <a14:imgProps xmlns:a14="http://schemas.microsoft.com/office/drawing/2010/main">
                    <a14:imgLayer r:embed="rId4">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828818" y="4926409"/>
              <a:ext cx="139969" cy="155561"/>
            </a:xfrm>
            <a:prstGeom prst="rect">
              <a:avLst/>
            </a:prstGeom>
          </p:spPr>
        </p:pic>
      </p:grpSp>
      <p:sp>
        <p:nvSpPr>
          <p:cNvPr id="66" name="วงรี 65"/>
          <p:cNvSpPr/>
          <p:nvPr userDrawn="1"/>
        </p:nvSpPr>
        <p:spPr>
          <a:xfrm>
            <a:off x="11525419" y="5339062"/>
            <a:ext cx="139200" cy="139911"/>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7" name="วงรี 66"/>
          <p:cNvSpPr/>
          <p:nvPr userDrawn="1"/>
        </p:nvSpPr>
        <p:spPr>
          <a:xfrm>
            <a:off x="11621429" y="5125173"/>
            <a:ext cx="139200" cy="139911"/>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8" name="วงรี 67"/>
          <p:cNvSpPr/>
          <p:nvPr userDrawn="1"/>
        </p:nvSpPr>
        <p:spPr>
          <a:xfrm>
            <a:off x="11467067" y="4902062"/>
            <a:ext cx="139200" cy="139911"/>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9" name="วงรี 68"/>
          <p:cNvSpPr/>
          <p:nvPr userDrawn="1"/>
        </p:nvSpPr>
        <p:spPr>
          <a:xfrm flipH="1">
            <a:off x="11184565" y="5881379"/>
            <a:ext cx="139200" cy="139911"/>
          </a:xfrm>
          <a:prstGeom prst="ellipse">
            <a:avLst/>
          </a:prstGeom>
          <a:solidFill>
            <a:srgbClr val="FFBD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0" name="วงรี 69"/>
          <p:cNvSpPr/>
          <p:nvPr userDrawn="1"/>
        </p:nvSpPr>
        <p:spPr>
          <a:xfrm flipH="1">
            <a:off x="11088555" y="5667490"/>
            <a:ext cx="139200" cy="139911"/>
          </a:xfrm>
          <a:prstGeom prst="ellipse">
            <a:avLst/>
          </a:prstGeom>
          <a:solidFill>
            <a:srgbClr val="EFD9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1" name="วงรี 70"/>
          <p:cNvSpPr/>
          <p:nvPr userDrawn="1"/>
        </p:nvSpPr>
        <p:spPr>
          <a:xfrm flipH="1">
            <a:off x="11242917" y="5444379"/>
            <a:ext cx="139200" cy="139911"/>
          </a:xfrm>
          <a:prstGeom prst="ellipse">
            <a:avLst/>
          </a:prstGeom>
          <a:solidFill>
            <a:srgbClr val="D597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72" name="กลุ่ม 71"/>
          <p:cNvGrpSpPr/>
          <p:nvPr userDrawn="1"/>
        </p:nvGrpSpPr>
        <p:grpSpPr>
          <a:xfrm>
            <a:off x="10264921" y="5511865"/>
            <a:ext cx="4005304" cy="3101032"/>
            <a:chOff x="7698691" y="4133899"/>
            <a:chExt cx="3003978" cy="2325774"/>
          </a:xfrm>
        </p:grpSpPr>
        <p:sp>
          <p:nvSpPr>
            <p:cNvPr id="73" name="เมฆ 72"/>
            <p:cNvSpPr/>
            <p:nvPr/>
          </p:nvSpPr>
          <p:spPr>
            <a:xfrm rot="19399497" flipH="1">
              <a:off x="7698691" y="4284087"/>
              <a:ext cx="3003978" cy="2175586"/>
            </a:xfrm>
            <a:prstGeom prst="cloud">
              <a:avLst/>
            </a:prstGeom>
            <a:solidFill>
              <a:schemeClr val="accent4">
                <a:lumMod val="60000"/>
                <a:lumOff val="40000"/>
              </a:schemeClr>
            </a:solidFill>
            <a:ln>
              <a:noFill/>
            </a:ln>
            <a:effectLst>
              <a:outerShdw blurRad="50800" dist="38100" dir="10800000" algn="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74" name="รูปภาพ 7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8138774" y="4133899"/>
              <a:ext cx="956993" cy="1030139"/>
            </a:xfrm>
            <a:prstGeom prst="rect">
              <a:avLst/>
            </a:prstGeom>
          </p:spPr>
        </p:pic>
      </p:grpSp>
      <p:grpSp>
        <p:nvGrpSpPr>
          <p:cNvPr id="75" name="กลุ่ม 74"/>
          <p:cNvGrpSpPr/>
          <p:nvPr userDrawn="1"/>
        </p:nvGrpSpPr>
        <p:grpSpPr>
          <a:xfrm>
            <a:off x="10194989" y="-1564486"/>
            <a:ext cx="4005304" cy="3325172"/>
            <a:chOff x="7646242" y="-1173366"/>
            <a:chExt cx="3003978" cy="2493879"/>
          </a:xfrm>
        </p:grpSpPr>
        <p:grpSp>
          <p:nvGrpSpPr>
            <p:cNvPr id="76" name="กลุ่ม 75"/>
            <p:cNvGrpSpPr/>
            <p:nvPr/>
          </p:nvGrpSpPr>
          <p:grpSpPr>
            <a:xfrm>
              <a:off x="7646242" y="-1173366"/>
              <a:ext cx="3003978" cy="2175586"/>
              <a:chOff x="7646242" y="-1173366"/>
              <a:chExt cx="3003978" cy="2175586"/>
            </a:xfrm>
          </p:grpSpPr>
          <p:sp>
            <p:nvSpPr>
              <p:cNvPr id="79" name="เมฆ 78"/>
              <p:cNvSpPr/>
              <p:nvPr/>
            </p:nvSpPr>
            <p:spPr>
              <a:xfrm rot="12665460" flipH="1">
                <a:off x="7646242" y="-1173366"/>
                <a:ext cx="3003978" cy="2175586"/>
              </a:xfrm>
              <a:prstGeom prst="cloud">
                <a:avLst/>
              </a:prstGeom>
              <a:solidFill>
                <a:schemeClr val="accent4">
                  <a:lumMod val="60000"/>
                  <a:lumOff val="40000"/>
                </a:schemeClr>
              </a:solidFill>
              <a:ln>
                <a:noFill/>
              </a:ln>
              <a:effectLst>
                <a:outerShdw blurRad="50800" dist="38100" dir="10800000" algn="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80" name="รูปภาพ 7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9499349">
                <a:off x="8820472" y="66491"/>
                <a:ext cx="229657" cy="246544"/>
              </a:xfrm>
              <a:prstGeom prst="rect">
                <a:avLst/>
              </a:prstGeom>
            </p:spPr>
          </p:pic>
          <p:pic>
            <p:nvPicPr>
              <p:cNvPr id="81" name="รูปภาพ 80"/>
              <p:cNvPicPr>
                <a:picLocks noChangeAspect="1"/>
              </p:cNvPicPr>
              <p:nvPr/>
            </p:nvPicPr>
            <p:blipFill rotWithShape="1">
              <a:blip r:embed="rId7" cstate="print">
                <a:extLst>
                  <a:ext uri="{BEBA8EAE-BF5A-486C-A8C5-ECC9F3942E4B}">
                    <a14:imgProps xmlns:a14="http://schemas.microsoft.com/office/drawing/2010/main">
                      <a14:imgLayer r:embed="rId8">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7669898" y="404338"/>
                <a:ext cx="152400" cy="169377"/>
              </a:xfrm>
              <a:prstGeom prst="rect">
                <a:avLst/>
              </a:prstGeom>
            </p:spPr>
          </p:pic>
        </p:grpSp>
        <p:pic>
          <p:nvPicPr>
            <p:cNvPr id="77" name="รูปภาพ 7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884368" y="130425"/>
              <a:ext cx="1225696" cy="929157"/>
            </a:xfrm>
            <a:prstGeom prst="rect">
              <a:avLst/>
            </a:prstGeom>
            <a:effectLst>
              <a:outerShdw blurRad="50800" dist="25400" dir="8100000" algn="tr" rotWithShape="0">
                <a:schemeClr val="accent4">
                  <a:alpha val="40000"/>
                </a:schemeClr>
              </a:outerShdw>
            </a:effectLst>
          </p:spPr>
        </p:pic>
        <p:pic>
          <p:nvPicPr>
            <p:cNvPr id="78" name="รูปภาพ 7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20950593">
              <a:off x="8676195" y="1028818"/>
              <a:ext cx="274017" cy="291695"/>
            </a:xfrm>
            <a:prstGeom prst="rect">
              <a:avLst/>
            </a:prstGeom>
          </p:spPr>
        </p:pic>
      </p:grpSp>
    </p:spTree>
    <p:extLst>
      <p:ext uri="{BB962C8B-B14F-4D97-AF65-F5344CB8AC3E}">
        <p14:creationId xmlns:p14="http://schemas.microsoft.com/office/powerpoint/2010/main" val="2405918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repeatCount="indefinite" fill="hold" grpId="0" nodeType="withEffect">
                                  <p:stCondLst>
                                    <p:cond delay="0"/>
                                  </p:stCondLst>
                                  <p:endCondLst>
                                    <p:cond evt="onNext" delay="0">
                                      <p:tgtEl>
                                        <p:sldTgt/>
                                      </p:tgtEl>
                                    </p:cond>
                                  </p:endCondLst>
                                  <p:childTnLst>
                                    <p:set>
                                      <p:cBhvr>
                                        <p:cTn id="6" dur="1" fill="hold">
                                          <p:stCondLst>
                                            <p:cond delay="0"/>
                                          </p:stCondLst>
                                        </p:cTn>
                                        <p:tgtEl>
                                          <p:spTgt spid="66"/>
                                        </p:tgtEl>
                                        <p:attrNameLst>
                                          <p:attrName>style.visibility</p:attrName>
                                        </p:attrNameLst>
                                      </p:cBhvr>
                                      <p:to>
                                        <p:strVal val="visible"/>
                                      </p:to>
                                    </p:set>
                                    <p:animEffect transition="in" filter="fade">
                                      <p:cBhvr>
                                        <p:cTn id="7" dur="2000"/>
                                        <p:tgtEl>
                                          <p:spTgt spid="66"/>
                                        </p:tgtEl>
                                      </p:cBhvr>
                                    </p:animEffect>
                                    <p:anim calcmode="lin" valueType="num">
                                      <p:cBhvr>
                                        <p:cTn id="8" dur="2000" fill="hold"/>
                                        <p:tgtEl>
                                          <p:spTgt spid="66"/>
                                        </p:tgtEl>
                                        <p:attrNameLst>
                                          <p:attrName>ppt_x</p:attrName>
                                        </p:attrNameLst>
                                      </p:cBhvr>
                                      <p:tavLst>
                                        <p:tav tm="0">
                                          <p:val>
                                            <p:strVal val="#ppt_x"/>
                                          </p:val>
                                        </p:tav>
                                        <p:tav tm="100000">
                                          <p:val>
                                            <p:strVal val="#ppt_x"/>
                                          </p:val>
                                        </p:tav>
                                      </p:tavLst>
                                    </p:anim>
                                    <p:anim calcmode="lin" valueType="num">
                                      <p:cBhvr>
                                        <p:cTn id="9" dur="2000" fill="hold"/>
                                        <p:tgtEl>
                                          <p:spTgt spid="66"/>
                                        </p:tgtEl>
                                        <p:attrNameLst>
                                          <p:attrName>ppt_y</p:attrName>
                                        </p:attrNameLst>
                                      </p:cBhvr>
                                      <p:tavLst>
                                        <p:tav tm="0">
                                          <p:val>
                                            <p:strVal val="#ppt_y+.1"/>
                                          </p:val>
                                        </p:tav>
                                        <p:tav tm="100000">
                                          <p:val>
                                            <p:strVal val="#ppt_y"/>
                                          </p:val>
                                        </p:tav>
                                      </p:tavLst>
                                    </p:anim>
                                  </p:childTnLst>
                                </p:cTn>
                              </p:par>
                              <p:par>
                                <p:cTn id="10" presetID="42" presetClass="entr" presetSubtype="0" repeatCount="indefinite" fill="hold" grpId="0" nodeType="withEffect">
                                  <p:stCondLst>
                                    <p:cond delay="0"/>
                                  </p:stCondLst>
                                  <p:endCondLst>
                                    <p:cond evt="onNext" delay="0">
                                      <p:tgtEl>
                                        <p:sldTgt/>
                                      </p:tgtEl>
                                    </p:cond>
                                  </p:endCondLst>
                                  <p:childTnLst>
                                    <p:set>
                                      <p:cBhvr>
                                        <p:cTn id="11" dur="1" fill="hold">
                                          <p:stCondLst>
                                            <p:cond delay="0"/>
                                          </p:stCondLst>
                                        </p:cTn>
                                        <p:tgtEl>
                                          <p:spTgt spid="67"/>
                                        </p:tgtEl>
                                        <p:attrNameLst>
                                          <p:attrName>style.visibility</p:attrName>
                                        </p:attrNameLst>
                                      </p:cBhvr>
                                      <p:to>
                                        <p:strVal val="visible"/>
                                      </p:to>
                                    </p:set>
                                    <p:animEffect transition="in" filter="fade">
                                      <p:cBhvr>
                                        <p:cTn id="12" dur="2000"/>
                                        <p:tgtEl>
                                          <p:spTgt spid="67"/>
                                        </p:tgtEl>
                                      </p:cBhvr>
                                    </p:animEffect>
                                    <p:anim calcmode="lin" valueType="num">
                                      <p:cBhvr>
                                        <p:cTn id="13" dur="2000" fill="hold"/>
                                        <p:tgtEl>
                                          <p:spTgt spid="67"/>
                                        </p:tgtEl>
                                        <p:attrNameLst>
                                          <p:attrName>ppt_x</p:attrName>
                                        </p:attrNameLst>
                                      </p:cBhvr>
                                      <p:tavLst>
                                        <p:tav tm="0">
                                          <p:val>
                                            <p:strVal val="#ppt_x"/>
                                          </p:val>
                                        </p:tav>
                                        <p:tav tm="100000">
                                          <p:val>
                                            <p:strVal val="#ppt_x"/>
                                          </p:val>
                                        </p:tav>
                                      </p:tavLst>
                                    </p:anim>
                                    <p:anim calcmode="lin" valueType="num">
                                      <p:cBhvr>
                                        <p:cTn id="14" dur="2000" fill="hold"/>
                                        <p:tgtEl>
                                          <p:spTgt spid="67"/>
                                        </p:tgtEl>
                                        <p:attrNameLst>
                                          <p:attrName>ppt_y</p:attrName>
                                        </p:attrNameLst>
                                      </p:cBhvr>
                                      <p:tavLst>
                                        <p:tav tm="0">
                                          <p:val>
                                            <p:strVal val="#ppt_y+.1"/>
                                          </p:val>
                                        </p:tav>
                                        <p:tav tm="100000">
                                          <p:val>
                                            <p:strVal val="#ppt_y"/>
                                          </p:val>
                                        </p:tav>
                                      </p:tavLst>
                                    </p:anim>
                                  </p:childTnLst>
                                </p:cTn>
                              </p:par>
                              <p:par>
                                <p:cTn id="15" presetID="42" presetClass="entr" presetSubtype="0" repeatCount="indefinite" fill="hold" grpId="0" nodeType="withEffect">
                                  <p:stCondLst>
                                    <p:cond delay="0"/>
                                  </p:stCondLst>
                                  <p:endCondLst>
                                    <p:cond evt="onNext" delay="0">
                                      <p:tgtEl>
                                        <p:sldTgt/>
                                      </p:tgtEl>
                                    </p:cond>
                                  </p:endCondLst>
                                  <p:childTnLst>
                                    <p:set>
                                      <p:cBhvr>
                                        <p:cTn id="16" dur="1" fill="hold">
                                          <p:stCondLst>
                                            <p:cond delay="0"/>
                                          </p:stCondLst>
                                        </p:cTn>
                                        <p:tgtEl>
                                          <p:spTgt spid="68"/>
                                        </p:tgtEl>
                                        <p:attrNameLst>
                                          <p:attrName>style.visibility</p:attrName>
                                        </p:attrNameLst>
                                      </p:cBhvr>
                                      <p:to>
                                        <p:strVal val="visible"/>
                                      </p:to>
                                    </p:set>
                                    <p:animEffect transition="in" filter="fade">
                                      <p:cBhvr>
                                        <p:cTn id="17" dur="2000"/>
                                        <p:tgtEl>
                                          <p:spTgt spid="68"/>
                                        </p:tgtEl>
                                      </p:cBhvr>
                                    </p:animEffect>
                                    <p:anim calcmode="lin" valueType="num">
                                      <p:cBhvr>
                                        <p:cTn id="18" dur="2000" fill="hold"/>
                                        <p:tgtEl>
                                          <p:spTgt spid="68"/>
                                        </p:tgtEl>
                                        <p:attrNameLst>
                                          <p:attrName>ppt_x</p:attrName>
                                        </p:attrNameLst>
                                      </p:cBhvr>
                                      <p:tavLst>
                                        <p:tav tm="0">
                                          <p:val>
                                            <p:strVal val="#ppt_x"/>
                                          </p:val>
                                        </p:tav>
                                        <p:tav tm="100000">
                                          <p:val>
                                            <p:strVal val="#ppt_x"/>
                                          </p:val>
                                        </p:tav>
                                      </p:tavLst>
                                    </p:anim>
                                    <p:anim calcmode="lin" valueType="num">
                                      <p:cBhvr>
                                        <p:cTn id="19" dur="2000" fill="hold"/>
                                        <p:tgtEl>
                                          <p:spTgt spid="68"/>
                                        </p:tgtEl>
                                        <p:attrNameLst>
                                          <p:attrName>ppt_y</p:attrName>
                                        </p:attrNameLst>
                                      </p:cBhvr>
                                      <p:tavLst>
                                        <p:tav tm="0">
                                          <p:val>
                                            <p:strVal val="#ppt_y+.1"/>
                                          </p:val>
                                        </p:tav>
                                        <p:tav tm="100000">
                                          <p:val>
                                            <p:strVal val="#ppt_y"/>
                                          </p:val>
                                        </p:tav>
                                      </p:tavLst>
                                    </p:anim>
                                  </p:childTnLst>
                                </p:cTn>
                              </p:par>
                              <p:par>
                                <p:cTn id="20" presetID="42" presetClass="entr" presetSubtype="0" repeatCount="indefinite" fill="hold" grpId="0" nodeType="withEffect">
                                  <p:stCondLst>
                                    <p:cond delay="0"/>
                                  </p:stCondLst>
                                  <p:endCondLst>
                                    <p:cond evt="onNext" delay="0">
                                      <p:tgtEl>
                                        <p:sldTgt/>
                                      </p:tgtEl>
                                    </p:cond>
                                  </p:endCondLst>
                                  <p:childTnLst>
                                    <p:set>
                                      <p:cBhvr>
                                        <p:cTn id="21" dur="1" fill="hold">
                                          <p:stCondLst>
                                            <p:cond delay="0"/>
                                          </p:stCondLst>
                                        </p:cTn>
                                        <p:tgtEl>
                                          <p:spTgt spid="69"/>
                                        </p:tgtEl>
                                        <p:attrNameLst>
                                          <p:attrName>style.visibility</p:attrName>
                                        </p:attrNameLst>
                                      </p:cBhvr>
                                      <p:to>
                                        <p:strVal val="visible"/>
                                      </p:to>
                                    </p:set>
                                    <p:animEffect transition="in" filter="fade">
                                      <p:cBhvr>
                                        <p:cTn id="22" dur="2000"/>
                                        <p:tgtEl>
                                          <p:spTgt spid="69"/>
                                        </p:tgtEl>
                                      </p:cBhvr>
                                    </p:animEffect>
                                    <p:anim calcmode="lin" valueType="num">
                                      <p:cBhvr>
                                        <p:cTn id="23" dur="2000" fill="hold"/>
                                        <p:tgtEl>
                                          <p:spTgt spid="69"/>
                                        </p:tgtEl>
                                        <p:attrNameLst>
                                          <p:attrName>ppt_x</p:attrName>
                                        </p:attrNameLst>
                                      </p:cBhvr>
                                      <p:tavLst>
                                        <p:tav tm="0">
                                          <p:val>
                                            <p:strVal val="#ppt_x"/>
                                          </p:val>
                                        </p:tav>
                                        <p:tav tm="100000">
                                          <p:val>
                                            <p:strVal val="#ppt_x"/>
                                          </p:val>
                                        </p:tav>
                                      </p:tavLst>
                                    </p:anim>
                                    <p:anim calcmode="lin" valueType="num">
                                      <p:cBhvr>
                                        <p:cTn id="24" dur="2000" fill="hold"/>
                                        <p:tgtEl>
                                          <p:spTgt spid="69"/>
                                        </p:tgtEl>
                                        <p:attrNameLst>
                                          <p:attrName>ppt_y</p:attrName>
                                        </p:attrNameLst>
                                      </p:cBhvr>
                                      <p:tavLst>
                                        <p:tav tm="0">
                                          <p:val>
                                            <p:strVal val="#ppt_y+.1"/>
                                          </p:val>
                                        </p:tav>
                                        <p:tav tm="100000">
                                          <p:val>
                                            <p:strVal val="#ppt_y"/>
                                          </p:val>
                                        </p:tav>
                                      </p:tavLst>
                                    </p:anim>
                                  </p:childTnLst>
                                </p:cTn>
                              </p:par>
                              <p:par>
                                <p:cTn id="25" presetID="42" presetClass="entr" presetSubtype="0" repeatCount="indefinite" fill="hold" grpId="0" nodeType="withEffect">
                                  <p:stCondLst>
                                    <p:cond delay="0"/>
                                  </p:stCondLst>
                                  <p:endCondLst>
                                    <p:cond evt="onNext" delay="0">
                                      <p:tgtEl>
                                        <p:sldTgt/>
                                      </p:tgtEl>
                                    </p:cond>
                                  </p:endCondLst>
                                  <p:childTnLst>
                                    <p:set>
                                      <p:cBhvr>
                                        <p:cTn id="26" dur="1" fill="hold">
                                          <p:stCondLst>
                                            <p:cond delay="0"/>
                                          </p:stCondLst>
                                        </p:cTn>
                                        <p:tgtEl>
                                          <p:spTgt spid="70"/>
                                        </p:tgtEl>
                                        <p:attrNameLst>
                                          <p:attrName>style.visibility</p:attrName>
                                        </p:attrNameLst>
                                      </p:cBhvr>
                                      <p:to>
                                        <p:strVal val="visible"/>
                                      </p:to>
                                    </p:set>
                                    <p:animEffect transition="in" filter="fade">
                                      <p:cBhvr>
                                        <p:cTn id="27" dur="2000"/>
                                        <p:tgtEl>
                                          <p:spTgt spid="70"/>
                                        </p:tgtEl>
                                      </p:cBhvr>
                                    </p:animEffect>
                                    <p:anim calcmode="lin" valueType="num">
                                      <p:cBhvr>
                                        <p:cTn id="28" dur="2000" fill="hold"/>
                                        <p:tgtEl>
                                          <p:spTgt spid="70"/>
                                        </p:tgtEl>
                                        <p:attrNameLst>
                                          <p:attrName>ppt_x</p:attrName>
                                        </p:attrNameLst>
                                      </p:cBhvr>
                                      <p:tavLst>
                                        <p:tav tm="0">
                                          <p:val>
                                            <p:strVal val="#ppt_x"/>
                                          </p:val>
                                        </p:tav>
                                        <p:tav tm="100000">
                                          <p:val>
                                            <p:strVal val="#ppt_x"/>
                                          </p:val>
                                        </p:tav>
                                      </p:tavLst>
                                    </p:anim>
                                    <p:anim calcmode="lin" valueType="num">
                                      <p:cBhvr>
                                        <p:cTn id="29" dur="2000" fill="hold"/>
                                        <p:tgtEl>
                                          <p:spTgt spid="70"/>
                                        </p:tgtEl>
                                        <p:attrNameLst>
                                          <p:attrName>ppt_y</p:attrName>
                                        </p:attrNameLst>
                                      </p:cBhvr>
                                      <p:tavLst>
                                        <p:tav tm="0">
                                          <p:val>
                                            <p:strVal val="#ppt_y+.1"/>
                                          </p:val>
                                        </p:tav>
                                        <p:tav tm="100000">
                                          <p:val>
                                            <p:strVal val="#ppt_y"/>
                                          </p:val>
                                        </p:tav>
                                      </p:tavLst>
                                    </p:anim>
                                  </p:childTnLst>
                                </p:cTn>
                              </p:par>
                              <p:par>
                                <p:cTn id="30" presetID="42" presetClass="entr" presetSubtype="0" repeatCount="indefinite" fill="hold" grpId="0" nodeType="withEffect">
                                  <p:stCondLst>
                                    <p:cond delay="0"/>
                                  </p:stCondLst>
                                  <p:endCondLst>
                                    <p:cond evt="onNext" delay="0">
                                      <p:tgtEl>
                                        <p:sldTgt/>
                                      </p:tgtEl>
                                    </p:cond>
                                  </p:endCondLst>
                                  <p:childTnLst>
                                    <p:set>
                                      <p:cBhvr>
                                        <p:cTn id="31" dur="1" fill="hold">
                                          <p:stCondLst>
                                            <p:cond delay="0"/>
                                          </p:stCondLst>
                                        </p:cTn>
                                        <p:tgtEl>
                                          <p:spTgt spid="71"/>
                                        </p:tgtEl>
                                        <p:attrNameLst>
                                          <p:attrName>style.visibility</p:attrName>
                                        </p:attrNameLst>
                                      </p:cBhvr>
                                      <p:to>
                                        <p:strVal val="visible"/>
                                      </p:to>
                                    </p:set>
                                    <p:animEffect transition="in" filter="fade">
                                      <p:cBhvr>
                                        <p:cTn id="32" dur="2000"/>
                                        <p:tgtEl>
                                          <p:spTgt spid="71"/>
                                        </p:tgtEl>
                                      </p:cBhvr>
                                    </p:animEffect>
                                    <p:anim calcmode="lin" valueType="num">
                                      <p:cBhvr>
                                        <p:cTn id="33" dur="2000" fill="hold"/>
                                        <p:tgtEl>
                                          <p:spTgt spid="71"/>
                                        </p:tgtEl>
                                        <p:attrNameLst>
                                          <p:attrName>ppt_x</p:attrName>
                                        </p:attrNameLst>
                                      </p:cBhvr>
                                      <p:tavLst>
                                        <p:tav tm="0">
                                          <p:val>
                                            <p:strVal val="#ppt_x"/>
                                          </p:val>
                                        </p:tav>
                                        <p:tav tm="100000">
                                          <p:val>
                                            <p:strVal val="#ppt_x"/>
                                          </p:val>
                                        </p:tav>
                                      </p:tavLst>
                                    </p:anim>
                                    <p:anim calcmode="lin" valueType="num">
                                      <p:cBhvr>
                                        <p:cTn id="34" dur="2000" fill="hold"/>
                                        <p:tgtEl>
                                          <p:spTgt spid="7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animBg="1"/>
      <p:bldP spid="67" grpId="0" animBg="1"/>
      <p:bldP spid="68" grpId="0" animBg="1"/>
      <p:bldP spid="69" grpId="0" animBg="1"/>
      <p:bldP spid="70" grpId="0" animBg="1"/>
      <p:bldP spid="71" grpId="0" animBg="1"/>
    </p:bld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7_เค้าโครงแบบกำหนดเอง">
    <p:spTree>
      <p:nvGrpSpPr>
        <p:cNvPr id="1" name=""/>
        <p:cNvGrpSpPr/>
        <p:nvPr/>
      </p:nvGrpSpPr>
      <p:grpSpPr>
        <a:xfrm>
          <a:off x="0" y="0"/>
          <a:ext cx="0" cy="0"/>
          <a:chOff x="0" y="0"/>
          <a:chExt cx="0" cy="0"/>
        </a:xfrm>
      </p:grpSpPr>
      <p:grpSp>
        <p:nvGrpSpPr>
          <p:cNvPr id="6" name="กลุ่ม 5"/>
          <p:cNvGrpSpPr/>
          <p:nvPr userDrawn="1"/>
        </p:nvGrpSpPr>
        <p:grpSpPr>
          <a:xfrm>
            <a:off x="335361" y="356660"/>
            <a:ext cx="11425271" cy="6124221"/>
            <a:chOff x="251519" y="267494"/>
            <a:chExt cx="8568953" cy="4593166"/>
          </a:xfrm>
        </p:grpSpPr>
        <p:sp>
          <p:nvSpPr>
            <p:cNvPr id="7" name="สี่เหลี่ยมผืนผ้า 6"/>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8" name="กลุ่ม 7"/>
            <p:cNvGrpSpPr/>
            <p:nvPr userDrawn="1"/>
          </p:nvGrpSpPr>
          <p:grpSpPr>
            <a:xfrm>
              <a:off x="251519" y="267494"/>
              <a:ext cx="8568953" cy="4593166"/>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sp>
        <p:nvSpPr>
          <p:cNvPr id="2" name="ชื่อเรื่อง 1"/>
          <p:cNvSpPr>
            <a:spLocks noGrp="1"/>
          </p:cNvSpPr>
          <p:nvPr>
            <p:ph type="title"/>
          </p:nvPr>
        </p:nvSpPr>
        <p:spPr>
          <a:xfrm>
            <a:off x="609600" y="274639"/>
            <a:ext cx="10972800" cy="1143000"/>
          </a:xfrm>
          <a:prstGeom prst="rect">
            <a:avLst/>
          </a:prstGeom>
        </p:spPr>
        <p:txBody>
          <a:bodyPr>
            <a:normAutofit/>
          </a:bodyPr>
          <a:lstStyle>
            <a:lvl1pPr>
              <a:defRPr sz="4800"/>
            </a:lvl1pPr>
          </a:lstStyle>
          <a:p>
            <a:r>
              <a:rPr lang="th-TH"/>
              <a:t>คลิกเพื่อแก้ไขลักษณะชื่อเรื่องต้นแบบ</a:t>
            </a:r>
          </a:p>
        </p:txBody>
      </p:sp>
      <p:sp>
        <p:nvSpPr>
          <p:cNvPr id="3" name="ตัวแทนวันที่ 2"/>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11/03/66</a:t>
            </a:fld>
            <a:endParaRPr lang="th-TH">
              <a:solidFill>
                <a:prstClr val="black">
                  <a:tint val="75000"/>
                </a:prstClr>
              </a:solidFill>
            </a:endParaRPr>
          </a:p>
        </p:txBody>
      </p:sp>
      <p:sp>
        <p:nvSpPr>
          <p:cNvPr id="4" name="ตัวแทนท้ายกระดาษ 3"/>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5" name="ตัวแทนหมายเลขภาพนิ่ง 4"/>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grpSp>
        <p:nvGrpSpPr>
          <p:cNvPr id="57" name="กลุ่ม 56"/>
          <p:cNvGrpSpPr/>
          <p:nvPr userDrawn="1"/>
        </p:nvGrpSpPr>
        <p:grpSpPr>
          <a:xfrm>
            <a:off x="465968" y="6157387"/>
            <a:ext cx="3015709" cy="600000"/>
            <a:chOff x="3289945" y="3405879"/>
            <a:chExt cx="2261782" cy="450000"/>
          </a:xfrm>
        </p:grpSpPr>
        <p:sp>
          <p:nvSpPr>
            <p:cNvPr id="58" name="วงรี 57"/>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9" name="วงรี 58"/>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0" name="วงรี 59"/>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1" name="วงรี 60"/>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62" name="รูปแบบอิสระ 61"/>
          <p:cNvSpPr/>
          <p:nvPr userDrawn="1"/>
        </p:nvSpPr>
        <p:spPr>
          <a:xfrm>
            <a:off x="6370466" y="1776965"/>
            <a:ext cx="4801687" cy="3557176"/>
          </a:xfrm>
          <a:custGeom>
            <a:avLst/>
            <a:gdLst>
              <a:gd name="connsiteX0" fmla="*/ 408795 w 1623177"/>
              <a:gd name="connsiteY0" fmla="*/ 1456766 h 1482940"/>
              <a:gd name="connsiteX1" fmla="*/ 20868 w 1623177"/>
              <a:gd name="connsiteY1" fmla="*/ 1041130 h 1482940"/>
              <a:gd name="connsiteX2" fmla="*/ 131704 w 1623177"/>
              <a:gd name="connsiteY2" fmla="*/ 265275 h 1482940"/>
              <a:gd name="connsiteX3" fmla="*/ 796722 w 1623177"/>
              <a:gd name="connsiteY3" fmla="*/ 2039 h 1482940"/>
              <a:gd name="connsiteX4" fmla="*/ 1558722 w 1623177"/>
              <a:gd name="connsiteY4" fmla="*/ 376111 h 1482940"/>
              <a:gd name="connsiteX5" fmla="*/ 1447886 w 1623177"/>
              <a:gd name="connsiteY5" fmla="*/ 1318221 h 1482940"/>
              <a:gd name="connsiteX6" fmla="*/ 408795 w 1623177"/>
              <a:gd name="connsiteY6" fmla="*/ 1456766 h 1482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23177" h="1482940">
                <a:moveTo>
                  <a:pt x="408795" y="1456766"/>
                </a:moveTo>
                <a:cubicBezTo>
                  <a:pt x="170959" y="1410584"/>
                  <a:pt x="67050" y="1239712"/>
                  <a:pt x="20868" y="1041130"/>
                </a:cubicBezTo>
                <a:cubicBezTo>
                  <a:pt x="-25314" y="842548"/>
                  <a:pt x="2395" y="438457"/>
                  <a:pt x="131704" y="265275"/>
                </a:cubicBezTo>
                <a:cubicBezTo>
                  <a:pt x="261013" y="92093"/>
                  <a:pt x="558886" y="-16434"/>
                  <a:pt x="796722" y="2039"/>
                </a:cubicBezTo>
                <a:cubicBezTo>
                  <a:pt x="1034558" y="20512"/>
                  <a:pt x="1450195" y="156747"/>
                  <a:pt x="1558722" y="376111"/>
                </a:cubicBezTo>
                <a:cubicBezTo>
                  <a:pt x="1667249" y="595475"/>
                  <a:pt x="1644159" y="1131185"/>
                  <a:pt x="1447886" y="1318221"/>
                </a:cubicBezTo>
                <a:cubicBezTo>
                  <a:pt x="1251613" y="1505257"/>
                  <a:pt x="646631" y="1502948"/>
                  <a:pt x="408795" y="1456766"/>
                </a:cubicBezTo>
                <a:close/>
              </a:path>
            </a:pathLst>
          </a:custGeom>
          <a:solidFill>
            <a:srgbClr val="FFDD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63" name="Google Shape;4631;p79"/>
          <p:cNvGrpSpPr/>
          <p:nvPr userDrawn="1"/>
        </p:nvGrpSpPr>
        <p:grpSpPr>
          <a:xfrm>
            <a:off x="1099114" y="1908603"/>
            <a:ext cx="4358524" cy="3458721"/>
            <a:chOff x="4147875" y="986011"/>
            <a:chExt cx="3842140" cy="3019074"/>
          </a:xfrm>
          <a:effectLst>
            <a:outerShdw blurRad="50800" dist="38100" dir="2700000" algn="tl" rotWithShape="0">
              <a:schemeClr val="accent4">
                <a:lumMod val="60000"/>
                <a:lumOff val="40000"/>
                <a:alpha val="40000"/>
              </a:schemeClr>
            </a:outerShdw>
          </a:effectLst>
        </p:grpSpPr>
        <p:sp>
          <p:nvSpPr>
            <p:cNvPr id="64" name="Google Shape;4633;p79"/>
            <p:cNvSpPr/>
            <p:nvPr/>
          </p:nvSpPr>
          <p:spPr>
            <a:xfrm>
              <a:off x="5602961" y="3553821"/>
              <a:ext cx="928770" cy="386339"/>
            </a:xfrm>
            <a:custGeom>
              <a:avLst/>
              <a:gdLst>
                <a:gd name="connsiteX0" fmla="*/ 1507 w 10193"/>
                <a:gd name="connsiteY0" fmla="*/ 0 h 11364"/>
                <a:gd name="connsiteX1" fmla="*/ 0 w 10193"/>
                <a:gd name="connsiteY1" fmla="*/ 11364 h 11364"/>
                <a:gd name="connsiteX2" fmla="*/ 10193 w 10193"/>
                <a:gd name="connsiteY2" fmla="*/ 5622 h 11364"/>
                <a:gd name="connsiteX3" fmla="*/ 9460 w 10193"/>
                <a:gd name="connsiteY3" fmla="*/ 0 h 11364"/>
                <a:gd name="connsiteX4" fmla="*/ 1507 w 10193"/>
                <a:gd name="connsiteY4" fmla="*/ 0 h 11364"/>
                <a:gd name="connsiteX0" fmla="*/ 1507 w 10930"/>
                <a:gd name="connsiteY0" fmla="*/ 0 h 11857"/>
                <a:gd name="connsiteX1" fmla="*/ 0 w 10930"/>
                <a:gd name="connsiteY1" fmla="*/ 11364 h 11857"/>
                <a:gd name="connsiteX2" fmla="*/ 10930 w 10930"/>
                <a:gd name="connsiteY2" fmla="*/ 11466 h 11857"/>
                <a:gd name="connsiteX3" fmla="*/ 9460 w 10930"/>
                <a:gd name="connsiteY3" fmla="*/ 0 h 11857"/>
                <a:gd name="connsiteX4" fmla="*/ 1507 w 10930"/>
                <a:gd name="connsiteY4" fmla="*/ 0 h 11857"/>
                <a:gd name="connsiteX0" fmla="*/ 1507 w 10930"/>
                <a:gd name="connsiteY0" fmla="*/ 0 h 11474"/>
                <a:gd name="connsiteX1" fmla="*/ 0 w 10930"/>
                <a:gd name="connsiteY1" fmla="*/ 11364 h 11474"/>
                <a:gd name="connsiteX2" fmla="*/ 10930 w 10930"/>
                <a:gd name="connsiteY2" fmla="*/ 11466 h 11474"/>
                <a:gd name="connsiteX3" fmla="*/ 9460 w 10930"/>
                <a:gd name="connsiteY3" fmla="*/ 0 h 11474"/>
                <a:gd name="connsiteX4" fmla="*/ 1507 w 10930"/>
                <a:gd name="connsiteY4" fmla="*/ 0 h 11474"/>
                <a:gd name="connsiteX0" fmla="*/ 1507 w 10930"/>
                <a:gd name="connsiteY0" fmla="*/ 0 h 11527"/>
                <a:gd name="connsiteX1" fmla="*/ 0 w 10930"/>
                <a:gd name="connsiteY1" fmla="*/ 11364 h 11527"/>
                <a:gd name="connsiteX2" fmla="*/ 10930 w 10930"/>
                <a:gd name="connsiteY2" fmla="*/ 11466 h 11527"/>
                <a:gd name="connsiteX3" fmla="*/ 9460 w 10930"/>
                <a:gd name="connsiteY3" fmla="*/ 0 h 11527"/>
                <a:gd name="connsiteX4" fmla="*/ 1507 w 10930"/>
                <a:gd name="connsiteY4" fmla="*/ 0 h 115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30" h="11527" extrusionOk="0">
                  <a:moveTo>
                    <a:pt x="1507" y="0"/>
                  </a:moveTo>
                  <a:lnTo>
                    <a:pt x="0" y="11364"/>
                  </a:lnTo>
                  <a:cubicBezTo>
                    <a:pt x="3411" y="11469"/>
                    <a:pt x="7558" y="11611"/>
                    <a:pt x="10930" y="11466"/>
                  </a:cubicBezTo>
                  <a:cubicBezTo>
                    <a:pt x="10686" y="9592"/>
                    <a:pt x="9704" y="1874"/>
                    <a:pt x="9460" y="0"/>
                  </a:cubicBezTo>
                  <a:lnTo>
                    <a:pt x="1507" y="0"/>
                  </a:lnTo>
                  <a:close/>
                </a:path>
              </a:pathLst>
            </a:custGeom>
            <a:solidFill>
              <a:srgbClr val="FFE89F"/>
            </a:solidFill>
            <a:ln w="28575">
              <a:solidFill>
                <a:schemeClr val="tx1"/>
              </a:solid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FC Onigiri Outline"/>
                <a:ea typeface="+mn-ea"/>
                <a:cs typeface="FC Onigiri Outline"/>
              </a:endParaRPr>
            </a:p>
          </p:txBody>
        </p:sp>
        <p:sp>
          <p:nvSpPr>
            <p:cNvPr id="65" name="Google Shape;4634;p79"/>
            <p:cNvSpPr/>
            <p:nvPr/>
          </p:nvSpPr>
          <p:spPr>
            <a:xfrm>
              <a:off x="5520135" y="3939716"/>
              <a:ext cx="1097573" cy="65369"/>
            </a:xfrm>
            <a:custGeom>
              <a:avLst/>
              <a:gdLst/>
              <a:ahLst/>
              <a:cxnLst/>
              <a:rect l="l" t="t" r="r" b="b"/>
              <a:pathLst>
                <a:path w="23375" h="1541" extrusionOk="0">
                  <a:moveTo>
                    <a:pt x="492" y="0"/>
                  </a:moveTo>
                  <a:cubicBezTo>
                    <a:pt x="214" y="0"/>
                    <a:pt x="1" y="230"/>
                    <a:pt x="1" y="492"/>
                  </a:cubicBezTo>
                  <a:lnTo>
                    <a:pt x="1" y="1541"/>
                  </a:lnTo>
                  <a:lnTo>
                    <a:pt x="23375" y="1541"/>
                  </a:lnTo>
                  <a:lnTo>
                    <a:pt x="23375" y="492"/>
                  </a:lnTo>
                  <a:cubicBezTo>
                    <a:pt x="23375" y="213"/>
                    <a:pt x="23145" y="0"/>
                    <a:pt x="22883" y="0"/>
                  </a:cubicBezTo>
                  <a:close/>
                </a:path>
              </a:pathLst>
            </a:custGeom>
            <a:solidFill>
              <a:srgbClr val="B6A0B4"/>
            </a:solidFill>
            <a:ln w="28575">
              <a:solidFill>
                <a:schemeClr val="tx1"/>
              </a:solid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FC Onigiri Outline"/>
                <a:ea typeface="+mn-ea"/>
                <a:cs typeface="FC Onigiri Outline"/>
              </a:endParaRPr>
            </a:p>
          </p:txBody>
        </p:sp>
        <p:sp>
          <p:nvSpPr>
            <p:cNvPr id="66" name="Google Shape;4635;p79"/>
            <p:cNvSpPr/>
            <p:nvPr/>
          </p:nvSpPr>
          <p:spPr>
            <a:xfrm>
              <a:off x="4147875" y="1157727"/>
              <a:ext cx="3842140" cy="2479534"/>
            </a:xfrm>
            <a:custGeom>
              <a:avLst/>
              <a:gdLst/>
              <a:ahLst/>
              <a:cxnLst/>
              <a:rect l="l" t="t" r="r" b="b"/>
              <a:pathLst>
                <a:path w="81826" h="58452" extrusionOk="0">
                  <a:moveTo>
                    <a:pt x="1574" y="1"/>
                  </a:moveTo>
                  <a:cubicBezTo>
                    <a:pt x="705" y="1"/>
                    <a:pt x="0" y="689"/>
                    <a:pt x="0" y="1558"/>
                  </a:cubicBezTo>
                  <a:lnTo>
                    <a:pt x="0" y="56895"/>
                  </a:lnTo>
                  <a:cubicBezTo>
                    <a:pt x="0" y="57764"/>
                    <a:pt x="705" y="58452"/>
                    <a:pt x="1574" y="58452"/>
                  </a:cubicBezTo>
                  <a:lnTo>
                    <a:pt x="80252" y="58452"/>
                  </a:lnTo>
                  <a:cubicBezTo>
                    <a:pt x="81121" y="58452"/>
                    <a:pt x="81826" y="57764"/>
                    <a:pt x="81826" y="56895"/>
                  </a:cubicBezTo>
                  <a:lnTo>
                    <a:pt x="81826" y="1558"/>
                  </a:lnTo>
                  <a:cubicBezTo>
                    <a:pt x="81826" y="689"/>
                    <a:pt x="81121" y="1"/>
                    <a:pt x="80252" y="1"/>
                  </a:cubicBezTo>
                  <a:close/>
                </a:path>
              </a:pathLst>
            </a:custGeom>
            <a:solidFill>
              <a:srgbClr val="B6A0B4"/>
            </a:solidFill>
            <a:ln w="28575">
              <a:solidFill>
                <a:schemeClr val="tx1"/>
              </a:solid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FC Onigiri Outline"/>
                <a:ea typeface="+mn-ea"/>
                <a:cs typeface="FC Onigiri Outline"/>
              </a:endParaRPr>
            </a:p>
          </p:txBody>
        </p:sp>
        <p:sp>
          <p:nvSpPr>
            <p:cNvPr id="67" name="Google Shape;4636;p79"/>
            <p:cNvSpPr/>
            <p:nvPr/>
          </p:nvSpPr>
          <p:spPr>
            <a:xfrm>
              <a:off x="4147875" y="986011"/>
              <a:ext cx="3842140" cy="2359231"/>
            </a:xfrm>
            <a:custGeom>
              <a:avLst/>
              <a:gdLst/>
              <a:ahLst/>
              <a:cxnLst/>
              <a:rect l="l" t="t" r="r" b="b"/>
              <a:pathLst>
                <a:path w="81826" h="55616" extrusionOk="0">
                  <a:moveTo>
                    <a:pt x="2836" y="0"/>
                  </a:moveTo>
                  <a:cubicBezTo>
                    <a:pt x="1279" y="0"/>
                    <a:pt x="0" y="1279"/>
                    <a:pt x="0" y="2836"/>
                  </a:cubicBezTo>
                  <a:lnTo>
                    <a:pt x="0" y="55616"/>
                  </a:lnTo>
                  <a:lnTo>
                    <a:pt x="81826" y="55616"/>
                  </a:lnTo>
                  <a:lnTo>
                    <a:pt x="81826" y="2836"/>
                  </a:lnTo>
                  <a:cubicBezTo>
                    <a:pt x="81826" y="1279"/>
                    <a:pt x="80547" y="0"/>
                    <a:pt x="78973" y="0"/>
                  </a:cubicBezTo>
                  <a:close/>
                </a:path>
              </a:pathLst>
            </a:custGeom>
            <a:solidFill>
              <a:srgbClr val="FFE89F"/>
            </a:solidFill>
            <a:ln w="28575">
              <a:solidFill>
                <a:schemeClr val="tx1"/>
              </a:solid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FC Onigiri Outline"/>
                <a:ea typeface="+mn-ea"/>
                <a:cs typeface="FC Onigiri Outline"/>
              </a:endParaRPr>
            </a:p>
          </p:txBody>
        </p:sp>
        <p:sp>
          <p:nvSpPr>
            <p:cNvPr id="68" name="Google Shape;4637;p79"/>
            <p:cNvSpPr/>
            <p:nvPr/>
          </p:nvSpPr>
          <p:spPr>
            <a:xfrm>
              <a:off x="4351050" y="1150770"/>
              <a:ext cx="3435791" cy="1934437"/>
            </a:xfrm>
            <a:custGeom>
              <a:avLst/>
              <a:gdLst/>
              <a:ahLst/>
              <a:cxnLst/>
              <a:rect l="l" t="t" r="r" b="b"/>
              <a:pathLst>
                <a:path w="73172" h="45602" extrusionOk="0">
                  <a:moveTo>
                    <a:pt x="426" y="1"/>
                  </a:moveTo>
                  <a:cubicBezTo>
                    <a:pt x="197" y="1"/>
                    <a:pt x="0" y="181"/>
                    <a:pt x="0" y="411"/>
                  </a:cubicBezTo>
                  <a:lnTo>
                    <a:pt x="0" y="45175"/>
                  </a:lnTo>
                  <a:cubicBezTo>
                    <a:pt x="0" y="45405"/>
                    <a:pt x="197" y="45601"/>
                    <a:pt x="426" y="45601"/>
                  </a:cubicBezTo>
                  <a:lnTo>
                    <a:pt x="72745" y="45601"/>
                  </a:lnTo>
                  <a:cubicBezTo>
                    <a:pt x="72975" y="45601"/>
                    <a:pt x="73171" y="45405"/>
                    <a:pt x="73171" y="45175"/>
                  </a:cubicBezTo>
                  <a:lnTo>
                    <a:pt x="73171" y="411"/>
                  </a:lnTo>
                  <a:cubicBezTo>
                    <a:pt x="73171" y="181"/>
                    <a:pt x="72975" y="1"/>
                    <a:pt x="72745" y="1"/>
                  </a:cubicBezTo>
                  <a:close/>
                </a:path>
              </a:pathLst>
            </a:custGeom>
            <a:solidFill>
              <a:schemeClr val="bg1"/>
            </a:solidFill>
            <a:ln w="28575">
              <a:solidFill>
                <a:schemeClr val="tx1"/>
              </a:solid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FC Onigiri Outline"/>
                <a:ea typeface="+mn-ea"/>
                <a:cs typeface="FC Onigiri Outline"/>
              </a:endParaRPr>
            </a:p>
          </p:txBody>
        </p:sp>
        <p:sp>
          <p:nvSpPr>
            <p:cNvPr id="69" name="Google Shape;4638;p79"/>
            <p:cNvSpPr/>
            <p:nvPr/>
          </p:nvSpPr>
          <p:spPr>
            <a:xfrm>
              <a:off x="6008800" y="3421088"/>
              <a:ext cx="120300" cy="120300"/>
            </a:xfrm>
            <a:prstGeom prst="ellipse">
              <a:avLst/>
            </a:prstGeom>
            <a:noFill/>
            <a:ln w="28575"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FC Onigiri Outline"/>
                <a:ea typeface="+mn-ea"/>
                <a:cs typeface="FC Onigiri Outline"/>
              </a:endParaRPr>
            </a:p>
          </p:txBody>
        </p:sp>
      </p:grpSp>
      <p:grpSp>
        <p:nvGrpSpPr>
          <p:cNvPr id="84" name="กลุ่ม 83"/>
          <p:cNvGrpSpPr/>
          <p:nvPr userDrawn="1"/>
        </p:nvGrpSpPr>
        <p:grpSpPr>
          <a:xfrm>
            <a:off x="10246641" y="5581368"/>
            <a:ext cx="4005304" cy="2900781"/>
            <a:chOff x="7684981" y="4186025"/>
            <a:chExt cx="3003978" cy="2175586"/>
          </a:xfrm>
        </p:grpSpPr>
        <p:sp>
          <p:nvSpPr>
            <p:cNvPr id="85" name="เมฆ 84"/>
            <p:cNvSpPr/>
            <p:nvPr/>
          </p:nvSpPr>
          <p:spPr>
            <a:xfrm rot="19775399">
              <a:off x="7684981" y="4186025"/>
              <a:ext cx="3003978" cy="2175586"/>
            </a:xfrm>
            <a:prstGeom prst="cloud">
              <a:avLst/>
            </a:prstGeom>
            <a:solidFill>
              <a:schemeClr val="accent4">
                <a:lumMod val="60000"/>
                <a:lumOff val="40000"/>
              </a:schemeClr>
            </a:solidFill>
            <a:ln>
              <a:noFill/>
            </a:ln>
            <a:effectLst>
              <a:outerShdw blurRad="50800" dist="38100" dir="10800000" algn="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86" name="รูปภาพ 8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26195">
              <a:off x="8330722" y="4719203"/>
              <a:ext cx="373985" cy="398113"/>
            </a:xfrm>
            <a:prstGeom prst="rect">
              <a:avLst/>
            </a:prstGeom>
          </p:spPr>
        </p:pic>
        <p:pic>
          <p:nvPicPr>
            <p:cNvPr id="87" name="รูปภาพ 86"/>
            <p:cNvPicPr>
              <a:picLocks noChangeAspect="1"/>
            </p:cNvPicPr>
            <p:nvPr/>
          </p:nvPicPr>
          <p:blipFill rotWithShape="1">
            <a:blip r:embed="rId3" cstate="print">
              <a:extLst>
                <a:ext uri="{BEBA8EAE-BF5A-486C-A8C5-ECC9F3942E4B}">
                  <a14:imgProps xmlns:a14="http://schemas.microsoft.com/office/drawing/2010/main">
                    <a14:imgLayer r:embed="rId4">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8824103" y="4523160"/>
              <a:ext cx="202448" cy="225000"/>
            </a:xfrm>
            <a:prstGeom prst="rect">
              <a:avLst/>
            </a:prstGeom>
          </p:spPr>
        </p:pic>
      </p:grpSp>
      <p:grpSp>
        <p:nvGrpSpPr>
          <p:cNvPr id="88" name="กลุ่ม 87"/>
          <p:cNvGrpSpPr/>
          <p:nvPr userDrawn="1"/>
        </p:nvGrpSpPr>
        <p:grpSpPr>
          <a:xfrm>
            <a:off x="-2002652" y="-1361655"/>
            <a:ext cx="4005304" cy="2900781"/>
            <a:chOff x="-1501989" y="-1021241"/>
            <a:chExt cx="3003978" cy="2175586"/>
          </a:xfrm>
        </p:grpSpPr>
        <p:sp>
          <p:nvSpPr>
            <p:cNvPr id="89" name="เมฆ 88"/>
            <p:cNvSpPr/>
            <p:nvPr/>
          </p:nvSpPr>
          <p:spPr>
            <a:xfrm rot="9058605">
              <a:off x="-1501989" y="-1021241"/>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90" name="รูปภาพ 8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7740" y="50482"/>
              <a:ext cx="344876" cy="370235"/>
            </a:xfrm>
            <a:prstGeom prst="rect">
              <a:avLst/>
            </a:prstGeom>
          </p:spPr>
        </p:pic>
        <p:pic>
          <p:nvPicPr>
            <p:cNvPr id="91" name="รูปภาพ 90"/>
            <p:cNvPicPr>
              <a:picLocks noChangeAspect="1"/>
            </p:cNvPicPr>
            <p:nvPr/>
          </p:nvPicPr>
          <p:blipFill rotWithShape="1">
            <a:blip r:embed="rId6" cstate="print">
              <a:extLst>
                <a:ext uri="{BEBA8EAE-BF5A-486C-A8C5-ECC9F3942E4B}">
                  <a14:imgProps xmlns:a14="http://schemas.microsoft.com/office/drawing/2010/main">
                    <a14:imgLayer r:embed="rId7">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175319" y="704071"/>
              <a:ext cx="152400" cy="169377"/>
            </a:xfrm>
            <a:prstGeom prst="rect">
              <a:avLst/>
            </a:prstGeom>
          </p:spPr>
        </p:pic>
      </p:grpSp>
      <p:grpSp>
        <p:nvGrpSpPr>
          <p:cNvPr id="92" name="กลุ่ม 91"/>
          <p:cNvGrpSpPr/>
          <p:nvPr userDrawn="1"/>
        </p:nvGrpSpPr>
        <p:grpSpPr>
          <a:xfrm>
            <a:off x="9700041" y="-1466565"/>
            <a:ext cx="4005304" cy="3238069"/>
            <a:chOff x="7275031" y="-1099924"/>
            <a:chExt cx="3003978" cy="2428552"/>
          </a:xfrm>
        </p:grpSpPr>
        <p:pic>
          <p:nvPicPr>
            <p:cNvPr id="93" name="รูปภาพ 92"/>
            <p:cNvPicPr>
              <a:picLocks noChangeAspect="1"/>
            </p:cNvPicPr>
            <p:nvPr/>
          </p:nvPicPr>
          <p:blipFill rotWithShape="1">
            <a:blip r:embed="rId6" cstate="print">
              <a:extLst>
                <a:ext uri="{BEBA8EAE-BF5A-486C-A8C5-ECC9F3942E4B}">
                  <a14:imgProps xmlns:a14="http://schemas.microsoft.com/office/drawing/2010/main">
                    <a14:imgLayer r:embed="rId7">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flipH="1">
              <a:off x="8952339" y="625388"/>
              <a:ext cx="152400" cy="169377"/>
            </a:xfrm>
            <a:prstGeom prst="rect">
              <a:avLst/>
            </a:prstGeom>
          </p:spPr>
        </p:pic>
        <p:sp>
          <p:nvSpPr>
            <p:cNvPr id="94" name="เมฆ 93"/>
            <p:cNvSpPr/>
            <p:nvPr/>
          </p:nvSpPr>
          <p:spPr>
            <a:xfrm rot="12541395" flipH="1">
              <a:off x="7275031" y="-1099924"/>
              <a:ext cx="3003978" cy="2175586"/>
            </a:xfrm>
            <a:prstGeom prst="cloud">
              <a:avLst/>
            </a:prstGeom>
            <a:solidFill>
              <a:schemeClr val="accent4">
                <a:lumMod val="60000"/>
                <a:lumOff val="40000"/>
              </a:schemeClr>
            </a:solidFill>
            <a:ln>
              <a:noFill/>
            </a:ln>
            <a:effectLst>
              <a:outerShdw blurRad="50800" dist="38100" dir="10800000" algn="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95" name="รูปภาพ 9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8605979" y="131271"/>
              <a:ext cx="253784" cy="272445"/>
            </a:xfrm>
            <a:prstGeom prst="rect">
              <a:avLst/>
            </a:prstGeom>
          </p:spPr>
        </p:pic>
        <p:pic>
          <p:nvPicPr>
            <p:cNvPr id="96" name="รูปภาพ 9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969508" y="403716"/>
              <a:ext cx="1057043" cy="924912"/>
            </a:xfrm>
            <a:prstGeom prst="rect">
              <a:avLst/>
            </a:prstGeom>
            <a:effectLst>
              <a:outerShdw blurRad="50800" dist="38100" dir="2700000" algn="tl" rotWithShape="0">
                <a:schemeClr val="accent4">
                  <a:alpha val="40000"/>
                </a:schemeClr>
              </a:outerShdw>
            </a:effectLst>
          </p:spPr>
        </p:pic>
      </p:grpSp>
      <p:grpSp>
        <p:nvGrpSpPr>
          <p:cNvPr id="44" name="กลุ่ม 43"/>
          <p:cNvGrpSpPr/>
          <p:nvPr userDrawn="1"/>
        </p:nvGrpSpPr>
        <p:grpSpPr>
          <a:xfrm>
            <a:off x="551316" y="860649"/>
            <a:ext cx="11085525" cy="4997409"/>
            <a:chOff x="413486" y="645485"/>
            <a:chExt cx="8314144" cy="3748057"/>
          </a:xfrm>
        </p:grpSpPr>
        <p:sp>
          <p:nvSpPr>
            <p:cNvPr id="45" name="บวก 44"/>
            <p:cNvSpPr/>
            <p:nvPr userDrawn="1"/>
          </p:nvSpPr>
          <p:spPr>
            <a:xfrm rot="20706355">
              <a:off x="3438398" y="6454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6" name="บวก 45"/>
            <p:cNvSpPr/>
            <p:nvPr userDrawn="1"/>
          </p:nvSpPr>
          <p:spPr>
            <a:xfrm rot="17093645" flipH="1">
              <a:off x="415465" y="2876329"/>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7" name="บวก 46"/>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8" name="บวก 47"/>
            <p:cNvSpPr/>
            <p:nvPr userDrawn="1"/>
          </p:nvSpPr>
          <p:spPr>
            <a:xfrm rot="17093645" flipH="1">
              <a:off x="8207223"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9" name="วงรี 48"/>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0" name="วงรี 49"/>
            <p:cNvSpPr/>
            <p:nvPr userDrawn="1"/>
          </p:nvSpPr>
          <p:spPr>
            <a:xfrm>
              <a:off x="7142612"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1" name="วงรี 50"/>
            <p:cNvSpPr/>
            <p:nvPr userDrawn="1"/>
          </p:nvSpPr>
          <p:spPr>
            <a:xfrm>
              <a:off x="1475656"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2" name="สามเหลี่ยมหน้าจั่ว 51"/>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3" name="สามเหลี่ยมหน้าจั่ว 52"/>
            <p:cNvSpPr/>
            <p:nvPr userDrawn="1"/>
          </p:nvSpPr>
          <p:spPr>
            <a:xfrm rot="1783205">
              <a:off x="4103960" y="428554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4" name="สามเหลี่ยมหน้าจั่ว 53"/>
            <p:cNvSpPr/>
            <p:nvPr userDrawn="1"/>
          </p:nvSpPr>
          <p:spPr>
            <a:xfrm rot="19585674">
              <a:off x="2138890" y="1152444"/>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5" name="สามเหลี่ยมหน้าจั่ว 54"/>
            <p:cNvSpPr/>
            <p:nvPr userDrawn="1"/>
          </p:nvSpPr>
          <p:spPr>
            <a:xfrm rot="19590220">
              <a:off x="8619630" y="3451028"/>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6" name="วงรี 55"/>
            <p:cNvSpPr/>
            <p:nvPr userDrawn="1"/>
          </p:nvSpPr>
          <p:spPr>
            <a:xfrm>
              <a:off x="611560" y="120359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98" name="ตัวแทนรูปภาพ 97"/>
          <p:cNvSpPr>
            <a:spLocks noGrp="1"/>
          </p:cNvSpPr>
          <p:nvPr>
            <p:ph type="pic" sz="quarter" idx="13"/>
          </p:nvPr>
        </p:nvSpPr>
        <p:spPr>
          <a:xfrm>
            <a:off x="1329267" y="2097619"/>
            <a:ext cx="3898900" cy="2216149"/>
          </a:xfrm>
          <a:prstGeom prst="rect">
            <a:avLst/>
          </a:prstGeom>
        </p:spPr>
        <p:txBody>
          <a:bodyPr/>
          <a:lstStyle/>
          <a:p>
            <a:endParaRPr lang="th-TH"/>
          </a:p>
        </p:txBody>
      </p:sp>
      <p:sp>
        <p:nvSpPr>
          <p:cNvPr id="99" name="ตัวแทนข้อความ 3"/>
          <p:cNvSpPr>
            <a:spLocks noGrp="1"/>
          </p:cNvSpPr>
          <p:nvPr>
            <p:ph type="body" sz="half" idx="2"/>
          </p:nvPr>
        </p:nvSpPr>
        <p:spPr>
          <a:xfrm>
            <a:off x="6750128" y="2490165"/>
            <a:ext cx="4363901" cy="804863"/>
          </a:xfrm>
          <a:prstGeom prst="rect">
            <a:avLst/>
          </a:prstGeom>
        </p:spPr>
        <p:txBody>
          <a:bodyPr>
            <a:normAutofit/>
          </a:bodyPr>
          <a:lstStyle>
            <a:lvl1pPr marL="0" indent="0">
              <a:buNone/>
              <a:defRPr sz="4800">
                <a:solidFill>
                  <a:schemeClr val="accent4">
                    <a:lumMod val="75000"/>
                  </a:schemeClr>
                </a:solidFill>
                <a:effectLst>
                  <a:outerShdw blurRad="63500" sx="102000" sy="102000" algn="ctr" rotWithShape="0">
                    <a:schemeClr val="accent4">
                      <a:alpha val="40000"/>
                    </a:schemeClr>
                  </a:outerShdw>
                </a:effectLst>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a:p>
            <a:pPr lvl="0"/>
            <a:endParaRPr lang="th-TH" dirty="0"/>
          </a:p>
        </p:txBody>
      </p:sp>
      <p:sp>
        <p:nvSpPr>
          <p:cNvPr id="100" name="ตัวแทนข้อความ 3"/>
          <p:cNvSpPr>
            <a:spLocks noGrp="1"/>
          </p:cNvSpPr>
          <p:nvPr>
            <p:ph type="body" sz="half" idx="14"/>
          </p:nvPr>
        </p:nvSpPr>
        <p:spPr>
          <a:xfrm>
            <a:off x="6769725" y="3962998"/>
            <a:ext cx="4300352" cy="553924"/>
          </a:xfrm>
          <a:prstGeom prst="rect">
            <a:avLst/>
          </a:prstGeom>
        </p:spPr>
        <p:txBody>
          <a:bodyPr>
            <a:noAutofit/>
          </a:bodyPr>
          <a:lstStyle>
            <a:lvl1pPr marL="0" indent="0">
              <a:buNone/>
              <a:defRPr sz="2400">
                <a:solidFill>
                  <a:schemeClr val="accent4">
                    <a:lumMod val="75000"/>
                  </a:schemeClr>
                </a:solidFill>
                <a:latin typeface="can_NongAor" pitchFamily="2" charset="0"/>
                <a:cs typeface="can_NongAor" pitchFamily="2" charset="0"/>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a:p>
            <a:pPr lvl="0"/>
            <a:endParaRPr lang="th-TH" dirty="0"/>
          </a:p>
        </p:txBody>
      </p:sp>
    </p:spTree>
    <p:extLst>
      <p:ext uri="{BB962C8B-B14F-4D97-AF65-F5344CB8AC3E}">
        <p14:creationId xmlns:p14="http://schemas.microsoft.com/office/powerpoint/2010/main" val="133289846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8_เค้าโครงแบบกำหนดเอง">
    <p:spTree>
      <p:nvGrpSpPr>
        <p:cNvPr id="1" name=""/>
        <p:cNvGrpSpPr/>
        <p:nvPr/>
      </p:nvGrpSpPr>
      <p:grpSpPr>
        <a:xfrm>
          <a:off x="0" y="0"/>
          <a:ext cx="0" cy="0"/>
          <a:chOff x="0" y="0"/>
          <a:chExt cx="0" cy="0"/>
        </a:xfrm>
      </p:grpSpPr>
      <p:grpSp>
        <p:nvGrpSpPr>
          <p:cNvPr id="6" name="กลุ่ม 5"/>
          <p:cNvGrpSpPr/>
          <p:nvPr userDrawn="1"/>
        </p:nvGrpSpPr>
        <p:grpSpPr>
          <a:xfrm>
            <a:off x="335361" y="356660"/>
            <a:ext cx="11425271" cy="6124221"/>
            <a:chOff x="251519" y="267494"/>
            <a:chExt cx="8568953" cy="4593166"/>
          </a:xfrm>
        </p:grpSpPr>
        <p:sp>
          <p:nvSpPr>
            <p:cNvPr id="7" name="สี่เหลี่ยมผืนผ้า 6"/>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8" name="กลุ่ม 7"/>
            <p:cNvGrpSpPr/>
            <p:nvPr userDrawn="1"/>
          </p:nvGrpSpPr>
          <p:grpSpPr>
            <a:xfrm>
              <a:off x="251519" y="267494"/>
              <a:ext cx="8568953" cy="4593166"/>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sp>
        <p:nvSpPr>
          <p:cNvPr id="2" name="ชื่อเรื่อง 1"/>
          <p:cNvSpPr>
            <a:spLocks noGrp="1"/>
          </p:cNvSpPr>
          <p:nvPr>
            <p:ph type="title"/>
          </p:nvPr>
        </p:nvSpPr>
        <p:spPr>
          <a:xfrm>
            <a:off x="561595" y="534159"/>
            <a:ext cx="10972800" cy="1143000"/>
          </a:xfrm>
          <a:prstGeom prst="rect">
            <a:avLst/>
          </a:prstGeom>
        </p:spPr>
        <p:txBody>
          <a:bodyPr>
            <a:normAutofit/>
          </a:bodyPr>
          <a:lstStyle>
            <a:lvl1pPr>
              <a:defRPr sz="5333">
                <a:solidFill>
                  <a:srgbClr val="FFD757"/>
                </a:solidFill>
              </a:defRPr>
            </a:lvl1pPr>
          </a:lstStyle>
          <a:p>
            <a:r>
              <a:rPr lang="th-TH" dirty="0"/>
              <a:t>คลิกเพื่อแก้ไขลักษณะชื่อเรื่องต้นแบบ</a:t>
            </a:r>
          </a:p>
        </p:txBody>
      </p:sp>
      <p:sp>
        <p:nvSpPr>
          <p:cNvPr id="3" name="ตัวแทนวันที่ 2"/>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11/03/66</a:t>
            </a:fld>
            <a:endParaRPr lang="th-TH">
              <a:solidFill>
                <a:prstClr val="black">
                  <a:tint val="75000"/>
                </a:prstClr>
              </a:solidFill>
            </a:endParaRPr>
          </a:p>
        </p:txBody>
      </p:sp>
      <p:sp>
        <p:nvSpPr>
          <p:cNvPr id="4" name="ตัวแทนท้ายกระดาษ 3"/>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5" name="ตัวแทนหมายเลขภาพนิ่ง 4"/>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grpSp>
        <p:nvGrpSpPr>
          <p:cNvPr id="57" name="กลุ่ม 56"/>
          <p:cNvGrpSpPr/>
          <p:nvPr userDrawn="1"/>
        </p:nvGrpSpPr>
        <p:grpSpPr>
          <a:xfrm>
            <a:off x="8701375" y="6180880"/>
            <a:ext cx="3015709" cy="600000"/>
            <a:chOff x="3289945" y="3405879"/>
            <a:chExt cx="2261782" cy="450000"/>
          </a:xfrm>
        </p:grpSpPr>
        <p:sp>
          <p:nvSpPr>
            <p:cNvPr id="58" name="วงรี 57"/>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9" name="วงรี 58"/>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0" name="วงรี 59"/>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1" name="วงรี 60"/>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62" name="กลุ่ม 61"/>
          <p:cNvGrpSpPr/>
          <p:nvPr userDrawn="1"/>
        </p:nvGrpSpPr>
        <p:grpSpPr>
          <a:xfrm>
            <a:off x="10222468" y="-1406939"/>
            <a:ext cx="4005304" cy="2900781"/>
            <a:chOff x="7666851" y="-1055204"/>
            <a:chExt cx="3003978" cy="2175586"/>
          </a:xfrm>
        </p:grpSpPr>
        <p:sp>
          <p:nvSpPr>
            <p:cNvPr id="63" name="เมฆ 62"/>
            <p:cNvSpPr/>
            <p:nvPr/>
          </p:nvSpPr>
          <p:spPr>
            <a:xfrm rot="12665460" flipH="1">
              <a:off x="7666851" y="-1055204"/>
              <a:ext cx="3003978" cy="2175586"/>
            </a:xfrm>
            <a:prstGeom prst="cloud">
              <a:avLst/>
            </a:prstGeom>
            <a:solidFill>
              <a:schemeClr val="accent4">
                <a:lumMod val="60000"/>
                <a:lumOff val="40000"/>
              </a:schemeClr>
            </a:solidFill>
            <a:ln>
              <a:noFill/>
            </a:ln>
            <a:effectLst>
              <a:outerShdw blurRad="50800" dist="25400" dir="5400000" algn="ct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64" name="รูปภาพ 6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26195">
              <a:off x="8224061" y="91726"/>
              <a:ext cx="373985" cy="398113"/>
            </a:xfrm>
            <a:prstGeom prst="rect">
              <a:avLst/>
            </a:prstGeom>
          </p:spPr>
        </p:pic>
        <p:pic>
          <p:nvPicPr>
            <p:cNvPr id="65" name="รูปภาพ 64"/>
            <p:cNvPicPr>
              <a:picLocks noChangeAspect="1"/>
            </p:cNvPicPr>
            <p:nvPr/>
          </p:nvPicPr>
          <p:blipFill rotWithShape="1">
            <a:blip r:embed="rId3" cstate="print">
              <a:extLst>
                <a:ext uri="{BEBA8EAE-BF5A-486C-A8C5-ECC9F3942E4B}">
                  <a14:imgProps xmlns:a14="http://schemas.microsoft.com/office/drawing/2010/main">
                    <a14:imgLayer r:embed="rId4">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8848302" y="489028"/>
              <a:ext cx="202448" cy="225000"/>
            </a:xfrm>
            <a:prstGeom prst="rect">
              <a:avLst/>
            </a:prstGeom>
          </p:spPr>
        </p:pic>
      </p:grpSp>
      <p:grpSp>
        <p:nvGrpSpPr>
          <p:cNvPr id="66" name="กลุ่ม 65"/>
          <p:cNvGrpSpPr/>
          <p:nvPr userDrawn="1"/>
        </p:nvGrpSpPr>
        <p:grpSpPr>
          <a:xfrm>
            <a:off x="-1862779" y="-1645995"/>
            <a:ext cx="2900781" cy="4005304"/>
            <a:chOff x="-1397084" y="-1234496"/>
            <a:chExt cx="2175586" cy="3003978"/>
          </a:xfrm>
        </p:grpSpPr>
        <p:sp>
          <p:nvSpPr>
            <p:cNvPr id="67" name="เมฆ 66"/>
            <p:cNvSpPr/>
            <p:nvPr/>
          </p:nvSpPr>
          <p:spPr>
            <a:xfrm rot="7772184" flipH="1">
              <a:off x="-1811280" y="-820300"/>
              <a:ext cx="3003978" cy="2175586"/>
            </a:xfrm>
            <a:prstGeom prst="cloud">
              <a:avLst/>
            </a:prstGeom>
            <a:solidFill>
              <a:schemeClr val="accent4">
                <a:lumMod val="60000"/>
                <a:lumOff val="40000"/>
              </a:schemeClr>
            </a:solidFill>
            <a:ln>
              <a:noFill/>
            </a:ln>
            <a:effectLst>
              <a:outerShdw blurRad="50800" dist="25400" dir="5400000" algn="ct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68" name="รูปภาพ 6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9335" y="423066"/>
              <a:ext cx="344876" cy="370235"/>
            </a:xfrm>
            <a:prstGeom prst="rect">
              <a:avLst/>
            </a:prstGeom>
          </p:spPr>
        </p:pic>
        <p:pic>
          <p:nvPicPr>
            <p:cNvPr id="69" name="รูปภาพ 68"/>
            <p:cNvPicPr>
              <a:picLocks noChangeAspect="1"/>
            </p:cNvPicPr>
            <p:nvPr/>
          </p:nvPicPr>
          <p:blipFill rotWithShape="1">
            <a:blip r:embed="rId6" cstate="print">
              <a:extLst>
                <a:ext uri="{BEBA8EAE-BF5A-486C-A8C5-ECC9F3942E4B}">
                  <a14:imgProps xmlns:a14="http://schemas.microsoft.com/office/drawing/2010/main">
                    <a14:imgLayer r:embed="rId7">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524601" y="106867"/>
              <a:ext cx="152400" cy="169377"/>
            </a:xfrm>
            <a:prstGeom prst="rect">
              <a:avLst/>
            </a:prstGeom>
          </p:spPr>
        </p:pic>
      </p:grpSp>
      <p:pic>
        <p:nvPicPr>
          <p:cNvPr id="70" name="รูปภาพ 69"/>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35420" y="5818417"/>
            <a:ext cx="1710760" cy="978935"/>
          </a:xfrm>
          <a:prstGeom prst="rect">
            <a:avLst/>
          </a:prstGeom>
          <a:effectLst>
            <a:outerShdw blurRad="50800" dist="25400" algn="l" rotWithShape="0">
              <a:schemeClr val="accent4">
                <a:alpha val="40000"/>
              </a:schemeClr>
            </a:outerShdw>
          </a:effectLst>
        </p:spPr>
      </p:pic>
      <p:sp>
        <p:nvSpPr>
          <p:cNvPr id="73" name="ตัวแทนเนื้อหา 3"/>
          <p:cNvSpPr>
            <a:spLocks noGrp="1"/>
          </p:cNvSpPr>
          <p:nvPr>
            <p:ph sz="half" idx="13"/>
          </p:nvPr>
        </p:nvSpPr>
        <p:spPr>
          <a:xfrm>
            <a:off x="7960270" y="2276872"/>
            <a:ext cx="3608340" cy="3410541"/>
          </a:xfrm>
          <a:prstGeom prst="rect">
            <a:avLst/>
          </a:prstGeom>
        </p:spPr>
        <p:txBody>
          <a:bodyPr/>
          <a:lstStyle>
            <a:lvl1pPr marL="0" indent="0">
              <a:buNone/>
              <a:defRPr sz="3733"/>
            </a:lvl1pPr>
            <a:lvl2pPr marL="609570" marR="0" indent="0" algn="l" defTabSz="1219140" rtl="0" eaLnBrk="1" fontAlgn="auto" latinLnBrk="0" hangingPunct="1">
              <a:lnSpc>
                <a:spcPct val="100000"/>
              </a:lnSpc>
              <a:spcBef>
                <a:spcPct val="20000"/>
              </a:spcBef>
              <a:spcAft>
                <a:spcPts val="0"/>
              </a:spcAft>
              <a:buClrTx/>
              <a:buSzTx/>
              <a:buFont typeface="Arial" pitchFamily="34" charset="0"/>
              <a:buNone/>
              <a:tabLst/>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th-TH" dirty="0"/>
              <a:t>คลิกเพื่อแก้ไขลักษณะของข้อความต้นแบบ</a:t>
            </a:r>
          </a:p>
          <a:p>
            <a:pPr lvl="1"/>
            <a:r>
              <a:rPr lang="th-TH" dirty="0"/>
              <a:t>คลิกเพื่อแก้ไขลักษณะของข้อความต้นแบบ</a:t>
            </a:r>
          </a:p>
          <a:p>
            <a:pPr marL="609570" marR="0" lvl="1" indent="0" algn="l" defTabSz="1219140" rtl="0" eaLnBrk="1" fontAlgn="auto" latinLnBrk="0" hangingPunct="1">
              <a:lnSpc>
                <a:spcPct val="100000"/>
              </a:lnSpc>
              <a:spcBef>
                <a:spcPct val="20000"/>
              </a:spcBef>
              <a:spcAft>
                <a:spcPts val="0"/>
              </a:spcAft>
              <a:buClrTx/>
              <a:buSzTx/>
              <a:buFont typeface="Arial" pitchFamily="34" charset="0"/>
              <a:buNone/>
              <a:tabLst/>
              <a:defRPr/>
            </a:pPr>
            <a:r>
              <a:rPr lang="th-TH" dirty="0"/>
              <a:t>คลิกเพื่อแก้ไขลักษณะของข้อความต้นแบบ</a:t>
            </a:r>
          </a:p>
        </p:txBody>
      </p:sp>
      <p:sp>
        <p:nvSpPr>
          <p:cNvPr id="74" name="ตัวแทนเนื้อหา 3"/>
          <p:cNvSpPr>
            <a:spLocks noGrp="1"/>
          </p:cNvSpPr>
          <p:nvPr>
            <p:ph sz="half" idx="14"/>
          </p:nvPr>
        </p:nvSpPr>
        <p:spPr>
          <a:xfrm>
            <a:off x="4211099" y="2276872"/>
            <a:ext cx="3608340" cy="3410541"/>
          </a:xfrm>
          <a:prstGeom prst="rect">
            <a:avLst/>
          </a:prstGeom>
        </p:spPr>
        <p:txBody>
          <a:bodyPr/>
          <a:lstStyle>
            <a:lvl1pPr marL="0" indent="0">
              <a:buNone/>
              <a:defRPr sz="3733"/>
            </a:lvl1pPr>
            <a:lvl2pPr marL="609570" marR="0" indent="0" algn="l" defTabSz="1219140" rtl="0" eaLnBrk="1" fontAlgn="auto" latinLnBrk="0" hangingPunct="1">
              <a:lnSpc>
                <a:spcPct val="100000"/>
              </a:lnSpc>
              <a:spcBef>
                <a:spcPct val="20000"/>
              </a:spcBef>
              <a:spcAft>
                <a:spcPts val="0"/>
              </a:spcAft>
              <a:buClrTx/>
              <a:buSzTx/>
              <a:buFont typeface="Arial" pitchFamily="34" charset="0"/>
              <a:buNone/>
              <a:tabLst/>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th-TH" dirty="0"/>
              <a:t>คลิกเพื่อแก้ไขลักษณะของข้อความต้นแบบ</a:t>
            </a:r>
          </a:p>
          <a:p>
            <a:pPr lvl="1"/>
            <a:r>
              <a:rPr lang="th-TH" dirty="0"/>
              <a:t>คลิกเพื่อแก้ไขลักษณะของข้อความต้นแบบ</a:t>
            </a:r>
          </a:p>
          <a:p>
            <a:pPr marL="609570" marR="0" lvl="1" indent="0" algn="l" defTabSz="1219140" rtl="0" eaLnBrk="1" fontAlgn="auto" latinLnBrk="0" hangingPunct="1">
              <a:lnSpc>
                <a:spcPct val="100000"/>
              </a:lnSpc>
              <a:spcBef>
                <a:spcPct val="20000"/>
              </a:spcBef>
              <a:spcAft>
                <a:spcPts val="0"/>
              </a:spcAft>
              <a:buClrTx/>
              <a:buSzTx/>
              <a:buFont typeface="Arial" pitchFamily="34" charset="0"/>
              <a:buNone/>
              <a:tabLst/>
              <a:defRPr/>
            </a:pPr>
            <a:r>
              <a:rPr lang="th-TH" dirty="0"/>
              <a:t>คลิกเพื่อแก้ไขลักษณะของข้อความต้นแบบ</a:t>
            </a:r>
          </a:p>
        </p:txBody>
      </p:sp>
      <p:sp>
        <p:nvSpPr>
          <p:cNvPr id="75" name="ตัวแทนเนื้อหา 3"/>
          <p:cNvSpPr>
            <a:spLocks noGrp="1"/>
          </p:cNvSpPr>
          <p:nvPr>
            <p:ph sz="half" idx="15"/>
          </p:nvPr>
        </p:nvSpPr>
        <p:spPr>
          <a:xfrm>
            <a:off x="461930" y="2276872"/>
            <a:ext cx="3608340" cy="3410541"/>
          </a:xfrm>
          <a:prstGeom prst="rect">
            <a:avLst/>
          </a:prstGeom>
        </p:spPr>
        <p:txBody>
          <a:bodyPr/>
          <a:lstStyle>
            <a:lvl1pPr marL="0" indent="0">
              <a:buNone/>
              <a:defRPr sz="3733"/>
            </a:lvl1pPr>
            <a:lvl2pPr marL="609570" marR="0" indent="0" algn="l" defTabSz="1219140" rtl="0" eaLnBrk="1" fontAlgn="auto" latinLnBrk="0" hangingPunct="1">
              <a:lnSpc>
                <a:spcPct val="100000"/>
              </a:lnSpc>
              <a:spcBef>
                <a:spcPct val="20000"/>
              </a:spcBef>
              <a:spcAft>
                <a:spcPts val="0"/>
              </a:spcAft>
              <a:buClrTx/>
              <a:buSzTx/>
              <a:buFont typeface="Arial" pitchFamily="34" charset="0"/>
              <a:buNone/>
              <a:tabLst/>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th-TH" dirty="0"/>
              <a:t>คลิกเพื่อแก้ไขลักษณะของข้อความต้นแบบ</a:t>
            </a:r>
          </a:p>
          <a:p>
            <a:pPr lvl="1"/>
            <a:r>
              <a:rPr lang="th-TH" dirty="0"/>
              <a:t>คลิกเพื่อแก้ไขลักษณะของข้อความต้นแบบ</a:t>
            </a:r>
          </a:p>
          <a:p>
            <a:pPr marL="609570" marR="0" lvl="1" indent="0" algn="l" defTabSz="1219140" rtl="0" eaLnBrk="1" fontAlgn="auto" latinLnBrk="0" hangingPunct="1">
              <a:lnSpc>
                <a:spcPct val="100000"/>
              </a:lnSpc>
              <a:spcBef>
                <a:spcPct val="20000"/>
              </a:spcBef>
              <a:spcAft>
                <a:spcPts val="0"/>
              </a:spcAft>
              <a:buClrTx/>
              <a:buSzTx/>
              <a:buFont typeface="Arial" pitchFamily="34" charset="0"/>
              <a:buNone/>
              <a:tabLst/>
              <a:defRPr/>
            </a:pPr>
            <a:r>
              <a:rPr lang="th-TH" dirty="0"/>
              <a:t>คลิกเพื่อแก้ไขลักษณะของข้อความต้นแบบ</a:t>
            </a:r>
          </a:p>
        </p:txBody>
      </p:sp>
    </p:spTree>
    <p:extLst>
      <p:ext uri="{BB962C8B-B14F-4D97-AF65-F5344CB8AC3E}">
        <p14:creationId xmlns:p14="http://schemas.microsoft.com/office/powerpoint/2010/main" val="371742415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9_เค้าโครงแบบกำหนดเอง">
    <p:spTree>
      <p:nvGrpSpPr>
        <p:cNvPr id="1" name=""/>
        <p:cNvGrpSpPr/>
        <p:nvPr/>
      </p:nvGrpSpPr>
      <p:grpSpPr>
        <a:xfrm>
          <a:off x="0" y="0"/>
          <a:ext cx="0" cy="0"/>
          <a:chOff x="0" y="0"/>
          <a:chExt cx="0" cy="0"/>
        </a:xfrm>
      </p:grpSpPr>
      <p:grpSp>
        <p:nvGrpSpPr>
          <p:cNvPr id="6" name="กลุ่ม 5"/>
          <p:cNvGrpSpPr/>
          <p:nvPr userDrawn="1"/>
        </p:nvGrpSpPr>
        <p:grpSpPr>
          <a:xfrm>
            <a:off x="335361" y="356660"/>
            <a:ext cx="11425271" cy="6124221"/>
            <a:chOff x="251519" y="267494"/>
            <a:chExt cx="8568953" cy="4593166"/>
          </a:xfrm>
        </p:grpSpPr>
        <p:sp>
          <p:nvSpPr>
            <p:cNvPr id="7" name="สี่เหลี่ยมผืนผ้า 6"/>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8" name="กลุ่ม 7"/>
            <p:cNvGrpSpPr/>
            <p:nvPr userDrawn="1"/>
          </p:nvGrpSpPr>
          <p:grpSpPr>
            <a:xfrm>
              <a:off x="251519" y="267494"/>
              <a:ext cx="8568953" cy="4593166"/>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sp>
        <p:nvSpPr>
          <p:cNvPr id="2" name="ชื่อเรื่อง 1"/>
          <p:cNvSpPr>
            <a:spLocks noGrp="1"/>
          </p:cNvSpPr>
          <p:nvPr>
            <p:ph type="title"/>
          </p:nvPr>
        </p:nvSpPr>
        <p:spPr>
          <a:xfrm>
            <a:off x="605615" y="735491"/>
            <a:ext cx="10972800" cy="1143000"/>
          </a:xfrm>
          <a:prstGeom prst="rect">
            <a:avLst/>
          </a:prstGeom>
        </p:spPr>
        <p:txBody>
          <a:bodyPr>
            <a:normAutofit/>
          </a:bodyPr>
          <a:lstStyle>
            <a:lvl1pPr>
              <a:defRPr sz="4800"/>
            </a:lvl1pPr>
          </a:lstStyle>
          <a:p>
            <a:r>
              <a:rPr lang="th-TH" dirty="0"/>
              <a:t>คลิกเพื่อแก้ไขลักษณะชื่อเรื่องต้นแบบ</a:t>
            </a:r>
          </a:p>
        </p:txBody>
      </p:sp>
      <p:sp>
        <p:nvSpPr>
          <p:cNvPr id="3" name="ตัวแทนวันที่ 2"/>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11/03/66</a:t>
            </a:fld>
            <a:endParaRPr lang="th-TH">
              <a:solidFill>
                <a:prstClr val="black">
                  <a:tint val="75000"/>
                </a:prstClr>
              </a:solidFill>
            </a:endParaRPr>
          </a:p>
        </p:txBody>
      </p:sp>
      <p:sp>
        <p:nvSpPr>
          <p:cNvPr id="4" name="ตัวแทนท้ายกระดาษ 3"/>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5" name="ตัวแทนหมายเลขภาพนิ่ง 4"/>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grpSp>
        <p:nvGrpSpPr>
          <p:cNvPr id="57" name="กลุ่ม 56"/>
          <p:cNvGrpSpPr/>
          <p:nvPr userDrawn="1"/>
        </p:nvGrpSpPr>
        <p:grpSpPr>
          <a:xfrm>
            <a:off x="8618771" y="78329"/>
            <a:ext cx="3015709" cy="600000"/>
            <a:chOff x="3289945" y="3405879"/>
            <a:chExt cx="2261782" cy="450000"/>
          </a:xfrm>
        </p:grpSpPr>
        <p:sp>
          <p:nvSpPr>
            <p:cNvPr id="58" name="วงรี 57"/>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9" name="วงรี 58"/>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0" name="วงรี 59"/>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1" name="วงรี 60"/>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62" name="กลุ่ม 61"/>
          <p:cNvGrpSpPr/>
          <p:nvPr userDrawn="1"/>
        </p:nvGrpSpPr>
        <p:grpSpPr>
          <a:xfrm>
            <a:off x="-1447992" y="5752524"/>
            <a:ext cx="4005304" cy="2900781"/>
            <a:chOff x="-1085994" y="4314392"/>
            <a:chExt cx="3003978" cy="2175586"/>
          </a:xfrm>
        </p:grpSpPr>
        <p:sp>
          <p:nvSpPr>
            <p:cNvPr id="63" name="เมฆ 62"/>
            <p:cNvSpPr/>
            <p:nvPr/>
          </p:nvSpPr>
          <p:spPr>
            <a:xfrm rot="1140269" flipH="1">
              <a:off x="-1085994" y="4314392"/>
              <a:ext cx="3003978" cy="2175586"/>
            </a:xfrm>
            <a:prstGeom prst="cloud">
              <a:avLst/>
            </a:prstGeom>
            <a:solidFill>
              <a:schemeClr val="accent4">
                <a:lumMod val="60000"/>
                <a:lumOff val="40000"/>
              </a:schemeClr>
            </a:solidFill>
            <a:ln>
              <a:noFill/>
            </a:ln>
            <a:effectLst>
              <a:outerShdw blurRad="50800" dist="25400" algn="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64" name="รูปภาพ 6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26195">
              <a:off x="142099" y="4459669"/>
              <a:ext cx="373985" cy="398113"/>
            </a:xfrm>
            <a:prstGeom prst="rect">
              <a:avLst/>
            </a:prstGeom>
          </p:spPr>
        </p:pic>
        <p:pic>
          <p:nvPicPr>
            <p:cNvPr id="65" name="รูปภาพ 64"/>
            <p:cNvPicPr>
              <a:picLocks noChangeAspect="1"/>
            </p:cNvPicPr>
            <p:nvPr/>
          </p:nvPicPr>
          <p:blipFill rotWithShape="1">
            <a:blip r:embed="rId3" cstate="print">
              <a:extLst>
                <a:ext uri="{BEBA8EAE-BF5A-486C-A8C5-ECC9F3942E4B}">
                  <a14:imgProps xmlns:a14="http://schemas.microsoft.com/office/drawing/2010/main">
                    <a14:imgLayer r:embed="rId4">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766340" y="4856971"/>
              <a:ext cx="202448" cy="225000"/>
            </a:xfrm>
            <a:prstGeom prst="rect">
              <a:avLst/>
            </a:prstGeom>
          </p:spPr>
        </p:pic>
      </p:grpSp>
      <p:grpSp>
        <p:nvGrpSpPr>
          <p:cNvPr id="66" name="กลุ่ม 65"/>
          <p:cNvGrpSpPr/>
          <p:nvPr userDrawn="1"/>
        </p:nvGrpSpPr>
        <p:grpSpPr>
          <a:xfrm>
            <a:off x="-1723468" y="-1726009"/>
            <a:ext cx="4005304" cy="3202933"/>
            <a:chOff x="-1292601" y="-1294507"/>
            <a:chExt cx="3003978" cy="2402200"/>
          </a:xfrm>
        </p:grpSpPr>
        <p:sp>
          <p:nvSpPr>
            <p:cNvPr id="67" name="เมฆ 66"/>
            <p:cNvSpPr/>
            <p:nvPr/>
          </p:nvSpPr>
          <p:spPr>
            <a:xfrm rot="8398626" flipH="1">
              <a:off x="-1292601" y="-1294507"/>
              <a:ext cx="3003978" cy="2175586"/>
            </a:xfrm>
            <a:prstGeom prst="cloud">
              <a:avLst/>
            </a:prstGeom>
            <a:solidFill>
              <a:schemeClr val="accent4">
                <a:lumMod val="60000"/>
                <a:lumOff val="40000"/>
              </a:schemeClr>
            </a:solidFill>
            <a:ln>
              <a:noFill/>
            </a:ln>
            <a:effectLst>
              <a:outerShdw blurRad="50800" dist="25400" algn="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68" name="รูปภาพ 6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796950" flipH="1" flipV="1">
              <a:off x="175863" y="13552"/>
              <a:ext cx="1088830" cy="1094141"/>
            </a:xfrm>
            <a:prstGeom prst="rect">
              <a:avLst/>
            </a:prstGeom>
            <a:effectLst>
              <a:outerShdw blurRad="50800" dist="38100" dir="2700000" algn="tl" rotWithShape="0">
                <a:schemeClr val="accent4">
                  <a:alpha val="40000"/>
                </a:schemeClr>
              </a:outerShdw>
            </a:effectLst>
          </p:spPr>
        </p:pic>
        <p:pic>
          <p:nvPicPr>
            <p:cNvPr id="69" name="รูปภาพ 6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4568" y="79692"/>
              <a:ext cx="249423" cy="267763"/>
            </a:xfrm>
            <a:prstGeom prst="rect">
              <a:avLst/>
            </a:prstGeom>
          </p:spPr>
        </p:pic>
      </p:grpSp>
      <p:pic>
        <p:nvPicPr>
          <p:cNvPr id="70" name="รูปภาพ 69"/>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0425196" y="5863402"/>
            <a:ext cx="1710760" cy="978935"/>
          </a:xfrm>
          <a:prstGeom prst="rect">
            <a:avLst/>
          </a:prstGeom>
          <a:effectLst>
            <a:outerShdw blurRad="50800" dist="25400" algn="l" rotWithShape="0">
              <a:schemeClr val="accent4">
                <a:alpha val="40000"/>
              </a:schemeClr>
            </a:outerShdw>
          </a:effectLst>
        </p:spPr>
      </p:pic>
      <p:pic>
        <p:nvPicPr>
          <p:cNvPr id="71" name="รูปภาพ 70"/>
          <p:cNvPicPr>
            <a:picLocks noChangeAspect="1"/>
          </p:cNvPicPr>
          <p:nvPr userDrawn="1"/>
        </p:nvPicPr>
        <p:blipFill rotWithShape="1">
          <a:blip r:embed="rId3" cstate="print">
            <a:extLst>
              <a:ext uri="{BEBA8EAE-BF5A-486C-A8C5-ECC9F3942E4B}">
                <a14:imgProps xmlns:a14="http://schemas.microsoft.com/office/drawing/2010/main">
                  <a14:imgLayer r:embed="rId4">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11795725" y="5602920"/>
            <a:ext cx="269931" cy="300000"/>
          </a:xfrm>
          <a:prstGeom prst="rect">
            <a:avLst/>
          </a:prstGeom>
        </p:spPr>
      </p:pic>
    </p:spTree>
    <p:extLst>
      <p:ext uri="{BB962C8B-B14F-4D97-AF65-F5344CB8AC3E}">
        <p14:creationId xmlns:p14="http://schemas.microsoft.com/office/powerpoint/2010/main" val="255991558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0_เค้าโครงแบบกำหนดเอง">
    <p:spTree>
      <p:nvGrpSpPr>
        <p:cNvPr id="1" name=""/>
        <p:cNvGrpSpPr/>
        <p:nvPr/>
      </p:nvGrpSpPr>
      <p:grpSpPr>
        <a:xfrm>
          <a:off x="0" y="0"/>
          <a:ext cx="0" cy="0"/>
          <a:chOff x="0" y="0"/>
          <a:chExt cx="0" cy="0"/>
        </a:xfrm>
      </p:grpSpPr>
      <p:sp>
        <p:nvSpPr>
          <p:cNvPr id="57" name="สี่เหลี่ยมผืนผ้า 56"/>
          <p:cNvSpPr/>
          <p:nvPr userDrawn="1"/>
        </p:nvSpPr>
        <p:spPr>
          <a:xfrm>
            <a:off x="335360" y="356660"/>
            <a:ext cx="11425269" cy="61242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dirty="0">
              <a:ln>
                <a:noFill/>
              </a:ln>
              <a:solidFill>
                <a:prstClr val="white"/>
              </a:solidFill>
              <a:effectLst/>
              <a:uLnTx/>
              <a:uFillTx/>
              <a:latin typeface="FC Onigiri Outline"/>
              <a:ea typeface="+mn-ea"/>
              <a:cs typeface="FC Onigiri Outline"/>
            </a:endParaRPr>
          </a:p>
        </p:txBody>
      </p:sp>
      <p:grpSp>
        <p:nvGrpSpPr>
          <p:cNvPr id="58" name="กลุ่ม 57"/>
          <p:cNvGrpSpPr/>
          <p:nvPr userDrawn="1"/>
        </p:nvGrpSpPr>
        <p:grpSpPr>
          <a:xfrm>
            <a:off x="335361" y="356660"/>
            <a:ext cx="11425271" cy="6124221"/>
            <a:chOff x="-29030" y="17128"/>
            <a:chExt cx="9151241" cy="5109244"/>
          </a:xfrm>
        </p:grpSpPr>
        <p:grpSp>
          <p:nvGrpSpPr>
            <p:cNvPr id="59" name="กลุ่ม 58"/>
            <p:cNvGrpSpPr/>
            <p:nvPr/>
          </p:nvGrpSpPr>
          <p:grpSpPr>
            <a:xfrm>
              <a:off x="187436" y="17128"/>
              <a:ext cx="8652652" cy="5109244"/>
              <a:chOff x="187436" y="17128"/>
              <a:chExt cx="8652652" cy="5109244"/>
            </a:xfrm>
          </p:grpSpPr>
          <p:cxnSp>
            <p:nvCxnSpPr>
              <p:cNvPr id="7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9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9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9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9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60" name="กลุ่ม 59"/>
            <p:cNvGrpSpPr/>
            <p:nvPr/>
          </p:nvGrpSpPr>
          <p:grpSpPr>
            <a:xfrm>
              <a:off x="-29030" y="263553"/>
              <a:ext cx="9151241" cy="4703748"/>
              <a:chOff x="-29030" y="263553"/>
              <a:chExt cx="9151241" cy="4703748"/>
            </a:xfrm>
          </p:grpSpPr>
          <p:cxnSp>
            <p:nvCxnSpPr>
              <p:cNvPr id="6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nvGrpSpPr>
          <p:cNvPr id="94" name="กลุ่ม 93"/>
          <p:cNvGrpSpPr/>
          <p:nvPr userDrawn="1"/>
        </p:nvGrpSpPr>
        <p:grpSpPr>
          <a:xfrm>
            <a:off x="3525912" y="1875263"/>
            <a:ext cx="5140179" cy="2252071"/>
            <a:chOff x="2205592" y="313868"/>
            <a:chExt cx="4637366" cy="1229602"/>
          </a:xfrm>
        </p:grpSpPr>
        <p:sp>
          <p:nvSpPr>
            <p:cNvPr id="95" name="TextBox 94"/>
            <p:cNvSpPr txBox="1"/>
            <p:nvPr/>
          </p:nvSpPr>
          <p:spPr>
            <a:xfrm>
              <a:off x="2205592" y="343141"/>
              <a:ext cx="4599337" cy="1200329"/>
            </a:xfrm>
            <a:prstGeom prst="rect">
              <a:avLst/>
            </a:prstGeom>
            <a:noFill/>
          </p:spPr>
          <p:txBody>
            <a:bodyPr wrap="none" rtlCol="0">
              <a:prstTxWarp prst="textArchUp">
                <a:avLst/>
              </a:prstTxWarp>
              <a:spAutoFit/>
            </a:bodyPr>
            <a:lstStyle/>
            <a:p>
              <a:pPr marL="0" marR="0" lvl="0" indent="0" algn="ctr" defTabSz="121914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0" normalizeH="0" baseline="0" noProof="0" dirty="0">
                  <a:ln>
                    <a:noFill/>
                  </a:ln>
                  <a:solidFill>
                    <a:srgbClr val="8F77AD"/>
                  </a:solidFill>
                  <a:effectLst/>
                  <a:uLnTx/>
                  <a:uFillTx/>
                  <a:latin typeface="milk tea Med" pitchFamily="2" charset="-34"/>
                  <a:ea typeface="+mn-ea"/>
                  <a:cs typeface="milk tea Med" pitchFamily="2" charset="-34"/>
                </a:rPr>
                <a:t>THANK YOU</a:t>
              </a:r>
            </a:p>
          </p:txBody>
        </p:sp>
        <p:sp>
          <p:nvSpPr>
            <p:cNvPr id="96" name="TextBox 95"/>
            <p:cNvSpPr txBox="1"/>
            <p:nvPr/>
          </p:nvSpPr>
          <p:spPr>
            <a:xfrm>
              <a:off x="2243621" y="313868"/>
              <a:ext cx="4599337" cy="1200329"/>
            </a:xfrm>
            <a:prstGeom prst="rect">
              <a:avLst/>
            </a:prstGeom>
            <a:noFill/>
          </p:spPr>
          <p:txBody>
            <a:bodyPr wrap="none" rtlCol="0">
              <a:prstTxWarp prst="textArchUp">
                <a:avLst/>
              </a:prstTxWarp>
              <a:spAutoFit/>
            </a:bodyPr>
            <a:lstStyle/>
            <a:p>
              <a:pPr marL="0" marR="0" lvl="0" indent="0" algn="ctr" defTabSz="121914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0" normalizeH="0" baseline="0" noProof="0" dirty="0">
                  <a:ln>
                    <a:noFill/>
                  </a:ln>
                  <a:solidFill>
                    <a:srgbClr val="FFD44B"/>
                  </a:solidFill>
                  <a:effectLst/>
                  <a:uLnTx/>
                  <a:uFillTx/>
                  <a:latin typeface="milk tea Med" pitchFamily="2" charset="-34"/>
                  <a:ea typeface="+mn-ea"/>
                  <a:cs typeface="milk tea Med" pitchFamily="2" charset="-34"/>
                </a:rPr>
                <a:t>THANK YOU</a:t>
              </a:r>
            </a:p>
          </p:txBody>
        </p:sp>
      </p:grpSp>
      <p:grpSp>
        <p:nvGrpSpPr>
          <p:cNvPr id="97" name="กลุ่ม 96"/>
          <p:cNvGrpSpPr/>
          <p:nvPr userDrawn="1"/>
        </p:nvGrpSpPr>
        <p:grpSpPr>
          <a:xfrm>
            <a:off x="8366604" y="-4045709"/>
            <a:ext cx="1139859" cy="3468232"/>
            <a:chOff x="7440136" y="733697"/>
            <a:chExt cx="854894" cy="2601174"/>
          </a:xfrm>
        </p:grpSpPr>
        <p:sp>
          <p:nvSpPr>
            <p:cNvPr id="98" name="รูปแบบอิสระ 97"/>
            <p:cNvSpPr/>
            <p:nvPr/>
          </p:nvSpPr>
          <p:spPr>
            <a:xfrm>
              <a:off x="7799259" y="1667435"/>
              <a:ext cx="215253" cy="1667436"/>
            </a:xfrm>
            <a:custGeom>
              <a:avLst/>
              <a:gdLst>
                <a:gd name="connsiteX0" fmla="*/ 71753 w 215253"/>
                <a:gd name="connsiteY0" fmla="*/ 0 h 1667436"/>
                <a:gd name="connsiteX1" fmla="*/ 197259 w 215253"/>
                <a:gd name="connsiteY1" fmla="*/ 376518 h 1667436"/>
                <a:gd name="connsiteX2" fmla="*/ 35 w 215253"/>
                <a:gd name="connsiteY2" fmla="*/ 824753 h 1667436"/>
                <a:gd name="connsiteX3" fmla="*/ 215188 w 215253"/>
                <a:gd name="connsiteY3" fmla="*/ 1344706 h 1667436"/>
                <a:gd name="connsiteX4" fmla="*/ 17965 w 215253"/>
                <a:gd name="connsiteY4" fmla="*/ 1667436 h 16674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253" h="1667436">
                  <a:moveTo>
                    <a:pt x="71753" y="0"/>
                  </a:moveTo>
                  <a:cubicBezTo>
                    <a:pt x="140482" y="119529"/>
                    <a:pt x="209212" y="239059"/>
                    <a:pt x="197259" y="376518"/>
                  </a:cubicBezTo>
                  <a:cubicBezTo>
                    <a:pt x="185306" y="513977"/>
                    <a:pt x="-2953" y="663388"/>
                    <a:pt x="35" y="824753"/>
                  </a:cubicBezTo>
                  <a:cubicBezTo>
                    <a:pt x="3023" y="986118"/>
                    <a:pt x="212200" y="1204259"/>
                    <a:pt x="215188" y="1344706"/>
                  </a:cubicBezTo>
                  <a:cubicBezTo>
                    <a:pt x="218176" y="1485153"/>
                    <a:pt x="118070" y="1576294"/>
                    <a:pt x="17965" y="1667436"/>
                  </a:cubicBezTo>
                </a:path>
              </a:pathLst>
            </a:custGeom>
            <a:ln>
              <a:solidFill>
                <a:schemeClr val="accent2">
                  <a:lumMod val="40000"/>
                  <a:lumOff val="6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black"/>
                </a:solidFill>
                <a:effectLst/>
                <a:uLnTx/>
                <a:uFillTx/>
                <a:latin typeface="FC Onigiri Outline"/>
                <a:ea typeface="+mn-ea"/>
                <a:cs typeface="FC Onigiri Outline"/>
              </a:endParaRPr>
            </a:p>
          </p:txBody>
        </p:sp>
        <p:grpSp>
          <p:nvGrpSpPr>
            <p:cNvPr id="99" name="กลุ่ม 98"/>
            <p:cNvGrpSpPr/>
            <p:nvPr/>
          </p:nvGrpSpPr>
          <p:grpSpPr>
            <a:xfrm>
              <a:off x="7440136" y="733697"/>
              <a:ext cx="854894" cy="956811"/>
              <a:chOff x="7340993" y="492494"/>
              <a:chExt cx="1113723" cy="1253001"/>
            </a:xfrm>
          </p:grpSpPr>
          <p:sp>
            <p:nvSpPr>
              <p:cNvPr id="100" name="หัวใจ 99"/>
              <p:cNvSpPr/>
              <p:nvPr/>
            </p:nvSpPr>
            <p:spPr>
              <a:xfrm rot="10800000">
                <a:off x="7812360" y="1601479"/>
                <a:ext cx="144016" cy="144016"/>
              </a:xfrm>
              <a:prstGeom prst="heart">
                <a:avLst/>
              </a:prstGeom>
              <a:solidFill>
                <a:srgbClr val="FFBD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1" name="วงรี 100"/>
              <p:cNvSpPr/>
              <p:nvPr/>
            </p:nvSpPr>
            <p:spPr>
              <a:xfrm>
                <a:off x="7340993" y="492494"/>
                <a:ext cx="1113723" cy="1149794"/>
              </a:xfrm>
              <a:prstGeom prst="ellipse">
                <a:avLst/>
              </a:prstGeom>
              <a:solidFill>
                <a:srgbClr val="FFE5E5"/>
              </a:solidFill>
              <a:ln>
                <a:noFill/>
              </a:ln>
              <a:effectLst>
                <a:innerShdw blurRad="63500" dist="190500" dir="2700000">
                  <a:srgbClr val="FFBDBD">
                    <a:alpha val="49804"/>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2" name="หัวใจ 101"/>
              <p:cNvSpPr/>
              <p:nvPr/>
            </p:nvSpPr>
            <p:spPr>
              <a:xfrm>
                <a:off x="7543546" y="788684"/>
                <a:ext cx="202552" cy="169528"/>
              </a:xfrm>
              <a:prstGeom prst="hear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3" name="วงรี 102"/>
              <p:cNvSpPr/>
              <p:nvPr/>
            </p:nvSpPr>
            <p:spPr>
              <a:xfrm>
                <a:off x="7599822" y="1040630"/>
                <a:ext cx="90000" cy="9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grpSp>
        <p:nvGrpSpPr>
          <p:cNvPr id="104" name="กลุ่ม 103"/>
          <p:cNvGrpSpPr/>
          <p:nvPr userDrawn="1"/>
        </p:nvGrpSpPr>
        <p:grpSpPr>
          <a:xfrm>
            <a:off x="1826809" y="-4536476"/>
            <a:ext cx="1139859" cy="3729271"/>
            <a:chOff x="7440136" y="733697"/>
            <a:chExt cx="854894" cy="2601174"/>
          </a:xfrm>
        </p:grpSpPr>
        <p:sp>
          <p:nvSpPr>
            <p:cNvPr id="105" name="รูปแบบอิสระ 104"/>
            <p:cNvSpPr/>
            <p:nvPr/>
          </p:nvSpPr>
          <p:spPr>
            <a:xfrm>
              <a:off x="7799259" y="1667435"/>
              <a:ext cx="215253" cy="1667436"/>
            </a:xfrm>
            <a:custGeom>
              <a:avLst/>
              <a:gdLst>
                <a:gd name="connsiteX0" fmla="*/ 71753 w 215253"/>
                <a:gd name="connsiteY0" fmla="*/ 0 h 1667436"/>
                <a:gd name="connsiteX1" fmla="*/ 197259 w 215253"/>
                <a:gd name="connsiteY1" fmla="*/ 376518 h 1667436"/>
                <a:gd name="connsiteX2" fmla="*/ 35 w 215253"/>
                <a:gd name="connsiteY2" fmla="*/ 824753 h 1667436"/>
                <a:gd name="connsiteX3" fmla="*/ 215188 w 215253"/>
                <a:gd name="connsiteY3" fmla="*/ 1344706 h 1667436"/>
                <a:gd name="connsiteX4" fmla="*/ 17965 w 215253"/>
                <a:gd name="connsiteY4" fmla="*/ 1667436 h 16674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253" h="1667436">
                  <a:moveTo>
                    <a:pt x="71753" y="0"/>
                  </a:moveTo>
                  <a:cubicBezTo>
                    <a:pt x="140482" y="119529"/>
                    <a:pt x="209212" y="239059"/>
                    <a:pt x="197259" y="376518"/>
                  </a:cubicBezTo>
                  <a:cubicBezTo>
                    <a:pt x="185306" y="513977"/>
                    <a:pt x="-2953" y="663388"/>
                    <a:pt x="35" y="824753"/>
                  </a:cubicBezTo>
                  <a:cubicBezTo>
                    <a:pt x="3023" y="986118"/>
                    <a:pt x="212200" y="1204259"/>
                    <a:pt x="215188" y="1344706"/>
                  </a:cubicBezTo>
                  <a:cubicBezTo>
                    <a:pt x="218176" y="1485153"/>
                    <a:pt x="118070" y="1576294"/>
                    <a:pt x="17965" y="1667436"/>
                  </a:cubicBezTo>
                </a:path>
              </a:pathLst>
            </a:custGeom>
            <a:ln>
              <a:solidFill>
                <a:srgbClr val="A8C7CC"/>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black"/>
                </a:solidFill>
                <a:effectLst/>
                <a:uLnTx/>
                <a:uFillTx/>
                <a:latin typeface="FC Onigiri Outline"/>
                <a:ea typeface="+mn-ea"/>
                <a:cs typeface="FC Onigiri Outline"/>
              </a:endParaRPr>
            </a:p>
          </p:txBody>
        </p:sp>
        <p:grpSp>
          <p:nvGrpSpPr>
            <p:cNvPr id="106" name="กลุ่ม 105"/>
            <p:cNvGrpSpPr/>
            <p:nvPr/>
          </p:nvGrpSpPr>
          <p:grpSpPr>
            <a:xfrm>
              <a:off x="7440136" y="733697"/>
              <a:ext cx="854894" cy="956811"/>
              <a:chOff x="7340993" y="492494"/>
              <a:chExt cx="1113723" cy="1253001"/>
            </a:xfrm>
          </p:grpSpPr>
          <p:sp>
            <p:nvSpPr>
              <p:cNvPr id="107" name="หัวใจ 106"/>
              <p:cNvSpPr/>
              <p:nvPr/>
            </p:nvSpPr>
            <p:spPr>
              <a:xfrm rot="10800000">
                <a:off x="7812360" y="1601479"/>
                <a:ext cx="144016" cy="144016"/>
              </a:xfrm>
              <a:prstGeom prst="heart">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8" name="วงรี 107"/>
              <p:cNvSpPr/>
              <p:nvPr/>
            </p:nvSpPr>
            <p:spPr>
              <a:xfrm>
                <a:off x="7340993" y="492494"/>
                <a:ext cx="1113723" cy="1149794"/>
              </a:xfrm>
              <a:prstGeom prst="ellipse">
                <a:avLst/>
              </a:prstGeom>
              <a:solidFill>
                <a:srgbClr val="B8D2D6"/>
              </a:solidFill>
              <a:ln>
                <a:noFill/>
              </a:ln>
              <a:effectLst>
                <a:innerShdw blurRad="63500" dist="190500" dir="2700000">
                  <a:schemeClr val="accent5">
                    <a:lumMod val="60000"/>
                    <a:lumOff val="40000"/>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9" name="หัวใจ 108"/>
              <p:cNvSpPr/>
              <p:nvPr/>
            </p:nvSpPr>
            <p:spPr>
              <a:xfrm>
                <a:off x="7543546" y="788684"/>
                <a:ext cx="202552" cy="169528"/>
              </a:xfrm>
              <a:prstGeom prst="hear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10" name="วงรี 109"/>
              <p:cNvSpPr/>
              <p:nvPr/>
            </p:nvSpPr>
            <p:spPr>
              <a:xfrm>
                <a:off x="7599822" y="1040630"/>
                <a:ext cx="90000" cy="9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grpSp>
        <p:nvGrpSpPr>
          <p:cNvPr id="111" name="กลุ่ม 110"/>
          <p:cNvGrpSpPr/>
          <p:nvPr userDrawn="1"/>
        </p:nvGrpSpPr>
        <p:grpSpPr>
          <a:xfrm>
            <a:off x="405609" y="56659"/>
            <a:ext cx="3015709" cy="600000"/>
            <a:chOff x="3289945" y="3405879"/>
            <a:chExt cx="2261782" cy="450000"/>
          </a:xfrm>
        </p:grpSpPr>
        <p:sp>
          <p:nvSpPr>
            <p:cNvPr id="112" name="วงรี 111"/>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13" name="วงรี 112"/>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14" name="วงรี 113"/>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15" name="วงรี 114"/>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pic>
        <p:nvPicPr>
          <p:cNvPr id="116" name="รูปภาพ 11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039138" y="2400698"/>
            <a:ext cx="1757561" cy="3889513"/>
          </a:xfrm>
          <a:prstGeom prst="rect">
            <a:avLst/>
          </a:prstGeom>
        </p:spPr>
      </p:pic>
      <p:pic>
        <p:nvPicPr>
          <p:cNvPr id="117" name="รูปภาพ 11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2486614" flipH="1">
            <a:off x="10260988" y="5090977"/>
            <a:ext cx="2023933" cy="2033807"/>
          </a:xfrm>
          <a:prstGeom prst="rect">
            <a:avLst/>
          </a:prstGeom>
          <a:effectLst>
            <a:outerShdw blurRad="50800" dist="38100" dir="2700000" algn="tl" rotWithShape="0">
              <a:schemeClr val="accent4">
                <a:alpha val="40000"/>
              </a:schemeClr>
            </a:outerShdw>
          </a:effectLst>
        </p:spPr>
      </p:pic>
      <p:sp>
        <p:nvSpPr>
          <p:cNvPr id="118" name="คำบรรยายภาพแบบเมฆ 1"/>
          <p:cNvSpPr/>
          <p:nvPr userDrawn="1"/>
        </p:nvSpPr>
        <p:spPr>
          <a:xfrm>
            <a:off x="2258500" y="3268809"/>
            <a:ext cx="3015937" cy="1399976"/>
          </a:xfrm>
          <a:custGeom>
            <a:avLst/>
            <a:gdLst>
              <a:gd name="connsiteX0" fmla="*/ 3900 w 43200"/>
              <a:gd name="connsiteY0" fmla="*/ 14370 h 43200"/>
              <a:gd name="connsiteX1" fmla="*/ 5623 w 43200"/>
              <a:gd name="connsiteY1" fmla="*/ 6907 h 43200"/>
              <a:gd name="connsiteX2" fmla="*/ 14005 w 43200"/>
              <a:gd name="connsiteY2" fmla="*/ 5202 h 43200"/>
              <a:gd name="connsiteX3" fmla="*/ 22456 w 43200"/>
              <a:gd name="connsiteY3" fmla="*/ 3432 h 43200"/>
              <a:gd name="connsiteX4" fmla="*/ 25749 w 43200"/>
              <a:gd name="connsiteY4" fmla="*/ 200 h 43200"/>
              <a:gd name="connsiteX5" fmla="*/ 29833 w 43200"/>
              <a:gd name="connsiteY5" fmla="*/ 2481 h 43200"/>
              <a:gd name="connsiteX6" fmla="*/ 35463 w 43200"/>
              <a:gd name="connsiteY6" fmla="*/ 690 h 43200"/>
              <a:gd name="connsiteX7" fmla="*/ 38318 w 43200"/>
              <a:gd name="connsiteY7" fmla="*/ 5576 h 43200"/>
              <a:gd name="connsiteX8" fmla="*/ 41982 w 43200"/>
              <a:gd name="connsiteY8" fmla="*/ 10318 h 43200"/>
              <a:gd name="connsiteX9" fmla="*/ 41818 w 43200"/>
              <a:gd name="connsiteY9" fmla="*/ 15460 h 43200"/>
              <a:gd name="connsiteX10" fmla="*/ 43016 w 43200"/>
              <a:gd name="connsiteY10" fmla="*/ 23322 h 43200"/>
              <a:gd name="connsiteX11" fmla="*/ 37404 w 43200"/>
              <a:gd name="connsiteY11" fmla="*/ 30204 h 43200"/>
              <a:gd name="connsiteX12" fmla="*/ 35395 w 43200"/>
              <a:gd name="connsiteY12" fmla="*/ 36101 h 43200"/>
              <a:gd name="connsiteX13" fmla="*/ 28555 w 43200"/>
              <a:gd name="connsiteY13" fmla="*/ 36815 h 43200"/>
              <a:gd name="connsiteX14" fmla="*/ 23667 w 43200"/>
              <a:gd name="connsiteY14" fmla="*/ 43106 h 43200"/>
              <a:gd name="connsiteX15" fmla="*/ 16480 w 43200"/>
              <a:gd name="connsiteY15" fmla="*/ 39266 h 43200"/>
              <a:gd name="connsiteX16" fmla="*/ 5804 w 43200"/>
              <a:gd name="connsiteY16" fmla="*/ 35472 h 43200"/>
              <a:gd name="connsiteX17" fmla="*/ 1110 w 43200"/>
              <a:gd name="connsiteY17" fmla="*/ 31250 h 43200"/>
              <a:gd name="connsiteX18" fmla="*/ 2113 w 43200"/>
              <a:gd name="connsiteY18" fmla="*/ 25551 h 43200"/>
              <a:gd name="connsiteX19" fmla="*/ -5 w 43200"/>
              <a:gd name="connsiteY19" fmla="*/ 19704 h 43200"/>
              <a:gd name="connsiteX20" fmla="*/ 3863 w 43200"/>
              <a:gd name="connsiteY20" fmla="*/ 14507 h 43200"/>
              <a:gd name="connsiteX21" fmla="*/ 3900 w 43200"/>
              <a:gd name="connsiteY21" fmla="*/ 14370 h 43200"/>
              <a:gd name="connsiteX0" fmla="*/ 2260371 w 1897956"/>
              <a:gd name="connsiteY0" fmla="*/ 1025461 h 1000313"/>
              <a:gd name="connsiteX1" fmla="*/ 2232585 w 1897956"/>
              <a:gd name="connsiteY1" fmla="*/ 1053247 h 1000313"/>
              <a:gd name="connsiteX2" fmla="*/ 2204799 w 1897956"/>
              <a:gd name="connsiteY2" fmla="*/ 1025461 h 1000313"/>
              <a:gd name="connsiteX3" fmla="*/ 2232585 w 1897956"/>
              <a:gd name="connsiteY3" fmla="*/ 997675 h 1000313"/>
              <a:gd name="connsiteX4" fmla="*/ 2260371 w 1897956"/>
              <a:gd name="connsiteY4" fmla="*/ 1025461 h 1000313"/>
              <a:gd name="connsiteX0" fmla="*/ 2127283 w 1897956"/>
              <a:gd name="connsiteY0" fmla="*/ 959624 h 1000313"/>
              <a:gd name="connsiteX1" fmla="*/ 2071710 w 1897956"/>
              <a:gd name="connsiteY1" fmla="*/ 1015197 h 1000313"/>
              <a:gd name="connsiteX2" fmla="*/ 2016137 w 1897956"/>
              <a:gd name="connsiteY2" fmla="*/ 959624 h 1000313"/>
              <a:gd name="connsiteX3" fmla="*/ 2071710 w 1897956"/>
              <a:gd name="connsiteY3" fmla="*/ 904051 h 1000313"/>
              <a:gd name="connsiteX4" fmla="*/ 2127283 w 1897956"/>
              <a:gd name="connsiteY4" fmla="*/ 959624 h 1000313"/>
              <a:gd name="connsiteX0" fmla="*/ 1942762 w 1897956"/>
              <a:gd name="connsiteY0" fmla="*/ 872739 h 1000313"/>
              <a:gd name="connsiteX1" fmla="*/ 1859403 w 1897956"/>
              <a:gd name="connsiteY1" fmla="*/ 956098 h 1000313"/>
              <a:gd name="connsiteX2" fmla="*/ 1776044 w 1897956"/>
              <a:gd name="connsiteY2" fmla="*/ 872739 h 1000313"/>
              <a:gd name="connsiteX3" fmla="*/ 1859403 w 1897956"/>
              <a:gd name="connsiteY3" fmla="*/ 789380 h 1000313"/>
              <a:gd name="connsiteX4" fmla="*/ 1942762 w 1897956"/>
              <a:gd name="connsiteY4" fmla="*/ 872739 h 1000313"/>
              <a:gd name="connsiteX0" fmla="*/ 4693 w 43200"/>
              <a:gd name="connsiteY0" fmla="*/ 26177 h 43200"/>
              <a:gd name="connsiteX1" fmla="*/ 2160 w 43200"/>
              <a:gd name="connsiteY1" fmla="*/ 25380 h 43200"/>
              <a:gd name="connsiteX2" fmla="*/ 6928 w 43200"/>
              <a:gd name="connsiteY2" fmla="*/ 34899 h 43200"/>
              <a:gd name="connsiteX3" fmla="*/ 5820 w 43200"/>
              <a:gd name="connsiteY3" fmla="*/ 35280 h 43200"/>
              <a:gd name="connsiteX4" fmla="*/ 16478 w 43200"/>
              <a:gd name="connsiteY4" fmla="*/ 39090 h 43200"/>
              <a:gd name="connsiteX5" fmla="*/ 15810 w 43200"/>
              <a:gd name="connsiteY5" fmla="*/ 37350 h 43200"/>
              <a:gd name="connsiteX6" fmla="*/ 28827 w 43200"/>
              <a:gd name="connsiteY6" fmla="*/ 34751 h 43200"/>
              <a:gd name="connsiteX7" fmla="*/ 28560 w 43200"/>
              <a:gd name="connsiteY7" fmla="*/ 36660 h 43200"/>
              <a:gd name="connsiteX8" fmla="*/ 34129 w 43200"/>
              <a:gd name="connsiteY8" fmla="*/ 22954 h 43200"/>
              <a:gd name="connsiteX9" fmla="*/ 37380 w 43200"/>
              <a:gd name="connsiteY9" fmla="*/ 30090 h 43200"/>
              <a:gd name="connsiteX10" fmla="*/ 41798 w 43200"/>
              <a:gd name="connsiteY10" fmla="*/ 15354 h 43200"/>
              <a:gd name="connsiteX11" fmla="*/ 40350 w 43200"/>
              <a:gd name="connsiteY11" fmla="*/ 18030 h 43200"/>
              <a:gd name="connsiteX12" fmla="*/ 38324 w 43200"/>
              <a:gd name="connsiteY12" fmla="*/ 5426 h 43200"/>
              <a:gd name="connsiteX13" fmla="*/ 38400 w 43200"/>
              <a:gd name="connsiteY13" fmla="*/ 6690 h 43200"/>
              <a:gd name="connsiteX14" fmla="*/ 29078 w 43200"/>
              <a:gd name="connsiteY14" fmla="*/ 3952 h 43200"/>
              <a:gd name="connsiteX15" fmla="*/ 29820 w 43200"/>
              <a:gd name="connsiteY15" fmla="*/ 2340 h 43200"/>
              <a:gd name="connsiteX16" fmla="*/ 22141 w 43200"/>
              <a:gd name="connsiteY16" fmla="*/ 4720 h 43200"/>
              <a:gd name="connsiteX17" fmla="*/ 22500 w 43200"/>
              <a:gd name="connsiteY17" fmla="*/ 3330 h 43200"/>
              <a:gd name="connsiteX18" fmla="*/ 14000 w 43200"/>
              <a:gd name="connsiteY18" fmla="*/ 5192 h 43200"/>
              <a:gd name="connsiteX19" fmla="*/ 15300 w 43200"/>
              <a:gd name="connsiteY19" fmla="*/ 6540 h 43200"/>
              <a:gd name="connsiteX20" fmla="*/ 4127 w 43200"/>
              <a:gd name="connsiteY20" fmla="*/ 15789 h 43200"/>
              <a:gd name="connsiteX21" fmla="*/ 3900 w 43200"/>
              <a:gd name="connsiteY21" fmla="*/ 14370 h 43200"/>
              <a:gd name="connsiteX0" fmla="*/ 3936 w 51485"/>
              <a:gd name="connsiteY0" fmla="*/ 14229 h 45345"/>
              <a:gd name="connsiteX1" fmla="*/ 5659 w 51485"/>
              <a:gd name="connsiteY1" fmla="*/ 6766 h 45345"/>
              <a:gd name="connsiteX2" fmla="*/ 14041 w 51485"/>
              <a:gd name="connsiteY2" fmla="*/ 5061 h 45345"/>
              <a:gd name="connsiteX3" fmla="*/ 22492 w 51485"/>
              <a:gd name="connsiteY3" fmla="*/ 3291 h 45345"/>
              <a:gd name="connsiteX4" fmla="*/ 25785 w 51485"/>
              <a:gd name="connsiteY4" fmla="*/ 59 h 45345"/>
              <a:gd name="connsiteX5" fmla="*/ 29869 w 51485"/>
              <a:gd name="connsiteY5" fmla="*/ 2340 h 45345"/>
              <a:gd name="connsiteX6" fmla="*/ 35499 w 51485"/>
              <a:gd name="connsiteY6" fmla="*/ 549 h 45345"/>
              <a:gd name="connsiteX7" fmla="*/ 38354 w 51485"/>
              <a:gd name="connsiteY7" fmla="*/ 5435 h 45345"/>
              <a:gd name="connsiteX8" fmla="*/ 42018 w 51485"/>
              <a:gd name="connsiteY8" fmla="*/ 10177 h 45345"/>
              <a:gd name="connsiteX9" fmla="*/ 41854 w 51485"/>
              <a:gd name="connsiteY9" fmla="*/ 15319 h 45345"/>
              <a:gd name="connsiteX10" fmla="*/ 43052 w 51485"/>
              <a:gd name="connsiteY10" fmla="*/ 23181 h 45345"/>
              <a:gd name="connsiteX11" fmla="*/ 37440 w 51485"/>
              <a:gd name="connsiteY11" fmla="*/ 30063 h 45345"/>
              <a:gd name="connsiteX12" fmla="*/ 35431 w 51485"/>
              <a:gd name="connsiteY12" fmla="*/ 35960 h 45345"/>
              <a:gd name="connsiteX13" fmla="*/ 28591 w 51485"/>
              <a:gd name="connsiteY13" fmla="*/ 36674 h 45345"/>
              <a:gd name="connsiteX14" fmla="*/ 23703 w 51485"/>
              <a:gd name="connsiteY14" fmla="*/ 42965 h 45345"/>
              <a:gd name="connsiteX15" fmla="*/ 16516 w 51485"/>
              <a:gd name="connsiteY15" fmla="*/ 39125 h 45345"/>
              <a:gd name="connsiteX16" fmla="*/ 5840 w 51485"/>
              <a:gd name="connsiteY16" fmla="*/ 35331 h 45345"/>
              <a:gd name="connsiteX17" fmla="*/ 1146 w 51485"/>
              <a:gd name="connsiteY17" fmla="*/ 31109 h 45345"/>
              <a:gd name="connsiteX18" fmla="*/ 2149 w 51485"/>
              <a:gd name="connsiteY18" fmla="*/ 25410 h 45345"/>
              <a:gd name="connsiteX19" fmla="*/ 31 w 51485"/>
              <a:gd name="connsiteY19" fmla="*/ 19563 h 45345"/>
              <a:gd name="connsiteX20" fmla="*/ 3899 w 51485"/>
              <a:gd name="connsiteY20" fmla="*/ 14366 h 45345"/>
              <a:gd name="connsiteX21" fmla="*/ 3936 w 51485"/>
              <a:gd name="connsiteY21" fmla="*/ 14229 h 45345"/>
              <a:gd name="connsiteX0" fmla="*/ 2261953 w 2261953"/>
              <a:gd name="connsiteY0" fmla="*/ 1022196 h 1049982"/>
              <a:gd name="connsiteX1" fmla="*/ 2234167 w 2261953"/>
              <a:gd name="connsiteY1" fmla="*/ 1049982 h 1049982"/>
              <a:gd name="connsiteX2" fmla="*/ 2206381 w 2261953"/>
              <a:gd name="connsiteY2" fmla="*/ 1022196 h 1049982"/>
              <a:gd name="connsiteX3" fmla="*/ 2234167 w 2261953"/>
              <a:gd name="connsiteY3" fmla="*/ 994410 h 1049982"/>
              <a:gd name="connsiteX4" fmla="*/ 2261953 w 2261953"/>
              <a:gd name="connsiteY4" fmla="*/ 1022196 h 1049982"/>
              <a:gd name="connsiteX0" fmla="*/ 2128865 w 2261953"/>
              <a:gd name="connsiteY0" fmla="*/ 956359 h 1049982"/>
              <a:gd name="connsiteX1" fmla="*/ 2073292 w 2261953"/>
              <a:gd name="connsiteY1" fmla="*/ 1011932 h 1049982"/>
              <a:gd name="connsiteX2" fmla="*/ 2017719 w 2261953"/>
              <a:gd name="connsiteY2" fmla="*/ 956359 h 1049982"/>
              <a:gd name="connsiteX3" fmla="*/ 2073292 w 2261953"/>
              <a:gd name="connsiteY3" fmla="*/ 900786 h 1049982"/>
              <a:gd name="connsiteX4" fmla="*/ 2128865 w 2261953"/>
              <a:gd name="connsiteY4" fmla="*/ 956359 h 1049982"/>
              <a:gd name="connsiteX0" fmla="*/ 1944344 w 2261953"/>
              <a:gd name="connsiteY0" fmla="*/ 869474 h 1049982"/>
              <a:gd name="connsiteX1" fmla="*/ 1860985 w 2261953"/>
              <a:gd name="connsiteY1" fmla="*/ 952833 h 1049982"/>
              <a:gd name="connsiteX2" fmla="*/ 1777626 w 2261953"/>
              <a:gd name="connsiteY2" fmla="*/ 869474 h 1049982"/>
              <a:gd name="connsiteX3" fmla="*/ 1860985 w 2261953"/>
              <a:gd name="connsiteY3" fmla="*/ 786115 h 1049982"/>
              <a:gd name="connsiteX4" fmla="*/ 1944344 w 2261953"/>
              <a:gd name="connsiteY4" fmla="*/ 869474 h 1049982"/>
              <a:gd name="connsiteX0" fmla="*/ 4729 w 51485"/>
              <a:gd name="connsiteY0" fmla="*/ 26036 h 45345"/>
              <a:gd name="connsiteX1" fmla="*/ 2196 w 51485"/>
              <a:gd name="connsiteY1" fmla="*/ 25239 h 45345"/>
              <a:gd name="connsiteX2" fmla="*/ 6964 w 51485"/>
              <a:gd name="connsiteY2" fmla="*/ 34758 h 45345"/>
              <a:gd name="connsiteX3" fmla="*/ 5856 w 51485"/>
              <a:gd name="connsiteY3" fmla="*/ 35139 h 45345"/>
              <a:gd name="connsiteX4" fmla="*/ 16514 w 51485"/>
              <a:gd name="connsiteY4" fmla="*/ 38949 h 45345"/>
              <a:gd name="connsiteX5" fmla="*/ 15846 w 51485"/>
              <a:gd name="connsiteY5" fmla="*/ 37209 h 45345"/>
              <a:gd name="connsiteX6" fmla="*/ 28863 w 51485"/>
              <a:gd name="connsiteY6" fmla="*/ 34610 h 45345"/>
              <a:gd name="connsiteX7" fmla="*/ 28596 w 51485"/>
              <a:gd name="connsiteY7" fmla="*/ 36519 h 45345"/>
              <a:gd name="connsiteX8" fmla="*/ 41834 w 51485"/>
              <a:gd name="connsiteY8" fmla="*/ 15213 h 45345"/>
              <a:gd name="connsiteX9" fmla="*/ 40386 w 51485"/>
              <a:gd name="connsiteY9" fmla="*/ 17889 h 45345"/>
              <a:gd name="connsiteX10" fmla="*/ 38360 w 51485"/>
              <a:gd name="connsiteY10" fmla="*/ 5285 h 45345"/>
              <a:gd name="connsiteX11" fmla="*/ 38436 w 51485"/>
              <a:gd name="connsiteY11" fmla="*/ 6549 h 45345"/>
              <a:gd name="connsiteX12" fmla="*/ 29114 w 51485"/>
              <a:gd name="connsiteY12" fmla="*/ 3811 h 45345"/>
              <a:gd name="connsiteX13" fmla="*/ 29856 w 51485"/>
              <a:gd name="connsiteY13" fmla="*/ 2199 h 45345"/>
              <a:gd name="connsiteX14" fmla="*/ 22177 w 51485"/>
              <a:gd name="connsiteY14" fmla="*/ 4579 h 45345"/>
              <a:gd name="connsiteX15" fmla="*/ 22536 w 51485"/>
              <a:gd name="connsiteY15" fmla="*/ 3189 h 45345"/>
              <a:gd name="connsiteX16" fmla="*/ 14036 w 51485"/>
              <a:gd name="connsiteY16" fmla="*/ 5051 h 45345"/>
              <a:gd name="connsiteX17" fmla="*/ 15336 w 51485"/>
              <a:gd name="connsiteY17" fmla="*/ 6399 h 45345"/>
              <a:gd name="connsiteX18" fmla="*/ 4163 w 51485"/>
              <a:gd name="connsiteY18" fmla="*/ 15648 h 45345"/>
              <a:gd name="connsiteX19" fmla="*/ 3936 w 51485"/>
              <a:gd name="connsiteY19" fmla="*/ 14229 h 45345"/>
              <a:gd name="connsiteX0" fmla="*/ 3936 w 51485"/>
              <a:gd name="connsiteY0" fmla="*/ 14229 h 45345"/>
              <a:gd name="connsiteX1" fmla="*/ 5659 w 51485"/>
              <a:gd name="connsiteY1" fmla="*/ 6766 h 45345"/>
              <a:gd name="connsiteX2" fmla="*/ 14041 w 51485"/>
              <a:gd name="connsiteY2" fmla="*/ 5061 h 45345"/>
              <a:gd name="connsiteX3" fmla="*/ 22492 w 51485"/>
              <a:gd name="connsiteY3" fmla="*/ 3291 h 45345"/>
              <a:gd name="connsiteX4" fmla="*/ 25785 w 51485"/>
              <a:gd name="connsiteY4" fmla="*/ 59 h 45345"/>
              <a:gd name="connsiteX5" fmla="*/ 29869 w 51485"/>
              <a:gd name="connsiteY5" fmla="*/ 2340 h 45345"/>
              <a:gd name="connsiteX6" fmla="*/ 35499 w 51485"/>
              <a:gd name="connsiteY6" fmla="*/ 549 h 45345"/>
              <a:gd name="connsiteX7" fmla="*/ 38354 w 51485"/>
              <a:gd name="connsiteY7" fmla="*/ 5435 h 45345"/>
              <a:gd name="connsiteX8" fmla="*/ 42018 w 51485"/>
              <a:gd name="connsiteY8" fmla="*/ 10177 h 45345"/>
              <a:gd name="connsiteX9" fmla="*/ 41854 w 51485"/>
              <a:gd name="connsiteY9" fmla="*/ 15319 h 45345"/>
              <a:gd name="connsiteX10" fmla="*/ 43052 w 51485"/>
              <a:gd name="connsiteY10" fmla="*/ 23181 h 45345"/>
              <a:gd name="connsiteX11" fmla="*/ 37440 w 51485"/>
              <a:gd name="connsiteY11" fmla="*/ 30063 h 45345"/>
              <a:gd name="connsiteX12" fmla="*/ 35431 w 51485"/>
              <a:gd name="connsiteY12" fmla="*/ 35960 h 45345"/>
              <a:gd name="connsiteX13" fmla="*/ 28591 w 51485"/>
              <a:gd name="connsiteY13" fmla="*/ 36674 h 45345"/>
              <a:gd name="connsiteX14" fmla="*/ 23703 w 51485"/>
              <a:gd name="connsiteY14" fmla="*/ 42965 h 45345"/>
              <a:gd name="connsiteX15" fmla="*/ 16516 w 51485"/>
              <a:gd name="connsiteY15" fmla="*/ 39125 h 45345"/>
              <a:gd name="connsiteX16" fmla="*/ 5840 w 51485"/>
              <a:gd name="connsiteY16" fmla="*/ 35331 h 45345"/>
              <a:gd name="connsiteX17" fmla="*/ 1146 w 51485"/>
              <a:gd name="connsiteY17" fmla="*/ 31109 h 45345"/>
              <a:gd name="connsiteX18" fmla="*/ 2149 w 51485"/>
              <a:gd name="connsiteY18" fmla="*/ 25410 h 45345"/>
              <a:gd name="connsiteX19" fmla="*/ 31 w 51485"/>
              <a:gd name="connsiteY19" fmla="*/ 19563 h 45345"/>
              <a:gd name="connsiteX20" fmla="*/ 3899 w 51485"/>
              <a:gd name="connsiteY20" fmla="*/ 14366 h 45345"/>
              <a:gd name="connsiteX21" fmla="*/ 3936 w 51485"/>
              <a:gd name="connsiteY21" fmla="*/ 14229 h 45345"/>
              <a:gd name="connsiteX0" fmla="*/ 2261953 w 2261953"/>
              <a:gd name="connsiteY0" fmla="*/ 1022196 h 1049982"/>
              <a:gd name="connsiteX1" fmla="*/ 2234167 w 2261953"/>
              <a:gd name="connsiteY1" fmla="*/ 1049982 h 1049982"/>
              <a:gd name="connsiteX2" fmla="*/ 2206381 w 2261953"/>
              <a:gd name="connsiteY2" fmla="*/ 1022196 h 1049982"/>
              <a:gd name="connsiteX3" fmla="*/ 2234167 w 2261953"/>
              <a:gd name="connsiteY3" fmla="*/ 994410 h 1049982"/>
              <a:gd name="connsiteX4" fmla="*/ 2261953 w 2261953"/>
              <a:gd name="connsiteY4" fmla="*/ 1022196 h 1049982"/>
              <a:gd name="connsiteX0" fmla="*/ 2128865 w 2261953"/>
              <a:gd name="connsiteY0" fmla="*/ 956359 h 1049982"/>
              <a:gd name="connsiteX1" fmla="*/ 2073292 w 2261953"/>
              <a:gd name="connsiteY1" fmla="*/ 1011932 h 1049982"/>
              <a:gd name="connsiteX2" fmla="*/ 2017719 w 2261953"/>
              <a:gd name="connsiteY2" fmla="*/ 956359 h 1049982"/>
              <a:gd name="connsiteX3" fmla="*/ 2073292 w 2261953"/>
              <a:gd name="connsiteY3" fmla="*/ 900786 h 1049982"/>
              <a:gd name="connsiteX4" fmla="*/ 2128865 w 2261953"/>
              <a:gd name="connsiteY4" fmla="*/ 956359 h 1049982"/>
              <a:gd name="connsiteX0" fmla="*/ 1944344 w 2261953"/>
              <a:gd name="connsiteY0" fmla="*/ 869474 h 1049982"/>
              <a:gd name="connsiteX1" fmla="*/ 1860985 w 2261953"/>
              <a:gd name="connsiteY1" fmla="*/ 952833 h 1049982"/>
              <a:gd name="connsiteX2" fmla="*/ 1777626 w 2261953"/>
              <a:gd name="connsiteY2" fmla="*/ 869474 h 1049982"/>
              <a:gd name="connsiteX3" fmla="*/ 1860985 w 2261953"/>
              <a:gd name="connsiteY3" fmla="*/ 786115 h 1049982"/>
              <a:gd name="connsiteX4" fmla="*/ 1944344 w 2261953"/>
              <a:gd name="connsiteY4" fmla="*/ 869474 h 1049982"/>
              <a:gd name="connsiteX0" fmla="*/ 6964 w 51485"/>
              <a:gd name="connsiteY0" fmla="*/ 34758 h 45345"/>
              <a:gd name="connsiteX1" fmla="*/ 5856 w 51485"/>
              <a:gd name="connsiteY1" fmla="*/ 35139 h 45345"/>
              <a:gd name="connsiteX2" fmla="*/ 16514 w 51485"/>
              <a:gd name="connsiteY2" fmla="*/ 38949 h 45345"/>
              <a:gd name="connsiteX3" fmla="*/ 15846 w 51485"/>
              <a:gd name="connsiteY3" fmla="*/ 37209 h 45345"/>
              <a:gd name="connsiteX4" fmla="*/ 28863 w 51485"/>
              <a:gd name="connsiteY4" fmla="*/ 34610 h 45345"/>
              <a:gd name="connsiteX5" fmla="*/ 28596 w 51485"/>
              <a:gd name="connsiteY5" fmla="*/ 36519 h 45345"/>
              <a:gd name="connsiteX6" fmla="*/ 41834 w 51485"/>
              <a:gd name="connsiteY6" fmla="*/ 15213 h 45345"/>
              <a:gd name="connsiteX7" fmla="*/ 40386 w 51485"/>
              <a:gd name="connsiteY7" fmla="*/ 17889 h 45345"/>
              <a:gd name="connsiteX8" fmla="*/ 38360 w 51485"/>
              <a:gd name="connsiteY8" fmla="*/ 5285 h 45345"/>
              <a:gd name="connsiteX9" fmla="*/ 38436 w 51485"/>
              <a:gd name="connsiteY9" fmla="*/ 6549 h 45345"/>
              <a:gd name="connsiteX10" fmla="*/ 29114 w 51485"/>
              <a:gd name="connsiteY10" fmla="*/ 3811 h 45345"/>
              <a:gd name="connsiteX11" fmla="*/ 29856 w 51485"/>
              <a:gd name="connsiteY11" fmla="*/ 2199 h 45345"/>
              <a:gd name="connsiteX12" fmla="*/ 22177 w 51485"/>
              <a:gd name="connsiteY12" fmla="*/ 4579 h 45345"/>
              <a:gd name="connsiteX13" fmla="*/ 22536 w 51485"/>
              <a:gd name="connsiteY13" fmla="*/ 3189 h 45345"/>
              <a:gd name="connsiteX14" fmla="*/ 14036 w 51485"/>
              <a:gd name="connsiteY14" fmla="*/ 5051 h 45345"/>
              <a:gd name="connsiteX15" fmla="*/ 15336 w 51485"/>
              <a:gd name="connsiteY15" fmla="*/ 6399 h 45345"/>
              <a:gd name="connsiteX16" fmla="*/ 4163 w 51485"/>
              <a:gd name="connsiteY16" fmla="*/ 15648 h 45345"/>
              <a:gd name="connsiteX17" fmla="*/ 3936 w 51485"/>
              <a:gd name="connsiteY17" fmla="*/ 14229 h 45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1485" h="45345">
                <a:moveTo>
                  <a:pt x="3936" y="14229"/>
                </a:moveTo>
                <a:cubicBezTo>
                  <a:pt x="3665" y="11516"/>
                  <a:pt x="4297" y="8780"/>
                  <a:pt x="5659" y="6766"/>
                </a:cubicBezTo>
                <a:cubicBezTo>
                  <a:pt x="7811" y="3585"/>
                  <a:pt x="11300" y="2876"/>
                  <a:pt x="14041" y="5061"/>
                </a:cubicBezTo>
                <a:cubicBezTo>
                  <a:pt x="15714" y="768"/>
                  <a:pt x="19950" y="-119"/>
                  <a:pt x="22492" y="3291"/>
                </a:cubicBezTo>
                <a:cubicBezTo>
                  <a:pt x="23133" y="1542"/>
                  <a:pt x="24364" y="333"/>
                  <a:pt x="25785" y="59"/>
                </a:cubicBezTo>
                <a:cubicBezTo>
                  <a:pt x="27349" y="-243"/>
                  <a:pt x="28911" y="629"/>
                  <a:pt x="29869" y="2340"/>
                </a:cubicBezTo>
                <a:cubicBezTo>
                  <a:pt x="31251" y="126"/>
                  <a:pt x="33537" y="-601"/>
                  <a:pt x="35499" y="549"/>
                </a:cubicBezTo>
                <a:cubicBezTo>
                  <a:pt x="36994" y="1425"/>
                  <a:pt x="38066" y="3259"/>
                  <a:pt x="38354" y="5435"/>
                </a:cubicBezTo>
                <a:cubicBezTo>
                  <a:pt x="40082" y="6077"/>
                  <a:pt x="41458" y="7857"/>
                  <a:pt x="42018" y="10177"/>
                </a:cubicBezTo>
                <a:cubicBezTo>
                  <a:pt x="42425" y="11861"/>
                  <a:pt x="42367" y="13690"/>
                  <a:pt x="41854" y="15319"/>
                </a:cubicBezTo>
                <a:cubicBezTo>
                  <a:pt x="43115" y="17553"/>
                  <a:pt x="43556" y="20449"/>
                  <a:pt x="43052" y="23181"/>
                </a:cubicBezTo>
                <a:cubicBezTo>
                  <a:pt x="42382" y="26813"/>
                  <a:pt x="40164" y="29533"/>
                  <a:pt x="37440" y="30063"/>
                </a:cubicBezTo>
                <a:cubicBezTo>
                  <a:pt x="37427" y="32330"/>
                  <a:pt x="36694" y="34480"/>
                  <a:pt x="35431" y="35960"/>
                </a:cubicBezTo>
                <a:cubicBezTo>
                  <a:pt x="33512" y="38209"/>
                  <a:pt x="30740" y="38498"/>
                  <a:pt x="28591" y="36674"/>
                </a:cubicBezTo>
                <a:cubicBezTo>
                  <a:pt x="27896" y="39807"/>
                  <a:pt x="26035" y="42202"/>
                  <a:pt x="23703" y="42965"/>
                </a:cubicBezTo>
                <a:cubicBezTo>
                  <a:pt x="20955" y="43864"/>
                  <a:pt x="18087" y="42332"/>
                  <a:pt x="16516" y="39125"/>
                </a:cubicBezTo>
                <a:cubicBezTo>
                  <a:pt x="12808" y="42169"/>
                  <a:pt x="7992" y="40458"/>
                  <a:pt x="5840" y="35331"/>
                </a:cubicBezTo>
                <a:cubicBezTo>
                  <a:pt x="3726" y="35668"/>
                  <a:pt x="1741" y="33883"/>
                  <a:pt x="1146" y="31109"/>
                </a:cubicBezTo>
                <a:cubicBezTo>
                  <a:pt x="715" y="29102"/>
                  <a:pt x="1096" y="26936"/>
                  <a:pt x="2149" y="25410"/>
                </a:cubicBezTo>
                <a:cubicBezTo>
                  <a:pt x="655" y="24213"/>
                  <a:pt x="-177" y="21916"/>
                  <a:pt x="31" y="19563"/>
                </a:cubicBezTo>
                <a:cubicBezTo>
                  <a:pt x="275" y="16808"/>
                  <a:pt x="1881" y="14650"/>
                  <a:pt x="3899" y="14366"/>
                </a:cubicBezTo>
                <a:cubicBezTo>
                  <a:pt x="3911" y="14320"/>
                  <a:pt x="3924" y="14275"/>
                  <a:pt x="3936" y="14229"/>
                </a:cubicBezTo>
                <a:close/>
              </a:path>
              <a:path w="2261953" h="1049982">
                <a:moveTo>
                  <a:pt x="2261953" y="1022196"/>
                </a:moveTo>
                <a:cubicBezTo>
                  <a:pt x="2261953" y="1037542"/>
                  <a:pt x="2249513" y="1049982"/>
                  <a:pt x="2234167" y="1049982"/>
                </a:cubicBezTo>
                <a:cubicBezTo>
                  <a:pt x="2218821" y="1049982"/>
                  <a:pt x="2206381" y="1037542"/>
                  <a:pt x="2206381" y="1022196"/>
                </a:cubicBezTo>
                <a:cubicBezTo>
                  <a:pt x="2206381" y="1006850"/>
                  <a:pt x="2218821" y="994410"/>
                  <a:pt x="2234167" y="994410"/>
                </a:cubicBezTo>
                <a:cubicBezTo>
                  <a:pt x="2249513" y="994410"/>
                  <a:pt x="2261953" y="1006850"/>
                  <a:pt x="2261953" y="1022196"/>
                </a:cubicBezTo>
                <a:close/>
              </a:path>
              <a:path w="2261953" h="1049982">
                <a:moveTo>
                  <a:pt x="2128865" y="956359"/>
                </a:moveTo>
                <a:cubicBezTo>
                  <a:pt x="2128865" y="987051"/>
                  <a:pt x="2103984" y="1011932"/>
                  <a:pt x="2073292" y="1011932"/>
                </a:cubicBezTo>
                <a:cubicBezTo>
                  <a:pt x="2042600" y="1011932"/>
                  <a:pt x="2017719" y="987051"/>
                  <a:pt x="2017719" y="956359"/>
                </a:cubicBezTo>
                <a:cubicBezTo>
                  <a:pt x="2017719" y="925667"/>
                  <a:pt x="2042600" y="900786"/>
                  <a:pt x="2073292" y="900786"/>
                </a:cubicBezTo>
                <a:cubicBezTo>
                  <a:pt x="2103984" y="900786"/>
                  <a:pt x="2128865" y="925667"/>
                  <a:pt x="2128865" y="956359"/>
                </a:cubicBezTo>
                <a:close/>
              </a:path>
              <a:path w="2261953" h="1049982">
                <a:moveTo>
                  <a:pt x="1944344" y="869474"/>
                </a:moveTo>
                <a:cubicBezTo>
                  <a:pt x="1944344" y="915512"/>
                  <a:pt x="1907023" y="952833"/>
                  <a:pt x="1860985" y="952833"/>
                </a:cubicBezTo>
                <a:cubicBezTo>
                  <a:pt x="1814947" y="952833"/>
                  <a:pt x="1777626" y="915512"/>
                  <a:pt x="1777626" y="869474"/>
                </a:cubicBezTo>
                <a:cubicBezTo>
                  <a:pt x="1777626" y="823436"/>
                  <a:pt x="1814947" y="786115"/>
                  <a:pt x="1860985" y="786115"/>
                </a:cubicBezTo>
                <a:cubicBezTo>
                  <a:pt x="1907023" y="786115"/>
                  <a:pt x="1944344" y="823436"/>
                  <a:pt x="1944344" y="869474"/>
                </a:cubicBezTo>
                <a:close/>
              </a:path>
              <a:path w="51485" h="45345" fill="none" extrusionOk="0">
                <a:moveTo>
                  <a:pt x="6964" y="34758"/>
                </a:moveTo>
                <a:cubicBezTo>
                  <a:pt x="6609" y="34951"/>
                  <a:pt x="6236" y="35079"/>
                  <a:pt x="5856" y="35139"/>
                </a:cubicBezTo>
                <a:moveTo>
                  <a:pt x="16514" y="38949"/>
                </a:moveTo>
                <a:cubicBezTo>
                  <a:pt x="16247" y="38403"/>
                  <a:pt x="16023" y="37820"/>
                  <a:pt x="15846" y="37209"/>
                </a:cubicBezTo>
                <a:moveTo>
                  <a:pt x="28863" y="34610"/>
                </a:moveTo>
                <a:cubicBezTo>
                  <a:pt x="28824" y="35257"/>
                  <a:pt x="28734" y="35897"/>
                  <a:pt x="28596" y="36519"/>
                </a:cubicBezTo>
                <a:moveTo>
                  <a:pt x="41834" y="15213"/>
                </a:moveTo>
                <a:cubicBezTo>
                  <a:pt x="41509" y="16245"/>
                  <a:pt x="41014" y="17161"/>
                  <a:pt x="40386" y="17889"/>
                </a:cubicBezTo>
                <a:moveTo>
                  <a:pt x="38360" y="5285"/>
                </a:moveTo>
                <a:cubicBezTo>
                  <a:pt x="38415" y="5702"/>
                  <a:pt x="38441" y="6125"/>
                  <a:pt x="38436" y="6549"/>
                </a:cubicBezTo>
                <a:moveTo>
                  <a:pt x="29114" y="3811"/>
                </a:moveTo>
                <a:cubicBezTo>
                  <a:pt x="29303" y="3228"/>
                  <a:pt x="29552" y="2685"/>
                  <a:pt x="29856" y="2199"/>
                </a:cubicBezTo>
                <a:moveTo>
                  <a:pt x="22177" y="4579"/>
                </a:moveTo>
                <a:cubicBezTo>
                  <a:pt x="22254" y="4097"/>
                  <a:pt x="22375" y="3630"/>
                  <a:pt x="22536" y="3189"/>
                </a:cubicBezTo>
                <a:moveTo>
                  <a:pt x="14036" y="5051"/>
                </a:moveTo>
                <a:cubicBezTo>
                  <a:pt x="14508" y="5427"/>
                  <a:pt x="14944" y="5880"/>
                  <a:pt x="15336" y="6399"/>
                </a:cubicBezTo>
                <a:moveTo>
                  <a:pt x="4163" y="15648"/>
                </a:moveTo>
                <a:cubicBezTo>
                  <a:pt x="4060" y="15184"/>
                  <a:pt x="3984" y="14710"/>
                  <a:pt x="3936" y="14229"/>
                </a:cubicBezTo>
              </a:path>
            </a:pathLst>
          </a:custGeom>
          <a:solidFill>
            <a:schemeClr val="accent5">
              <a:lumMod val="20000"/>
              <a:lumOff val="80000"/>
            </a:schemeClr>
          </a:solidFill>
          <a:ln w="38100" cap="rnd">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120" name="กลุ่ม 119"/>
          <p:cNvGrpSpPr/>
          <p:nvPr userDrawn="1"/>
        </p:nvGrpSpPr>
        <p:grpSpPr>
          <a:xfrm>
            <a:off x="10528709" y="-3936385"/>
            <a:ext cx="1139859" cy="3468232"/>
            <a:chOff x="7440136" y="733697"/>
            <a:chExt cx="854894" cy="2601174"/>
          </a:xfrm>
        </p:grpSpPr>
        <p:sp>
          <p:nvSpPr>
            <p:cNvPr id="121" name="รูปแบบอิสระ 120"/>
            <p:cNvSpPr/>
            <p:nvPr/>
          </p:nvSpPr>
          <p:spPr>
            <a:xfrm>
              <a:off x="7799259" y="1667435"/>
              <a:ext cx="215253" cy="1667436"/>
            </a:xfrm>
            <a:custGeom>
              <a:avLst/>
              <a:gdLst>
                <a:gd name="connsiteX0" fmla="*/ 71753 w 215253"/>
                <a:gd name="connsiteY0" fmla="*/ 0 h 1667436"/>
                <a:gd name="connsiteX1" fmla="*/ 197259 w 215253"/>
                <a:gd name="connsiteY1" fmla="*/ 376518 h 1667436"/>
                <a:gd name="connsiteX2" fmla="*/ 35 w 215253"/>
                <a:gd name="connsiteY2" fmla="*/ 824753 h 1667436"/>
                <a:gd name="connsiteX3" fmla="*/ 215188 w 215253"/>
                <a:gd name="connsiteY3" fmla="*/ 1344706 h 1667436"/>
                <a:gd name="connsiteX4" fmla="*/ 17965 w 215253"/>
                <a:gd name="connsiteY4" fmla="*/ 1667436 h 16674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253" h="1667436">
                  <a:moveTo>
                    <a:pt x="71753" y="0"/>
                  </a:moveTo>
                  <a:cubicBezTo>
                    <a:pt x="140482" y="119529"/>
                    <a:pt x="209212" y="239059"/>
                    <a:pt x="197259" y="376518"/>
                  </a:cubicBezTo>
                  <a:cubicBezTo>
                    <a:pt x="185306" y="513977"/>
                    <a:pt x="-2953" y="663388"/>
                    <a:pt x="35" y="824753"/>
                  </a:cubicBezTo>
                  <a:cubicBezTo>
                    <a:pt x="3023" y="986118"/>
                    <a:pt x="212200" y="1204259"/>
                    <a:pt x="215188" y="1344706"/>
                  </a:cubicBezTo>
                  <a:cubicBezTo>
                    <a:pt x="218176" y="1485153"/>
                    <a:pt x="118070" y="1576294"/>
                    <a:pt x="17965" y="1667436"/>
                  </a:cubicBezTo>
                </a:path>
              </a:pathLst>
            </a:custGeom>
            <a:ln>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black"/>
                </a:solidFill>
                <a:effectLst/>
                <a:uLnTx/>
                <a:uFillTx/>
                <a:latin typeface="FC Onigiri Outline"/>
                <a:ea typeface="+mn-ea"/>
                <a:cs typeface="FC Onigiri Outline"/>
              </a:endParaRPr>
            </a:p>
          </p:txBody>
        </p:sp>
        <p:grpSp>
          <p:nvGrpSpPr>
            <p:cNvPr id="122" name="กลุ่ม 121"/>
            <p:cNvGrpSpPr/>
            <p:nvPr/>
          </p:nvGrpSpPr>
          <p:grpSpPr>
            <a:xfrm>
              <a:off x="7440136" y="733697"/>
              <a:ext cx="854894" cy="956811"/>
              <a:chOff x="7340993" y="492494"/>
              <a:chExt cx="1113723" cy="1253001"/>
            </a:xfrm>
          </p:grpSpPr>
          <p:sp>
            <p:nvSpPr>
              <p:cNvPr id="123" name="หัวใจ 122"/>
              <p:cNvSpPr/>
              <p:nvPr/>
            </p:nvSpPr>
            <p:spPr>
              <a:xfrm rot="10800000">
                <a:off x="7812360" y="1601479"/>
                <a:ext cx="144016" cy="144016"/>
              </a:xfrm>
              <a:prstGeom prst="hear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24" name="วงรี 123"/>
              <p:cNvSpPr/>
              <p:nvPr/>
            </p:nvSpPr>
            <p:spPr>
              <a:xfrm>
                <a:off x="7340993" y="492494"/>
                <a:ext cx="1113723" cy="1149794"/>
              </a:xfrm>
              <a:prstGeom prst="ellipse">
                <a:avLst/>
              </a:prstGeom>
              <a:solidFill>
                <a:schemeClr val="accent4">
                  <a:lumMod val="40000"/>
                  <a:lumOff val="60000"/>
                </a:schemeClr>
              </a:solidFill>
              <a:ln>
                <a:noFill/>
              </a:ln>
              <a:effectLst>
                <a:innerShdw blurRad="63500" dist="190500" dir="2700000">
                  <a:schemeClr val="accent4">
                    <a:lumMod val="60000"/>
                    <a:lumOff val="40000"/>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25" name="หัวใจ 124"/>
              <p:cNvSpPr/>
              <p:nvPr/>
            </p:nvSpPr>
            <p:spPr>
              <a:xfrm>
                <a:off x="7543546" y="788684"/>
                <a:ext cx="202552" cy="169528"/>
              </a:xfrm>
              <a:prstGeom prst="hear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26" name="วงรี 125"/>
              <p:cNvSpPr/>
              <p:nvPr/>
            </p:nvSpPr>
            <p:spPr>
              <a:xfrm>
                <a:off x="7599822" y="1040630"/>
                <a:ext cx="90000" cy="9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grpSp>
        <p:nvGrpSpPr>
          <p:cNvPr id="127" name="กลุ่ม 126"/>
          <p:cNvGrpSpPr/>
          <p:nvPr userDrawn="1"/>
        </p:nvGrpSpPr>
        <p:grpSpPr>
          <a:xfrm>
            <a:off x="945921" y="-3916825"/>
            <a:ext cx="1139859" cy="3468232"/>
            <a:chOff x="7440136" y="733697"/>
            <a:chExt cx="854894" cy="2601174"/>
          </a:xfrm>
        </p:grpSpPr>
        <p:sp>
          <p:nvSpPr>
            <p:cNvPr id="128" name="รูปแบบอิสระ 127"/>
            <p:cNvSpPr/>
            <p:nvPr/>
          </p:nvSpPr>
          <p:spPr>
            <a:xfrm>
              <a:off x="7799259" y="1667435"/>
              <a:ext cx="215253" cy="1667436"/>
            </a:xfrm>
            <a:custGeom>
              <a:avLst/>
              <a:gdLst>
                <a:gd name="connsiteX0" fmla="*/ 71753 w 215253"/>
                <a:gd name="connsiteY0" fmla="*/ 0 h 1667436"/>
                <a:gd name="connsiteX1" fmla="*/ 197259 w 215253"/>
                <a:gd name="connsiteY1" fmla="*/ 376518 h 1667436"/>
                <a:gd name="connsiteX2" fmla="*/ 35 w 215253"/>
                <a:gd name="connsiteY2" fmla="*/ 824753 h 1667436"/>
                <a:gd name="connsiteX3" fmla="*/ 215188 w 215253"/>
                <a:gd name="connsiteY3" fmla="*/ 1344706 h 1667436"/>
                <a:gd name="connsiteX4" fmla="*/ 17965 w 215253"/>
                <a:gd name="connsiteY4" fmla="*/ 1667436 h 16674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253" h="1667436">
                  <a:moveTo>
                    <a:pt x="71753" y="0"/>
                  </a:moveTo>
                  <a:cubicBezTo>
                    <a:pt x="140482" y="119529"/>
                    <a:pt x="209212" y="239059"/>
                    <a:pt x="197259" y="376518"/>
                  </a:cubicBezTo>
                  <a:cubicBezTo>
                    <a:pt x="185306" y="513977"/>
                    <a:pt x="-2953" y="663388"/>
                    <a:pt x="35" y="824753"/>
                  </a:cubicBezTo>
                  <a:cubicBezTo>
                    <a:pt x="3023" y="986118"/>
                    <a:pt x="212200" y="1204259"/>
                    <a:pt x="215188" y="1344706"/>
                  </a:cubicBezTo>
                  <a:cubicBezTo>
                    <a:pt x="218176" y="1485153"/>
                    <a:pt x="118070" y="1576294"/>
                    <a:pt x="17965" y="1667436"/>
                  </a:cubicBezTo>
                </a:path>
              </a:pathLst>
            </a:custGeom>
            <a:ln>
              <a:solidFill>
                <a:srgbClr val="DFB3C4"/>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black"/>
                </a:solidFill>
                <a:effectLst/>
                <a:uLnTx/>
                <a:uFillTx/>
                <a:latin typeface="FC Onigiri Outline"/>
                <a:ea typeface="+mn-ea"/>
                <a:cs typeface="FC Onigiri Outline"/>
              </a:endParaRPr>
            </a:p>
          </p:txBody>
        </p:sp>
        <p:grpSp>
          <p:nvGrpSpPr>
            <p:cNvPr id="129" name="กลุ่ม 128"/>
            <p:cNvGrpSpPr/>
            <p:nvPr/>
          </p:nvGrpSpPr>
          <p:grpSpPr>
            <a:xfrm>
              <a:off x="7440136" y="733697"/>
              <a:ext cx="854894" cy="956811"/>
              <a:chOff x="7340993" y="492494"/>
              <a:chExt cx="1113723" cy="1253001"/>
            </a:xfrm>
          </p:grpSpPr>
          <p:sp>
            <p:nvSpPr>
              <p:cNvPr id="130" name="หัวใจ 129"/>
              <p:cNvSpPr/>
              <p:nvPr/>
            </p:nvSpPr>
            <p:spPr>
              <a:xfrm rot="10800000">
                <a:off x="7812360" y="1601479"/>
                <a:ext cx="144016" cy="144016"/>
              </a:xfrm>
              <a:prstGeom prst="heart">
                <a:avLst/>
              </a:prstGeom>
              <a:solidFill>
                <a:srgbClr val="DFB3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31" name="วงรี 130"/>
              <p:cNvSpPr/>
              <p:nvPr/>
            </p:nvSpPr>
            <p:spPr>
              <a:xfrm>
                <a:off x="7340993" y="492494"/>
                <a:ext cx="1113723" cy="1149794"/>
              </a:xfrm>
              <a:prstGeom prst="ellipse">
                <a:avLst/>
              </a:prstGeom>
              <a:solidFill>
                <a:srgbClr val="E8C6D2"/>
              </a:solidFill>
              <a:ln>
                <a:noFill/>
              </a:ln>
              <a:effectLst>
                <a:innerShdw blurRad="63500" dist="190500" dir="2700000">
                  <a:srgbClr val="DFB3C4">
                    <a:alpha val="5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32" name="หัวใจ 131"/>
              <p:cNvSpPr/>
              <p:nvPr/>
            </p:nvSpPr>
            <p:spPr>
              <a:xfrm>
                <a:off x="7543546" y="788684"/>
                <a:ext cx="202552" cy="169528"/>
              </a:xfrm>
              <a:prstGeom prst="hear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33" name="วงรี 132"/>
              <p:cNvSpPr/>
              <p:nvPr/>
            </p:nvSpPr>
            <p:spPr>
              <a:xfrm>
                <a:off x="7599822" y="1040630"/>
                <a:ext cx="90000" cy="9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sp>
        <p:nvSpPr>
          <p:cNvPr id="134" name="TextBox 133"/>
          <p:cNvSpPr txBox="1"/>
          <p:nvPr userDrawn="1"/>
        </p:nvSpPr>
        <p:spPr>
          <a:xfrm rot="1351072">
            <a:off x="4588571" y="1103723"/>
            <a:ext cx="423514" cy="666786"/>
          </a:xfrm>
          <a:prstGeom prst="rect">
            <a:avLst/>
          </a:prstGeom>
          <a:noFill/>
        </p:spPr>
        <p:txBody>
          <a:bodyPr wrap="non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3733" b="0" i="0" u="none" strike="noStrike" kern="1200" cap="none" spc="0" normalizeH="0" baseline="0" noProof="0" dirty="0">
                <a:ln>
                  <a:noFill/>
                </a:ln>
                <a:solidFill>
                  <a:srgbClr val="C0504D">
                    <a:lumMod val="60000"/>
                    <a:lumOff val="40000"/>
                  </a:srgbClr>
                </a:solidFill>
                <a:effectLst/>
                <a:uLnTx/>
                <a:uFillTx/>
                <a:latin typeface="Calibri" pitchFamily="34" charset="0"/>
                <a:ea typeface="+mn-ea"/>
                <a:cs typeface="FC Onigiri Outline"/>
              </a:rPr>
              <a:t>+</a:t>
            </a:r>
            <a:endParaRPr kumimoji="0" lang="th-TH" sz="3733" b="0" i="0" u="none" strike="noStrike" kern="1200" cap="none" spc="0" normalizeH="0" baseline="0" noProof="0" dirty="0">
              <a:ln>
                <a:noFill/>
              </a:ln>
              <a:solidFill>
                <a:srgbClr val="C0504D">
                  <a:lumMod val="60000"/>
                  <a:lumOff val="40000"/>
                </a:srgbClr>
              </a:solidFill>
              <a:effectLst/>
              <a:uLnTx/>
              <a:uFillTx/>
              <a:latin typeface="Calibri" pitchFamily="34" charset="0"/>
              <a:ea typeface="+mn-ea"/>
              <a:cs typeface="FC Onigiri Outline"/>
            </a:endParaRPr>
          </a:p>
        </p:txBody>
      </p:sp>
      <p:sp>
        <p:nvSpPr>
          <p:cNvPr id="135" name="TextBox 134"/>
          <p:cNvSpPr txBox="1"/>
          <p:nvPr userDrawn="1"/>
        </p:nvSpPr>
        <p:spPr>
          <a:xfrm rot="21389866">
            <a:off x="7102452" y="2106016"/>
            <a:ext cx="423514" cy="666786"/>
          </a:xfrm>
          <a:prstGeom prst="rect">
            <a:avLst/>
          </a:prstGeom>
          <a:noFill/>
        </p:spPr>
        <p:txBody>
          <a:bodyPr wrap="non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3733" b="0" i="0" u="none" strike="noStrike" kern="1200" cap="none" spc="0" normalizeH="0" baseline="0" noProof="0" dirty="0">
                <a:ln>
                  <a:noFill/>
                </a:ln>
                <a:solidFill>
                  <a:srgbClr val="C0504D">
                    <a:lumMod val="60000"/>
                    <a:lumOff val="40000"/>
                  </a:srgbClr>
                </a:solidFill>
                <a:effectLst/>
                <a:uLnTx/>
                <a:uFillTx/>
                <a:latin typeface="Calibri" pitchFamily="34" charset="0"/>
                <a:ea typeface="+mn-ea"/>
                <a:cs typeface="FC Onigiri Outline"/>
              </a:rPr>
              <a:t>+</a:t>
            </a:r>
            <a:endParaRPr kumimoji="0" lang="th-TH" sz="3733" b="0" i="0" u="none" strike="noStrike" kern="1200" cap="none" spc="0" normalizeH="0" baseline="0" noProof="0" dirty="0">
              <a:ln>
                <a:noFill/>
              </a:ln>
              <a:solidFill>
                <a:srgbClr val="C0504D">
                  <a:lumMod val="60000"/>
                  <a:lumOff val="40000"/>
                </a:srgbClr>
              </a:solidFill>
              <a:effectLst/>
              <a:uLnTx/>
              <a:uFillTx/>
              <a:latin typeface="Calibri" pitchFamily="34" charset="0"/>
              <a:ea typeface="+mn-ea"/>
              <a:cs typeface="FC Onigiri Outline"/>
            </a:endParaRPr>
          </a:p>
        </p:txBody>
      </p:sp>
      <p:sp>
        <p:nvSpPr>
          <p:cNvPr id="136" name="สามเหลี่ยมหน้าจั่ว 135"/>
          <p:cNvSpPr/>
          <p:nvPr userDrawn="1"/>
        </p:nvSpPr>
        <p:spPr>
          <a:xfrm rot="20089558">
            <a:off x="7250928" y="868370"/>
            <a:ext cx="316405" cy="240348"/>
          </a:xfrm>
          <a:prstGeom prst="triangle">
            <a:avLst/>
          </a:prstGeom>
          <a:solidFill>
            <a:schemeClr val="bg1"/>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37" name="สามเหลี่ยมหน้าจั่ว 136"/>
          <p:cNvSpPr/>
          <p:nvPr userDrawn="1"/>
        </p:nvSpPr>
        <p:spPr>
          <a:xfrm rot="1772264">
            <a:off x="4733536" y="2390365"/>
            <a:ext cx="230683" cy="190347"/>
          </a:xfrm>
          <a:prstGeom prst="triangl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38" name="วงรี 137"/>
          <p:cNvSpPr/>
          <p:nvPr userDrawn="1"/>
        </p:nvSpPr>
        <p:spPr>
          <a:xfrm>
            <a:off x="3413891" y="1473543"/>
            <a:ext cx="173807" cy="176056"/>
          </a:xfrm>
          <a:prstGeom prst="ellipse">
            <a:avLst/>
          </a:prstGeom>
          <a:solidFill>
            <a:schemeClr val="bg1"/>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39" name="วงรี 138"/>
          <p:cNvSpPr/>
          <p:nvPr userDrawn="1"/>
        </p:nvSpPr>
        <p:spPr>
          <a:xfrm>
            <a:off x="5664234" y="964828"/>
            <a:ext cx="173807" cy="176056"/>
          </a:xfrm>
          <a:prstGeom prst="ellipse">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40" name="วงรี 139"/>
          <p:cNvSpPr/>
          <p:nvPr userDrawn="1"/>
        </p:nvSpPr>
        <p:spPr>
          <a:xfrm>
            <a:off x="7659958" y="2586297"/>
            <a:ext cx="173807" cy="176056"/>
          </a:xfrm>
          <a:prstGeom prst="ellipse">
            <a:avLst/>
          </a:prstGeom>
          <a:solidFill>
            <a:schemeClr val="bg1"/>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41" name="วงรี 140"/>
          <p:cNvSpPr/>
          <p:nvPr userDrawn="1"/>
        </p:nvSpPr>
        <p:spPr>
          <a:xfrm>
            <a:off x="8902033" y="1504412"/>
            <a:ext cx="173807" cy="176056"/>
          </a:xfrm>
          <a:prstGeom prst="ellipse">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42" name="TextBox 141"/>
          <p:cNvSpPr txBox="1"/>
          <p:nvPr userDrawn="1"/>
        </p:nvSpPr>
        <p:spPr>
          <a:xfrm rot="21389866">
            <a:off x="9479913" y="2891508"/>
            <a:ext cx="423514" cy="666786"/>
          </a:xfrm>
          <a:prstGeom prst="rect">
            <a:avLst/>
          </a:prstGeom>
          <a:noFill/>
        </p:spPr>
        <p:txBody>
          <a:bodyPr wrap="non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3733" b="0" i="0" u="none" strike="noStrike" kern="1200" cap="none" spc="0" normalizeH="0" baseline="0" noProof="0" dirty="0">
                <a:ln>
                  <a:noFill/>
                </a:ln>
                <a:solidFill>
                  <a:srgbClr val="C0504D">
                    <a:lumMod val="60000"/>
                    <a:lumOff val="40000"/>
                  </a:srgbClr>
                </a:solidFill>
                <a:effectLst/>
                <a:uLnTx/>
                <a:uFillTx/>
                <a:latin typeface="Calibri" pitchFamily="34" charset="0"/>
                <a:ea typeface="+mn-ea"/>
                <a:cs typeface="FC Onigiri Outline"/>
              </a:rPr>
              <a:t>+</a:t>
            </a:r>
            <a:endParaRPr kumimoji="0" lang="th-TH" sz="3733" b="0" i="0" u="none" strike="noStrike" kern="1200" cap="none" spc="0" normalizeH="0" baseline="0" noProof="0" dirty="0">
              <a:ln>
                <a:noFill/>
              </a:ln>
              <a:solidFill>
                <a:srgbClr val="C0504D">
                  <a:lumMod val="60000"/>
                  <a:lumOff val="40000"/>
                </a:srgbClr>
              </a:solidFill>
              <a:effectLst/>
              <a:uLnTx/>
              <a:uFillTx/>
              <a:latin typeface="Calibri" pitchFamily="34" charset="0"/>
              <a:ea typeface="+mn-ea"/>
              <a:cs typeface="FC Onigiri Outline"/>
            </a:endParaRPr>
          </a:p>
        </p:txBody>
      </p:sp>
      <p:grpSp>
        <p:nvGrpSpPr>
          <p:cNvPr id="143" name="กลุ่ม 142"/>
          <p:cNvGrpSpPr/>
          <p:nvPr userDrawn="1"/>
        </p:nvGrpSpPr>
        <p:grpSpPr>
          <a:xfrm>
            <a:off x="-1447992" y="5752524"/>
            <a:ext cx="4005304" cy="2900781"/>
            <a:chOff x="-1085994" y="4314392"/>
            <a:chExt cx="3003978" cy="2175586"/>
          </a:xfrm>
        </p:grpSpPr>
        <p:sp>
          <p:nvSpPr>
            <p:cNvPr id="144" name="เมฆ 143"/>
            <p:cNvSpPr/>
            <p:nvPr/>
          </p:nvSpPr>
          <p:spPr>
            <a:xfrm rot="1140269" flipH="1">
              <a:off x="-1085994" y="4314392"/>
              <a:ext cx="3003978" cy="2175586"/>
            </a:xfrm>
            <a:prstGeom prst="cloud">
              <a:avLst/>
            </a:prstGeom>
            <a:solidFill>
              <a:schemeClr val="accent4">
                <a:lumMod val="60000"/>
                <a:lumOff val="40000"/>
              </a:schemeClr>
            </a:solidFill>
            <a:ln>
              <a:noFill/>
            </a:ln>
            <a:effectLst>
              <a:outerShdw blurRad="50800" dist="25400" algn="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145" name="รูปภาพ 14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26195">
              <a:off x="142099" y="4459669"/>
              <a:ext cx="373985" cy="398113"/>
            </a:xfrm>
            <a:prstGeom prst="rect">
              <a:avLst/>
            </a:prstGeom>
          </p:spPr>
        </p:pic>
        <p:pic>
          <p:nvPicPr>
            <p:cNvPr id="146" name="รูปภาพ 145"/>
            <p:cNvPicPr>
              <a:picLocks noChangeAspect="1"/>
            </p:cNvPicPr>
            <p:nvPr/>
          </p:nvPicPr>
          <p:blipFill rotWithShape="1">
            <a:blip r:embed="rId5" cstate="print">
              <a:extLst>
                <a:ext uri="{BEBA8EAE-BF5A-486C-A8C5-ECC9F3942E4B}">
                  <a14:imgProps xmlns:a14="http://schemas.microsoft.com/office/drawing/2010/main">
                    <a14:imgLayer r:embed="rId6">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766340" y="4856971"/>
              <a:ext cx="202448" cy="225000"/>
            </a:xfrm>
            <a:prstGeom prst="rect">
              <a:avLst/>
            </a:prstGeom>
          </p:spPr>
        </p:pic>
      </p:grpSp>
      <p:grpSp>
        <p:nvGrpSpPr>
          <p:cNvPr id="147" name="กลุ่ม 146"/>
          <p:cNvGrpSpPr/>
          <p:nvPr userDrawn="1"/>
        </p:nvGrpSpPr>
        <p:grpSpPr>
          <a:xfrm>
            <a:off x="10194989" y="-1564488"/>
            <a:ext cx="4005304" cy="2900781"/>
            <a:chOff x="7646242" y="-1173366"/>
            <a:chExt cx="3003978" cy="2175586"/>
          </a:xfrm>
        </p:grpSpPr>
        <p:sp>
          <p:nvSpPr>
            <p:cNvPr id="148" name="เมฆ 147"/>
            <p:cNvSpPr/>
            <p:nvPr/>
          </p:nvSpPr>
          <p:spPr>
            <a:xfrm rot="12665460" flipH="1">
              <a:off x="7646242" y="-1173366"/>
              <a:ext cx="3003978" cy="2175586"/>
            </a:xfrm>
            <a:prstGeom prst="cloud">
              <a:avLst/>
            </a:prstGeom>
            <a:solidFill>
              <a:schemeClr val="accent4">
                <a:lumMod val="60000"/>
                <a:lumOff val="40000"/>
              </a:schemeClr>
            </a:solidFill>
            <a:ln>
              <a:noFill/>
            </a:ln>
            <a:effectLst>
              <a:outerShdw blurRad="50800" dist="25400" dir="8100000" algn="t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149" name="รูปภาพ 14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323979" y="42494"/>
              <a:ext cx="344876" cy="370235"/>
            </a:xfrm>
            <a:prstGeom prst="rect">
              <a:avLst/>
            </a:prstGeom>
          </p:spPr>
        </p:pic>
        <p:pic>
          <p:nvPicPr>
            <p:cNvPr id="150" name="รูปภาพ 149"/>
            <p:cNvPicPr>
              <a:picLocks noChangeAspect="1"/>
            </p:cNvPicPr>
            <p:nvPr/>
          </p:nvPicPr>
          <p:blipFill rotWithShape="1">
            <a:blip r:embed="rId8" cstate="print">
              <a:extLst>
                <a:ext uri="{BEBA8EAE-BF5A-486C-A8C5-ECC9F3942E4B}">
                  <a14:imgProps xmlns:a14="http://schemas.microsoft.com/office/drawing/2010/main">
                    <a14:imgLayer r:embed="rId9">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8884096" y="555526"/>
              <a:ext cx="152400" cy="169377"/>
            </a:xfrm>
            <a:prstGeom prst="rect">
              <a:avLst/>
            </a:prstGeom>
          </p:spPr>
        </p:pic>
      </p:grpSp>
      <p:sp>
        <p:nvSpPr>
          <p:cNvPr id="3" name="ตัวแทนวันที่ 2"/>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11/03/66</a:t>
            </a:fld>
            <a:endParaRPr lang="th-TH">
              <a:solidFill>
                <a:prstClr val="black">
                  <a:tint val="75000"/>
                </a:prstClr>
              </a:solidFill>
            </a:endParaRPr>
          </a:p>
        </p:txBody>
      </p:sp>
      <p:sp>
        <p:nvSpPr>
          <p:cNvPr id="4" name="ตัวแทนท้ายกระดาษ 3"/>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5" name="ตัวแทนหมายเลขภาพนิ่ง 4"/>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sp>
        <p:nvSpPr>
          <p:cNvPr id="151" name="ตัวแทนข้อความ 3"/>
          <p:cNvSpPr>
            <a:spLocks noGrp="1"/>
          </p:cNvSpPr>
          <p:nvPr>
            <p:ph type="body" sz="half" idx="2"/>
          </p:nvPr>
        </p:nvSpPr>
        <p:spPr>
          <a:xfrm>
            <a:off x="2449140" y="3540591"/>
            <a:ext cx="2252464" cy="804863"/>
          </a:xfrm>
          <a:prstGeom prst="rect">
            <a:avLst/>
          </a:prstGeom>
        </p:spPr>
        <p:txBody>
          <a:bodyPr>
            <a:normAutofit/>
          </a:bodyPr>
          <a:lstStyle>
            <a:lvl1pPr marL="0" indent="0">
              <a:buNone/>
              <a:defRPr sz="2133">
                <a:solidFill>
                  <a:schemeClr val="accent5"/>
                </a:solidFill>
                <a:effectLst/>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a:p>
            <a:pPr lvl="0"/>
            <a:endParaRPr lang="th-TH" dirty="0"/>
          </a:p>
        </p:txBody>
      </p:sp>
    </p:spTree>
    <p:extLst>
      <p:ext uri="{BB962C8B-B14F-4D97-AF65-F5344CB8AC3E}">
        <p14:creationId xmlns:p14="http://schemas.microsoft.com/office/powerpoint/2010/main" val="1132304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94"/>
                                        </p:tgtEl>
                                        <p:attrNameLst>
                                          <p:attrName>style.visibility</p:attrName>
                                        </p:attrNameLst>
                                      </p:cBhvr>
                                      <p:to>
                                        <p:strVal val="visible"/>
                                      </p:to>
                                    </p:set>
                                    <p:animEffect transition="in" filter="wipe(left)">
                                      <p:cBhvr>
                                        <p:cTn id="7" dur="1000"/>
                                        <p:tgtEl>
                                          <p:spTgt spid="94"/>
                                        </p:tgtEl>
                                      </p:cBhvr>
                                    </p:animEffect>
                                  </p:childTnLst>
                                </p:cTn>
                              </p:par>
                              <p:par>
                                <p:cTn id="8" presetID="1" presetClass="entr" presetSubtype="0" fill="hold" grpId="0" nodeType="withEffect">
                                  <p:stCondLst>
                                    <p:cond delay="200"/>
                                  </p:stCondLst>
                                  <p:childTnLst>
                                    <p:set>
                                      <p:cBhvr>
                                        <p:cTn id="9" dur="1" fill="hold">
                                          <p:stCondLst>
                                            <p:cond delay="0"/>
                                          </p:stCondLst>
                                        </p:cTn>
                                        <p:tgtEl>
                                          <p:spTgt spid="134"/>
                                        </p:tgtEl>
                                        <p:attrNameLst>
                                          <p:attrName>style.visibility</p:attrName>
                                        </p:attrNameLst>
                                      </p:cBhvr>
                                      <p:to>
                                        <p:strVal val="visible"/>
                                      </p:to>
                                    </p:set>
                                  </p:childTnLst>
                                </p:cTn>
                              </p:par>
                              <p:par>
                                <p:cTn id="10" presetID="1" presetClass="entr" presetSubtype="0" fill="hold" grpId="0" nodeType="withEffect">
                                  <p:stCondLst>
                                    <p:cond delay="400"/>
                                  </p:stCondLst>
                                  <p:childTnLst>
                                    <p:set>
                                      <p:cBhvr>
                                        <p:cTn id="11" dur="1" fill="hold">
                                          <p:stCondLst>
                                            <p:cond delay="0"/>
                                          </p:stCondLst>
                                        </p:cTn>
                                        <p:tgtEl>
                                          <p:spTgt spid="135"/>
                                        </p:tgtEl>
                                        <p:attrNameLst>
                                          <p:attrName>style.visibility</p:attrName>
                                        </p:attrNameLst>
                                      </p:cBhvr>
                                      <p:to>
                                        <p:strVal val="visible"/>
                                      </p:to>
                                    </p:set>
                                  </p:childTnLst>
                                </p:cTn>
                              </p:par>
                              <p:par>
                                <p:cTn id="12" presetID="1" presetClass="entr" presetSubtype="0" fill="hold" grpId="0" nodeType="withEffect">
                                  <p:stCondLst>
                                    <p:cond delay="600"/>
                                  </p:stCondLst>
                                  <p:childTnLst>
                                    <p:set>
                                      <p:cBhvr>
                                        <p:cTn id="13" dur="1" fill="hold">
                                          <p:stCondLst>
                                            <p:cond delay="0"/>
                                          </p:stCondLst>
                                        </p:cTn>
                                        <p:tgtEl>
                                          <p:spTgt spid="136"/>
                                        </p:tgtEl>
                                        <p:attrNameLst>
                                          <p:attrName>style.visibility</p:attrName>
                                        </p:attrNameLst>
                                      </p:cBhvr>
                                      <p:to>
                                        <p:strVal val="visible"/>
                                      </p:to>
                                    </p:set>
                                  </p:childTnLst>
                                </p:cTn>
                              </p:par>
                              <p:par>
                                <p:cTn id="14" presetID="1" presetClass="entr" presetSubtype="0" fill="hold" grpId="0" nodeType="withEffect">
                                  <p:stCondLst>
                                    <p:cond delay="800"/>
                                  </p:stCondLst>
                                  <p:childTnLst>
                                    <p:set>
                                      <p:cBhvr>
                                        <p:cTn id="15" dur="1" fill="hold">
                                          <p:stCondLst>
                                            <p:cond delay="0"/>
                                          </p:stCondLst>
                                        </p:cTn>
                                        <p:tgtEl>
                                          <p:spTgt spid="137"/>
                                        </p:tgtEl>
                                        <p:attrNameLst>
                                          <p:attrName>style.visibility</p:attrName>
                                        </p:attrNameLst>
                                      </p:cBhvr>
                                      <p:to>
                                        <p:strVal val="visible"/>
                                      </p:to>
                                    </p:set>
                                  </p:childTnLst>
                                </p:cTn>
                              </p:par>
                              <p:par>
                                <p:cTn id="16" presetID="1" presetClass="entr" presetSubtype="0" fill="hold" grpId="0" nodeType="withEffect">
                                  <p:stCondLst>
                                    <p:cond delay="1000"/>
                                  </p:stCondLst>
                                  <p:childTnLst>
                                    <p:set>
                                      <p:cBhvr>
                                        <p:cTn id="17" dur="1" fill="hold">
                                          <p:stCondLst>
                                            <p:cond delay="0"/>
                                          </p:stCondLst>
                                        </p:cTn>
                                        <p:tgtEl>
                                          <p:spTgt spid="138"/>
                                        </p:tgtEl>
                                        <p:attrNameLst>
                                          <p:attrName>style.visibility</p:attrName>
                                        </p:attrNameLst>
                                      </p:cBhvr>
                                      <p:to>
                                        <p:strVal val="visible"/>
                                      </p:to>
                                    </p:set>
                                  </p:childTnLst>
                                </p:cTn>
                              </p:par>
                              <p:par>
                                <p:cTn id="18" presetID="1" presetClass="entr" presetSubtype="0" fill="hold" grpId="0" nodeType="withEffect">
                                  <p:stCondLst>
                                    <p:cond delay="1200"/>
                                  </p:stCondLst>
                                  <p:childTnLst>
                                    <p:set>
                                      <p:cBhvr>
                                        <p:cTn id="19" dur="1" fill="hold">
                                          <p:stCondLst>
                                            <p:cond delay="0"/>
                                          </p:stCondLst>
                                        </p:cTn>
                                        <p:tgtEl>
                                          <p:spTgt spid="139"/>
                                        </p:tgtEl>
                                        <p:attrNameLst>
                                          <p:attrName>style.visibility</p:attrName>
                                        </p:attrNameLst>
                                      </p:cBhvr>
                                      <p:to>
                                        <p:strVal val="visible"/>
                                      </p:to>
                                    </p:set>
                                  </p:childTnLst>
                                </p:cTn>
                              </p:par>
                              <p:par>
                                <p:cTn id="20" presetID="1" presetClass="entr" presetSubtype="0" fill="hold" grpId="0" nodeType="withEffect">
                                  <p:stCondLst>
                                    <p:cond delay="1400"/>
                                  </p:stCondLst>
                                  <p:childTnLst>
                                    <p:set>
                                      <p:cBhvr>
                                        <p:cTn id="21" dur="1" fill="hold">
                                          <p:stCondLst>
                                            <p:cond delay="0"/>
                                          </p:stCondLst>
                                        </p:cTn>
                                        <p:tgtEl>
                                          <p:spTgt spid="140"/>
                                        </p:tgtEl>
                                        <p:attrNameLst>
                                          <p:attrName>style.visibility</p:attrName>
                                        </p:attrNameLst>
                                      </p:cBhvr>
                                      <p:to>
                                        <p:strVal val="visible"/>
                                      </p:to>
                                    </p:set>
                                  </p:childTnLst>
                                </p:cTn>
                              </p:par>
                              <p:par>
                                <p:cTn id="22" presetID="1" presetClass="entr" presetSubtype="0" fill="hold" grpId="0" nodeType="withEffect">
                                  <p:stCondLst>
                                    <p:cond delay="1600"/>
                                  </p:stCondLst>
                                  <p:childTnLst>
                                    <p:set>
                                      <p:cBhvr>
                                        <p:cTn id="23" dur="1" fill="hold">
                                          <p:stCondLst>
                                            <p:cond delay="0"/>
                                          </p:stCondLst>
                                        </p:cTn>
                                        <p:tgtEl>
                                          <p:spTgt spid="141"/>
                                        </p:tgtEl>
                                        <p:attrNameLst>
                                          <p:attrName>style.visibility</p:attrName>
                                        </p:attrNameLst>
                                      </p:cBhvr>
                                      <p:to>
                                        <p:strVal val="visible"/>
                                      </p:to>
                                    </p:set>
                                  </p:childTnLst>
                                </p:cTn>
                              </p:par>
                              <p:par>
                                <p:cTn id="24" presetID="1" presetClass="entr" presetSubtype="0" fill="hold" grpId="0" nodeType="withEffect">
                                  <p:stCondLst>
                                    <p:cond delay="1800"/>
                                  </p:stCondLst>
                                  <p:childTnLst>
                                    <p:set>
                                      <p:cBhvr>
                                        <p:cTn id="25" dur="1" fill="hold">
                                          <p:stCondLst>
                                            <p:cond delay="0"/>
                                          </p:stCondLst>
                                        </p:cTn>
                                        <p:tgtEl>
                                          <p:spTgt spid="142"/>
                                        </p:tgtEl>
                                        <p:attrNameLst>
                                          <p:attrName>style.visibility</p:attrName>
                                        </p:attrNameLst>
                                      </p:cBhvr>
                                      <p:to>
                                        <p:strVal val="visible"/>
                                      </p:to>
                                    </p:set>
                                  </p:childTnLst>
                                </p:cTn>
                              </p:par>
                              <p:par>
                                <p:cTn id="26" presetID="42" presetClass="path" presetSubtype="0" accel="50000" decel="50000" fill="hold" nodeType="withEffect">
                                  <p:stCondLst>
                                    <p:cond delay="0"/>
                                  </p:stCondLst>
                                  <p:childTnLst>
                                    <p:animMotion origin="layout" path="M 0 0 L 0 0.25 E" pathEditMode="relative" ptsTypes="">
                                      <p:cBhvr>
                                        <p:cTn id="27" dur="2000" fill="hold"/>
                                        <p:tgtEl>
                                          <p:spTgt spid="117"/>
                                        </p:tgtEl>
                                        <p:attrNameLst>
                                          <p:attrName>ppt_x</p:attrName>
                                          <p:attrName>ppt_y</p:attrName>
                                        </p:attrNameLst>
                                      </p:cBhvr>
                                    </p:animMotion>
                                  </p:childTnLst>
                                </p:cTn>
                              </p:par>
                            </p:childTnLst>
                          </p:cTn>
                        </p:par>
                        <p:par>
                          <p:cTn id="28" fill="hold">
                            <p:stCondLst>
                              <p:cond delay="2000"/>
                            </p:stCondLst>
                            <p:childTnLst>
                              <p:par>
                                <p:cTn id="29" presetID="64" presetClass="path" presetSubtype="0" accel="50000" decel="50000" fill="hold" nodeType="afterEffect">
                                  <p:stCondLst>
                                    <p:cond delay="0"/>
                                  </p:stCondLst>
                                  <p:childTnLst>
                                    <p:animMotion origin="layout" path="M -2.77778E-6 0.19765 L -0.00052 -1.27084 " pathEditMode="relative" rAng="0" ptsTypes="AA">
                                      <p:cBhvr>
                                        <p:cTn id="30" dur="2000" fill="hold"/>
                                        <p:tgtEl>
                                          <p:spTgt spid="117"/>
                                        </p:tgtEl>
                                        <p:attrNameLst>
                                          <p:attrName>ppt_x</p:attrName>
                                          <p:attrName>ppt_y</p:attrName>
                                        </p:attrNameLst>
                                      </p:cBhvr>
                                      <p:rCtr x="-35" y="-73440"/>
                                    </p:animMotion>
                                  </p:childTnLst>
                                </p:cTn>
                              </p:par>
                            </p:childTnLst>
                          </p:cTn>
                        </p:par>
                        <p:par>
                          <p:cTn id="31" fill="hold">
                            <p:stCondLst>
                              <p:cond delay="4000"/>
                            </p:stCondLst>
                            <p:childTnLst>
                              <p:par>
                                <p:cTn id="32" presetID="59" presetClass="path" presetSubtype="0" accel="50000" decel="50000" fill="hold" nodeType="afterEffect">
                                  <p:stCondLst>
                                    <p:cond delay="0"/>
                                  </p:stCondLst>
                                  <p:childTnLst>
                                    <p:animMotion origin="layout" path="M -5.55556E-7 3.74961E-6 C 0.01962 0.00246 0.03108 0.09528 0.02708 0.20166 C 0.02222 0.31452 0.00365 0.40086 -0.01615 0.39839 C -0.03576 0.39593 -0.05451 0.48381 -0.05885 0.59512 C -0.06302 0.70428 -0.05191 0.79648 -0.03212 0.79895 " pathEditMode="relative" rAng="5644820" ptsTypes="fffff">
                                      <p:cBhvr>
                                        <p:cTn id="33" dur="3000" fill="hold"/>
                                        <p:tgtEl>
                                          <p:spTgt spid="120"/>
                                        </p:tgtEl>
                                        <p:attrNameLst>
                                          <p:attrName>ppt_x</p:attrName>
                                          <p:attrName>ppt_y</p:attrName>
                                        </p:attrNameLst>
                                      </p:cBhvr>
                                      <p:rCtr x="-1597" y="39963"/>
                                    </p:animMotion>
                                  </p:childTnLst>
                                </p:cTn>
                              </p:par>
                              <p:par>
                                <p:cTn id="34" presetID="39" presetClass="path" presetSubtype="0" accel="50000" decel="50000" fill="hold" nodeType="withEffect">
                                  <p:stCondLst>
                                    <p:cond delay="500"/>
                                  </p:stCondLst>
                                  <p:childTnLst>
                                    <p:animMotion origin="layout" path="M 4.44444E-6 -0.60988 C -0.0198 -0.60988 -0.0349 -0.43549 -0.0349 -0.22377 C -0.0349 -0.00617 -0.0198 0.1679 4.44444E-6 0.1679 C 0.01979 0.1679 0.03489 0.34444 0.03489 0.55957 C 0.03489 0.7713 0.01979 0.94568 4.44444E-6 0.94568 " pathEditMode="relative" rAng="5400000" ptsTypes="fffff">
                                      <p:cBhvr>
                                        <p:cTn id="35" dur="3000" fill="hold"/>
                                        <p:tgtEl>
                                          <p:spTgt spid="127"/>
                                        </p:tgtEl>
                                        <p:attrNameLst>
                                          <p:attrName>ppt_x</p:attrName>
                                          <p:attrName>ppt_y</p:attrName>
                                        </p:attrNameLst>
                                      </p:cBhvr>
                                      <p:rCtr x="0" y="77778"/>
                                    </p:animMotion>
                                  </p:childTnLst>
                                </p:cTn>
                              </p:par>
                              <p:par>
                                <p:cTn id="36" presetID="59" presetClass="path" presetSubtype="0" accel="50000" decel="50000" fill="hold" nodeType="withEffect">
                                  <p:stCondLst>
                                    <p:cond delay="2200"/>
                                  </p:stCondLst>
                                  <p:childTnLst>
                                    <p:animMotion origin="layout" path="M 2.22222E-6 -0.50926 C 0.01962 -0.50926 0.03472 -0.36234 0.03507 -0.18827 C 0.03472 -0.00493 0.01962 0.1392 -0.00018 0.1392 C -0.01997 0.1392 -0.03507 0.28488 -0.0349 0.46389 C -0.03472 0.64352 -0.01997 0.78951 -0.00018 0.78951 " pathEditMode="relative" rAng="5400000" ptsTypes="fffff">
                                      <p:cBhvr>
                                        <p:cTn id="37" dur="3000" fill="hold"/>
                                        <p:tgtEl>
                                          <p:spTgt spid="104"/>
                                        </p:tgtEl>
                                        <p:attrNameLst>
                                          <p:attrName>ppt_x</p:attrName>
                                          <p:attrName>ppt_y</p:attrName>
                                        </p:attrNameLst>
                                      </p:cBhvr>
                                      <p:rCtr x="0" y="64938"/>
                                    </p:animMotion>
                                  </p:childTnLst>
                                </p:cTn>
                              </p:par>
                              <p:par>
                                <p:cTn id="38" presetID="39" presetClass="path" presetSubtype="0" accel="50000" decel="50000" fill="hold" nodeType="withEffect">
                                  <p:stCondLst>
                                    <p:cond delay="1200"/>
                                  </p:stCondLst>
                                  <p:childTnLst>
                                    <p:animMotion origin="layout" path="M 0.01458 -0.54702 C -0.01493 -0.54702 -0.03646 -0.35985 -0.03646 -0.13351 C -0.03646 0.09868 -0.01493 0.28431 0.01458 0.28431 C 0.04357 0.28431 0.06632 0.4721 0.06632 0.70244 C 0.06632 0.92877 0.04357 1.11595 0.01458 1.11595 " pathEditMode="relative" rAng="5400000" ptsTypes="fffff">
                                      <p:cBhvr>
                                        <p:cTn id="39" dur="3000" fill="hold"/>
                                        <p:tgtEl>
                                          <p:spTgt spid="97"/>
                                        </p:tgtEl>
                                        <p:attrNameLst>
                                          <p:attrName>ppt_x</p:attrName>
                                          <p:attrName>ppt_y</p:attrName>
                                        </p:attrNameLst>
                                      </p:cBhvr>
                                      <p:rCtr x="35" y="8316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4" grpId="0"/>
      <p:bldP spid="135" grpId="0"/>
      <p:bldP spid="136" grpId="0" animBg="1"/>
      <p:bldP spid="137" grpId="0" animBg="1"/>
      <p:bldP spid="138" grpId="0" animBg="1"/>
      <p:bldP spid="139" grpId="0" animBg="1"/>
      <p:bldP spid="140" grpId="0" animBg="1"/>
      <p:bldP spid="141" grpId="0" animBg="1"/>
      <p:bldP spid="142" grpId="0"/>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เนื้อหา 2 ส่วน">
    <p:spTree>
      <p:nvGrpSpPr>
        <p:cNvPr id="1" name=""/>
        <p:cNvGrpSpPr/>
        <p:nvPr/>
      </p:nvGrpSpPr>
      <p:grpSpPr>
        <a:xfrm>
          <a:off x="0" y="0"/>
          <a:ext cx="0" cy="0"/>
          <a:chOff x="0" y="0"/>
          <a:chExt cx="0" cy="0"/>
        </a:xfrm>
      </p:grpSpPr>
      <p:sp>
        <p:nvSpPr>
          <p:cNvPr id="8" name="สี่เหลี่ยมผืนผ้า 7"/>
          <p:cNvSpPr/>
          <p:nvPr userDrawn="1"/>
        </p:nvSpPr>
        <p:spPr>
          <a:xfrm>
            <a:off x="335360" y="356660"/>
            <a:ext cx="11425269" cy="61242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45" name="กลุ่ม 44"/>
          <p:cNvGrpSpPr/>
          <p:nvPr userDrawn="1"/>
        </p:nvGrpSpPr>
        <p:grpSpPr>
          <a:xfrm>
            <a:off x="1295468" y="860649"/>
            <a:ext cx="9957331" cy="4997409"/>
            <a:chOff x="971600" y="645485"/>
            <a:chExt cx="7467998" cy="3748057"/>
          </a:xfrm>
        </p:grpSpPr>
        <p:sp>
          <p:nvSpPr>
            <p:cNvPr id="46" name="บวก 45"/>
            <p:cNvSpPr/>
            <p:nvPr userDrawn="1"/>
          </p:nvSpPr>
          <p:spPr>
            <a:xfrm rot="20706355">
              <a:off x="3438398" y="6454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7" name="บวก 46"/>
            <p:cNvSpPr/>
            <p:nvPr userDrawn="1"/>
          </p:nvSpPr>
          <p:spPr>
            <a:xfrm rot="17093645" flipH="1">
              <a:off x="1006423" y="332607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8" name="บวก 47"/>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9" name="บวก 48"/>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0" name="วงรี 49"/>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1" name="วงรี 50"/>
            <p:cNvSpPr/>
            <p:nvPr userDrawn="1"/>
          </p:nvSpPr>
          <p:spPr>
            <a:xfrm>
              <a:off x="7142612"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2" name="วงรี 51"/>
            <p:cNvSpPr/>
            <p:nvPr userDrawn="1"/>
          </p:nvSpPr>
          <p:spPr>
            <a:xfrm>
              <a:off x="2267744"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3" name="สามเหลี่ยมหน้าจั่ว 52"/>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4" name="สามเหลี่ยมหน้าจั่ว 53"/>
            <p:cNvSpPr/>
            <p:nvPr userDrawn="1"/>
          </p:nvSpPr>
          <p:spPr>
            <a:xfrm rot="1783205">
              <a:off x="4103960" y="428554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5" name="สามเหลี่ยมหน้าจั่ว 54"/>
            <p:cNvSpPr/>
            <p:nvPr userDrawn="1"/>
          </p:nvSpPr>
          <p:spPr>
            <a:xfrm rot="19585674">
              <a:off x="1346802" y="235572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6" name="สามเหลี่ยมหน้าจั่ว 55"/>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7" name="วงรี 56"/>
            <p:cNvSpPr/>
            <p:nvPr userDrawn="1"/>
          </p:nvSpPr>
          <p:spPr>
            <a:xfrm>
              <a:off x="971600" y="183007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9" name="กลุ่ม 8"/>
          <p:cNvGrpSpPr/>
          <p:nvPr userDrawn="1"/>
        </p:nvGrpSpPr>
        <p:grpSpPr>
          <a:xfrm>
            <a:off x="335361" y="356660"/>
            <a:ext cx="11425271" cy="6124221"/>
            <a:chOff x="-29030" y="17128"/>
            <a:chExt cx="9151241" cy="5109244"/>
          </a:xfrm>
        </p:grpSpPr>
        <p:grpSp>
          <p:nvGrpSpPr>
            <p:cNvPr id="10" name="กลุ่ม 9"/>
            <p:cNvGrpSpPr/>
            <p:nvPr/>
          </p:nvGrpSpPr>
          <p:grpSpPr>
            <a:xfrm>
              <a:off x="187436" y="17128"/>
              <a:ext cx="8652652" cy="5109244"/>
              <a:chOff x="187436" y="17128"/>
              <a:chExt cx="8652652" cy="5109244"/>
            </a:xfrm>
          </p:grpSpPr>
          <p:cxnSp>
            <p:nvCxnSpPr>
              <p:cNvPr id="24"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4"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1" name="กลุ่ม 10"/>
            <p:cNvGrpSpPr/>
            <p:nvPr/>
          </p:nvGrpSpPr>
          <p:grpSpPr>
            <a:xfrm>
              <a:off x="-29030" y="263553"/>
              <a:ext cx="9151241" cy="4703748"/>
              <a:chOff x="-29030" y="263553"/>
              <a:chExt cx="9151241" cy="4703748"/>
            </a:xfrm>
          </p:grpSpPr>
          <p:cxnSp>
            <p:nvCxnSpPr>
              <p:cNvPr id="12"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3"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sp>
        <p:nvSpPr>
          <p:cNvPr id="3" name="ตัวแทนเนื้อหา 2"/>
          <p:cNvSpPr>
            <a:spLocks noGrp="1"/>
          </p:cNvSpPr>
          <p:nvPr>
            <p:ph sz="half" idx="1"/>
          </p:nvPr>
        </p:nvSpPr>
        <p:spPr>
          <a:xfrm>
            <a:off x="609600" y="2372884"/>
            <a:ext cx="5384800" cy="3394075"/>
          </a:xfrm>
          <a:prstGeom prst="rect">
            <a:avLst/>
          </a:prstGeo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th-TH"/>
              <a:t>คลิกเพื่อแก้ไขลักษณะของข้อความต้นแบบ</a:t>
            </a:r>
          </a:p>
          <a:p>
            <a:pPr lvl="1"/>
            <a:r>
              <a:rPr lang="th-TH"/>
              <a:t>ระดับที่สอง</a:t>
            </a:r>
          </a:p>
          <a:p>
            <a:pPr lvl="2"/>
            <a:r>
              <a:rPr lang="th-TH"/>
              <a:t>ระดับที่สาม</a:t>
            </a:r>
          </a:p>
          <a:p>
            <a:pPr lvl="3"/>
            <a:r>
              <a:rPr lang="th-TH"/>
              <a:t>ระดับที่สี่</a:t>
            </a:r>
          </a:p>
          <a:p>
            <a:pPr lvl="4"/>
            <a:r>
              <a:rPr lang="th-TH"/>
              <a:t>ระดับที่ห้า</a:t>
            </a:r>
          </a:p>
        </p:txBody>
      </p:sp>
      <p:sp>
        <p:nvSpPr>
          <p:cNvPr id="4" name="ตัวแทนเนื้อหา 3"/>
          <p:cNvSpPr>
            <a:spLocks noGrp="1"/>
          </p:cNvSpPr>
          <p:nvPr>
            <p:ph sz="half" idx="2"/>
          </p:nvPr>
        </p:nvSpPr>
        <p:spPr>
          <a:xfrm>
            <a:off x="6197600" y="2372884"/>
            <a:ext cx="5384800" cy="3394075"/>
          </a:xfrm>
          <a:prstGeom prst="rect">
            <a:avLst/>
          </a:prstGeo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th-TH"/>
              <a:t>คลิกเพื่อแก้ไขลักษณะของข้อความต้นแบบ</a:t>
            </a:r>
          </a:p>
          <a:p>
            <a:pPr lvl="1"/>
            <a:r>
              <a:rPr lang="th-TH"/>
              <a:t>ระดับที่สอง</a:t>
            </a:r>
          </a:p>
          <a:p>
            <a:pPr lvl="2"/>
            <a:r>
              <a:rPr lang="th-TH"/>
              <a:t>ระดับที่สาม</a:t>
            </a:r>
          </a:p>
          <a:p>
            <a:pPr lvl="3"/>
            <a:r>
              <a:rPr lang="th-TH"/>
              <a:t>ระดับที่สี่</a:t>
            </a:r>
          </a:p>
          <a:p>
            <a:pPr lvl="4"/>
            <a:r>
              <a:rPr lang="th-TH"/>
              <a:t>ระดับที่ห้า</a:t>
            </a:r>
          </a:p>
        </p:txBody>
      </p:sp>
      <p:sp>
        <p:nvSpPr>
          <p:cNvPr id="5" name="ตัวแทนวันที่ 4"/>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11/03/66</a:t>
            </a:fld>
            <a:endParaRPr lang="th-TH">
              <a:solidFill>
                <a:prstClr val="black">
                  <a:tint val="75000"/>
                </a:prstClr>
              </a:solidFill>
            </a:endParaRPr>
          </a:p>
        </p:txBody>
      </p:sp>
      <p:sp>
        <p:nvSpPr>
          <p:cNvPr id="6" name="ตัวแทนท้ายกระดาษ 5"/>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7" name="ตัวแทนหมายเลขภาพนิ่ง 6"/>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sp>
        <p:nvSpPr>
          <p:cNvPr id="58" name="เมฆ 57"/>
          <p:cNvSpPr/>
          <p:nvPr userDrawn="1"/>
        </p:nvSpPr>
        <p:spPr>
          <a:xfrm rot="20459731">
            <a:off x="-1667293" y="-1319217"/>
            <a:ext cx="4005304" cy="2900781"/>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59" name="กลุ่ม 58"/>
          <p:cNvGrpSpPr/>
          <p:nvPr userDrawn="1"/>
        </p:nvGrpSpPr>
        <p:grpSpPr>
          <a:xfrm>
            <a:off x="8701375" y="6180880"/>
            <a:ext cx="3015709" cy="600000"/>
            <a:chOff x="3289945" y="3405879"/>
            <a:chExt cx="2261782" cy="450000"/>
          </a:xfrm>
        </p:grpSpPr>
        <p:sp>
          <p:nvSpPr>
            <p:cNvPr id="60" name="วงรี 59"/>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1" name="วงรี 60"/>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2" name="วงรี 61"/>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3" name="วงรี 62"/>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64" name="กลุ่ม 63"/>
          <p:cNvGrpSpPr/>
          <p:nvPr userDrawn="1"/>
        </p:nvGrpSpPr>
        <p:grpSpPr>
          <a:xfrm>
            <a:off x="9859752" y="-1319217"/>
            <a:ext cx="4005304" cy="3066631"/>
            <a:chOff x="7394814" y="-989414"/>
            <a:chExt cx="3003978" cy="2299973"/>
          </a:xfrm>
        </p:grpSpPr>
        <p:sp>
          <p:nvSpPr>
            <p:cNvPr id="65" name="เมฆ 64"/>
            <p:cNvSpPr/>
            <p:nvPr/>
          </p:nvSpPr>
          <p:spPr>
            <a:xfrm rot="1140269" flipH="1">
              <a:off x="7394814" y="-989414"/>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66" name="รูปภาพ 6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0814334" flipH="1">
              <a:off x="7753789" y="133389"/>
              <a:ext cx="1171456" cy="1177170"/>
            </a:xfrm>
            <a:prstGeom prst="rect">
              <a:avLst/>
            </a:prstGeom>
            <a:effectLst>
              <a:outerShdw blurRad="50800" dist="38100" dir="2700000" algn="tl" rotWithShape="0">
                <a:schemeClr val="accent4">
                  <a:alpha val="40000"/>
                </a:schemeClr>
              </a:outerShdw>
            </a:effectLst>
          </p:spPr>
        </p:pic>
        <p:pic>
          <p:nvPicPr>
            <p:cNvPr id="67" name="รูปภาพ 6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74933" y="84415"/>
              <a:ext cx="380089" cy="404611"/>
            </a:xfrm>
            <a:prstGeom prst="rect">
              <a:avLst/>
            </a:prstGeom>
          </p:spPr>
        </p:pic>
      </p:grpSp>
      <p:pic>
        <p:nvPicPr>
          <p:cNvPr id="68" name="รูปภาพ 6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68102" y="356143"/>
            <a:ext cx="1638703" cy="1433864"/>
          </a:xfrm>
          <a:prstGeom prst="rect">
            <a:avLst/>
          </a:prstGeom>
          <a:effectLst>
            <a:outerShdw blurRad="50800" dist="38100" dir="2700000" algn="tl" rotWithShape="0">
              <a:schemeClr val="accent4">
                <a:alpha val="40000"/>
              </a:schemeClr>
            </a:outerShdw>
          </a:effectLst>
        </p:spPr>
      </p:pic>
      <p:grpSp>
        <p:nvGrpSpPr>
          <p:cNvPr id="69" name="กลุ่ม 68"/>
          <p:cNvGrpSpPr/>
          <p:nvPr userDrawn="1"/>
        </p:nvGrpSpPr>
        <p:grpSpPr>
          <a:xfrm rot="15225443">
            <a:off x="-1834552" y="5276199"/>
            <a:ext cx="4005304" cy="2900781"/>
            <a:chOff x="-1201710" y="3007086"/>
            <a:chExt cx="3003978" cy="2175586"/>
          </a:xfrm>
          <a:effectLst>
            <a:outerShdw blurRad="50800" dist="38100" dir="2700000" algn="tl" rotWithShape="0">
              <a:schemeClr val="accent4">
                <a:alpha val="40000"/>
              </a:schemeClr>
            </a:outerShdw>
          </a:effectLst>
        </p:grpSpPr>
        <p:sp>
          <p:nvSpPr>
            <p:cNvPr id="70" name="เมฆ 69"/>
            <p:cNvSpPr/>
            <p:nvPr/>
          </p:nvSpPr>
          <p:spPr>
            <a:xfrm rot="20459731">
              <a:off x="-1201710" y="3007086"/>
              <a:ext cx="3003978" cy="2175586"/>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71" name="รูปภาพ 7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4835" y="4637363"/>
              <a:ext cx="250890" cy="269338"/>
            </a:xfrm>
            <a:prstGeom prst="rect">
              <a:avLst/>
            </a:prstGeom>
          </p:spPr>
        </p:pic>
        <p:pic>
          <p:nvPicPr>
            <p:cNvPr id="72" name="รูปภาพ 71"/>
            <p:cNvPicPr>
              <a:picLocks noChangeAspect="1"/>
            </p:cNvPicPr>
            <p:nvPr/>
          </p:nvPicPr>
          <p:blipFill rotWithShape="1">
            <a:blip r:embed="rId6">
              <a:extLst>
                <a:ext uri="{BEBA8EAE-BF5A-486C-A8C5-ECC9F3942E4B}">
                  <a14:imgProps xmlns:a14="http://schemas.microsoft.com/office/drawing/2010/main">
                    <a14:imgLayer r:embed="rId7">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795654" y="4158821"/>
              <a:ext cx="325391" cy="361638"/>
            </a:xfrm>
            <a:prstGeom prst="rect">
              <a:avLst/>
            </a:prstGeom>
          </p:spPr>
        </p:pic>
      </p:grpSp>
      <p:sp>
        <p:nvSpPr>
          <p:cNvPr id="2" name="ชื่อเรื่อง 1"/>
          <p:cNvSpPr>
            <a:spLocks noGrp="1"/>
          </p:cNvSpPr>
          <p:nvPr>
            <p:ph type="title"/>
          </p:nvPr>
        </p:nvSpPr>
        <p:spPr>
          <a:xfrm>
            <a:off x="609600" y="932723"/>
            <a:ext cx="10972800" cy="1143000"/>
          </a:xfrm>
          <a:prstGeom prst="rect">
            <a:avLst/>
          </a:prstGeom>
        </p:spPr>
        <p:txBody>
          <a:bodyPr/>
          <a:lstStyle>
            <a:lvl1pPr>
              <a:defRPr>
                <a:solidFill>
                  <a:srgbClr val="FFD757"/>
                </a:solidFill>
              </a:defRPr>
            </a:lvl1pPr>
          </a:lstStyle>
          <a:p>
            <a:r>
              <a:rPr lang="th-TH" dirty="0"/>
              <a:t>คลิกเพื่อแก้ไขลักษณะชื่อเรื่องต้นแบบ</a:t>
            </a:r>
          </a:p>
        </p:txBody>
      </p:sp>
    </p:spTree>
    <p:extLst>
      <p:ext uri="{BB962C8B-B14F-4D97-AF65-F5344CB8AC3E}">
        <p14:creationId xmlns:p14="http://schemas.microsoft.com/office/powerpoint/2010/main" val="345042092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1_เค้าโครงแบบกำหนดเอง">
    <p:spTree>
      <p:nvGrpSpPr>
        <p:cNvPr id="1" name=""/>
        <p:cNvGrpSpPr/>
        <p:nvPr/>
      </p:nvGrpSpPr>
      <p:grpSpPr>
        <a:xfrm>
          <a:off x="0" y="0"/>
          <a:ext cx="0" cy="0"/>
          <a:chOff x="0" y="0"/>
          <a:chExt cx="0" cy="0"/>
        </a:xfrm>
      </p:grpSpPr>
      <p:grpSp>
        <p:nvGrpSpPr>
          <p:cNvPr id="6" name="กลุ่ม 5"/>
          <p:cNvGrpSpPr/>
          <p:nvPr userDrawn="1"/>
        </p:nvGrpSpPr>
        <p:grpSpPr>
          <a:xfrm>
            <a:off x="335361" y="356660"/>
            <a:ext cx="11425271" cy="6124221"/>
            <a:chOff x="251519" y="267494"/>
            <a:chExt cx="8568953" cy="4593166"/>
          </a:xfrm>
        </p:grpSpPr>
        <p:sp>
          <p:nvSpPr>
            <p:cNvPr id="7" name="สี่เหลี่ยมผืนผ้า 6"/>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8" name="กลุ่ม 7"/>
            <p:cNvGrpSpPr/>
            <p:nvPr userDrawn="1"/>
          </p:nvGrpSpPr>
          <p:grpSpPr>
            <a:xfrm>
              <a:off x="251519" y="267494"/>
              <a:ext cx="8568953" cy="4593166"/>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grpSp>
        <p:nvGrpSpPr>
          <p:cNvPr id="44" name="กลุ่ม 43"/>
          <p:cNvGrpSpPr/>
          <p:nvPr userDrawn="1"/>
        </p:nvGrpSpPr>
        <p:grpSpPr>
          <a:xfrm>
            <a:off x="1295468" y="860649"/>
            <a:ext cx="9957331" cy="4997409"/>
            <a:chOff x="971600" y="645485"/>
            <a:chExt cx="7467998" cy="3748057"/>
          </a:xfrm>
        </p:grpSpPr>
        <p:sp>
          <p:nvSpPr>
            <p:cNvPr id="45" name="บวก 44"/>
            <p:cNvSpPr/>
            <p:nvPr userDrawn="1"/>
          </p:nvSpPr>
          <p:spPr>
            <a:xfrm rot="20706355">
              <a:off x="3438398" y="6454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6" name="บวก 45"/>
            <p:cNvSpPr/>
            <p:nvPr userDrawn="1"/>
          </p:nvSpPr>
          <p:spPr>
            <a:xfrm rot="17093645" flipH="1">
              <a:off x="1006423" y="332607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7" name="บวก 46"/>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8" name="บวก 47"/>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9" name="วงรี 48"/>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0" name="วงรี 49"/>
            <p:cNvSpPr/>
            <p:nvPr userDrawn="1"/>
          </p:nvSpPr>
          <p:spPr>
            <a:xfrm>
              <a:off x="7142612"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1" name="วงรี 50"/>
            <p:cNvSpPr/>
            <p:nvPr userDrawn="1"/>
          </p:nvSpPr>
          <p:spPr>
            <a:xfrm>
              <a:off x="2267744"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2" name="สามเหลี่ยมหน้าจั่ว 51"/>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3" name="สามเหลี่ยมหน้าจั่ว 52"/>
            <p:cNvSpPr/>
            <p:nvPr userDrawn="1"/>
          </p:nvSpPr>
          <p:spPr>
            <a:xfrm rot="1783205">
              <a:off x="4103960" y="428554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4" name="สามเหลี่ยมหน้าจั่ว 53"/>
            <p:cNvSpPr/>
            <p:nvPr userDrawn="1"/>
          </p:nvSpPr>
          <p:spPr>
            <a:xfrm rot="19585674">
              <a:off x="1346802" y="235572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5" name="สามเหลี่ยมหน้าจั่ว 54"/>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6" name="วงรี 55"/>
            <p:cNvSpPr/>
            <p:nvPr userDrawn="1"/>
          </p:nvSpPr>
          <p:spPr>
            <a:xfrm>
              <a:off x="971600" y="183007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2" name="ชื่อเรื่อง 1"/>
          <p:cNvSpPr>
            <a:spLocks noGrp="1"/>
          </p:cNvSpPr>
          <p:nvPr>
            <p:ph type="title"/>
          </p:nvPr>
        </p:nvSpPr>
        <p:spPr>
          <a:xfrm>
            <a:off x="609600" y="513697"/>
            <a:ext cx="10972800" cy="1143000"/>
          </a:xfrm>
          <a:prstGeom prst="rect">
            <a:avLst/>
          </a:prstGeom>
        </p:spPr>
        <p:txBody>
          <a:bodyPr/>
          <a:lstStyle/>
          <a:p>
            <a:r>
              <a:rPr lang="th-TH"/>
              <a:t>คลิกเพื่อแก้ไขลักษณะชื่อเรื่องต้นแบบ</a:t>
            </a:r>
          </a:p>
        </p:txBody>
      </p:sp>
      <p:sp>
        <p:nvSpPr>
          <p:cNvPr id="3" name="ตัวแทนวันที่ 2"/>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11/03/66</a:t>
            </a:fld>
            <a:endParaRPr lang="th-TH">
              <a:solidFill>
                <a:prstClr val="black">
                  <a:tint val="75000"/>
                </a:prstClr>
              </a:solidFill>
            </a:endParaRPr>
          </a:p>
        </p:txBody>
      </p:sp>
      <p:sp>
        <p:nvSpPr>
          <p:cNvPr id="4" name="ตัวแทนท้ายกระดาษ 3"/>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5" name="ตัวแทนหมายเลขภาพนิ่ง 4"/>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grpSp>
        <p:nvGrpSpPr>
          <p:cNvPr id="57" name="กลุ่ม 56"/>
          <p:cNvGrpSpPr/>
          <p:nvPr userDrawn="1"/>
        </p:nvGrpSpPr>
        <p:grpSpPr>
          <a:xfrm>
            <a:off x="8701375" y="6180880"/>
            <a:ext cx="3015709" cy="600000"/>
            <a:chOff x="3289945" y="3405879"/>
            <a:chExt cx="2261782" cy="450000"/>
          </a:xfrm>
        </p:grpSpPr>
        <p:sp>
          <p:nvSpPr>
            <p:cNvPr id="58" name="วงรี 57"/>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9" name="วงรี 58"/>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0" name="วงรี 59"/>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1" name="วงรี 60"/>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Tree>
    <p:extLst>
      <p:ext uri="{BB962C8B-B14F-4D97-AF65-F5344CB8AC3E}">
        <p14:creationId xmlns:p14="http://schemas.microsoft.com/office/powerpoint/2010/main" val="112774582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2_เค้าโครงแบบกำหนดเอง">
    <p:spTree>
      <p:nvGrpSpPr>
        <p:cNvPr id="1" name=""/>
        <p:cNvGrpSpPr/>
        <p:nvPr/>
      </p:nvGrpSpPr>
      <p:grpSpPr>
        <a:xfrm>
          <a:off x="0" y="0"/>
          <a:ext cx="0" cy="0"/>
          <a:chOff x="0" y="0"/>
          <a:chExt cx="0" cy="0"/>
        </a:xfrm>
      </p:grpSpPr>
      <p:grpSp>
        <p:nvGrpSpPr>
          <p:cNvPr id="6" name="กลุ่ม 5"/>
          <p:cNvGrpSpPr/>
          <p:nvPr userDrawn="1"/>
        </p:nvGrpSpPr>
        <p:grpSpPr>
          <a:xfrm>
            <a:off x="335361" y="356660"/>
            <a:ext cx="11425271" cy="6124221"/>
            <a:chOff x="251519" y="267494"/>
            <a:chExt cx="8568953" cy="4593166"/>
          </a:xfrm>
        </p:grpSpPr>
        <p:sp>
          <p:nvSpPr>
            <p:cNvPr id="7" name="สี่เหลี่ยมผืนผ้า 6"/>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8" name="กลุ่ม 7"/>
            <p:cNvGrpSpPr/>
            <p:nvPr userDrawn="1"/>
          </p:nvGrpSpPr>
          <p:grpSpPr>
            <a:xfrm>
              <a:off x="251519" y="267494"/>
              <a:ext cx="8568953" cy="4593166"/>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grpSp>
        <p:nvGrpSpPr>
          <p:cNvPr id="44" name="กลุ่ม 43"/>
          <p:cNvGrpSpPr/>
          <p:nvPr userDrawn="1"/>
        </p:nvGrpSpPr>
        <p:grpSpPr>
          <a:xfrm>
            <a:off x="1295468" y="860649"/>
            <a:ext cx="9957331" cy="4997409"/>
            <a:chOff x="971600" y="645485"/>
            <a:chExt cx="7467998" cy="3748057"/>
          </a:xfrm>
        </p:grpSpPr>
        <p:sp>
          <p:nvSpPr>
            <p:cNvPr id="45" name="บวก 44"/>
            <p:cNvSpPr/>
            <p:nvPr userDrawn="1"/>
          </p:nvSpPr>
          <p:spPr>
            <a:xfrm rot="20706355">
              <a:off x="3438398" y="6454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6" name="บวก 45"/>
            <p:cNvSpPr/>
            <p:nvPr userDrawn="1"/>
          </p:nvSpPr>
          <p:spPr>
            <a:xfrm rot="17093645" flipH="1">
              <a:off x="1006423" y="332607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7" name="บวก 46"/>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8" name="บวก 47"/>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9" name="วงรี 48"/>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0" name="วงรี 49"/>
            <p:cNvSpPr/>
            <p:nvPr userDrawn="1"/>
          </p:nvSpPr>
          <p:spPr>
            <a:xfrm>
              <a:off x="7142612"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1" name="วงรี 50"/>
            <p:cNvSpPr/>
            <p:nvPr userDrawn="1"/>
          </p:nvSpPr>
          <p:spPr>
            <a:xfrm>
              <a:off x="2267744"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2" name="สามเหลี่ยมหน้าจั่ว 51"/>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3" name="สามเหลี่ยมหน้าจั่ว 52"/>
            <p:cNvSpPr/>
            <p:nvPr userDrawn="1"/>
          </p:nvSpPr>
          <p:spPr>
            <a:xfrm rot="1783205">
              <a:off x="4103960" y="428554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4" name="สามเหลี่ยมหน้าจั่ว 53"/>
            <p:cNvSpPr/>
            <p:nvPr userDrawn="1"/>
          </p:nvSpPr>
          <p:spPr>
            <a:xfrm rot="19585674">
              <a:off x="1346802" y="235572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5" name="สามเหลี่ยมหน้าจั่ว 54"/>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6" name="วงรี 55"/>
            <p:cNvSpPr/>
            <p:nvPr userDrawn="1"/>
          </p:nvSpPr>
          <p:spPr>
            <a:xfrm>
              <a:off x="971600" y="183007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2" name="ชื่อเรื่อง 1"/>
          <p:cNvSpPr>
            <a:spLocks noGrp="1"/>
          </p:cNvSpPr>
          <p:nvPr>
            <p:ph type="title"/>
          </p:nvPr>
        </p:nvSpPr>
        <p:spPr>
          <a:xfrm>
            <a:off x="609600" y="274639"/>
            <a:ext cx="10972800" cy="1143000"/>
          </a:xfrm>
          <a:prstGeom prst="rect">
            <a:avLst/>
          </a:prstGeom>
        </p:spPr>
        <p:txBody>
          <a:bodyPr/>
          <a:lstStyle/>
          <a:p>
            <a:r>
              <a:rPr lang="th-TH"/>
              <a:t>คลิกเพื่อแก้ไขลักษณะชื่อเรื่องต้นแบบ</a:t>
            </a:r>
          </a:p>
        </p:txBody>
      </p:sp>
      <p:sp>
        <p:nvSpPr>
          <p:cNvPr id="3" name="ตัวแทนวันที่ 2"/>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11/03/66</a:t>
            </a:fld>
            <a:endParaRPr lang="th-TH">
              <a:solidFill>
                <a:prstClr val="black">
                  <a:tint val="75000"/>
                </a:prstClr>
              </a:solidFill>
            </a:endParaRPr>
          </a:p>
        </p:txBody>
      </p:sp>
      <p:sp>
        <p:nvSpPr>
          <p:cNvPr id="4" name="ตัวแทนท้ายกระดาษ 3"/>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5" name="ตัวแทนหมายเลขภาพนิ่ง 4"/>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spTree>
    <p:extLst>
      <p:ext uri="{BB962C8B-B14F-4D97-AF65-F5344CB8AC3E}">
        <p14:creationId xmlns:p14="http://schemas.microsoft.com/office/powerpoint/2010/main" val="262145249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ภาพนิ่งชื่อเรื่อง">
    <p:spTree>
      <p:nvGrpSpPr>
        <p:cNvPr id="1" name=""/>
        <p:cNvGrpSpPr/>
        <p:nvPr/>
      </p:nvGrpSpPr>
      <p:grpSpPr>
        <a:xfrm>
          <a:off x="0" y="0"/>
          <a:ext cx="0" cy="0"/>
          <a:chOff x="0" y="0"/>
          <a:chExt cx="0" cy="0"/>
        </a:xfrm>
      </p:grpSpPr>
      <p:sp>
        <p:nvSpPr>
          <p:cNvPr id="7" name="สี่เหลี่ยมผืนผ้า 6"/>
          <p:cNvSpPr/>
          <p:nvPr userDrawn="1"/>
        </p:nvSpPr>
        <p:spPr>
          <a:xfrm>
            <a:off x="335360" y="356660"/>
            <a:ext cx="11425269" cy="61242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8" name="กลุ่ม 7"/>
          <p:cNvGrpSpPr/>
          <p:nvPr userDrawn="1"/>
        </p:nvGrpSpPr>
        <p:grpSpPr>
          <a:xfrm>
            <a:off x="335361" y="356660"/>
            <a:ext cx="11425271" cy="6124221"/>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sp>
        <p:nvSpPr>
          <p:cNvPr id="4" name="ตัวแทนวันที่ 3"/>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11/03/66</a:t>
            </a:fld>
            <a:endParaRPr lang="th-TH">
              <a:solidFill>
                <a:prstClr val="black">
                  <a:tint val="75000"/>
                </a:prstClr>
              </a:solidFill>
            </a:endParaRPr>
          </a:p>
        </p:txBody>
      </p:sp>
      <p:sp>
        <p:nvSpPr>
          <p:cNvPr id="5" name="ตัวแทนท้ายกระดาษ 4"/>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6" name="ตัวแทนหมายเลขภาพนิ่ง 5"/>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grpSp>
        <p:nvGrpSpPr>
          <p:cNvPr id="44" name="กลุ่ม 43"/>
          <p:cNvGrpSpPr/>
          <p:nvPr userDrawn="1"/>
        </p:nvGrpSpPr>
        <p:grpSpPr>
          <a:xfrm>
            <a:off x="4588147" y="5253203"/>
            <a:ext cx="3015709" cy="600000"/>
            <a:chOff x="3289945" y="3405879"/>
            <a:chExt cx="2261782" cy="450000"/>
          </a:xfrm>
        </p:grpSpPr>
        <p:sp>
          <p:nvSpPr>
            <p:cNvPr id="45" name="วงรี 44"/>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6" name="วงรี 45"/>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7" name="วงรี 46"/>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8" name="วงรี 47"/>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49" name="กลุ่ม 48"/>
          <p:cNvGrpSpPr/>
          <p:nvPr userDrawn="1"/>
        </p:nvGrpSpPr>
        <p:grpSpPr>
          <a:xfrm>
            <a:off x="9859752" y="-1319217"/>
            <a:ext cx="4005304" cy="3066631"/>
            <a:chOff x="7394814" y="-989414"/>
            <a:chExt cx="3003978" cy="2299973"/>
          </a:xfrm>
        </p:grpSpPr>
        <p:sp>
          <p:nvSpPr>
            <p:cNvPr id="50" name="เมฆ 49"/>
            <p:cNvSpPr/>
            <p:nvPr/>
          </p:nvSpPr>
          <p:spPr>
            <a:xfrm rot="1140269" flipH="1">
              <a:off x="7394814" y="-989414"/>
              <a:ext cx="3003978" cy="2175586"/>
            </a:xfrm>
            <a:prstGeom prst="cloud">
              <a:avLst/>
            </a:prstGeom>
            <a:solidFill>
              <a:schemeClr val="accent4">
                <a:lumMod val="60000"/>
                <a:lumOff val="40000"/>
              </a:schemeClr>
            </a:solidFill>
            <a:ln>
              <a:noFill/>
            </a:ln>
            <a:effectLst>
              <a:outerShdw blurRad="50800" dist="38100" dir="8100000" algn="t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51" name="รูปภาพ 5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0814334" flipH="1">
              <a:off x="7753789" y="133389"/>
              <a:ext cx="1171456" cy="1177170"/>
            </a:xfrm>
            <a:prstGeom prst="rect">
              <a:avLst/>
            </a:prstGeom>
            <a:effectLst>
              <a:outerShdw blurRad="50800" dist="38100" algn="l" rotWithShape="0">
                <a:schemeClr val="accent4">
                  <a:alpha val="40000"/>
                </a:schemeClr>
              </a:outerShdw>
            </a:effectLst>
          </p:spPr>
        </p:pic>
        <p:pic>
          <p:nvPicPr>
            <p:cNvPr id="52" name="รูปภาพ 5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74933" y="84415"/>
              <a:ext cx="380089" cy="404611"/>
            </a:xfrm>
            <a:prstGeom prst="rect">
              <a:avLst/>
            </a:prstGeom>
          </p:spPr>
        </p:pic>
        <p:pic>
          <p:nvPicPr>
            <p:cNvPr id="53" name="รูปภาพ 5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14072" y="27653"/>
              <a:ext cx="250890" cy="269338"/>
            </a:xfrm>
            <a:prstGeom prst="rect">
              <a:avLst/>
            </a:prstGeom>
          </p:spPr>
        </p:pic>
      </p:grpSp>
      <p:grpSp>
        <p:nvGrpSpPr>
          <p:cNvPr id="54" name="กลุ่ม 53"/>
          <p:cNvGrpSpPr/>
          <p:nvPr userDrawn="1"/>
        </p:nvGrpSpPr>
        <p:grpSpPr>
          <a:xfrm>
            <a:off x="-1667292" y="-1319217"/>
            <a:ext cx="4005304" cy="3201304"/>
            <a:chOff x="-1250470" y="-989413"/>
            <a:chExt cx="3003978" cy="2400978"/>
          </a:xfrm>
        </p:grpSpPr>
        <p:sp>
          <p:nvSpPr>
            <p:cNvPr id="55" name="เมฆ 54"/>
            <p:cNvSpPr/>
            <p:nvPr/>
          </p:nvSpPr>
          <p:spPr>
            <a:xfrm rot="20459731">
              <a:off x="-1250470" y="-989413"/>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56" name="รูปภาพ 5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6075" y="640864"/>
              <a:ext cx="250890" cy="269338"/>
            </a:xfrm>
            <a:prstGeom prst="rect">
              <a:avLst/>
            </a:prstGeom>
          </p:spPr>
        </p:pic>
        <p:pic>
          <p:nvPicPr>
            <p:cNvPr id="57" name="รูปภาพ 5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8796" y="187489"/>
              <a:ext cx="250890" cy="269338"/>
            </a:xfrm>
            <a:prstGeom prst="rect">
              <a:avLst/>
            </a:prstGeom>
          </p:spPr>
        </p:pic>
        <p:pic>
          <p:nvPicPr>
            <p:cNvPr id="58" name="รูปภาพ 57"/>
            <p:cNvPicPr>
              <a:picLocks noChangeAspect="1"/>
            </p:cNvPicPr>
            <p:nvPr/>
          </p:nvPicPr>
          <p:blipFill rotWithShape="1">
            <a:blip r:embed="rId5">
              <a:extLst>
                <a:ext uri="{BEBA8EAE-BF5A-486C-A8C5-ECC9F3942E4B}">
                  <a14:imgProps xmlns:a14="http://schemas.microsoft.com/office/drawing/2010/main">
                    <a14:imgLayer r:embed="rId6">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661444" y="-18497"/>
              <a:ext cx="325391" cy="361638"/>
            </a:xfrm>
            <a:prstGeom prst="rect">
              <a:avLst/>
            </a:prstGeom>
          </p:spPr>
        </p:pic>
        <p:pic>
          <p:nvPicPr>
            <p:cNvPr id="59" name="รูปภาพ 5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0553" y="536861"/>
              <a:ext cx="999662" cy="874704"/>
            </a:xfrm>
            <a:prstGeom prst="rect">
              <a:avLst/>
            </a:prstGeom>
            <a:effectLst>
              <a:outerShdw blurRad="50800" dist="38100" dir="2700000" algn="tl" rotWithShape="0">
                <a:schemeClr val="accent4">
                  <a:alpha val="40000"/>
                </a:schemeClr>
              </a:outerShdw>
            </a:effectLst>
          </p:spPr>
        </p:pic>
      </p:grpSp>
      <p:grpSp>
        <p:nvGrpSpPr>
          <p:cNvPr id="61" name="กลุ่ม 60"/>
          <p:cNvGrpSpPr/>
          <p:nvPr userDrawn="1"/>
        </p:nvGrpSpPr>
        <p:grpSpPr>
          <a:xfrm flipH="1">
            <a:off x="10200148" y="5712788"/>
            <a:ext cx="4005304" cy="2900781"/>
            <a:chOff x="-1567217" y="4100635"/>
            <a:chExt cx="3003978" cy="2175586"/>
          </a:xfrm>
        </p:grpSpPr>
        <p:grpSp>
          <p:nvGrpSpPr>
            <p:cNvPr id="62" name="กลุ่ม 61"/>
            <p:cNvGrpSpPr/>
            <p:nvPr/>
          </p:nvGrpSpPr>
          <p:grpSpPr>
            <a:xfrm rot="11186523" flipV="1">
              <a:off x="-1567217" y="4100635"/>
              <a:ext cx="3003978" cy="2175586"/>
              <a:chOff x="-1250470" y="-989413"/>
              <a:chExt cx="3003978" cy="2175586"/>
            </a:xfrm>
          </p:grpSpPr>
          <p:sp>
            <p:nvSpPr>
              <p:cNvPr id="64" name="เมฆ 63"/>
              <p:cNvSpPr/>
              <p:nvPr/>
            </p:nvSpPr>
            <p:spPr>
              <a:xfrm rot="20459731">
                <a:off x="-1250470" y="-989413"/>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65" name="รูปภาพ 64"/>
              <p:cNvPicPr>
                <a:picLocks noChangeAspect="1"/>
              </p:cNvPicPr>
              <p:nvPr/>
            </p:nvPicPr>
            <p:blipFill rotWithShape="1">
              <a:blip r:embed="rId5">
                <a:extLst>
                  <a:ext uri="{BEBA8EAE-BF5A-486C-A8C5-ECC9F3942E4B}">
                    <a14:imgProps xmlns:a14="http://schemas.microsoft.com/office/drawing/2010/main">
                      <a14:imgLayer r:embed="rId6">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68709" y="-704637"/>
                <a:ext cx="325391" cy="361638"/>
              </a:xfrm>
              <a:prstGeom prst="rect">
                <a:avLst/>
              </a:prstGeom>
            </p:spPr>
          </p:pic>
        </p:grpSp>
        <p:pic>
          <p:nvPicPr>
            <p:cNvPr id="63" name="รูปภาพ 62"/>
            <p:cNvPicPr>
              <a:picLocks noChangeAspect="1"/>
            </p:cNvPicPr>
            <p:nvPr/>
          </p:nvPicPr>
          <p:blipFill>
            <a:blip r:embed="rId3"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369712" y="4767083"/>
              <a:ext cx="380089" cy="404611"/>
            </a:xfrm>
            <a:prstGeom prst="rect">
              <a:avLst/>
            </a:prstGeom>
          </p:spPr>
        </p:pic>
      </p:grpSp>
      <p:grpSp>
        <p:nvGrpSpPr>
          <p:cNvPr id="66" name="กลุ่ม 65"/>
          <p:cNvGrpSpPr/>
          <p:nvPr userDrawn="1"/>
        </p:nvGrpSpPr>
        <p:grpSpPr>
          <a:xfrm flipH="1">
            <a:off x="118861" y="3371797"/>
            <a:ext cx="3027911" cy="3512665"/>
            <a:chOff x="6841863" y="2422121"/>
            <a:chExt cx="2198329" cy="2735611"/>
          </a:xfrm>
          <a:effectLst>
            <a:outerShdw blurRad="50800" dist="38100" dir="2700000" algn="tl" rotWithShape="0">
              <a:schemeClr val="accent4">
                <a:alpha val="40000"/>
              </a:schemeClr>
            </a:outerShdw>
          </a:effectLst>
        </p:grpSpPr>
        <p:pic>
          <p:nvPicPr>
            <p:cNvPr id="67" name="รูปภาพ 6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935888" y="2422121"/>
              <a:ext cx="2055692" cy="2735611"/>
            </a:xfrm>
            <a:prstGeom prst="rect">
              <a:avLst/>
            </a:prstGeom>
          </p:spPr>
        </p:pic>
        <p:grpSp>
          <p:nvGrpSpPr>
            <p:cNvPr id="68" name="กลุ่ม 67"/>
            <p:cNvGrpSpPr/>
            <p:nvPr/>
          </p:nvGrpSpPr>
          <p:grpSpPr>
            <a:xfrm>
              <a:off x="8836702" y="4322954"/>
              <a:ext cx="203490" cy="277100"/>
              <a:chOff x="8836702" y="4322954"/>
              <a:chExt cx="203490" cy="277100"/>
            </a:xfrm>
          </p:grpSpPr>
          <p:sp>
            <p:nvSpPr>
              <p:cNvPr id="79" name="วงรี 78"/>
              <p:cNvSpPr/>
              <p:nvPr/>
            </p:nvSpPr>
            <p:spPr>
              <a:xfrm>
                <a:off x="8856480" y="4515966"/>
                <a:ext cx="36000" cy="36000"/>
              </a:xfrm>
              <a:prstGeom prst="ellipse">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0" name="วงรี 79"/>
              <p:cNvSpPr/>
              <p:nvPr/>
            </p:nvSpPr>
            <p:spPr>
              <a:xfrm>
                <a:off x="8915924" y="4322954"/>
                <a:ext cx="54000" cy="54000"/>
              </a:xfrm>
              <a:prstGeom prst="ellipse">
                <a:avLst/>
              </a:prstGeom>
              <a:solidFill>
                <a:schemeClr val="accent2">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1" name="วงรี 80"/>
              <p:cNvSpPr/>
              <p:nvPr/>
            </p:nvSpPr>
            <p:spPr>
              <a:xfrm>
                <a:off x="8930380" y="4443958"/>
                <a:ext cx="61200" cy="62384"/>
              </a:xfrm>
              <a:prstGeom prst="ellipse">
                <a:avLst/>
              </a:prstGeom>
              <a:solidFill>
                <a:schemeClr val="accent2">
                  <a:lumMod val="20000"/>
                  <a:lumOff val="8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82" name="กลุ่ม 81"/>
              <p:cNvGrpSpPr/>
              <p:nvPr/>
            </p:nvGrpSpPr>
            <p:grpSpPr>
              <a:xfrm>
                <a:off x="8836702" y="4393654"/>
                <a:ext cx="54000" cy="54000"/>
                <a:chOff x="8836702" y="4393654"/>
                <a:chExt cx="50304" cy="50304"/>
              </a:xfrm>
            </p:grpSpPr>
            <p:cxnSp>
              <p:nvCxnSpPr>
                <p:cNvPr id="86" name="ตัวเชื่อมต่อตรง 85"/>
                <p:cNvCxnSpPr/>
                <p:nvPr/>
              </p:nvCxnSpPr>
              <p:spPr>
                <a:xfrm>
                  <a:off x="8861854" y="4393654"/>
                  <a:ext cx="0" cy="50304"/>
                </a:xfrm>
                <a:prstGeom prst="line">
                  <a:avLst/>
                </a:prstGeom>
                <a:ln w="19050" cap="rnd">
                  <a:solidFill>
                    <a:schemeClr val="accent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87" name="ตัวเชื่อมต่อตรง 86"/>
                <p:cNvCxnSpPr/>
                <p:nvPr/>
              </p:nvCxnSpPr>
              <p:spPr>
                <a:xfrm rot="16200000">
                  <a:off x="8861854" y="4395241"/>
                  <a:ext cx="0" cy="50304"/>
                </a:xfrm>
                <a:prstGeom prst="line">
                  <a:avLst/>
                </a:prstGeom>
                <a:ln w="19050" cap="rnd">
                  <a:solidFill>
                    <a:schemeClr val="accent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nvGrpSpPr>
              <p:cNvPr id="83" name="กลุ่ม 82"/>
              <p:cNvGrpSpPr/>
              <p:nvPr/>
            </p:nvGrpSpPr>
            <p:grpSpPr>
              <a:xfrm>
                <a:off x="8986192" y="4546054"/>
                <a:ext cx="54000" cy="54000"/>
                <a:chOff x="8986192" y="4546054"/>
                <a:chExt cx="50304" cy="50304"/>
              </a:xfrm>
            </p:grpSpPr>
            <p:cxnSp>
              <p:nvCxnSpPr>
                <p:cNvPr id="84" name="ตัวเชื่อมต่อตรง 83"/>
                <p:cNvCxnSpPr/>
                <p:nvPr/>
              </p:nvCxnSpPr>
              <p:spPr>
                <a:xfrm>
                  <a:off x="9011344" y="4546054"/>
                  <a:ext cx="0" cy="50304"/>
                </a:xfrm>
                <a:prstGeom prst="line">
                  <a:avLst/>
                </a:prstGeom>
                <a:ln w="19050" cap="rnd">
                  <a:solidFill>
                    <a:schemeClr val="accent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85" name="ตัวเชื่อมต่อตรง 84"/>
                <p:cNvCxnSpPr/>
                <p:nvPr/>
              </p:nvCxnSpPr>
              <p:spPr>
                <a:xfrm rot="16200000">
                  <a:off x="9011344" y="4547641"/>
                  <a:ext cx="0" cy="50304"/>
                </a:xfrm>
                <a:prstGeom prst="line">
                  <a:avLst/>
                </a:prstGeom>
                <a:ln w="19050" cap="rnd">
                  <a:solidFill>
                    <a:schemeClr val="accent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grpSp>
          <p:nvGrpSpPr>
            <p:cNvPr id="69" name="กลุ่ม 68"/>
            <p:cNvGrpSpPr/>
            <p:nvPr/>
          </p:nvGrpSpPr>
          <p:grpSpPr>
            <a:xfrm>
              <a:off x="6841863" y="4218195"/>
              <a:ext cx="448433" cy="588259"/>
              <a:chOff x="6841863" y="4218195"/>
              <a:chExt cx="448433" cy="588259"/>
            </a:xfrm>
          </p:grpSpPr>
          <p:grpSp>
            <p:nvGrpSpPr>
              <p:cNvPr id="70" name="กลุ่ม 69"/>
              <p:cNvGrpSpPr/>
              <p:nvPr/>
            </p:nvGrpSpPr>
            <p:grpSpPr>
              <a:xfrm>
                <a:off x="6876256" y="4698454"/>
                <a:ext cx="54000" cy="54000"/>
                <a:chOff x="6876256" y="4698454"/>
                <a:chExt cx="50304" cy="50304"/>
              </a:xfrm>
            </p:grpSpPr>
            <p:cxnSp>
              <p:nvCxnSpPr>
                <p:cNvPr id="77" name="ตัวเชื่อมต่อตรง 76"/>
                <p:cNvCxnSpPr/>
                <p:nvPr/>
              </p:nvCxnSpPr>
              <p:spPr>
                <a:xfrm>
                  <a:off x="6901408" y="4698454"/>
                  <a:ext cx="0" cy="50304"/>
                </a:xfrm>
                <a:prstGeom prst="line">
                  <a:avLst/>
                </a:prstGeom>
                <a:ln w="22225" cap="rnd">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78" name="ตัวเชื่อมต่อตรง 77"/>
                <p:cNvCxnSpPr/>
                <p:nvPr/>
              </p:nvCxnSpPr>
              <p:spPr>
                <a:xfrm rot="16200000">
                  <a:off x="6901408" y="4700041"/>
                  <a:ext cx="0" cy="50304"/>
                </a:xfrm>
                <a:prstGeom prst="line">
                  <a:avLst/>
                </a:prstGeom>
                <a:ln w="22225" cap="rnd">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71" name="กลุ่ม 70"/>
              <p:cNvGrpSpPr/>
              <p:nvPr/>
            </p:nvGrpSpPr>
            <p:grpSpPr>
              <a:xfrm>
                <a:off x="7236296" y="4239039"/>
                <a:ext cx="54000" cy="54000"/>
                <a:chOff x="6876256" y="4698454"/>
                <a:chExt cx="50304" cy="50304"/>
              </a:xfrm>
            </p:grpSpPr>
            <p:cxnSp>
              <p:nvCxnSpPr>
                <p:cNvPr id="75" name="ตัวเชื่อมต่อตรง 74"/>
                <p:cNvCxnSpPr/>
                <p:nvPr/>
              </p:nvCxnSpPr>
              <p:spPr>
                <a:xfrm>
                  <a:off x="6901408" y="4698454"/>
                  <a:ext cx="0" cy="50304"/>
                </a:xfrm>
                <a:prstGeom prst="line">
                  <a:avLst/>
                </a:prstGeom>
                <a:ln w="22225" cap="rnd">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76" name="ตัวเชื่อมต่อตรง 75"/>
                <p:cNvCxnSpPr/>
                <p:nvPr/>
              </p:nvCxnSpPr>
              <p:spPr>
                <a:xfrm rot="16200000">
                  <a:off x="6901408" y="4700041"/>
                  <a:ext cx="0" cy="50304"/>
                </a:xfrm>
                <a:prstGeom prst="line">
                  <a:avLst/>
                </a:prstGeom>
                <a:ln w="22225" cap="rnd">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grpSp>
          <p:sp>
            <p:nvSpPr>
              <p:cNvPr id="72" name="วงรี 71"/>
              <p:cNvSpPr/>
              <p:nvPr/>
            </p:nvSpPr>
            <p:spPr>
              <a:xfrm>
                <a:off x="7020272" y="4218195"/>
                <a:ext cx="54000" cy="54000"/>
              </a:xfrm>
              <a:prstGeom prst="ellipse">
                <a:avLst/>
              </a:prstGeom>
              <a:solidFill>
                <a:schemeClr val="accent5">
                  <a:lumMod val="20000"/>
                  <a:lumOff val="8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3" name="วงรี 72"/>
              <p:cNvSpPr/>
              <p:nvPr/>
            </p:nvSpPr>
            <p:spPr>
              <a:xfrm>
                <a:off x="7118672" y="4752454"/>
                <a:ext cx="54000" cy="54000"/>
              </a:xfrm>
              <a:prstGeom prst="ellipse">
                <a:avLst/>
              </a:prstGeom>
              <a:solidFill>
                <a:schemeClr val="accent5">
                  <a:lumMod val="20000"/>
                  <a:lumOff val="80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4" name="วงรี 73"/>
              <p:cNvSpPr/>
              <p:nvPr/>
            </p:nvSpPr>
            <p:spPr>
              <a:xfrm>
                <a:off x="6841863" y="4479966"/>
                <a:ext cx="36000" cy="36000"/>
              </a:xfrm>
              <a:prstGeom prst="ellipse">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grpSp>
        <p:nvGrpSpPr>
          <p:cNvPr id="88" name="กลุ่ม 87"/>
          <p:cNvGrpSpPr/>
          <p:nvPr userDrawn="1"/>
        </p:nvGrpSpPr>
        <p:grpSpPr>
          <a:xfrm>
            <a:off x="1295468" y="860649"/>
            <a:ext cx="9957331" cy="4997409"/>
            <a:chOff x="971600" y="645485"/>
            <a:chExt cx="7467998" cy="3748057"/>
          </a:xfrm>
        </p:grpSpPr>
        <p:sp>
          <p:nvSpPr>
            <p:cNvPr id="89" name="บวก 88"/>
            <p:cNvSpPr/>
            <p:nvPr userDrawn="1"/>
          </p:nvSpPr>
          <p:spPr>
            <a:xfrm rot="20706355">
              <a:off x="3438398" y="6454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0" name="บวก 89"/>
            <p:cNvSpPr/>
            <p:nvPr userDrawn="1"/>
          </p:nvSpPr>
          <p:spPr>
            <a:xfrm rot="17093645" flipH="1">
              <a:off x="1006423" y="332607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1" name="บวก 90"/>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2" name="บวก 91"/>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3" name="วงรี 92"/>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4" name="วงรี 93"/>
            <p:cNvSpPr/>
            <p:nvPr userDrawn="1"/>
          </p:nvSpPr>
          <p:spPr>
            <a:xfrm>
              <a:off x="7142612"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5" name="วงรี 94"/>
            <p:cNvSpPr/>
            <p:nvPr userDrawn="1"/>
          </p:nvSpPr>
          <p:spPr>
            <a:xfrm>
              <a:off x="2267744"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6" name="สามเหลี่ยมหน้าจั่ว 95"/>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7" name="สามเหลี่ยมหน้าจั่ว 96"/>
            <p:cNvSpPr/>
            <p:nvPr userDrawn="1"/>
          </p:nvSpPr>
          <p:spPr>
            <a:xfrm rot="1783205">
              <a:off x="4103960" y="428554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8" name="สามเหลี่ยมหน้าจั่ว 97"/>
            <p:cNvSpPr/>
            <p:nvPr userDrawn="1"/>
          </p:nvSpPr>
          <p:spPr>
            <a:xfrm rot="19585674">
              <a:off x="1346802" y="235572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9" name="สามเหลี่ยมหน้าจั่ว 98"/>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0" name="วงรี 99"/>
            <p:cNvSpPr/>
            <p:nvPr userDrawn="1"/>
          </p:nvSpPr>
          <p:spPr>
            <a:xfrm>
              <a:off x="971600" y="183007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2" name="ชื่อเรื่อง 1"/>
          <p:cNvSpPr>
            <a:spLocks noGrp="1"/>
          </p:cNvSpPr>
          <p:nvPr>
            <p:ph type="ctrTitle"/>
          </p:nvPr>
        </p:nvSpPr>
        <p:spPr>
          <a:xfrm>
            <a:off x="914400" y="2130428"/>
            <a:ext cx="10363200" cy="1470025"/>
          </a:xfrm>
          <a:prstGeom prst="rect">
            <a:avLst/>
          </a:prstGeom>
        </p:spPr>
        <p:txBody>
          <a:bodyPr/>
          <a:lstStyle>
            <a:lvl1pPr>
              <a:defRPr>
                <a:solidFill>
                  <a:schemeClr val="accent4"/>
                </a:solidFill>
              </a:defRPr>
            </a:lvl1pPr>
          </a:lstStyle>
          <a:p>
            <a:r>
              <a:rPr lang="th-TH" dirty="0"/>
              <a:t>คลิกเพื่อแก้ไขลักษณะชื่อเรื่องต้นแบบ</a:t>
            </a:r>
          </a:p>
        </p:txBody>
      </p:sp>
      <p:sp>
        <p:nvSpPr>
          <p:cNvPr id="3" name="ชื่อเรื่องรอง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609570" indent="0" algn="ctr">
              <a:buNone/>
              <a:defRPr>
                <a:solidFill>
                  <a:schemeClr val="tx1">
                    <a:tint val="75000"/>
                  </a:schemeClr>
                </a:solidFill>
              </a:defRPr>
            </a:lvl2pPr>
            <a:lvl3pPr marL="1219140" indent="0" algn="ctr">
              <a:buNone/>
              <a:defRPr>
                <a:solidFill>
                  <a:schemeClr val="tx1">
                    <a:tint val="75000"/>
                  </a:schemeClr>
                </a:solidFill>
              </a:defRPr>
            </a:lvl3pPr>
            <a:lvl4pPr marL="1828709" indent="0" algn="ctr">
              <a:buNone/>
              <a:defRPr>
                <a:solidFill>
                  <a:schemeClr val="tx1">
                    <a:tint val="75000"/>
                  </a:schemeClr>
                </a:solidFill>
              </a:defRPr>
            </a:lvl4pPr>
            <a:lvl5pPr marL="2438278" indent="0" algn="ctr">
              <a:buNone/>
              <a:defRPr>
                <a:solidFill>
                  <a:schemeClr val="tx1">
                    <a:tint val="75000"/>
                  </a:schemeClr>
                </a:solidFill>
              </a:defRPr>
            </a:lvl5pPr>
            <a:lvl6pPr marL="3047848" indent="0" algn="ctr">
              <a:buNone/>
              <a:defRPr>
                <a:solidFill>
                  <a:schemeClr val="tx1">
                    <a:tint val="75000"/>
                  </a:schemeClr>
                </a:solidFill>
              </a:defRPr>
            </a:lvl6pPr>
            <a:lvl7pPr marL="3657418" indent="0" algn="ctr">
              <a:buNone/>
              <a:defRPr>
                <a:solidFill>
                  <a:schemeClr val="tx1">
                    <a:tint val="75000"/>
                  </a:schemeClr>
                </a:solidFill>
              </a:defRPr>
            </a:lvl7pPr>
            <a:lvl8pPr marL="4266987" indent="0" algn="ctr">
              <a:buNone/>
              <a:defRPr>
                <a:solidFill>
                  <a:schemeClr val="tx1">
                    <a:tint val="75000"/>
                  </a:schemeClr>
                </a:solidFill>
              </a:defRPr>
            </a:lvl8pPr>
            <a:lvl9pPr marL="4876557" indent="0" algn="ctr">
              <a:buNone/>
              <a:defRPr>
                <a:solidFill>
                  <a:schemeClr val="tx1">
                    <a:tint val="75000"/>
                  </a:schemeClr>
                </a:solidFill>
              </a:defRPr>
            </a:lvl9pPr>
          </a:lstStyle>
          <a:p>
            <a:r>
              <a:rPr lang="th-TH" dirty="0"/>
              <a:t>คลิกเพื่อแก้ไขลักษณะชื่อเรื่องรองต้นแบบ</a:t>
            </a:r>
          </a:p>
        </p:txBody>
      </p:sp>
    </p:spTree>
    <p:extLst>
      <p:ext uri="{BB962C8B-B14F-4D97-AF65-F5344CB8AC3E}">
        <p14:creationId xmlns:p14="http://schemas.microsoft.com/office/powerpoint/2010/main" val="16212475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ชื่อเรื่องและเนื้อหา">
    <p:spTree>
      <p:nvGrpSpPr>
        <p:cNvPr id="1" name=""/>
        <p:cNvGrpSpPr/>
        <p:nvPr/>
      </p:nvGrpSpPr>
      <p:grpSpPr>
        <a:xfrm>
          <a:off x="0" y="0"/>
          <a:ext cx="0" cy="0"/>
          <a:chOff x="0" y="0"/>
          <a:chExt cx="0" cy="0"/>
        </a:xfrm>
      </p:grpSpPr>
      <p:grpSp>
        <p:nvGrpSpPr>
          <p:cNvPr id="44" name="กลุ่ม 43"/>
          <p:cNvGrpSpPr/>
          <p:nvPr userDrawn="1"/>
        </p:nvGrpSpPr>
        <p:grpSpPr>
          <a:xfrm>
            <a:off x="335361" y="356660"/>
            <a:ext cx="11425271" cy="6124221"/>
            <a:chOff x="251519" y="267494"/>
            <a:chExt cx="8568953" cy="4593166"/>
          </a:xfrm>
        </p:grpSpPr>
        <p:sp>
          <p:nvSpPr>
            <p:cNvPr id="7" name="สี่เหลี่ยมผืนผ้า 6"/>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8" name="กลุ่ม 7"/>
            <p:cNvGrpSpPr/>
            <p:nvPr userDrawn="1"/>
          </p:nvGrpSpPr>
          <p:grpSpPr>
            <a:xfrm>
              <a:off x="251519" y="267494"/>
              <a:ext cx="8568953" cy="4593166"/>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grpSp>
        <p:nvGrpSpPr>
          <p:cNvPr id="69" name="กลุ่ม 68"/>
          <p:cNvGrpSpPr/>
          <p:nvPr userDrawn="1"/>
        </p:nvGrpSpPr>
        <p:grpSpPr>
          <a:xfrm>
            <a:off x="1295468" y="860649"/>
            <a:ext cx="9957331" cy="4997409"/>
            <a:chOff x="971600" y="645485"/>
            <a:chExt cx="7467998" cy="3748057"/>
          </a:xfrm>
        </p:grpSpPr>
        <p:sp>
          <p:nvSpPr>
            <p:cNvPr id="70" name="บวก 69"/>
            <p:cNvSpPr/>
            <p:nvPr userDrawn="1"/>
          </p:nvSpPr>
          <p:spPr>
            <a:xfrm rot="20706355">
              <a:off x="3438398" y="6454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1" name="บวก 70"/>
            <p:cNvSpPr/>
            <p:nvPr userDrawn="1"/>
          </p:nvSpPr>
          <p:spPr>
            <a:xfrm rot="17093645" flipH="1">
              <a:off x="1006423" y="332607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2" name="บวก 71"/>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3" name="บวก 72"/>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4" name="วงรี 73"/>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5" name="วงรี 74"/>
            <p:cNvSpPr/>
            <p:nvPr userDrawn="1"/>
          </p:nvSpPr>
          <p:spPr>
            <a:xfrm>
              <a:off x="7142612"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6" name="วงรี 75"/>
            <p:cNvSpPr/>
            <p:nvPr userDrawn="1"/>
          </p:nvSpPr>
          <p:spPr>
            <a:xfrm>
              <a:off x="2267744"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7" name="สามเหลี่ยมหน้าจั่ว 76"/>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8" name="สามเหลี่ยมหน้าจั่ว 77"/>
            <p:cNvSpPr/>
            <p:nvPr userDrawn="1"/>
          </p:nvSpPr>
          <p:spPr>
            <a:xfrm rot="1783205">
              <a:off x="4103960" y="428554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9" name="สามเหลี่ยมหน้าจั่ว 78"/>
            <p:cNvSpPr/>
            <p:nvPr userDrawn="1"/>
          </p:nvSpPr>
          <p:spPr>
            <a:xfrm rot="19585674">
              <a:off x="1346802" y="235572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0" name="สามเหลี่ยมหน้าจั่ว 79"/>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1" name="วงรี 80"/>
            <p:cNvSpPr/>
            <p:nvPr userDrawn="1"/>
          </p:nvSpPr>
          <p:spPr>
            <a:xfrm>
              <a:off x="971600" y="183007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4" name="ตัวแทนวันที่ 3"/>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11/03/66</a:t>
            </a:fld>
            <a:endParaRPr lang="th-TH">
              <a:solidFill>
                <a:prstClr val="black">
                  <a:tint val="75000"/>
                </a:prstClr>
              </a:solidFill>
            </a:endParaRPr>
          </a:p>
        </p:txBody>
      </p:sp>
      <p:sp>
        <p:nvSpPr>
          <p:cNvPr id="5" name="ตัวแทนท้ายกระดาษ 4"/>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6" name="ตัวแทนหมายเลขภาพนิ่ง 5"/>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sp>
        <p:nvSpPr>
          <p:cNvPr id="45" name="เมฆ 44"/>
          <p:cNvSpPr/>
          <p:nvPr userDrawn="1"/>
        </p:nvSpPr>
        <p:spPr>
          <a:xfrm rot="18751988" flipV="1">
            <a:off x="-1765219" y="-1450392"/>
            <a:ext cx="4005304" cy="2900781"/>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6" name="รูปแบบอิสระ 45"/>
          <p:cNvSpPr/>
          <p:nvPr userDrawn="1"/>
        </p:nvSpPr>
        <p:spPr>
          <a:xfrm>
            <a:off x="2858944" y="790535"/>
            <a:ext cx="8549459" cy="5127152"/>
          </a:xfrm>
          <a:custGeom>
            <a:avLst/>
            <a:gdLst>
              <a:gd name="connsiteX0" fmla="*/ 807590 w 5016959"/>
              <a:gd name="connsiteY0" fmla="*/ 21546 h 3837683"/>
              <a:gd name="connsiteX1" fmla="*/ 215919 w 5016959"/>
              <a:gd name="connsiteY1" fmla="*/ 473367 h 3837683"/>
              <a:gd name="connsiteX2" fmla="*/ 162131 w 5016959"/>
              <a:gd name="connsiteY2" fmla="*/ 1258675 h 3837683"/>
              <a:gd name="connsiteX3" fmla="*/ 766 w 5016959"/>
              <a:gd name="connsiteY3" fmla="*/ 1882619 h 3837683"/>
              <a:gd name="connsiteX4" fmla="*/ 108343 w 5016959"/>
              <a:gd name="connsiteY4" fmla="*/ 2560350 h 3837683"/>
              <a:gd name="connsiteX5" fmla="*/ 269707 w 5016959"/>
              <a:gd name="connsiteY5" fmla="*/ 3431720 h 3837683"/>
              <a:gd name="connsiteX6" fmla="*/ 764559 w 5016959"/>
              <a:gd name="connsiteY6" fmla="*/ 3765207 h 3837683"/>
              <a:gd name="connsiteX7" fmla="*/ 1141077 w 5016959"/>
              <a:gd name="connsiteY7" fmla="*/ 3689903 h 3837683"/>
              <a:gd name="connsiteX8" fmla="*/ 1388503 w 5016959"/>
              <a:gd name="connsiteY8" fmla="*/ 3829753 h 3837683"/>
              <a:gd name="connsiteX9" fmla="*/ 1711232 w 5016959"/>
              <a:gd name="connsiteY9" fmla="*/ 3818995 h 3837683"/>
              <a:gd name="connsiteX10" fmla="*/ 1894112 w 5016959"/>
              <a:gd name="connsiteY10" fmla="*/ 3808237 h 3837683"/>
              <a:gd name="connsiteX11" fmla="*/ 2001689 w 5016959"/>
              <a:gd name="connsiteY11" fmla="*/ 3743692 h 3837683"/>
              <a:gd name="connsiteX12" fmla="*/ 2808512 w 5016959"/>
              <a:gd name="connsiteY12" fmla="*/ 3808237 h 3837683"/>
              <a:gd name="connsiteX13" fmla="*/ 3400183 w 5016959"/>
              <a:gd name="connsiteY13" fmla="*/ 3668388 h 3837683"/>
              <a:gd name="connsiteX14" fmla="*/ 4260794 w 5016959"/>
              <a:gd name="connsiteY14" fmla="*/ 3689903 h 3837683"/>
              <a:gd name="connsiteX15" fmla="*/ 4852465 w 5016959"/>
              <a:gd name="connsiteY15" fmla="*/ 3281113 h 3837683"/>
              <a:gd name="connsiteX16" fmla="*/ 4927769 w 5016959"/>
              <a:gd name="connsiteY16" fmla="*/ 2194590 h 3837683"/>
              <a:gd name="connsiteX17" fmla="*/ 5013830 w 5016959"/>
              <a:gd name="connsiteY17" fmla="*/ 1140341 h 3837683"/>
              <a:gd name="connsiteX18" fmla="*/ 4809434 w 5016959"/>
              <a:gd name="connsiteY18" fmla="*/ 548670 h 3837683"/>
              <a:gd name="connsiteX19" fmla="*/ 4174733 w 5016959"/>
              <a:gd name="connsiteY19" fmla="*/ 118364 h 3837683"/>
              <a:gd name="connsiteX20" fmla="*/ 3948823 w 5016959"/>
              <a:gd name="connsiteY20" fmla="*/ 96849 h 3837683"/>
              <a:gd name="connsiteX21" fmla="*/ 3733670 w 5016959"/>
              <a:gd name="connsiteY21" fmla="*/ 30 h 3837683"/>
              <a:gd name="connsiteX22" fmla="*/ 3055938 w 5016959"/>
              <a:gd name="connsiteY22" fmla="*/ 107607 h 3837683"/>
              <a:gd name="connsiteX23" fmla="*/ 2507298 w 5016959"/>
              <a:gd name="connsiteY23" fmla="*/ 30 h 3837683"/>
              <a:gd name="connsiteX24" fmla="*/ 2507298 w 5016959"/>
              <a:gd name="connsiteY24" fmla="*/ 30 h 3837683"/>
              <a:gd name="connsiteX25" fmla="*/ 2087750 w 5016959"/>
              <a:gd name="connsiteY25" fmla="*/ 53819 h 3837683"/>
              <a:gd name="connsiteX26" fmla="*/ 807590 w 5016959"/>
              <a:gd name="connsiteY26" fmla="*/ 21546 h 3837683"/>
              <a:gd name="connsiteX0" fmla="*/ 807590 w 5016959"/>
              <a:gd name="connsiteY0" fmla="*/ 21546 h 3839713"/>
              <a:gd name="connsiteX1" fmla="*/ 215919 w 5016959"/>
              <a:gd name="connsiteY1" fmla="*/ 473367 h 3839713"/>
              <a:gd name="connsiteX2" fmla="*/ 162131 w 5016959"/>
              <a:gd name="connsiteY2" fmla="*/ 1258675 h 3839713"/>
              <a:gd name="connsiteX3" fmla="*/ 766 w 5016959"/>
              <a:gd name="connsiteY3" fmla="*/ 1882619 h 3839713"/>
              <a:gd name="connsiteX4" fmla="*/ 108343 w 5016959"/>
              <a:gd name="connsiteY4" fmla="*/ 2560350 h 3839713"/>
              <a:gd name="connsiteX5" fmla="*/ 269707 w 5016959"/>
              <a:gd name="connsiteY5" fmla="*/ 3431720 h 3839713"/>
              <a:gd name="connsiteX6" fmla="*/ 764559 w 5016959"/>
              <a:gd name="connsiteY6" fmla="*/ 3765207 h 3839713"/>
              <a:gd name="connsiteX7" fmla="*/ 1141077 w 5016959"/>
              <a:gd name="connsiteY7" fmla="*/ 3689903 h 3839713"/>
              <a:gd name="connsiteX8" fmla="*/ 1388503 w 5016959"/>
              <a:gd name="connsiteY8" fmla="*/ 3829753 h 3839713"/>
              <a:gd name="connsiteX9" fmla="*/ 1711232 w 5016959"/>
              <a:gd name="connsiteY9" fmla="*/ 3818995 h 3839713"/>
              <a:gd name="connsiteX10" fmla="*/ 2001689 w 5016959"/>
              <a:gd name="connsiteY10" fmla="*/ 3743692 h 3839713"/>
              <a:gd name="connsiteX11" fmla="*/ 2808512 w 5016959"/>
              <a:gd name="connsiteY11" fmla="*/ 3808237 h 3839713"/>
              <a:gd name="connsiteX12" fmla="*/ 3400183 w 5016959"/>
              <a:gd name="connsiteY12" fmla="*/ 3668388 h 3839713"/>
              <a:gd name="connsiteX13" fmla="*/ 4260794 w 5016959"/>
              <a:gd name="connsiteY13" fmla="*/ 3689903 h 3839713"/>
              <a:gd name="connsiteX14" fmla="*/ 4852465 w 5016959"/>
              <a:gd name="connsiteY14" fmla="*/ 3281113 h 3839713"/>
              <a:gd name="connsiteX15" fmla="*/ 4927769 w 5016959"/>
              <a:gd name="connsiteY15" fmla="*/ 2194590 h 3839713"/>
              <a:gd name="connsiteX16" fmla="*/ 5013830 w 5016959"/>
              <a:gd name="connsiteY16" fmla="*/ 1140341 h 3839713"/>
              <a:gd name="connsiteX17" fmla="*/ 4809434 w 5016959"/>
              <a:gd name="connsiteY17" fmla="*/ 548670 h 3839713"/>
              <a:gd name="connsiteX18" fmla="*/ 4174733 w 5016959"/>
              <a:gd name="connsiteY18" fmla="*/ 118364 h 3839713"/>
              <a:gd name="connsiteX19" fmla="*/ 3948823 w 5016959"/>
              <a:gd name="connsiteY19" fmla="*/ 96849 h 3839713"/>
              <a:gd name="connsiteX20" fmla="*/ 3733670 w 5016959"/>
              <a:gd name="connsiteY20" fmla="*/ 30 h 3839713"/>
              <a:gd name="connsiteX21" fmla="*/ 3055938 w 5016959"/>
              <a:gd name="connsiteY21" fmla="*/ 107607 h 3839713"/>
              <a:gd name="connsiteX22" fmla="*/ 2507298 w 5016959"/>
              <a:gd name="connsiteY22" fmla="*/ 30 h 3839713"/>
              <a:gd name="connsiteX23" fmla="*/ 2507298 w 5016959"/>
              <a:gd name="connsiteY23" fmla="*/ 30 h 3839713"/>
              <a:gd name="connsiteX24" fmla="*/ 2087750 w 5016959"/>
              <a:gd name="connsiteY24" fmla="*/ 53819 h 3839713"/>
              <a:gd name="connsiteX25" fmla="*/ 807590 w 5016959"/>
              <a:gd name="connsiteY25" fmla="*/ 21546 h 3839713"/>
              <a:gd name="connsiteX0" fmla="*/ 807590 w 5016959"/>
              <a:gd name="connsiteY0" fmla="*/ 21546 h 3830371"/>
              <a:gd name="connsiteX1" fmla="*/ 215919 w 5016959"/>
              <a:gd name="connsiteY1" fmla="*/ 473367 h 3830371"/>
              <a:gd name="connsiteX2" fmla="*/ 162131 w 5016959"/>
              <a:gd name="connsiteY2" fmla="*/ 1258675 h 3830371"/>
              <a:gd name="connsiteX3" fmla="*/ 766 w 5016959"/>
              <a:gd name="connsiteY3" fmla="*/ 1882619 h 3830371"/>
              <a:gd name="connsiteX4" fmla="*/ 108343 w 5016959"/>
              <a:gd name="connsiteY4" fmla="*/ 2560350 h 3830371"/>
              <a:gd name="connsiteX5" fmla="*/ 269707 w 5016959"/>
              <a:gd name="connsiteY5" fmla="*/ 3431720 h 3830371"/>
              <a:gd name="connsiteX6" fmla="*/ 764559 w 5016959"/>
              <a:gd name="connsiteY6" fmla="*/ 3765207 h 3830371"/>
              <a:gd name="connsiteX7" fmla="*/ 1141077 w 5016959"/>
              <a:gd name="connsiteY7" fmla="*/ 3689903 h 3830371"/>
              <a:gd name="connsiteX8" fmla="*/ 1388503 w 5016959"/>
              <a:gd name="connsiteY8" fmla="*/ 3829753 h 3830371"/>
              <a:gd name="connsiteX9" fmla="*/ 2001689 w 5016959"/>
              <a:gd name="connsiteY9" fmla="*/ 3743692 h 3830371"/>
              <a:gd name="connsiteX10" fmla="*/ 2808512 w 5016959"/>
              <a:gd name="connsiteY10" fmla="*/ 3808237 h 3830371"/>
              <a:gd name="connsiteX11" fmla="*/ 3400183 w 5016959"/>
              <a:gd name="connsiteY11" fmla="*/ 3668388 h 3830371"/>
              <a:gd name="connsiteX12" fmla="*/ 4260794 w 5016959"/>
              <a:gd name="connsiteY12" fmla="*/ 3689903 h 3830371"/>
              <a:gd name="connsiteX13" fmla="*/ 4852465 w 5016959"/>
              <a:gd name="connsiteY13" fmla="*/ 3281113 h 3830371"/>
              <a:gd name="connsiteX14" fmla="*/ 4927769 w 5016959"/>
              <a:gd name="connsiteY14" fmla="*/ 2194590 h 3830371"/>
              <a:gd name="connsiteX15" fmla="*/ 5013830 w 5016959"/>
              <a:gd name="connsiteY15" fmla="*/ 1140341 h 3830371"/>
              <a:gd name="connsiteX16" fmla="*/ 4809434 w 5016959"/>
              <a:gd name="connsiteY16" fmla="*/ 548670 h 3830371"/>
              <a:gd name="connsiteX17" fmla="*/ 4174733 w 5016959"/>
              <a:gd name="connsiteY17" fmla="*/ 118364 h 3830371"/>
              <a:gd name="connsiteX18" fmla="*/ 3948823 w 5016959"/>
              <a:gd name="connsiteY18" fmla="*/ 96849 h 3830371"/>
              <a:gd name="connsiteX19" fmla="*/ 3733670 w 5016959"/>
              <a:gd name="connsiteY19" fmla="*/ 30 h 3830371"/>
              <a:gd name="connsiteX20" fmla="*/ 3055938 w 5016959"/>
              <a:gd name="connsiteY20" fmla="*/ 107607 h 3830371"/>
              <a:gd name="connsiteX21" fmla="*/ 2507298 w 5016959"/>
              <a:gd name="connsiteY21" fmla="*/ 30 h 3830371"/>
              <a:gd name="connsiteX22" fmla="*/ 2507298 w 5016959"/>
              <a:gd name="connsiteY22" fmla="*/ 30 h 3830371"/>
              <a:gd name="connsiteX23" fmla="*/ 2087750 w 5016959"/>
              <a:gd name="connsiteY23" fmla="*/ 53819 h 3830371"/>
              <a:gd name="connsiteX24" fmla="*/ 807590 w 5016959"/>
              <a:gd name="connsiteY24" fmla="*/ 21546 h 3830371"/>
              <a:gd name="connsiteX0" fmla="*/ 807590 w 5016959"/>
              <a:gd name="connsiteY0" fmla="*/ 21546 h 3839292"/>
              <a:gd name="connsiteX1" fmla="*/ 215919 w 5016959"/>
              <a:gd name="connsiteY1" fmla="*/ 473367 h 3839292"/>
              <a:gd name="connsiteX2" fmla="*/ 162131 w 5016959"/>
              <a:gd name="connsiteY2" fmla="*/ 1258675 h 3839292"/>
              <a:gd name="connsiteX3" fmla="*/ 766 w 5016959"/>
              <a:gd name="connsiteY3" fmla="*/ 1882619 h 3839292"/>
              <a:gd name="connsiteX4" fmla="*/ 108343 w 5016959"/>
              <a:gd name="connsiteY4" fmla="*/ 2560350 h 3839292"/>
              <a:gd name="connsiteX5" fmla="*/ 269707 w 5016959"/>
              <a:gd name="connsiteY5" fmla="*/ 3431720 h 3839292"/>
              <a:gd name="connsiteX6" fmla="*/ 764559 w 5016959"/>
              <a:gd name="connsiteY6" fmla="*/ 3765207 h 3839292"/>
              <a:gd name="connsiteX7" fmla="*/ 1141077 w 5016959"/>
              <a:gd name="connsiteY7" fmla="*/ 3689903 h 3839292"/>
              <a:gd name="connsiteX8" fmla="*/ 1540903 w 5016959"/>
              <a:gd name="connsiteY8" fmla="*/ 3838718 h 3839292"/>
              <a:gd name="connsiteX9" fmla="*/ 2001689 w 5016959"/>
              <a:gd name="connsiteY9" fmla="*/ 3743692 h 3839292"/>
              <a:gd name="connsiteX10" fmla="*/ 2808512 w 5016959"/>
              <a:gd name="connsiteY10" fmla="*/ 3808237 h 3839292"/>
              <a:gd name="connsiteX11" fmla="*/ 3400183 w 5016959"/>
              <a:gd name="connsiteY11" fmla="*/ 3668388 h 3839292"/>
              <a:gd name="connsiteX12" fmla="*/ 4260794 w 5016959"/>
              <a:gd name="connsiteY12" fmla="*/ 3689903 h 3839292"/>
              <a:gd name="connsiteX13" fmla="*/ 4852465 w 5016959"/>
              <a:gd name="connsiteY13" fmla="*/ 3281113 h 3839292"/>
              <a:gd name="connsiteX14" fmla="*/ 4927769 w 5016959"/>
              <a:gd name="connsiteY14" fmla="*/ 2194590 h 3839292"/>
              <a:gd name="connsiteX15" fmla="*/ 5013830 w 5016959"/>
              <a:gd name="connsiteY15" fmla="*/ 1140341 h 3839292"/>
              <a:gd name="connsiteX16" fmla="*/ 4809434 w 5016959"/>
              <a:gd name="connsiteY16" fmla="*/ 548670 h 3839292"/>
              <a:gd name="connsiteX17" fmla="*/ 4174733 w 5016959"/>
              <a:gd name="connsiteY17" fmla="*/ 118364 h 3839292"/>
              <a:gd name="connsiteX18" fmla="*/ 3948823 w 5016959"/>
              <a:gd name="connsiteY18" fmla="*/ 96849 h 3839292"/>
              <a:gd name="connsiteX19" fmla="*/ 3733670 w 5016959"/>
              <a:gd name="connsiteY19" fmla="*/ 30 h 3839292"/>
              <a:gd name="connsiteX20" fmla="*/ 3055938 w 5016959"/>
              <a:gd name="connsiteY20" fmla="*/ 107607 h 3839292"/>
              <a:gd name="connsiteX21" fmla="*/ 2507298 w 5016959"/>
              <a:gd name="connsiteY21" fmla="*/ 30 h 3839292"/>
              <a:gd name="connsiteX22" fmla="*/ 2507298 w 5016959"/>
              <a:gd name="connsiteY22" fmla="*/ 30 h 3839292"/>
              <a:gd name="connsiteX23" fmla="*/ 2087750 w 5016959"/>
              <a:gd name="connsiteY23" fmla="*/ 53819 h 3839292"/>
              <a:gd name="connsiteX24" fmla="*/ 807590 w 5016959"/>
              <a:gd name="connsiteY24" fmla="*/ 21546 h 3839292"/>
              <a:gd name="connsiteX0" fmla="*/ 807590 w 5016959"/>
              <a:gd name="connsiteY0" fmla="*/ 21546 h 3839292"/>
              <a:gd name="connsiteX1" fmla="*/ 215919 w 5016959"/>
              <a:gd name="connsiteY1" fmla="*/ 473367 h 3839292"/>
              <a:gd name="connsiteX2" fmla="*/ 162131 w 5016959"/>
              <a:gd name="connsiteY2" fmla="*/ 1258675 h 3839292"/>
              <a:gd name="connsiteX3" fmla="*/ 766 w 5016959"/>
              <a:gd name="connsiteY3" fmla="*/ 1882619 h 3839292"/>
              <a:gd name="connsiteX4" fmla="*/ 108343 w 5016959"/>
              <a:gd name="connsiteY4" fmla="*/ 2560350 h 3839292"/>
              <a:gd name="connsiteX5" fmla="*/ 269707 w 5016959"/>
              <a:gd name="connsiteY5" fmla="*/ 3431720 h 3839292"/>
              <a:gd name="connsiteX6" fmla="*/ 585265 w 5016959"/>
              <a:gd name="connsiteY6" fmla="*/ 3729349 h 3839292"/>
              <a:gd name="connsiteX7" fmla="*/ 1141077 w 5016959"/>
              <a:gd name="connsiteY7" fmla="*/ 3689903 h 3839292"/>
              <a:gd name="connsiteX8" fmla="*/ 1540903 w 5016959"/>
              <a:gd name="connsiteY8" fmla="*/ 3838718 h 3839292"/>
              <a:gd name="connsiteX9" fmla="*/ 2001689 w 5016959"/>
              <a:gd name="connsiteY9" fmla="*/ 3743692 h 3839292"/>
              <a:gd name="connsiteX10" fmla="*/ 2808512 w 5016959"/>
              <a:gd name="connsiteY10" fmla="*/ 3808237 h 3839292"/>
              <a:gd name="connsiteX11" fmla="*/ 3400183 w 5016959"/>
              <a:gd name="connsiteY11" fmla="*/ 3668388 h 3839292"/>
              <a:gd name="connsiteX12" fmla="*/ 4260794 w 5016959"/>
              <a:gd name="connsiteY12" fmla="*/ 3689903 h 3839292"/>
              <a:gd name="connsiteX13" fmla="*/ 4852465 w 5016959"/>
              <a:gd name="connsiteY13" fmla="*/ 3281113 h 3839292"/>
              <a:gd name="connsiteX14" fmla="*/ 4927769 w 5016959"/>
              <a:gd name="connsiteY14" fmla="*/ 2194590 h 3839292"/>
              <a:gd name="connsiteX15" fmla="*/ 5013830 w 5016959"/>
              <a:gd name="connsiteY15" fmla="*/ 1140341 h 3839292"/>
              <a:gd name="connsiteX16" fmla="*/ 4809434 w 5016959"/>
              <a:gd name="connsiteY16" fmla="*/ 548670 h 3839292"/>
              <a:gd name="connsiteX17" fmla="*/ 4174733 w 5016959"/>
              <a:gd name="connsiteY17" fmla="*/ 118364 h 3839292"/>
              <a:gd name="connsiteX18" fmla="*/ 3948823 w 5016959"/>
              <a:gd name="connsiteY18" fmla="*/ 96849 h 3839292"/>
              <a:gd name="connsiteX19" fmla="*/ 3733670 w 5016959"/>
              <a:gd name="connsiteY19" fmla="*/ 30 h 3839292"/>
              <a:gd name="connsiteX20" fmla="*/ 3055938 w 5016959"/>
              <a:gd name="connsiteY20" fmla="*/ 107607 h 3839292"/>
              <a:gd name="connsiteX21" fmla="*/ 2507298 w 5016959"/>
              <a:gd name="connsiteY21" fmla="*/ 30 h 3839292"/>
              <a:gd name="connsiteX22" fmla="*/ 2507298 w 5016959"/>
              <a:gd name="connsiteY22" fmla="*/ 30 h 3839292"/>
              <a:gd name="connsiteX23" fmla="*/ 2087750 w 5016959"/>
              <a:gd name="connsiteY23" fmla="*/ 53819 h 3839292"/>
              <a:gd name="connsiteX24" fmla="*/ 807590 w 5016959"/>
              <a:gd name="connsiteY24" fmla="*/ 21546 h 3839292"/>
              <a:gd name="connsiteX0" fmla="*/ 807590 w 5016959"/>
              <a:gd name="connsiteY0" fmla="*/ 21546 h 3839292"/>
              <a:gd name="connsiteX1" fmla="*/ 215919 w 5016959"/>
              <a:gd name="connsiteY1" fmla="*/ 473367 h 3839292"/>
              <a:gd name="connsiteX2" fmla="*/ 162131 w 5016959"/>
              <a:gd name="connsiteY2" fmla="*/ 1258675 h 3839292"/>
              <a:gd name="connsiteX3" fmla="*/ 766 w 5016959"/>
              <a:gd name="connsiteY3" fmla="*/ 1882619 h 3839292"/>
              <a:gd name="connsiteX4" fmla="*/ 108343 w 5016959"/>
              <a:gd name="connsiteY4" fmla="*/ 2560350 h 3839292"/>
              <a:gd name="connsiteX5" fmla="*/ 269707 w 5016959"/>
              <a:gd name="connsiteY5" fmla="*/ 3431720 h 3839292"/>
              <a:gd name="connsiteX6" fmla="*/ 585265 w 5016959"/>
              <a:gd name="connsiteY6" fmla="*/ 3729349 h 3839292"/>
              <a:gd name="connsiteX7" fmla="*/ 1141077 w 5016959"/>
              <a:gd name="connsiteY7" fmla="*/ 3689903 h 3839292"/>
              <a:gd name="connsiteX8" fmla="*/ 1540903 w 5016959"/>
              <a:gd name="connsiteY8" fmla="*/ 3838718 h 3839292"/>
              <a:gd name="connsiteX9" fmla="*/ 2001689 w 5016959"/>
              <a:gd name="connsiteY9" fmla="*/ 3743692 h 3839292"/>
              <a:gd name="connsiteX10" fmla="*/ 2808512 w 5016959"/>
              <a:gd name="connsiteY10" fmla="*/ 3808237 h 3839292"/>
              <a:gd name="connsiteX11" fmla="*/ 3400183 w 5016959"/>
              <a:gd name="connsiteY11" fmla="*/ 3668388 h 3839292"/>
              <a:gd name="connsiteX12" fmla="*/ 4260794 w 5016959"/>
              <a:gd name="connsiteY12" fmla="*/ 3689903 h 3839292"/>
              <a:gd name="connsiteX13" fmla="*/ 4852465 w 5016959"/>
              <a:gd name="connsiteY13" fmla="*/ 3281113 h 3839292"/>
              <a:gd name="connsiteX14" fmla="*/ 4927769 w 5016959"/>
              <a:gd name="connsiteY14" fmla="*/ 2194590 h 3839292"/>
              <a:gd name="connsiteX15" fmla="*/ 5013830 w 5016959"/>
              <a:gd name="connsiteY15" fmla="*/ 1140341 h 3839292"/>
              <a:gd name="connsiteX16" fmla="*/ 4809434 w 5016959"/>
              <a:gd name="connsiteY16" fmla="*/ 548670 h 3839292"/>
              <a:gd name="connsiteX17" fmla="*/ 4174733 w 5016959"/>
              <a:gd name="connsiteY17" fmla="*/ 118364 h 3839292"/>
              <a:gd name="connsiteX18" fmla="*/ 3948823 w 5016959"/>
              <a:gd name="connsiteY18" fmla="*/ 96849 h 3839292"/>
              <a:gd name="connsiteX19" fmla="*/ 3733670 w 5016959"/>
              <a:gd name="connsiteY19" fmla="*/ 30 h 3839292"/>
              <a:gd name="connsiteX20" fmla="*/ 3055938 w 5016959"/>
              <a:gd name="connsiteY20" fmla="*/ 107607 h 3839292"/>
              <a:gd name="connsiteX21" fmla="*/ 2507298 w 5016959"/>
              <a:gd name="connsiteY21" fmla="*/ 30 h 3839292"/>
              <a:gd name="connsiteX22" fmla="*/ 2507298 w 5016959"/>
              <a:gd name="connsiteY22" fmla="*/ 30 h 3839292"/>
              <a:gd name="connsiteX23" fmla="*/ 2087750 w 5016959"/>
              <a:gd name="connsiteY23" fmla="*/ 53819 h 3839292"/>
              <a:gd name="connsiteX24" fmla="*/ 807590 w 5016959"/>
              <a:gd name="connsiteY24" fmla="*/ 21546 h 3839292"/>
              <a:gd name="connsiteX0" fmla="*/ 807590 w 5016959"/>
              <a:gd name="connsiteY0" fmla="*/ 21546 h 3839292"/>
              <a:gd name="connsiteX1" fmla="*/ 215919 w 5016959"/>
              <a:gd name="connsiteY1" fmla="*/ 473367 h 3839292"/>
              <a:gd name="connsiteX2" fmla="*/ 162131 w 5016959"/>
              <a:gd name="connsiteY2" fmla="*/ 1258675 h 3839292"/>
              <a:gd name="connsiteX3" fmla="*/ 766 w 5016959"/>
              <a:gd name="connsiteY3" fmla="*/ 1882619 h 3839292"/>
              <a:gd name="connsiteX4" fmla="*/ 108343 w 5016959"/>
              <a:gd name="connsiteY4" fmla="*/ 2560350 h 3839292"/>
              <a:gd name="connsiteX5" fmla="*/ 269707 w 5016959"/>
              <a:gd name="connsiteY5" fmla="*/ 3431720 h 3839292"/>
              <a:gd name="connsiteX6" fmla="*/ 495618 w 5016959"/>
              <a:gd name="connsiteY6" fmla="*/ 3693490 h 3839292"/>
              <a:gd name="connsiteX7" fmla="*/ 1141077 w 5016959"/>
              <a:gd name="connsiteY7" fmla="*/ 3689903 h 3839292"/>
              <a:gd name="connsiteX8" fmla="*/ 1540903 w 5016959"/>
              <a:gd name="connsiteY8" fmla="*/ 3838718 h 3839292"/>
              <a:gd name="connsiteX9" fmla="*/ 2001689 w 5016959"/>
              <a:gd name="connsiteY9" fmla="*/ 3743692 h 3839292"/>
              <a:gd name="connsiteX10" fmla="*/ 2808512 w 5016959"/>
              <a:gd name="connsiteY10" fmla="*/ 3808237 h 3839292"/>
              <a:gd name="connsiteX11" fmla="*/ 3400183 w 5016959"/>
              <a:gd name="connsiteY11" fmla="*/ 3668388 h 3839292"/>
              <a:gd name="connsiteX12" fmla="*/ 4260794 w 5016959"/>
              <a:gd name="connsiteY12" fmla="*/ 3689903 h 3839292"/>
              <a:gd name="connsiteX13" fmla="*/ 4852465 w 5016959"/>
              <a:gd name="connsiteY13" fmla="*/ 3281113 h 3839292"/>
              <a:gd name="connsiteX14" fmla="*/ 4927769 w 5016959"/>
              <a:gd name="connsiteY14" fmla="*/ 2194590 h 3839292"/>
              <a:gd name="connsiteX15" fmla="*/ 5013830 w 5016959"/>
              <a:gd name="connsiteY15" fmla="*/ 1140341 h 3839292"/>
              <a:gd name="connsiteX16" fmla="*/ 4809434 w 5016959"/>
              <a:gd name="connsiteY16" fmla="*/ 548670 h 3839292"/>
              <a:gd name="connsiteX17" fmla="*/ 4174733 w 5016959"/>
              <a:gd name="connsiteY17" fmla="*/ 118364 h 3839292"/>
              <a:gd name="connsiteX18" fmla="*/ 3948823 w 5016959"/>
              <a:gd name="connsiteY18" fmla="*/ 96849 h 3839292"/>
              <a:gd name="connsiteX19" fmla="*/ 3733670 w 5016959"/>
              <a:gd name="connsiteY19" fmla="*/ 30 h 3839292"/>
              <a:gd name="connsiteX20" fmla="*/ 3055938 w 5016959"/>
              <a:gd name="connsiteY20" fmla="*/ 107607 h 3839292"/>
              <a:gd name="connsiteX21" fmla="*/ 2507298 w 5016959"/>
              <a:gd name="connsiteY21" fmla="*/ 30 h 3839292"/>
              <a:gd name="connsiteX22" fmla="*/ 2507298 w 5016959"/>
              <a:gd name="connsiteY22" fmla="*/ 30 h 3839292"/>
              <a:gd name="connsiteX23" fmla="*/ 2087750 w 5016959"/>
              <a:gd name="connsiteY23" fmla="*/ 53819 h 3839292"/>
              <a:gd name="connsiteX24" fmla="*/ 807590 w 5016959"/>
              <a:gd name="connsiteY24" fmla="*/ 21546 h 3839292"/>
              <a:gd name="connsiteX0" fmla="*/ 807472 w 5016841"/>
              <a:gd name="connsiteY0" fmla="*/ 21546 h 3839292"/>
              <a:gd name="connsiteX1" fmla="*/ 215801 w 5016841"/>
              <a:gd name="connsiteY1" fmla="*/ 473367 h 3839292"/>
              <a:gd name="connsiteX2" fmla="*/ 162013 w 5016841"/>
              <a:gd name="connsiteY2" fmla="*/ 1258675 h 3839292"/>
              <a:gd name="connsiteX3" fmla="*/ 648 w 5016841"/>
              <a:gd name="connsiteY3" fmla="*/ 1882619 h 3839292"/>
              <a:gd name="connsiteX4" fmla="*/ 108225 w 5016841"/>
              <a:gd name="connsiteY4" fmla="*/ 2560350 h 3839292"/>
              <a:gd name="connsiteX5" fmla="*/ 179942 w 5016841"/>
              <a:gd name="connsiteY5" fmla="*/ 3135885 h 3839292"/>
              <a:gd name="connsiteX6" fmla="*/ 495500 w 5016841"/>
              <a:gd name="connsiteY6" fmla="*/ 3693490 h 3839292"/>
              <a:gd name="connsiteX7" fmla="*/ 1140959 w 5016841"/>
              <a:gd name="connsiteY7" fmla="*/ 3689903 h 3839292"/>
              <a:gd name="connsiteX8" fmla="*/ 1540785 w 5016841"/>
              <a:gd name="connsiteY8" fmla="*/ 3838718 h 3839292"/>
              <a:gd name="connsiteX9" fmla="*/ 2001571 w 5016841"/>
              <a:gd name="connsiteY9" fmla="*/ 3743692 h 3839292"/>
              <a:gd name="connsiteX10" fmla="*/ 2808394 w 5016841"/>
              <a:gd name="connsiteY10" fmla="*/ 3808237 h 3839292"/>
              <a:gd name="connsiteX11" fmla="*/ 3400065 w 5016841"/>
              <a:gd name="connsiteY11" fmla="*/ 3668388 h 3839292"/>
              <a:gd name="connsiteX12" fmla="*/ 4260676 w 5016841"/>
              <a:gd name="connsiteY12" fmla="*/ 3689903 h 3839292"/>
              <a:gd name="connsiteX13" fmla="*/ 4852347 w 5016841"/>
              <a:gd name="connsiteY13" fmla="*/ 3281113 h 3839292"/>
              <a:gd name="connsiteX14" fmla="*/ 4927651 w 5016841"/>
              <a:gd name="connsiteY14" fmla="*/ 2194590 h 3839292"/>
              <a:gd name="connsiteX15" fmla="*/ 5013712 w 5016841"/>
              <a:gd name="connsiteY15" fmla="*/ 1140341 h 3839292"/>
              <a:gd name="connsiteX16" fmla="*/ 4809316 w 5016841"/>
              <a:gd name="connsiteY16" fmla="*/ 548670 h 3839292"/>
              <a:gd name="connsiteX17" fmla="*/ 4174615 w 5016841"/>
              <a:gd name="connsiteY17" fmla="*/ 118364 h 3839292"/>
              <a:gd name="connsiteX18" fmla="*/ 3948705 w 5016841"/>
              <a:gd name="connsiteY18" fmla="*/ 96849 h 3839292"/>
              <a:gd name="connsiteX19" fmla="*/ 3733552 w 5016841"/>
              <a:gd name="connsiteY19" fmla="*/ 30 h 3839292"/>
              <a:gd name="connsiteX20" fmla="*/ 3055820 w 5016841"/>
              <a:gd name="connsiteY20" fmla="*/ 107607 h 3839292"/>
              <a:gd name="connsiteX21" fmla="*/ 2507180 w 5016841"/>
              <a:gd name="connsiteY21" fmla="*/ 30 h 3839292"/>
              <a:gd name="connsiteX22" fmla="*/ 2507180 w 5016841"/>
              <a:gd name="connsiteY22" fmla="*/ 30 h 3839292"/>
              <a:gd name="connsiteX23" fmla="*/ 2087632 w 5016841"/>
              <a:gd name="connsiteY23" fmla="*/ 53819 h 3839292"/>
              <a:gd name="connsiteX24" fmla="*/ 807472 w 5016841"/>
              <a:gd name="connsiteY24" fmla="*/ 21546 h 3839292"/>
              <a:gd name="connsiteX0" fmla="*/ 807472 w 5016841"/>
              <a:gd name="connsiteY0" fmla="*/ 21546 h 3839292"/>
              <a:gd name="connsiteX1" fmla="*/ 215801 w 5016841"/>
              <a:gd name="connsiteY1" fmla="*/ 473367 h 3839292"/>
              <a:gd name="connsiteX2" fmla="*/ 162013 w 5016841"/>
              <a:gd name="connsiteY2" fmla="*/ 1258675 h 3839292"/>
              <a:gd name="connsiteX3" fmla="*/ 648 w 5016841"/>
              <a:gd name="connsiteY3" fmla="*/ 1882619 h 3839292"/>
              <a:gd name="connsiteX4" fmla="*/ 108225 w 5016841"/>
              <a:gd name="connsiteY4" fmla="*/ 2560350 h 3839292"/>
              <a:gd name="connsiteX5" fmla="*/ 179942 w 5016841"/>
              <a:gd name="connsiteY5" fmla="*/ 3135885 h 3839292"/>
              <a:gd name="connsiteX6" fmla="*/ 405853 w 5016841"/>
              <a:gd name="connsiteY6" fmla="*/ 3693490 h 3839292"/>
              <a:gd name="connsiteX7" fmla="*/ 1140959 w 5016841"/>
              <a:gd name="connsiteY7" fmla="*/ 3689903 h 3839292"/>
              <a:gd name="connsiteX8" fmla="*/ 1540785 w 5016841"/>
              <a:gd name="connsiteY8" fmla="*/ 3838718 h 3839292"/>
              <a:gd name="connsiteX9" fmla="*/ 2001571 w 5016841"/>
              <a:gd name="connsiteY9" fmla="*/ 3743692 h 3839292"/>
              <a:gd name="connsiteX10" fmla="*/ 2808394 w 5016841"/>
              <a:gd name="connsiteY10" fmla="*/ 3808237 h 3839292"/>
              <a:gd name="connsiteX11" fmla="*/ 3400065 w 5016841"/>
              <a:gd name="connsiteY11" fmla="*/ 3668388 h 3839292"/>
              <a:gd name="connsiteX12" fmla="*/ 4260676 w 5016841"/>
              <a:gd name="connsiteY12" fmla="*/ 3689903 h 3839292"/>
              <a:gd name="connsiteX13" fmla="*/ 4852347 w 5016841"/>
              <a:gd name="connsiteY13" fmla="*/ 3281113 h 3839292"/>
              <a:gd name="connsiteX14" fmla="*/ 4927651 w 5016841"/>
              <a:gd name="connsiteY14" fmla="*/ 2194590 h 3839292"/>
              <a:gd name="connsiteX15" fmla="*/ 5013712 w 5016841"/>
              <a:gd name="connsiteY15" fmla="*/ 1140341 h 3839292"/>
              <a:gd name="connsiteX16" fmla="*/ 4809316 w 5016841"/>
              <a:gd name="connsiteY16" fmla="*/ 548670 h 3839292"/>
              <a:gd name="connsiteX17" fmla="*/ 4174615 w 5016841"/>
              <a:gd name="connsiteY17" fmla="*/ 118364 h 3839292"/>
              <a:gd name="connsiteX18" fmla="*/ 3948705 w 5016841"/>
              <a:gd name="connsiteY18" fmla="*/ 96849 h 3839292"/>
              <a:gd name="connsiteX19" fmla="*/ 3733552 w 5016841"/>
              <a:gd name="connsiteY19" fmla="*/ 30 h 3839292"/>
              <a:gd name="connsiteX20" fmla="*/ 3055820 w 5016841"/>
              <a:gd name="connsiteY20" fmla="*/ 107607 h 3839292"/>
              <a:gd name="connsiteX21" fmla="*/ 2507180 w 5016841"/>
              <a:gd name="connsiteY21" fmla="*/ 30 h 3839292"/>
              <a:gd name="connsiteX22" fmla="*/ 2507180 w 5016841"/>
              <a:gd name="connsiteY22" fmla="*/ 30 h 3839292"/>
              <a:gd name="connsiteX23" fmla="*/ 2087632 w 5016841"/>
              <a:gd name="connsiteY23" fmla="*/ 53819 h 3839292"/>
              <a:gd name="connsiteX24" fmla="*/ 807472 w 5016841"/>
              <a:gd name="connsiteY24" fmla="*/ 21546 h 3839292"/>
              <a:gd name="connsiteX0" fmla="*/ 807472 w 5016841"/>
              <a:gd name="connsiteY0" fmla="*/ 21546 h 3839292"/>
              <a:gd name="connsiteX1" fmla="*/ 215801 w 5016841"/>
              <a:gd name="connsiteY1" fmla="*/ 473367 h 3839292"/>
              <a:gd name="connsiteX2" fmla="*/ 162013 w 5016841"/>
              <a:gd name="connsiteY2" fmla="*/ 1258675 h 3839292"/>
              <a:gd name="connsiteX3" fmla="*/ 648 w 5016841"/>
              <a:gd name="connsiteY3" fmla="*/ 1882619 h 3839292"/>
              <a:gd name="connsiteX4" fmla="*/ 108225 w 5016841"/>
              <a:gd name="connsiteY4" fmla="*/ 2560350 h 3839292"/>
              <a:gd name="connsiteX5" fmla="*/ 179942 w 5016841"/>
              <a:gd name="connsiteY5" fmla="*/ 3135885 h 3839292"/>
              <a:gd name="connsiteX6" fmla="*/ 405853 w 5016841"/>
              <a:gd name="connsiteY6" fmla="*/ 3693490 h 3839292"/>
              <a:gd name="connsiteX7" fmla="*/ 1140959 w 5016841"/>
              <a:gd name="connsiteY7" fmla="*/ 3689903 h 3839292"/>
              <a:gd name="connsiteX8" fmla="*/ 1540785 w 5016841"/>
              <a:gd name="connsiteY8" fmla="*/ 3838718 h 3839292"/>
              <a:gd name="connsiteX9" fmla="*/ 2001571 w 5016841"/>
              <a:gd name="connsiteY9" fmla="*/ 3743692 h 3839292"/>
              <a:gd name="connsiteX10" fmla="*/ 2808394 w 5016841"/>
              <a:gd name="connsiteY10" fmla="*/ 3808237 h 3839292"/>
              <a:gd name="connsiteX11" fmla="*/ 3400065 w 5016841"/>
              <a:gd name="connsiteY11" fmla="*/ 3668388 h 3839292"/>
              <a:gd name="connsiteX12" fmla="*/ 4260676 w 5016841"/>
              <a:gd name="connsiteY12" fmla="*/ 3689903 h 3839292"/>
              <a:gd name="connsiteX13" fmla="*/ 4852347 w 5016841"/>
              <a:gd name="connsiteY13" fmla="*/ 3281113 h 3839292"/>
              <a:gd name="connsiteX14" fmla="*/ 4927651 w 5016841"/>
              <a:gd name="connsiteY14" fmla="*/ 2194590 h 3839292"/>
              <a:gd name="connsiteX15" fmla="*/ 5013712 w 5016841"/>
              <a:gd name="connsiteY15" fmla="*/ 1140341 h 3839292"/>
              <a:gd name="connsiteX16" fmla="*/ 4809316 w 5016841"/>
              <a:gd name="connsiteY16" fmla="*/ 548670 h 3839292"/>
              <a:gd name="connsiteX17" fmla="*/ 4174615 w 5016841"/>
              <a:gd name="connsiteY17" fmla="*/ 118364 h 3839292"/>
              <a:gd name="connsiteX18" fmla="*/ 3948705 w 5016841"/>
              <a:gd name="connsiteY18" fmla="*/ 96849 h 3839292"/>
              <a:gd name="connsiteX19" fmla="*/ 3733552 w 5016841"/>
              <a:gd name="connsiteY19" fmla="*/ 30 h 3839292"/>
              <a:gd name="connsiteX20" fmla="*/ 3055820 w 5016841"/>
              <a:gd name="connsiteY20" fmla="*/ 107607 h 3839292"/>
              <a:gd name="connsiteX21" fmla="*/ 2507180 w 5016841"/>
              <a:gd name="connsiteY21" fmla="*/ 30 h 3839292"/>
              <a:gd name="connsiteX22" fmla="*/ 2507180 w 5016841"/>
              <a:gd name="connsiteY22" fmla="*/ 30 h 3839292"/>
              <a:gd name="connsiteX23" fmla="*/ 2087632 w 5016841"/>
              <a:gd name="connsiteY23" fmla="*/ 53819 h 3839292"/>
              <a:gd name="connsiteX24" fmla="*/ 807472 w 5016841"/>
              <a:gd name="connsiteY24" fmla="*/ 21546 h 3839292"/>
              <a:gd name="connsiteX0" fmla="*/ 807768 w 5017137"/>
              <a:gd name="connsiteY0" fmla="*/ 21546 h 3839292"/>
              <a:gd name="connsiteX1" fmla="*/ 216097 w 5017137"/>
              <a:gd name="connsiteY1" fmla="*/ 473367 h 3839292"/>
              <a:gd name="connsiteX2" fmla="*/ 162309 w 5017137"/>
              <a:gd name="connsiteY2" fmla="*/ 1258675 h 3839292"/>
              <a:gd name="connsiteX3" fmla="*/ 944 w 5017137"/>
              <a:gd name="connsiteY3" fmla="*/ 1882619 h 3839292"/>
              <a:gd name="connsiteX4" fmla="*/ 99556 w 5017137"/>
              <a:gd name="connsiteY4" fmla="*/ 2506562 h 3839292"/>
              <a:gd name="connsiteX5" fmla="*/ 180238 w 5017137"/>
              <a:gd name="connsiteY5" fmla="*/ 3135885 h 3839292"/>
              <a:gd name="connsiteX6" fmla="*/ 406149 w 5017137"/>
              <a:gd name="connsiteY6" fmla="*/ 3693490 h 3839292"/>
              <a:gd name="connsiteX7" fmla="*/ 1141255 w 5017137"/>
              <a:gd name="connsiteY7" fmla="*/ 3689903 h 3839292"/>
              <a:gd name="connsiteX8" fmla="*/ 1541081 w 5017137"/>
              <a:gd name="connsiteY8" fmla="*/ 3838718 h 3839292"/>
              <a:gd name="connsiteX9" fmla="*/ 2001867 w 5017137"/>
              <a:gd name="connsiteY9" fmla="*/ 3743692 h 3839292"/>
              <a:gd name="connsiteX10" fmla="*/ 2808690 w 5017137"/>
              <a:gd name="connsiteY10" fmla="*/ 3808237 h 3839292"/>
              <a:gd name="connsiteX11" fmla="*/ 3400361 w 5017137"/>
              <a:gd name="connsiteY11" fmla="*/ 3668388 h 3839292"/>
              <a:gd name="connsiteX12" fmla="*/ 4260972 w 5017137"/>
              <a:gd name="connsiteY12" fmla="*/ 3689903 h 3839292"/>
              <a:gd name="connsiteX13" fmla="*/ 4852643 w 5017137"/>
              <a:gd name="connsiteY13" fmla="*/ 3281113 h 3839292"/>
              <a:gd name="connsiteX14" fmla="*/ 4927947 w 5017137"/>
              <a:gd name="connsiteY14" fmla="*/ 2194590 h 3839292"/>
              <a:gd name="connsiteX15" fmla="*/ 5014008 w 5017137"/>
              <a:gd name="connsiteY15" fmla="*/ 1140341 h 3839292"/>
              <a:gd name="connsiteX16" fmla="*/ 4809612 w 5017137"/>
              <a:gd name="connsiteY16" fmla="*/ 548670 h 3839292"/>
              <a:gd name="connsiteX17" fmla="*/ 4174911 w 5017137"/>
              <a:gd name="connsiteY17" fmla="*/ 118364 h 3839292"/>
              <a:gd name="connsiteX18" fmla="*/ 3949001 w 5017137"/>
              <a:gd name="connsiteY18" fmla="*/ 96849 h 3839292"/>
              <a:gd name="connsiteX19" fmla="*/ 3733848 w 5017137"/>
              <a:gd name="connsiteY19" fmla="*/ 30 h 3839292"/>
              <a:gd name="connsiteX20" fmla="*/ 3056116 w 5017137"/>
              <a:gd name="connsiteY20" fmla="*/ 107607 h 3839292"/>
              <a:gd name="connsiteX21" fmla="*/ 2507476 w 5017137"/>
              <a:gd name="connsiteY21" fmla="*/ 30 h 3839292"/>
              <a:gd name="connsiteX22" fmla="*/ 2507476 w 5017137"/>
              <a:gd name="connsiteY22" fmla="*/ 30 h 3839292"/>
              <a:gd name="connsiteX23" fmla="*/ 2087928 w 5017137"/>
              <a:gd name="connsiteY23" fmla="*/ 53819 h 3839292"/>
              <a:gd name="connsiteX24" fmla="*/ 807768 w 5017137"/>
              <a:gd name="connsiteY24" fmla="*/ 21546 h 3839292"/>
              <a:gd name="connsiteX0" fmla="*/ 807768 w 5017137"/>
              <a:gd name="connsiteY0" fmla="*/ 21546 h 3839292"/>
              <a:gd name="connsiteX1" fmla="*/ 216097 w 5017137"/>
              <a:gd name="connsiteY1" fmla="*/ 473367 h 3839292"/>
              <a:gd name="connsiteX2" fmla="*/ 162309 w 5017137"/>
              <a:gd name="connsiteY2" fmla="*/ 1258675 h 3839292"/>
              <a:gd name="connsiteX3" fmla="*/ 944 w 5017137"/>
              <a:gd name="connsiteY3" fmla="*/ 1882619 h 3839292"/>
              <a:gd name="connsiteX4" fmla="*/ 99556 w 5017137"/>
              <a:gd name="connsiteY4" fmla="*/ 2506562 h 3839292"/>
              <a:gd name="connsiteX5" fmla="*/ 180238 w 5017137"/>
              <a:gd name="connsiteY5" fmla="*/ 3135885 h 3839292"/>
              <a:gd name="connsiteX6" fmla="*/ 406149 w 5017137"/>
              <a:gd name="connsiteY6" fmla="*/ 3693490 h 3839292"/>
              <a:gd name="connsiteX7" fmla="*/ 1141255 w 5017137"/>
              <a:gd name="connsiteY7" fmla="*/ 3689903 h 3839292"/>
              <a:gd name="connsiteX8" fmla="*/ 1541081 w 5017137"/>
              <a:gd name="connsiteY8" fmla="*/ 3838718 h 3839292"/>
              <a:gd name="connsiteX9" fmla="*/ 2001867 w 5017137"/>
              <a:gd name="connsiteY9" fmla="*/ 3743692 h 3839292"/>
              <a:gd name="connsiteX10" fmla="*/ 2808690 w 5017137"/>
              <a:gd name="connsiteY10" fmla="*/ 3808237 h 3839292"/>
              <a:gd name="connsiteX11" fmla="*/ 3400361 w 5017137"/>
              <a:gd name="connsiteY11" fmla="*/ 3668388 h 3839292"/>
              <a:gd name="connsiteX12" fmla="*/ 4260972 w 5017137"/>
              <a:gd name="connsiteY12" fmla="*/ 3689903 h 3839292"/>
              <a:gd name="connsiteX13" fmla="*/ 4852643 w 5017137"/>
              <a:gd name="connsiteY13" fmla="*/ 3281113 h 3839292"/>
              <a:gd name="connsiteX14" fmla="*/ 4927947 w 5017137"/>
              <a:gd name="connsiteY14" fmla="*/ 2194590 h 3839292"/>
              <a:gd name="connsiteX15" fmla="*/ 5014008 w 5017137"/>
              <a:gd name="connsiteY15" fmla="*/ 1140341 h 3839292"/>
              <a:gd name="connsiteX16" fmla="*/ 4809612 w 5017137"/>
              <a:gd name="connsiteY16" fmla="*/ 548670 h 3839292"/>
              <a:gd name="connsiteX17" fmla="*/ 4174911 w 5017137"/>
              <a:gd name="connsiteY17" fmla="*/ 118364 h 3839292"/>
              <a:gd name="connsiteX18" fmla="*/ 3949001 w 5017137"/>
              <a:gd name="connsiteY18" fmla="*/ 96849 h 3839292"/>
              <a:gd name="connsiteX19" fmla="*/ 3733848 w 5017137"/>
              <a:gd name="connsiteY19" fmla="*/ 30 h 3839292"/>
              <a:gd name="connsiteX20" fmla="*/ 3056116 w 5017137"/>
              <a:gd name="connsiteY20" fmla="*/ 107607 h 3839292"/>
              <a:gd name="connsiteX21" fmla="*/ 2507476 w 5017137"/>
              <a:gd name="connsiteY21" fmla="*/ 30 h 3839292"/>
              <a:gd name="connsiteX22" fmla="*/ 2507476 w 5017137"/>
              <a:gd name="connsiteY22" fmla="*/ 30 h 3839292"/>
              <a:gd name="connsiteX23" fmla="*/ 2087928 w 5017137"/>
              <a:gd name="connsiteY23" fmla="*/ 53819 h 3839292"/>
              <a:gd name="connsiteX24" fmla="*/ 807768 w 5017137"/>
              <a:gd name="connsiteY24" fmla="*/ 21546 h 3839292"/>
              <a:gd name="connsiteX0" fmla="*/ 816659 w 5026028"/>
              <a:gd name="connsiteY0" fmla="*/ 21546 h 3839292"/>
              <a:gd name="connsiteX1" fmla="*/ 224988 w 5026028"/>
              <a:gd name="connsiteY1" fmla="*/ 473367 h 3839292"/>
              <a:gd name="connsiteX2" fmla="*/ 171200 w 5026028"/>
              <a:gd name="connsiteY2" fmla="*/ 1258675 h 3839292"/>
              <a:gd name="connsiteX3" fmla="*/ 870 w 5026028"/>
              <a:gd name="connsiteY3" fmla="*/ 1900549 h 3839292"/>
              <a:gd name="connsiteX4" fmla="*/ 108447 w 5026028"/>
              <a:gd name="connsiteY4" fmla="*/ 2506562 h 3839292"/>
              <a:gd name="connsiteX5" fmla="*/ 189129 w 5026028"/>
              <a:gd name="connsiteY5" fmla="*/ 3135885 h 3839292"/>
              <a:gd name="connsiteX6" fmla="*/ 415040 w 5026028"/>
              <a:gd name="connsiteY6" fmla="*/ 3693490 h 3839292"/>
              <a:gd name="connsiteX7" fmla="*/ 1150146 w 5026028"/>
              <a:gd name="connsiteY7" fmla="*/ 3689903 h 3839292"/>
              <a:gd name="connsiteX8" fmla="*/ 1549972 w 5026028"/>
              <a:gd name="connsiteY8" fmla="*/ 3838718 h 3839292"/>
              <a:gd name="connsiteX9" fmla="*/ 2010758 w 5026028"/>
              <a:gd name="connsiteY9" fmla="*/ 3743692 h 3839292"/>
              <a:gd name="connsiteX10" fmla="*/ 2817581 w 5026028"/>
              <a:gd name="connsiteY10" fmla="*/ 3808237 h 3839292"/>
              <a:gd name="connsiteX11" fmla="*/ 3409252 w 5026028"/>
              <a:gd name="connsiteY11" fmla="*/ 3668388 h 3839292"/>
              <a:gd name="connsiteX12" fmla="*/ 4269863 w 5026028"/>
              <a:gd name="connsiteY12" fmla="*/ 3689903 h 3839292"/>
              <a:gd name="connsiteX13" fmla="*/ 4861534 w 5026028"/>
              <a:gd name="connsiteY13" fmla="*/ 3281113 h 3839292"/>
              <a:gd name="connsiteX14" fmla="*/ 4936838 w 5026028"/>
              <a:gd name="connsiteY14" fmla="*/ 2194590 h 3839292"/>
              <a:gd name="connsiteX15" fmla="*/ 5022899 w 5026028"/>
              <a:gd name="connsiteY15" fmla="*/ 1140341 h 3839292"/>
              <a:gd name="connsiteX16" fmla="*/ 4818503 w 5026028"/>
              <a:gd name="connsiteY16" fmla="*/ 548670 h 3839292"/>
              <a:gd name="connsiteX17" fmla="*/ 4183802 w 5026028"/>
              <a:gd name="connsiteY17" fmla="*/ 118364 h 3839292"/>
              <a:gd name="connsiteX18" fmla="*/ 3957892 w 5026028"/>
              <a:gd name="connsiteY18" fmla="*/ 96849 h 3839292"/>
              <a:gd name="connsiteX19" fmla="*/ 3742739 w 5026028"/>
              <a:gd name="connsiteY19" fmla="*/ 30 h 3839292"/>
              <a:gd name="connsiteX20" fmla="*/ 3065007 w 5026028"/>
              <a:gd name="connsiteY20" fmla="*/ 107607 h 3839292"/>
              <a:gd name="connsiteX21" fmla="*/ 2516367 w 5026028"/>
              <a:gd name="connsiteY21" fmla="*/ 30 h 3839292"/>
              <a:gd name="connsiteX22" fmla="*/ 2516367 w 5026028"/>
              <a:gd name="connsiteY22" fmla="*/ 30 h 3839292"/>
              <a:gd name="connsiteX23" fmla="*/ 2096819 w 5026028"/>
              <a:gd name="connsiteY23" fmla="*/ 53819 h 3839292"/>
              <a:gd name="connsiteX24" fmla="*/ 816659 w 5026028"/>
              <a:gd name="connsiteY24" fmla="*/ 21546 h 3839292"/>
              <a:gd name="connsiteX0" fmla="*/ 816659 w 5026028"/>
              <a:gd name="connsiteY0" fmla="*/ 21546 h 3839292"/>
              <a:gd name="connsiteX1" fmla="*/ 224988 w 5026028"/>
              <a:gd name="connsiteY1" fmla="*/ 473367 h 3839292"/>
              <a:gd name="connsiteX2" fmla="*/ 171200 w 5026028"/>
              <a:gd name="connsiteY2" fmla="*/ 1258675 h 3839292"/>
              <a:gd name="connsiteX3" fmla="*/ 870 w 5026028"/>
              <a:gd name="connsiteY3" fmla="*/ 1900549 h 3839292"/>
              <a:gd name="connsiteX4" fmla="*/ 108447 w 5026028"/>
              <a:gd name="connsiteY4" fmla="*/ 2506562 h 3839292"/>
              <a:gd name="connsiteX5" fmla="*/ 189129 w 5026028"/>
              <a:gd name="connsiteY5" fmla="*/ 3135885 h 3839292"/>
              <a:gd name="connsiteX6" fmla="*/ 415040 w 5026028"/>
              <a:gd name="connsiteY6" fmla="*/ 3693490 h 3839292"/>
              <a:gd name="connsiteX7" fmla="*/ 1150146 w 5026028"/>
              <a:gd name="connsiteY7" fmla="*/ 3689903 h 3839292"/>
              <a:gd name="connsiteX8" fmla="*/ 1549972 w 5026028"/>
              <a:gd name="connsiteY8" fmla="*/ 3838718 h 3839292"/>
              <a:gd name="connsiteX9" fmla="*/ 2010758 w 5026028"/>
              <a:gd name="connsiteY9" fmla="*/ 3743692 h 3839292"/>
              <a:gd name="connsiteX10" fmla="*/ 2817581 w 5026028"/>
              <a:gd name="connsiteY10" fmla="*/ 3808237 h 3839292"/>
              <a:gd name="connsiteX11" fmla="*/ 3409252 w 5026028"/>
              <a:gd name="connsiteY11" fmla="*/ 3668388 h 3839292"/>
              <a:gd name="connsiteX12" fmla="*/ 4269863 w 5026028"/>
              <a:gd name="connsiteY12" fmla="*/ 3689903 h 3839292"/>
              <a:gd name="connsiteX13" fmla="*/ 4861534 w 5026028"/>
              <a:gd name="connsiteY13" fmla="*/ 3281113 h 3839292"/>
              <a:gd name="connsiteX14" fmla="*/ 4936838 w 5026028"/>
              <a:gd name="connsiteY14" fmla="*/ 2194590 h 3839292"/>
              <a:gd name="connsiteX15" fmla="*/ 5022899 w 5026028"/>
              <a:gd name="connsiteY15" fmla="*/ 1140341 h 3839292"/>
              <a:gd name="connsiteX16" fmla="*/ 4818503 w 5026028"/>
              <a:gd name="connsiteY16" fmla="*/ 548670 h 3839292"/>
              <a:gd name="connsiteX17" fmla="*/ 4183802 w 5026028"/>
              <a:gd name="connsiteY17" fmla="*/ 118364 h 3839292"/>
              <a:gd name="connsiteX18" fmla="*/ 3957892 w 5026028"/>
              <a:gd name="connsiteY18" fmla="*/ 96849 h 3839292"/>
              <a:gd name="connsiteX19" fmla="*/ 3742739 w 5026028"/>
              <a:gd name="connsiteY19" fmla="*/ 30 h 3839292"/>
              <a:gd name="connsiteX20" fmla="*/ 3065007 w 5026028"/>
              <a:gd name="connsiteY20" fmla="*/ 107607 h 3839292"/>
              <a:gd name="connsiteX21" fmla="*/ 2516367 w 5026028"/>
              <a:gd name="connsiteY21" fmla="*/ 30 h 3839292"/>
              <a:gd name="connsiteX22" fmla="*/ 2516367 w 5026028"/>
              <a:gd name="connsiteY22" fmla="*/ 30 h 3839292"/>
              <a:gd name="connsiteX23" fmla="*/ 2096819 w 5026028"/>
              <a:gd name="connsiteY23" fmla="*/ 53819 h 3839292"/>
              <a:gd name="connsiteX24" fmla="*/ 816659 w 5026028"/>
              <a:gd name="connsiteY24" fmla="*/ 21546 h 3839292"/>
              <a:gd name="connsiteX0" fmla="*/ 816659 w 5026028"/>
              <a:gd name="connsiteY0" fmla="*/ 21546 h 3810013"/>
              <a:gd name="connsiteX1" fmla="*/ 224988 w 5026028"/>
              <a:gd name="connsiteY1" fmla="*/ 473367 h 3810013"/>
              <a:gd name="connsiteX2" fmla="*/ 171200 w 5026028"/>
              <a:gd name="connsiteY2" fmla="*/ 1258675 h 3810013"/>
              <a:gd name="connsiteX3" fmla="*/ 870 w 5026028"/>
              <a:gd name="connsiteY3" fmla="*/ 1900549 h 3810013"/>
              <a:gd name="connsiteX4" fmla="*/ 108447 w 5026028"/>
              <a:gd name="connsiteY4" fmla="*/ 2506562 h 3810013"/>
              <a:gd name="connsiteX5" fmla="*/ 189129 w 5026028"/>
              <a:gd name="connsiteY5" fmla="*/ 3135885 h 3810013"/>
              <a:gd name="connsiteX6" fmla="*/ 415040 w 5026028"/>
              <a:gd name="connsiteY6" fmla="*/ 3693490 h 3810013"/>
              <a:gd name="connsiteX7" fmla="*/ 1150146 w 5026028"/>
              <a:gd name="connsiteY7" fmla="*/ 3689903 h 3810013"/>
              <a:gd name="connsiteX8" fmla="*/ 2010758 w 5026028"/>
              <a:gd name="connsiteY8" fmla="*/ 3743692 h 3810013"/>
              <a:gd name="connsiteX9" fmla="*/ 2817581 w 5026028"/>
              <a:gd name="connsiteY9" fmla="*/ 3808237 h 3810013"/>
              <a:gd name="connsiteX10" fmla="*/ 3409252 w 5026028"/>
              <a:gd name="connsiteY10" fmla="*/ 3668388 h 3810013"/>
              <a:gd name="connsiteX11" fmla="*/ 4269863 w 5026028"/>
              <a:gd name="connsiteY11" fmla="*/ 3689903 h 3810013"/>
              <a:gd name="connsiteX12" fmla="*/ 4861534 w 5026028"/>
              <a:gd name="connsiteY12" fmla="*/ 3281113 h 3810013"/>
              <a:gd name="connsiteX13" fmla="*/ 4936838 w 5026028"/>
              <a:gd name="connsiteY13" fmla="*/ 2194590 h 3810013"/>
              <a:gd name="connsiteX14" fmla="*/ 5022899 w 5026028"/>
              <a:gd name="connsiteY14" fmla="*/ 1140341 h 3810013"/>
              <a:gd name="connsiteX15" fmla="*/ 4818503 w 5026028"/>
              <a:gd name="connsiteY15" fmla="*/ 548670 h 3810013"/>
              <a:gd name="connsiteX16" fmla="*/ 4183802 w 5026028"/>
              <a:gd name="connsiteY16" fmla="*/ 118364 h 3810013"/>
              <a:gd name="connsiteX17" fmla="*/ 3957892 w 5026028"/>
              <a:gd name="connsiteY17" fmla="*/ 96849 h 3810013"/>
              <a:gd name="connsiteX18" fmla="*/ 3742739 w 5026028"/>
              <a:gd name="connsiteY18" fmla="*/ 30 h 3810013"/>
              <a:gd name="connsiteX19" fmla="*/ 3065007 w 5026028"/>
              <a:gd name="connsiteY19" fmla="*/ 107607 h 3810013"/>
              <a:gd name="connsiteX20" fmla="*/ 2516367 w 5026028"/>
              <a:gd name="connsiteY20" fmla="*/ 30 h 3810013"/>
              <a:gd name="connsiteX21" fmla="*/ 2516367 w 5026028"/>
              <a:gd name="connsiteY21" fmla="*/ 30 h 3810013"/>
              <a:gd name="connsiteX22" fmla="*/ 2096819 w 5026028"/>
              <a:gd name="connsiteY22" fmla="*/ 53819 h 3810013"/>
              <a:gd name="connsiteX23" fmla="*/ 816659 w 5026028"/>
              <a:gd name="connsiteY23" fmla="*/ 21546 h 3810013"/>
              <a:gd name="connsiteX0" fmla="*/ 816659 w 5026028"/>
              <a:gd name="connsiteY0" fmla="*/ 21546 h 3810013"/>
              <a:gd name="connsiteX1" fmla="*/ 224988 w 5026028"/>
              <a:gd name="connsiteY1" fmla="*/ 473367 h 3810013"/>
              <a:gd name="connsiteX2" fmla="*/ 171200 w 5026028"/>
              <a:gd name="connsiteY2" fmla="*/ 1258675 h 3810013"/>
              <a:gd name="connsiteX3" fmla="*/ 870 w 5026028"/>
              <a:gd name="connsiteY3" fmla="*/ 1900549 h 3810013"/>
              <a:gd name="connsiteX4" fmla="*/ 108447 w 5026028"/>
              <a:gd name="connsiteY4" fmla="*/ 2506562 h 3810013"/>
              <a:gd name="connsiteX5" fmla="*/ 189129 w 5026028"/>
              <a:gd name="connsiteY5" fmla="*/ 3135885 h 3810013"/>
              <a:gd name="connsiteX6" fmla="*/ 415040 w 5026028"/>
              <a:gd name="connsiteY6" fmla="*/ 3693490 h 3810013"/>
              <a:gd name="connsiteX7" fmla="*/ 1490805 w 5026028"/>
              <a:gd name="connsiteY7" fmla="*/ 3689903 h 3810013"/>
              <a:gd name="connsiteX8" fmla="*/ 2010758 w 5026028"/>
              <a:gd name="connsiteY8" fmla="*/ 3743692 h 3810013"/>
              <a:gd name="connsiteX9" fmla="*/ 2817581 w 5026028"/>
              <a:gd name="connsiteY9" fmla="*/ 3808237 h 3810013"/>
              <a:gd name="connsiteX10" fmla="*/ 3409252 w 5026028"/>
              <a:gd name="connsiteY10" fmla="*/ 3668388 h 3810013"/>
              <a:gd name="connsiteX11" fmla="*/ 4269863 w 5026028"/>
              <a:gd name="connsiteY11" fmla="*/ 3689903 h 3810013"/>
              <a:gd name="connsiteX12" fmla="*/ 4861534 w 5026028"/>
              <a:gd name="connsiteY12" fmla="*/ 3281113 h 3810013"/>
              <a:gd name="connsiteX13" fmla="*/ 4936838 w 5026028"/>
              <a:gd name="connsiteY13" fmla="*/ 2194590 h 3810013"/>
              <a:gd name="connsiteX14" fmla="*/ 5022899 w 5026028"/>
              <a:gd name="connsiteY14" fmla="*/ 1140341 h 3810013"/>
              <a:gd name="connsiteX15" fmla="*/ 4818503 w 5026028"/>
              <a:gd name="connsiteY15" fmla="*/ 548670 h 3810013"/>
              <a:gd name="connsiteX16" fmla="*/ 4183802 w 5026028"/>
              <a:gd name="connsiteY16" fmla="*/ 118364 h 3810013"/>
              <a:gd name="connsiteX17" fmla="*/ 3957892 w 5026028"/>
              <a:gd name="connsiteY17" fmla="*/ 96849 h 3810013"/>
              <a:gd name="connsiteX18" fmla="*/ 3742739 w 5026028"/>
              <a:gd name="connsiteY18" fmla="*/ 30 h 3810013"/>
              <a:gd name="connsiteX19" fmla="*/ 3065007 w 5026028"/>
              <a:gd name="connsiteY19" fmla="*/ 107607 h 3810013"/>
              <a:gd name="connsiteX20" fmla="*/ 2516367 w 5026028"/>
              <a:gd name="connsiteY20" fmla="*/ 30 h 3810013"/>
              <a:gd name="connsiteX21" fmla="*/ 2516367 w 5026028"/>
              <a:gd name="connsiteY21" fmla="*/ 30 h 3810013"/>
              <a:gd name="connsiteX22" fmla="*/ 2096819 w 5026028"/>
              <a:gd name="connsiteY22" fmla="*/ 53819 h 3810013"/>
              <a:gd name="connsiteX23" fmla="*/ 816659 w 5026028"/>
              <a:gd name="connsiteY23" fmla="*/ 21546 h 3810013"/>
              <a:gd name="connsiteX0" fmla="*/ 816659 w 5026028"/>
              <a:gd name="connsiteY0" fmla="*/ 21546 h 3854200"/>
              <a:gd name="connsiteX1" fmla="*/ 224988 w 5026028"/>
              <a:gd name="connsiteY1" fmla="*/ 473367 h 3854200"/>
              <a:gd name="connsiteX2" fmla="*/ 171200 w 5026028"/>
              <a:gd name="connsiteY2" fmla="*/ 1258675 h 3854200"/>
              <a:gd name="connsiteX3" fmla="*/ 870 w 5026028"/>
              <a:gd name="connsiteY3" fmla="*/ 1900549 h 3854200"/>
              <a:gd name="connsiteX4" fmla="*/ 108447 w 5026028"/>
              <a:gd name="connsiteY4" fmla="*/ 2506562 h 3854200"/>
              <a:gd name="connsiteX5" fmla="*/ 189129 w 5026028"/>
              <a:gd name="connsiteY5" fmla="*/ 3135885 h 3854200"/>
              <a:gd name="connsiteX6" fmla="*/ 415040 w 5026028"/>
              <a:gd name="connsiteY6" fmla="*/ 3693490 h 3854200"/>
              <a:gd name="connsiteX7" fmla="*/ 1490805 w 5026028"/>
              <a:gd name="connsiteY7" fmla="*/ 3689903 h 3854200"/>
              <a:gd name="connsiteX8" fmla="*/ 2010758 w 5026028"/>
              <a:gd name="connsiteY8" fmla="*/ 3743692 h 3854200"/>
              <a:gd name="connsiteX9" fmla="*/ 2611393 w 5026028"/>
              <a:gd name="connsiteY9" fmla="*/ 3853061 h 3854200"/>
              <a:gd name="connsiteX10" fmla="*/ 3409252 w 5026028"/>
              <a:gd name="connsiteY10" fmla="*/ 3668388 h 3854200"/>
              <a:gd name="connsiteX11" fmla="*/ 4269863 w 5026028"/>
              <a:gd name="connsiteY11" fmla="*/ 3689903 h 3854200"/>
              <a:gd name="connsiteX12" fmla="*/ 4861534 w 5026028"/>
              <a:gd name="connsiteY12" fmla="*/ 3281113 h 3854200"/>
              <a:gd name="connsiteX13" fmla="*/ 4936838 w 5026028"/>
              <a:gd name="connsiteY13" fmla="*/ 2194590 h 3854200"/>
              <a:gd name="connsiteX14" fmla="*/ 5022899 w 5026028"/>
              <a:gd name="connsiteY14" fmla="*/ 1140341 h 3854200"/>
              <a:gd name="connsiteX15" fmla="*/ 4818503 w 5026028"/>
              <a:gd name="connsiteY15" fmla="*/ 548670 h 3854200"/>
              <a:gd name="connsiteX16" fmla="*/ 4183802 w 5026028"/>
              <a:gd name="connsiteY16" fmla="*/ 118364 h 3854200"/>
              <a:gd name="connsiteX17" fmla="*/ 3957892 w 5026028"/>
              <a:gd name="connsiteY17" fmla="*/ 96849 h 3854200"/>
              <a:gd name="connsiteX18" fmla="*/ 3742739 w 5026028"/>
              <a:gd name="connsiteY18" fmla="*/ 30 h 3854200"/>
              <a:gd name="connsiteX19" fmla="*/ 3065007 w 5026028"/>
              <a:gd name="connsiteY19" fmla="*/ 107607 h 3854200"/>
              <a:gd name="connsiteX20" fmla="*/ 2516367 w 5026028"/>
              <a:gd name="connsiteY20" fmla="*/ 30 h 3854200"/>
              <a:gd name="connsiteX21" fmla="*/ 2516367 w 5026028"/>
              <a:gd name="connsiteY21" fmla="*/ 30 h 3854200"/>
              <a:gd name="connsiteX22" fmla="*/ 2096819 w 5026028"/>
              <a:gd name="connsiteY22" fmla="*/ 53819 h 3854200"/>
              <a:gd name="connsiteX23" fmla="*/ 816659 w 5026028"/>
              <a:gd name="connsiteY23" fmla="*/ 21546 h 3854200"/>
              <a:gd name="connsiteX0" fmla="*/ 816659 w 5026028"/>
              <a:gd name="connsiteY0" fmla="*/ 21546 h 3854200"/>
              <a:gd name="connsiteX1" fmla="*/ 224988 w 5026028"/>
              <a:gd name="connsiteY1" fmla="*/ 473367 h 3854200"/>
              <a:gd name="connsiteX2" fmla="*/ 171200 w 5026028"/>
              <a:gd name="connsiteY2" fmla="*/ 1258675 h 3854200"/>
              <a:gd name="connsiteX3" fmla="*/ 870 w 5026028"/>
              <a:gd name="connsiteY3" fmla="*/ 1900549 h 3854200"/>
              <a:gd name="connsiteX4" fmla="*/ 108447 w 5026028"/>
              <a:gd name="connsiteY4" fmla="*/ 2506562 h 3854200"/>
              <a:gd name="connsiteX5" fmla="*/ 189129 w 5026028"/>
              <a:gd name="connsiteY5" fmla="*/ 3135885 h 3854200"/>
              <a:gd name="connsiteX6" fmla="*/ 415040 w 5026028"/>
              <a:gd name="connsiteY6" fmla="*/ 3693490 h 3854200"/>
              <a:gd name="connsiteX7" fmla="*/ 1490805 w 5026028"/>
              <a:gd name="connsiteY7" fmla="*/ 3689903 h 3854200"/>
              <a:gd name="connsiteX8" fmla="*/ 2010758 w 5026028"/>
              <a:gd name="connsiteY8" fmla="*/ 3743692 h 3854200"/>
              <a:gd name="connsiteX9" fmla="*/ 2575534 w 5026028"/>
              <a:gd name="connsiteY9" fmla="*/ 3853061 h 3854200"/>
              <a:gd name="connsiteX10" fmla="*/ 3409252 w 5026028"/>
              <a:gd name="connsiteY10" fmla="*/ 3668388 h 3854200"/>
              <a:gd name="connsiteX11" fmla="*/ 4269863 w 5026028"/>
              <a:gd name="connsiteY11" fmla="*/ 3689903 h 3854200"/>
              <a:gd name="connsiteX12" fmla="*/ 4861534 w 5026028"/>
              <a:gd name="connsiteY12" fmla="*/ 3281113 h 3854200"/>
              <a:gd name="connsiteX13" fmla="*/ 4936838 w 5026028"/>
              <a:gd name="connsiteY13" fmla="*/ 2194590 h 3854200"/>
              <a:gd name="connsiteX14" fmla="*/ 5022899 w 5026028"/>
              <a:gd name="connsiteY14" fmla="*/ 1140341 h 3854200"/>
              <a:gd name="connsiteX15" fmla="*/ 4818503 w 5026028"/>
              <a:gd name="connsiteY15" fmla="*/ 548670 h 3854200"/>
              <a:gd name="connsiteX16" fmla="*/ 4183802 w 5026028"/>
              <a:gd name="connsiteY16" fmla="*/ 118364 h 3854200"/>
              <a:gd name="connsiteX17" fmla="*/ 3957892 w 5026028"/>
              <a:gd name="connsiteY17" fmla="*/ 96849 h 3854200"/>
              <a:gd name="connsiteX18" fmla="*/ 3742739 w 5026028"/>
              <a:gd name="connsiteY18" fmla="*/ 30 h 3854200"/>
              <a:gd name="connsiteX19" fmla="*/ 3065007 w 5026028"/>
              <a:gd name="connsiteY19" fmla="*/ 107607 h 3854200"/>
              <a:gd name="connsiteX20" fmla="*/ 2516367 w 5026028"/>
              <a:gd name="connsiteY20" fmla="*/ 30 h 3854200"/>
              <a:gd name="connsiteX21" fmla="*/ 2516367 w 5026028"/>
              <a:gd name="connsiteY21" fmla="*/ 30 h 3854200"/>
              <a:gd name="connsiteX22" fmla="*/ 2096819 w 5026028"/>
              <a:gd name="connsiteY22" fmla="*/ 53819 h 3854200"/>
              <a:gd name="connsiteX23" fmla="*/ 816659 w 5026028"/>
              <a:gd name="connsiteY23" fmla="*/ 21546 h 3854200"/>
              <a:gd name="connsiteX0" fmla="*/ 816659 w 5026028"/>
              <a:gd name="connsiteY0" fmla="*/ 21546 h 3854232"/>
              <a:gd name="connsiteX1" fmla="*/ 224988 w 5026028"/>
              <a:gd name="connsiteY1" fmla="*/ 473367 h 3854232"/>
              <a:gd name="connsiteX2" fmla="*/ 171200 w 5026028"/>
              <a:gd name="connsiteY2" fmla="*/ 1258675 h 3854232"/>
              <a:gd name="connsiteX3" fmla="*/ 870 w 5026028"/>
              <a:gd name="connsiteY3" fmla="*/ 1900549 h 3854232"/>
              <a:gd name="connsiteX4" fmla="*/ 108447 w 5026028"/>
              <a:gd name="connsiteY4" fmla="*/ 2506562 h 3854232"/>
              <a:gd name="connsiteX5" fmla="*/ 189129 w 5026028"/>
              <a:gd name="connsiteY5" fmla="*/ 3135885 h 3854232"/>
              <a:gd name="connsiteX6" fmla="*/ 415040 w 5026028"/>
              <a:gd name="connsiteY6" fmla="*/ 3693490 h 3854232"/>
              <a:gd name="connsiteX7" fmla="*/ 1437017 w 5026028"/>
              <a:gd name="connsiteY7" fmla="*/ 3671974 h 3854232"/>
              <a:gd name="connsiteX8" fmla="*/ 2010758 w 5026028"/>
              <a:gd name="connsiteY8" fmla="*/ 3743692 h 3854232"/>
              <a:gd name="connsiteX9" fmla="*/ 2575534 w 5026028"/>
              <a:gd name="connsiteY9" fmla="*/ 3853061 h 3854232"/>
              <a:gd name="connsiteX10" fmla="*/ 3409252 w 5026028"/>
              <a:gd name="connsiteY10" fmla="*/ 3668388 h 3854232"/>
              <a:gd name="connsiteX11" fmla="*/ 4269863 w 5026028"/>
              <a:gd name="connsiteY11" fmla="*/ 3689903 h 3854232"/>
              <a:gd name="connsiteX12" fmla="*/ 4861534 w 5026028"/>
              <a:gd name="connsiteY12" fmla="*/ 3281113 h 3854232"/>
              <a:gd name="connsiteX13" fmla="*/ 4936838 w 5026028"/>
              <a:gd name="connsiteY13" fmla="*/ 2194590 h 3854232"/>
              <a:gd name="connsiteX14" fmla="*/ 5022899 w 5026028"/>
              <a:gd name="connsiteY14" fmla="*/ 1140341 h 3854232"/>
              <a:gd name="connsiteX15" fmla="*/ 4818503 w 5026028"/>
              <a:gd name="connsiteY15" fmla="*/ 548670 h 3854232"/>
              <a:gd name="connsiteX16" fmla="*/ 4183802 w 5026028"/>
              <a:gd name="connsiteY16" fmla="*/ 118364 h 3854232"/>
              <a:gd name="connsiteX17" fmla="*/ 3957892 w 5026028"/>
              <a:gd name="connsiteY17" fmla="*/ 96849 h 3854232"/>
              <a:gd name="connsiteX18" fmla="*/ 3742739 w 5026028"/>
              <a:gd name="connsiteY18" fmla="*/ 30 h 3854232"/>
              <a:gd name="connsiteX19" fmla="*/ 3065007 w 5026028"/>
              <a:gd name="connsiteY19" fmla="*/ 107607 h 3854232"/>
              <a:gd name="connsiteX20" fmla="*/ 2516367 w 5026028"/>
              <a:gd name="connsiteY20" fmla="*/ 30 h 3854232"/>
              <a:gd name="connsiteX21" fmla="*/ 2516367 w 5026028"/>
              <a:gd name="connsiteY21" fmla="*/ 30 h 3854232"/>
              <a:gd name="connsiteX22" fmla="*/ 2096819 w 5026028"/>
              <a:gd name="connsiteY22" fmla="*/ 53819 h 3854232"/>
              <a:gd name="connsiteX23" fmla="*/ 816659 w 5026028"/>
              <a:gd name="connsiteY23" fmla="*/ 21546 h 3854232"/>
              <a:gd name="connsiteX0" fmla="*/ 816659 w 5026028"/>
              <a:gd name="connsiteY0" fmla="*/ 21546 h 3854232"/>
              <a:gd name="connsiteX1" fmla="*/ 224988 w 5026028"/>
              <a:gd name="connsiteY1" fmla="*/ 473367 h 3854232"/>
              <a:gd name="connsiteX2" fmla="*/ 171200 w 5026028"/>
              <a:gd name="connsiteY2" fmla="*/ 1258675 h 3854232"/>
              <a:gd name="connsiteX3" fmla="*/ 870 w 5026028"/>
              <a:gd name="connsiteY3" fmla="*/ 1900549 h 3854232"/>
              <a:gd name="connsiteX4" fmla="*/ 108447 w 5026028"/>
              <a:gd name="connsiteY4" fmla="*/ 2506562 h 3854232"/>
              <a:gd name="connsiteX5" fmla="*/ 189129 w 5026028"/>
              <a:gd name="connsiteY5" fmla="*/ 3135885 h 3854232"/>
              <a:gd name="connsiteX6" fmla="*/ 415040 w 5026028"/>
              <a:gd name="connsiteY6" fmla="*/ 3693490 h 3854232"/>
              <a:gd name="connsiteX7" fmla="*/ 1437017 w 5026028"/>
              <a:gd name="connsiteY7" fmla="*/ 3671974 h 3854232"/>
              <a:gd name="connsiteX8" fmla="*/ 2010758 w 5026028"/>
              <a:gd name="connsiteY8" fmla="*/ 3743692 h 3854232"/>
              <a:gd name="connsiteX9" fmla="*/ 2575534 w 5026028"/>
              <a:gd name="connsiteY9" fmla="*/ 3853061 h 3854232"/>
              <a:gd name="connsiteX10" fmla="*/ 3409252 w 5026028"/>
              <a:gd name="connsiteY10" fmla="*/ 3668388 h 3854232"/>
              <a:gd name="connsiteX11" fmla="*/ 4269863 w 5026028"/>
              <a:gd name="connsiteY11" fmla="*/ 3689903 h 3854232"/>
              <a:gd name="connsiteX12" fmla="*/ 4861534 w 5026028"/>
              <a:gd name="connsiteY12" fmla="*/ 3281113 h 3854232"/>
              <a:gd name="connsiteX13" fmla="*/ 4936838 w 5026028"/>
              <a:gd name="connsiteY13" fmla="*/ 2194590 h 3854232"/>
              <a:gd name="connsiteX14" fmla="*/ 5022899 w 5026028"/>
              <a:gd name="connsiteY14" fmla="*/ 1140341 h 3854232"/>
              <a:gd name="connsiteX15" fmla="*/ 4818503 w 5026028"/>
              <a:gd name="connsiteY15" fmla="*/ 548670 h 3854232"/>
              <a:gd name="connsiteX16" fmla="*/ 4183802 w 5026028"/>
              <a:gd name="connsiteY16" fmla="*/ 118364 h 3854232"/>
              <a:gd name="connsiteX17" fmla="*/ 3957892 w 5026028"/>
              <a:gd name="connsiteY17" fmla="*/ 96849 h 3854232"/>
              <a:gd name="connsiteX18" fmla="*/ 3742739 w 5026028"/>
              <a:gd name="connsiteY18" fmla="*/ 30 h 3854232"/>
              <a:gd name="connsiteX19" fmla="*/ 3065007 w 5026028"/>
              <a:gd name="connsiteY19" fmla="*/ 107607 h 3854232"/>
              <a:gd name="connsiteX20" fmla="*/ 2516367 w 5026028"/>
              <a:gd name="connsiteY20" fmla="*/ 30 h 3854232"/>
              <a:gd name="connsiteX21" fmla="*/ 2516367 w 5026028"/>
              <a:gd name="connsiteY21" fmla="*/ 30 h 3854232"/>
              <a:gd name="connsiteX22" fmla="*/ 2096819 w 5026028"/>
              <a:gd name="connsiteY22" fmla="*/ 53819 h 3854232"/>
              <a:gd name="connsiteX23" fmla="*/ 816659 w 5026028"/>
              <a:gd name="connsiteY23" fmla="*/ 21546 h 3854232"/>
              <a:gd name="connsiteX0" fmla="*/ 816659 w 5026028"/>
              <a:gd name="connsiteY0" fmla="*/ 21546 h 3854232"/>
              <a:gd name="connsiteX1" fmla="*/ 224988 w 5026028"/>
              <a:gd name="connsiteY1" fmla="*/ 473367 h 3854232"/>
              <a:gd name="connsiteX2" fmla="*/ 171200 w 5026028"/>
              <a:gd name="connsiteY2" fmla="*/ 1258675 h 3854232"/>
              <a:gd name="connsiteX3" fmla="*/ 870 w 5026028"/>
              <a:gd name="connsiteY3" fmla="*/ 1900549 h 3854232"/>
              <a:gd name="connsiteX4" fmla="*/ 108447 w 5026028"/>
              <a:gd name="connsiteY4" fmla="*/ 2506562 h 3854232"/>
              <a:gd name="connsiteX5" fmla="*/ 189129 w 5026028"/>
              <a:gd name="connsiteY5" fmla="*/ 3135885 h 3854232"/>
              <a:gd name="connsiteX6" fmla="*/ 397111 w 5026028"/>
              <a:gd name="connsiteY6" fmla="*/ 3693490 h 3854232"/>
              <a:gd name="connsiteX7" fmla="*/ 1437017 w 5026028"/>
              <a:gd name="connsiteY7" fmla="*/ 3671974 h 3854232"/>
              <a:gd name="connsiteX8" fmla="*/ 2010758 w 5026028"/>
              <a:gd name="connsiteY8" fmla="*/ 3743692 h 3854232"/>
              <a:gd name="connsiteX9" fmla="*/ 2575534 w 5026028"/>
              <a:gd name="connsiteY9" fmla="*/ 3853061 h 3854232"/>
              <a:gd name="connsiteX10" fmla="*/ 3409252 w 5026028"/>
              <a:gd name="connsiteY10" fmla="*/ 3668388 h 3854232"/>
              <a:gd name="connsiteX11" fmla="*/ 4269863 w 5026028"/>
              <a:gd name="connsiteY11" fmla="*/ 3689903 h 3854232"/>
              <a:gd name="connsiteX12" fmla="*/ 4861534 w 5026028"/>
              <a:gd name="connsiteY12" fmla="*/ 3281113 h 3854232"/>
              <a:gd name="connsiteX13" fmla="*/ 4936838 w 5026028"/>
              <a:gd name="connsiteY13" fmla="*/ 2194590 h 3854232"/>
              <a:gd name="connsiteX14" fmla="*/ 5022899 w 5026028"/>
              <a:gd name="connsiteY14" fmla="*/ 1140341 h 3854232"/>
              <a:gd name="connsiteX15" fmla="*/ 4818503 w 5026028"/>
              <a:gd name="connsiteY15" fmla="*/ 548670 h 3854232"/>
              <a:gd name="connsiteX16" fmla="*/ 4183802 w 5026028"/>
              <a:gd name="connsiteY16" fmla="*/ 118364 h 3854232"/>
              <a:gd name="connsiteX17" fmla="*/ 3957892 w 5026028"/>
              <a:gd name="connsiteY17" fmla="*/ 96849 h 3854232"/>
              <a:gd name="connsiteX18" fmla="*/ 3742739 w 5026028"/>
              <a:gd name="connsiteY18" fmla="*/ 30 h 3854232"/>
              <a:gd name="connsiteX19" fmla="*/ 3065007 w 5026028"/>
              <a:gd name="connsiteY19" fmla="*/ 107607 h 3854232"/>
              <a:gd name="connsiteX20" fmla="*/ 2516367 w 5026028"/>
              <a:gd name="connsiteY20" fmla="*/ 30 h 3854232"/>
              <a:gd name="connsiteX21" fmla="*/ 2516367 w 5026028"/>
              <a:gd name="connsiteY21" fmla="*/ 30 h 3854232"/>
              <a:gd name="connsiteX22" fmla="*/ 2096819 w 5026028"/>
              <a:gd name="connsiteY22" fmla="*/ 53819 h 3854232"/>
              <a:gd name="connsiteX23" fmla="*/ 816659 w 5026028"/>
              <a:gd name="connsiteY23" fmla="*/ 21546 h 3854232"/>
              <a:gd name="connsiteX0" fmla="*/ 816659 w 5026028"/>
              <a:gd name="connsiteY0" fmla="*/ 21546 h 3854232"/>
              <a:gd name="connsiteX1" fmla="*/ 224988 w 5026028"/>
              <a:gd name="connsiteY1" fmla="*/ 473367 h 3854232"/>
              <a:gd name="connsiteX2" fmla="*/ 171200 w 5026028"/>
              <a:gd name="connsiteY2" fmla="*/ 1258675 h 3854232"/>
              <a:gd name="connsiteX3" fmla="*/ 870 w 5026028"/>
              <a:gd name="connsiteY3" fmla="*/ 1900549 h 3854232"/>
              <a:gd name="connsiteX4" fmla="*/ 108447 w 5026028"/>
              <a:gd name="connsiteY4" fmla="*/ 2506562 h 3854232"/>
              <a:gd name="connsiteX5" fmla="*/ 189129 w 5026028"/>
              <a:gd name="connsiteY5" fmla="*/ 3135885 h 3854232"/>
              <a:gd name="connsiteX6" fmla="*/ 397111 w 5026028"/>
              <a:gd name="connsiteY6" fmla="*/ 3693490 h 3854232"/>
              <a:gd name="connsiteX7" fmla="*/ 1437017 w 5026028"/>
              <a:gd name="connsiteY7" fmla="*/ 3671974 h 3854232"/>
              <a:gd name="connsiteX8" fmla="*/ 2010758 w 5026028"/>
              <a:gd name="connsiteY8" fmla="*/ 3743692 h 3854232"/>
              <a:gd name="connsiteX9" fmla="*/ 2575534 w 5026028"/>
              <a:gd name="connsiteY9" fmla="*/ 3853061 h 3854232"/>
              <a:gd name="connsiteX10" fmla="*/ 3409252 w 5026028"/>
              <a:gd name="connsiteY10" fmla="*/ 3668388 h 3854232"/>
              <a:gd name="connsiteX11" fmla="*/ 4269863 w 5026028"/>
              <a:gd name="connsiteY11" fmla="*/ 3689903 h 3854232"/>
              <a:gd name="connsiteX12" fmla="*/ 4861534 w 5026028"/>
              <a:gd name="connsiteY12" fmla="*/ 3281113 h 3854232"/>
              <a:gd name="connsiteX13" fmla="*/ 4936838 w 5026028"/>
              <a:gd name="connsiteY13" fmla="*/ 2194590 h 3854232"/>
              <a:gd name="connsiteX14" fmla="*/ 5022899 w 5026028"/>
              <a:gd name="connsiteY14" fmla="*/ 1140341 h 3854232"/>
              <a:gd name="connsiteX15" fmla="*/ 4818503 w 5026028"/>
              <a:gd name="connsiteY15" fmla="*/ 548670 h 3854232"/>
              <a:gd name="connsiteX16" fmla="*/ 4183802 w 5026028"/>
              <a:gd name="connsiteY16" fmla="*/ 118364 h 3854232"/>
              <a:gd name="connsiteX17" fmla="*/ 3957892 w 5026028"/>
              <a:gd name="connsiteY17" fmla="*/ 96849 h 3854232"/>
              <a:gd name="connsiteX18" fmla="*/ 3742739 w 5026028"/>
              <a:gd name="connsiteY18" fmla="*/ 30 h 3854232"/>
              <a:gd name="connsiteX19" fmla="*/ 3065007 w 5026028"/>
              <a:gd name="connsiteY19" fmla="*/ 107607 h 3854232"/>
              <a:gd name="connsiteX20" fmla="*/ 2516367 w 5026028"/>
              <a:gd name="connsiteY20" fmla="*/ 30 h 3854232"/>
              <a:gd name="connsiteX21" fmla="*/ 2516367 w 5026028"/>
              <a:gd name="connsiteY21" fmla="*/ 30 h 3854232"/>
              <a:gd name="connsiteX22" fmla="*/ 2096819 w 5026028"/>
              <a:gd name="connsiteY22" fmla="*/ 53819 h 3854232"/>
              <a:gd name="connsiteX23" fmla="*/ 816659 w 5026028"/>
              <a:gd name="connsiteY23" fmla="*/ 21546 h 3854232"/>
              <a:gd name="connsiteX0" fmla="*/ 816553 w 5025922"/>
              <a:gd name="connsiteY0" fmla="*/ 21546 h 3854232"/>
              <a:gd name="connsiteX1" fmla="*/ 224882 w 5025922"/>
              <a:gd name="connsiteY1" fmla="*/ 473367 h 3854232"/>
              <a:gd name="connsiteX2" fmla="*/ 171094 w 5025922"/>
              <a:gd name="connsiteY2" fmla="*/ 1258675 h 3854232"/>
              <a:gd name="connsiteX3" fmla="*/ 764 w 5025922"/>
              <a:gd name="connsiteY3" fmla="*/ 1900549 h 3854232"/>
              <a:gd name="connsiteX4" fmla="*/ 108341 w 5025922"/>
              <a:gd name="connsiteY4" fmla="*/ 2506562 h 3854232"/>
              <a:gd name="connsiteX5" fmla="*/ 108341 w 5025922"/>
              <a:gd name="connsiteY5" fmla="*/ 3144849 h 3854232"/>
              <a:gd name="connsiteX6" fmla="*/ 397005 w 5025922"/>
              <a:gd name="connsiteY6" fmla="*/ 3693490 h 3854232"/>
              <a:gd name="connsiteX7" fmla="*/ 1436911 w 5025922"/>
              <a:gd name="connsiteY7" fmla="*/ 3671974 h 3854232"/>
              <a:gd name="connsiteX8" fmla="*/ 2010652 w 5025922"/>
              <a:gd name="connsiteY8" fmla="*/ 3743692 h 3854232"/>
              <a:gd name="connsiteX9" fmla="*/ 2575428 w 5025922"/>
              <a:gd name="connsiteY9" fmla="*/ 3853061 h 3854232"/>
              <a:gd name="connsiteX10" fmla="*/ 3409146 w 5025922"/>
              <a:gd name="connsiteY10" fmla="*/ 3668388 h 3854232"/>
              <a:gd name="connsiteX11" fmla="*/ 4269757 w 5025922"/>
              <a:gd name="connsiteY11" fmla="*/ 3689903 h 3854232"/>
              <a:gd name="connsiteX12" fmla="*/ 4861428 w 5025922"/>
              <a:gd name="connsiteY12" fmla="*/ 3281113 h 3854232"/>
              <a:gd name="connsiteX13" fmla="*/ 4936732 w 5025922"/>
              <a:gd name="connsiteY13" fmla="*/ 2194590 h 3854232"/>
              <a:gd name="connsiteX14" fmla="*/ 5022793 w 5025922"/>
              <a:gd name="connsiteY14" fmla="*/ 1140341 h 3854232"/>
              <a:gd name="connsiteX15" fmla="*/ 4818397 w 5025922"/>
              <a:gd name="connsiteY15" fmla="*/ 548670 h 3854232"/>
              <a:gd name="connsiteX16" fmla="*/ 4183696 w 5025922"/>
              <a:gd name="connsiteY16" fmla="*/ 118364 h 3854232"/>
              <a:gd name="connsiteX17" fmla="*/ 3957786 w 5025922"/>
              <a:gd name="connsiteY17" fmla="*/ 96849 h 3854232"/>
              <a:gd name="connsiteX18" fmla="*/ 3742633 w 5025922"/>
              <a:gd name="connsiteY18" fmla="*/ 30 h 3854232"/>
              <a:gd name="connsiteX19" fmla="*/ 3064901 w 5025922"/>
              <a:gd name="connsiteY19" fmla="*/ 107607 h 3854232"/>
              <a:gd name="connsiteX20" fmla="*/ 2516261 w 5025922"/>
              <a:gd name="connsiteY20" fmla="*/ 30 h 3854232"/>
              <a:gd name="connsiteX21" fmla="*/ 2516261 w 5025922"/>
              <a:gd name="connsiteY21" fmla="*/ 30 h 3854232"/>
              <a:gd name="connsiteX22" fmla="*/ 2096713 w 5025922"/>
              <a:gd name="connsiteY22" fmla="*/ 53819 h 3854232"/>
              <a:gd name="connsiteX23" fmla="*/ 816553 w 5025922"/>
              <a:gd name="connsiteY23" fmla="*/ 21546 h 3854232"/>
              <a:gd name="connsiteX0" fmla="*/ 816553 w 5025922"/>
              <a:gd name="connsiteY0" fmla="*/ 21546 h 3854232"/>
              <a:gd name="connsiteX1" fmla="*/ 224882 w 5025922"/>
              <a:gd name="connsiteY1" fmla="*/ 473367 h 3854232"/>
              <a:gd name="connsiteX2" fmla="*/ 171094 w 5025922"/>
              <a:gd name="connsiteY2" fmla="*/ 1258675 h 3854232"/>
              <a:gd name="connsiteX3" fmla="*/ 764 w 5025922"/>
              <a:gd name="connsiteY3" fmla="*/ 1900549 h 3854232"/>
              <a:gd name="connsiteX4" fmla="*/ 108341 w 5025922"/>
              <a:gd name="connsiteY4" fmla="*/ 2506562 h 3854232"/>
              <a:gd name="connsiteX5" fmla="*/ 108341 w 5025922"/>
              <a:gd name="connsiteY5" fmla="*/ 3144849 h 3854232"/>
              <a:gd name="connsiteX6" fmla="*/ 397005 w 5025922"/>
              <a:gd name="connsiteY6" fmla="*/ 3693490 h 3854232"/>
              <a:gd name="connsiteX7" fmla="*/ 1436911 w 5025922"/>
              <a:gd name="connsiteY7" fmla="*/ 3671974 h 3854232"/>
              <a:gd name="connsiteX8" fmla="*/ 2010652 w 5025922"/>
              <a:gd name="connsiteY8" fmla="*/ 3743692 h 3854232"/>
              <a:gd name="connsiteX9" fmla="*/ 2575428 w 5025922"/>
              <a:gd name="connsiteY9" fmla="*/ 3853061 h 3854232"/>
              <a:gd name="connsiteX10" fmla="*/ 3409146 w 5025922"/>
              <a:gd name="connsiteY10" fmla="*/ 3668388 h 3854232"/>
              <a:gd name="connsiteX11" fmla="*/ 4269757 w 5025922"/>
              <a:gd name="connsiteY11" fmla="*/ 3689903 h 3854232"/>
              <a:gd name="connsiteX12" fmla="*/ 4861428 w 5025922"/>
              <a:gd name="connsiteY12" fmla="*/ 3281113 h 3854232"/>
              <a:gd name="connsiteX13" fmla="*/ 4936732 w 5025922"/>
              <a:gd name="connsiteY13" fmla="*/ 2194590 h 3854232"/>
              <a:gd name="connsiteX14" fmla="*/ 5022793 w 5025922"/>
              <a:gd name="connsiteY14" fmla="*/ 1140341 h 3854232"/>
              <a:gd name="connsiteX15" fmla="*/ 4818397 w 5025922"/>
              <a:gd name="connsiteY15" fmla="*/ 548670 h 3854232"/>
              <a:gd name="connsiteX16" fmla="*/ 4183696 w 5025922"/>
              <a:gd name="connsiteY16" fmla="*/ 118364 h 3854232"/>
              <a:gd name="connsiteX17" fmla="*/ 3957786 w 5025922"/>
              <a:gd name="connsiteY17" fmla="*/ 96849 h 3854232"/>
              <a:gd name="connsiteX18" fmla="*/ 3742633 w 5025922"/>
              <a:gd name="connsiteY18" fmla="*/ 30 h 3854232"/>
              <a:gd name="connsiteX19" fmla="*/ 3064901 w 5025922"/>
              <a:gd name="connsiteY19" fmla="*/ 107607 h 3854232"/>
              <a:gd name="connsiteX20" fmla="*/ 2516261 w 5025922"/>
              <a:gd name="connsiteY20" fmla="*/ 30 h 3854232"/>
              <a:gd name="connsiteX21" fmla="*/ 2516261 w 5025922"/>
              <a:gd name="connsiteY21" fmla="*/ 30 h 3854232"/>
              <a:gd name="connsiteX22" fmla="*/ 2096713 w 5025922"/>
              <a:gd name="connsiteY22" fmla="*/ 53819 h 3854232"/>
              <a:gd name="connsiteX23" fmla="*/ 816553 w 5025922"/>
              <a:gd name="connsiteY23" fmla="*/ 21546 h 3854232"/>
              <a:gd name="connsiteX0" fmla="*/ 816553 w 5025922"/>
              <a:gd name="connsiteY0" fmla="*/ 21546 h 3854232"/>
              <a:gd name="connsiteX1" fmla="*/ 224882 w 5025922"/>
              <a:gd name="connsiteY1" fmla="*/ 473367 h 3854232"/>
              <a:gd name="connsiteX2" fmla="*/ 171094 w 5025922"/>
              <a:gd name="connsiteY2" fmla="*/ 1258675 h 3854232"/>
              <a:gd name="connsiteX3" fmla="*/ 764 w 5025922"/>
              <a:gd name="connsiteY3" fmla="*/ 1900549 h 3854232"/>
              <a:gd name="connsiteX4" fmla="*/ 108341 w 5025922"/>
              <a:gd name="connsiteY4" fmla="*/ 2506562 h 3854232"/>
              <a:gd name="connsiteX5" fmla="*/ 108341 w 5025922"/>
              <a:gd name="connsiteY5" fmla="*/ 3144849 h 3854232"/>
              <a:gd name="connsiteX6" fmla="*/ 397005 w 5025922"/>
              <a:gd name="connsiteY6" fmla="*/ 3693490 h 3854232"/>
              <a:gd name="connsiteX7" fmla="*/ 1436911 w 5025922"/>
              <a:gd name="connsiteY7" fmla="*/ 3671974 h 3854232"/>
              <a:gd name="connsiteX8" fmla="*/ 2010652 w 5025922"/>
              <a:gd name="connsiteY8" fmla="*/ 3743692 h 3854232"/>
              <a:gd name="connsiteX9" fmla="*/ 2575428 w 5025922"/>
              <a:gd name="connsiteY9" fmla="*/ 3853061 h 3854232"/>
              <a:gd name="connsiteX10" fmla="*/ 3409146 w 5025922"/>
              <a:gd name="connsiteY10" fmla="*/ 3668388 h 3854232"/>
              <a:gd name="connsiteX11" fmla="*/ 4269757 w 5025922"/>
              <a:gd name="connsiteY11" fmla="*/ 3689903 h 3854232"/>
              <a:gd name="connsiteX12" fmla="*/ 4861428 w 5025922"/>
              <a:gd name="connsiteY12" fmla="*/ 3281113 h 3854232"/>
              <a:gd name="connsiteX13" fmla="*/ 4936732 w 5025922"/>
              <a:gd name="connsiteY13" fmla="*/ 2194590 h 3854232"/>
              <a:gd name="connsiteX14" fmla="*/ 5022793 w 5025922"/>
              <a:gd name="connsiteY14" fmla="*/ 1140341 h 3854232"/>
              <a:gd name="connsiteX15" fmla="*/ 4818397 w 5025922"/>
              <a:gd name="connsiteY15" fmla="*/ 548670 h 3854232"/>
              <a:gd name="connsiteX16" fmla="*/ 4183696 w 5025922"/>
              <a:gd name="connsiteY16" fmla="*/ 118364 h 3854232"/>
              <a:gd name="connsiteX17" fmla="*/ 3957786 w 5025922"/>
              <a:gd name="connsiteY17" fmla="*/ 96849 h 3854232"/>
              <a:gd name="connsiteX18" fmla="*/ 3742633 w 5025922"/>
              <a:gd name="connsiteY18" fmla="*/ 30 h 3854232"/>
              <a:gd name="connsiteX19" fmla="*/ 3064901 w 5025922"/>
              <a:gd name="connsiteY19" fmla="*/ 107607 h 3854232"/>
              <a:gd name="connsiteX20" fmla="*/ 2516261 w 5025922"/>
              <a:gd name="connsiteY20" fmla="*/ 30 h 3854232"/>
              <a:gd name="connsiteX21" fmla="*/ 2516261 w 5025922"/>
              <a:gd name="connsiteY21" fmla="*/ 30 h 3854232"/>
              <a:gd name="connsiteX22" fmla="*/ 2096713 w 5025922"/>
              <a:gd name="connsiteY22" fmla="*/ 53819 h 3854232"/>
              <a:gd name="connsiteX23" fmla="*/ 816553 w 5025922"/>
              <a:gd name="connsiteY23" fmla="*/ 21546 h 3854232"/>
              <a:gd name="connsiteX0" fmla="*/ 816553 w 5025922"/>
              <a:gd name="connsiteY0" fmla="*/ 21546 h 3854232"/>
              <a:gd name="connsiteX1" fmla="*/ 224882 w 5025922"/>
              <a:gd name="connsiteY1" fmla="*/ 473367 h 3854232"/>
              <a:gd name="connsiteX2" fmla="*/ 171094 w 5025922"/>
              <a:gd name="connsiteY2" fmla="*/ 1258675 h 3854232"/>
              <a:gd name="connsiteX3" fmla="*/ 764 w 5025922"/>
              <a:gd name="connsiteY3" fmla="*/ 1900549 h 3854232"/>
              <a:gd name="connsiteX4" fmla="*/ 108341 w 5025922"/>
              <a:gd name="connsiteY4" fmla="*/ 2506562 h 3854232"/>
              <a:gd name="connsiteX5" fmla="*/ 108341 w 5025922"/>
              <a:gd name="connsiteY5" fmla="*/ 3144849 h 3854232"/>
              <a:gd name="connsiteX6" fmla="*/ 414934 w 5025922"/>
              <a:gd name="connsiteY6" fmla="*/ 3684526 h 3854232"/>
              <a:gd name="connsiteX7" fmla="*/ 1436911 w 5025922"/>
              <a:gd name="connsiteY7" fmla="*/ 3671974 h 3854232"/>
              <a:gd name="connsiteX8" fmla="*/ 2010652 w 5025922"/>
              <a:gd name="connsiteY8" fmla="*/ 3743692 h 3854232"/>
              <a:gd name="connsiteX9" fmla="*/ 2575428 w 5025922"/>
              <a:gd name="connsiteY9" fmla="*/ 3853061 h 3854232"/>
              <a:gd name="connsiteX10" fmla="*/ 3409146 w 5025922"/>
              <a:gd name="connsiteY10" fmla="*/ 3668388 h 3854232"/>
              <a:gd name="connsiteX11" fmla="*/ 4269757 w 5025922"/>
              <a:gd name="connsiteY11" fmla="*/ 3689903 h 3854232"/>
              <a:gd name="connsiteX12" fmla="*/ 4861428 w 5025922"/>
              <a:gd name="connsiteY12" fmla="*/ 3281113 h 3854232"/>
              <a:gd name="connsiteX13" fmla="*/ 4936732 w 5025922"/>
              <a:gd name="connsiteY13" fmla="*/ 2194590 h 3854232"/>
              <a:gd name="connsiteX14" fmla="*/ 5022793 w 5025922"/>
              <a:gd name="connsiteY14" fmla="*/ 1140341 h 3854232"/>
              <a:gd name="connsiteX15" fmla="*/ 4818397 w 5025922"/>
              <a:gd name="connsiteY15" fmla="*/ 548670 h 3854232"/>
              <a:gd name="connsiteX16" fmla="*/ 4183696 w 5025922"/>
              <a:gd name="connsiteY16" fmla="*/ 118364 h 3854232"/>
              <a:gd name="connsiteX17" fmla="*/ 3957786 w 5025922"/>
              <a:gd name="connsiteY17" fmla="*/ 96849 h 3854232"/>
              <a:gd name="connsiteX18" fmla="*/ 3742633 w 5025922"/>
              <a:gd name="connsiteY18" fmla="*/ 30 h 3854232"/>
              <a:gd name="connsiteX19" fmla="*/ 3064901 w 5025922"/>
              <a:gd name="connsiteY19" fmla="*/ 107607 h 3854232"/>
              <a:gd name="connsiteX20" fmla="*/ 2516261 w 5025922"/>
              <a:gd name="connsiteY20" fmla="*/ 30 h 3854232"/>
              <a:gd name="connsiteX21" fmla="*/ 2516261 w 5025922"/>
              <a:gd name="connsiteY21" fmla="*/ 30 h 3854232"/>
              <a:gd name="connsiteX22" fmla="*/ 2096713 w 5025922"/>
              <a:gd name="connsiteY22" fmla="*/ 53819 h 3854232"/>
              <a:gd name="connsiteX23" fmla="*/ 816553 w 5025922"/>
              <a:gd name="connsiteY23" fmla="*/ 21546 h 3854232"/>
              <a:gd name="connsiteX0" fmla="*/ 816553 w 5025922"/>
              <a:gd name="connsiteY0" fmla="*/ 21546 h 3845361"/>
              <a:gd name="connsiteX1" fmla="*/ 224882 w 5025922"/>
              <a:gd name="connsiteY1" fmla="*/ 473367 h 3845361"/>
              <a:gd name="connsiteX2" fmla="*/ 171094 w 5025922"/>
              <a:gd name="connsiteY2" fmla="*/ 1258675 h 3845361"/>
              <a:gd name="connsiteX3" fmla="*/ 764 w 5025922"/>
              <a:gd name="connsiteY3" fmla="*/ 1900549 h 3845361"/>
              <a:gd name="connsiteX4" fmla="*/ 108341 w 5025922"/>
              <a:gd name="connsiteY4" fmla="*/ 2506562 h 3845361"/>
              <a:gd name="connsiteX5" fmla="*/ 108341 w 5025922"/>
              <a:gd name="connsiteY5" fmla="*/ 3144849 h 3845361"/>
              <a:gd name="connsiteX6" fmla="*/ 414934 w 5025922"/>
              <a:gd name="connsiteY6" fmla="*/ 3684526 h 3845361"/>
              <a:gd name="connsiteX7" fmla="*/ 1436911 w 5025922"/>
              <a:gd name="connsiteY7" fmla="*/ 3671974 h 3845361"/>
              <a:gd name="connsiteX8" fmla="*/ 2010652 w 5025922"/>
              <a:gd name="connsiteY8" fmla="*/ 3743692 h 3845361"/>
              <a:gd name="connsiteX9" fmla="*/ 2584392 w 5025922"/>
              <a:gd name="connsiteY9" fmla="*/ 3844096 h 3845361"/>
              <a:gd name="connsiteX10" fmla="*/ 3409146 w 5025922"/>
              <a:gd name="connsiteY10" fmla="*/ 3668388 h 3845361"/>
              <a:gd name="connsiteX11" fmla="*/ 4269757 w 5025922"/>
              <a:gd name="connsiteY11" fmla="*/ 3689903 h 3845361"/>
              <a:gd name="connsiteX12" fmla="*/ 4861428 w 5025922"/>
              <a:gd name="connsiteY12" fmla="*/ 3281113 h 3845361"/>
              <a:gd name="connsiteX13" fmla="*/ 4936732 w 5025922"/>
              <a:gd name="connsiteY13" fmla="*/ 2194590 h 3845361"/>
              <a:gd name="connsiteX14" fmla="*/ 5022793 w 5025922"/>
              <a:gd name="connsiteY14" fmla="*/ 1140341 h 3845361"/>
              <a:gd name="connsiteX15" fmla="*/ 4818397 w 5025922"/>
              <a:gd name="connsiteY15" fmla="*/ 548670 h 3845361"/>
              <a:gd name="connsiteX16" fmla="*/ 4183696 w 5025922"/>
              <a:gd name="connsiteY16" fmla="*/ 118364 h 3845361"/>
              <a:gd name="connsiteX17" fmla="*/ 3957786 w 5025922"/>
              <a:gd name="connsiteY17" fmla="*/ 96849 h 3845361"/>
              <a:gd name="connsiteX18" fmla="*/ 3742633 w 5025922"/>
              <a:gd name="connsiteY18" fmla="*/ 30 h 3845361"/>
              <a:gd name="connsiteX19" fmla="*/ 3064901 w 5025922"/>
              <a:gd name="connsiteY19" fmla="*/ 107607 h 3845361"/>
              <a:gd name="connsiteX20" fmla="*/ 2516261 w 5025922"/>
              <a:gd name="connsiteY20" fmla="*/ 30 h 3845361"/>
              <a:gd name="connsiteX21" fmla="*/ 2516261 w 5025922"/>
              <a:gd name="connsiteY21" fmla="*/ 30 h 3845361"/>
              <a:gd name="connsiteX22" fmla="*/ 2096713 w 5025922"/>
              <a:gd name="connsiteY22" fmla="*/ 53819 h 3845361"/>
              <a:gd name="connsiteX23" fmla="*/ 816553 w 5025922"/>
              <a:gd name="connsiteY23" fmla="*/ 21546 h 3845361"/>
              <a:gd name="connsiteX0" fmla="*/ 816138 w 5025507"/>
              <a:gd name="connsiteY0" fmla="*/ 21546 h 3845361"/>
              <a:gd name="connsiteX1" fmla="*/ 224467 w 5025507"/>
              <a:gd name="connsiteY1" fmla="*/ 473367 h 3845361"/>
              <a:gd name="connsiteX2" fmla="*/ 170679 w 5025507"/>
              <a:gd name="connsiteY2" fmla="*/ 1258675 h 3845361"/>
              <a:gd name="connsiteX3" fmla="*/ 349 w 5025507"/>
              <a:gd name="connsiteY3" fmla="*/ 1900549 h 3845361"/>
              <a:gd name="connsiteX4" fmla="*/ 125855 w 5025507"/>
              <a:gd name="connsiteY4" fmla="*/ 2273480 h 3845361"/>
              <a:gd name="connsiteX5" fmla="*/ 107926 w 5025507"/>
              <a:gd name="connsiteY5" fmla="*/ 3144849 h 3845361"/>
              <a:gd name="connsiteX6" fmla="*/ 414519 w 5025507"/>
              <a:gd name="connsiteY6" fmla="*/ 3684526 h 3845361"/>
              <a:gd name="connsiteX7" fmla="*/ 1436496 w 5025507"/>
              <a:gd name="connsiteY7" fmla="*/ 3671974 h 3845361"/>
              <a:gd name="connsiteX8" fmla="*/ 2010237 w 5025507"/>
              <a:gd name="connsiteY8" fmla="*/ 3743692 h 3845361"/>
              <a:gd name="connsiteX9" fmla="*/ 2583977 w 5025507"/>
              <a:gd name="connsiteY9" fmla="*/ 3844096 h 3845361"/>
              <a:gd name="connsiteX10" fmla="*/ 3408731 w 5025507"/>
              <a:gd name="connsiteY10" fmla="*/ 3668388 h 3845361"/>
              <a:gd name="connsiteX11" fmla="*/ 4269342 w 5025507"/>
              <a:gd name="connsiteY11" fmla="*/ 3689903 h 3845361"/>
              <a:gd name="connsiteX12" fmla="*/ 4861013 w 5025507"/>
              <a:gd name="connsiteY12" fmla="*/ 3281113 h 3845361"/>
              <a:gd name="connsiteX13" fmla="*/ 4936317 w 5025507"/>
              <a:gd name="connsiteY13" fmla="*/ 2194590 h 3845361"/>
              <a:gd name="connsiteX14" fmla="*/ 5022378 w 5025507"/>
              <a:gd name="connsiteY14" fmla="*/ 1140341 h 3845361"/>
              <a:gd name="connsiteX15" fmla="*/ 4817982 w 5025507"/>
              <a:gd name="connsiteY15" fmla="*/ 548670 h 3845361"/>
              <a:gd name="connsiteX16" fmla="*/ 4183281 w 5025507"/>
              <a:gd name="connsiteY16" fmla="*/ 118364 h 3845361"/>
              <a:gd name="connsiteX17" fmla="*/ 3957371 w 5025507"/>
              <a:gd name="connsiteY17" fmla="*/ 96849 h 3845361"/>
              <a:gd name="connsiteX18" fmla="*/ 3742218 w 5025507"/>
              <a:gd name="connsiteY18" fmla="*/ 30 h 3845361"/>
              <a:gd name="connsiteX19" fmla="*/ 3064486 w 5025507"/>
              <a:gd name="connsiteY19" fmla="*/ 107607 h 3845361"/>
              <a:gd name="connsiteX20" fmla="*/ 2515846 w 5025507"/>
              <a:gd name="connsiteY20" fmla="*/ 30 h 3845361"/>
              <a:gd name="connsiteX21" fmla="*/ 2515846 w 5025507"/>
              <a:gd name="connsiteY21" fmla="*/ 30 h 3845361"/>
              <a:gd name="connsiteX22" fmla="*/ 2096298 w 5025507"/>
              <a:gd name="connsiteY22" fmla="*/ 53819 h 3845361"/>
              <a:gd name="connsiteX23" fmla="*/ 816138 w 5025507"/>
              <a:gd name="connsiteY23" fmla="*/ 21546 h 3845361"/>
              <a:gd name="connsiteX0" fmla="*/ 727540 w 4936909"/>
              <a:gd name="connsiteY0" fmla="*/ 21546 h 3845361"/>
              <a:gd name="connsiteX1" fmla="*/ 135869 w 4936909"/>
              <a:gd name="connsiteY1" fmla="*/ 473367 h 3845361"/>
              <a:gd name="connsiteX2" fmla="*/ 82081 w 4936909"/>
              <a:gd name="connsiteY2" fmla="*/ 1258675 h 3845361"/>
              <a:gd name="connsiteX3" fmla="*/ 37257 w 4936909"/>
              <a:gd name="connsiteY3" fmla="*/ 2273480 h 3845361"/>
              <a:gd name="connsiteX4" fmla="*/ 19328 w 4936909"/>
              <a:gd name="connsiteY4" fmla="*/ 3144849 h 3845361"/>
              <a:gd name="connsiteX5" fmla="*/ 325921 w 4936909"/>
              <a:gd name="connsiteY5" fmla="*/ 3684526 h 3845361"/>
              <a:gd name="connsiteX6" fmla="*/ 1347898 w 4936909"/>
              <a:gd name="connsiteY6" fmla="*/ 3671974 h 3845361"/>
              <a:gd name="connsiteX7" fmla="*/ 1921639 w 4936909"/>
              <a:gd name="connsiteY7" fmla="*/ 3743692 h 3845361"/>
              <a:gd name="connsiteX8" fmla="*/ 2495379 w 4936909"/>
              <a:gd name="connsiteY8" fmla="*/ 3844096 h 3845361"/>
              <a:gd name="connsiteX9" fmla="*/ 3320133 w 4936909"/>
              <a:gd name="connsiteY9" fmla="*/ 3668388 h 3845361"/>
              <a:gd name="connsiteX10" fmla="*/ 4180744 w 4936909"/>
              <a:gd name="connsiteY10" fmla="*/ 3689903 h 3845361"/>
              <a:gd name="connsiteX11" fmla="*/ 4772415 w 4936909"/>
              <a:gd name="connsiteY11" fmla="*/ 3281113 h 3845361"/>
              <a:gd name="connsiteX12" fmla="*/ 4847719 w 4936909"/>
              <a:gd name="connsiteY12" fmla="*/ 2194590 h 3845361"/>
              <a:gd name="connsiteX13" fmla="*/ 4933780 w 4936909"/>
              <a:gd name="connsiteY13" fmla="*/ 1140341 h 3845361"/>
              <a:gd name="connsiteX14" fmla="*/ 4729384 w 4936909"/>
              <a:gd name="connsiteY14" fmla="*/ 548670 h 3845361"/>
              <a:gd name="connsiteX15" fmla="*/ 4094683 w 4936909"/>
              <a:gd name="connsiteY15" fmla="*/ 118364 h 3845361"/>
              <a:gd name="connsiteX16" fmla="*/ 3868773 w 4936909"/>
              <a:gd name="connsiteY16" fmla="*/ 96849 h 3845361"/>
              <a:gd name="connsiteX17" fmla="*/ 3653620 w 4936909"/>
              <a:gd name="connsiteY17" fmla="*/ 30 h 3845361"/>
              <a:gd name="connsiteX18" fmla="*/ 2975888 w 4936909"/>
              <a:gd name="connsiteY18" fmla="*/ 107607 h 3845361"/>
              <a:gd name="connsiteX19" fmla="*/ 2427248 w 4936909"/>
              <a:gd name="connsiteY19" fmla="*/ 30 h 3845361"/>
              <a:gd name="connsiteX20" fmla="*/ 2427248 w 4936909"/>
              <a:gd name="connsiteY20" fmla="*/ 30 h 3845361"/>
              <a:gd name="connsiteX21" fmla="*/ 2007700 w 4936909"/>
              <a:gd name="connsiteY21" fmla="*/ 53819 h 3845361"/>
              <a:gd name="connsiteX22" fmla="*/ 727540 w 4936909"/>
              <a:gd name="connsiteY22" fmla="*/ 21546 h 3845361"/>
              <a:gd name="connsiteX0" fmla="*/ 799540 w 5008909"/>
              <a:gd name="connsiteY0" fmla="*/ 21546 h 3845361"/>
              <a:gd name="connsiteX1" fmla="*/ 207869 w 5008909"/>
              <a:gd name="connsiteY1" fmla="*/ 473367 h 3845361"/>
              <a:gd name="connsiteX2" fmla="*/ 1681 w 5008909"/>
              <a:gd name="connsiteY2" fmla="*/ 1258675 h 3845361"/>
              <a:gd name="connsiteX3" fmla="*/ 109257 w 5008909"/>
              <a:gd name="connsiteY3" fmla="*/ 2273480 h 3845361"/>
              <a:gd name="connsiteX4" fmla="*/ 91328 w 5008909"/>
              <a:gd name="connsiteY4" fmla="*/ 3144849 h 3845361"/>
              <a:gd name="connsiteX5" fmla="*/ 397921 w 5008909"/>
              <a:gd name="connsiteY5" fmla="*/ 3684526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2079700 w 5008909"/>
              <a:gd name="connsiteY21" fmla="*/ 53819 h 3845361"/>
              <a:gd name="connsiteX22" fmla="*/ 799540 w 5008909"/>
              <a:gd name="connsiteY22" fmla="*/ 21546 h 3845361"/>
              <a:gd name="connsiteX0" fmla="*/ 799540 w 5008909"/>
              <a:gd name="connsiteY0" fmla="*/ 21546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84526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2079700 w 5008909"/>
              <a:gd name="connsiteY21" fmla="*/ 53819 h 3845361"/>
              <a:gd name="connsiteX22" fmla="*/ 799540 w 5008909"/>
              <a:gd name="connsiteY22" fmla="*/ 21546 h 3845361"/>
              <a:gd name="connsiteX0" fmla="*/ 799540 w 5008909"/>
              <a:gd name="connsiteY0" fmla="*/ 21546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84526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2079700 w 5008909"/>
              <a:gd name="connsiteY21" fmla="*/ 53819 h 3845361"/>
              <a:gd name="connsiteX22" fmla="*/ 799540 w 5008909"/>
              <a:gd name="connsiteY22" fmla="*/ 21546 h 3845361"/>
              <a:gd name="connsiteX0" fmla="*/ 799540 w 5008909"/>
              <a:gd name="connsiteY0" fmla="*/ 21546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84526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2079700 w 5008909"/>
              <a:gd name="connsiteY21" fmla="*/ 53819 h 3845361"/>
              <a:gd name="connsiteX22" fmla="*/ 799540 w 5008909"/>
              <a:gd name="connsiteY22" fmla="*/ 21546 h 3845361"/>
              <a:gd name="connsiteX0" fmla="*/ 799540 w 5008909"/>
              <a:gd name="connsiteY0" fmla="*/ 21546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30738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2079700 w 5008909"/>
              <a:gd name="connsiteY21" fmla="*/ 53819 h 3845361"/>
              <a:gd name="connsiteX22" fmla="*/ 799540 w 5008909"/>
              <a:gd name="connsiteY22" fmla="*/ 21546 h 3845361"/>
              <a:gd name="connsiteX0" fmla="*/ 799540 w 5008909"/>
              <a:gd name="connsiteY0" fmla="*/ 21546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30738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2079700 w 5008909"/>
              <a:gd name="connsiteY21" fmla="*/ 53819 h 3845361"/>
              <a:gd name="connsiteX22" fmla="*/ 799540 w 5008909"/>
              <a:gd name="connsiteY22" fmla="*/ 21546 h 3845361"/>
              <a:gd name="connsiteX0" fmla="*/ 781611 w 5008909"/>
              <a:gd name="connsiteY0" fmla="*/ 66369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30738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2079700 w 5008909"/>
              <a:gd name="connsiteY21" fmla="*/ 53819 h 3845361"/>
              <a:gd name="connsiteX22" fmla="*/ 781611 w 5008909"/>
              <a:gd name="connsiteY22" fmla="*/ 66369 h 3845361"/>
              <a:gd name="connsiteX0" fmla="*/ 781611 w 5008909"/>
              <a:gd name="connsiteY0" fmla="*/ 66369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30738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2079700 w 5008909"/>
              <a:gd name="connsiteY21" fmla="*/ 53819 h 3845361"/>
              <a:gd name="connsiteX22" fmla="*/ 781611 w 5008909"/>
              <a:gd name="connsiteY22" fmla="*/ 66369 h 3845361"/>
              <a:gd name="connsiteX0" fmla="*/ 781611 w 5008909"/>
              <a:gd name="connsiteY0" fmla="*/ 66369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30738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1891441 w 5008909"/>
              <a:gd name="connsiteY21" fmla="*/ 170361 h 3845361"/>
              <a:gd name="connsiteX22" fmla="*/ 781611 w 5008909"/>
              <a:gd name="connsiteY22" fmla="*/ 66369 h 3845361"/>
              <a:gd name="connsiteX0" fmla="*/ 781611 w 5008909"/>
              <a:gd name="connsiteY0" fmla="*/ 66369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30738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1891441 w 5008909"/>
              <a:gd name="connsiteY21" fmla="*/ 170361 h 3845361"/>
              <a:gd name="connsiteX22" fmla="*/ 781611 w 5008909"/>
              <a:gd name="connsiteY22" fmla="*/ 66369 h 3845361"/>
              <a:gd name="connsiteX0" fmla="*/ 781611 w 5008909"/>
              <a:gd name="connsiteY0" fmla="*/ 66369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30738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1748005 w 5008909"/>
              <a:gd name="connsiteY21" fmla="*/ 152432 h 3845361"/>
              <a:gd name="connsiteX22" fmla="*/ 781611 w 5008909"/>
              <a:gd name="connsiteY22" fmla="*/ 66369 h 3845361"/>
              <a:gd name="connsiteX0" fmla="*/ 781611 w 5008909"/>
              <a:gd name="connsiteY0" fmla="*/ 66369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30738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1748005 w 5008909"/>
              <a:gd name="connsiteY20" fmla="*/ 152432 h 3845361"/>
              <a:gd name="connsiteX21" fmla="*/ 781611 w 5008909"/>
              <a:gd name="connsiteY21" fmla="*/ 66369 h 3845361"/>
              <a:gd name="connsiteX0" fmla="*/ 781611 w 5008909"/>
              <a:gd name="connsiteY0" fmla="*/ 66369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30738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1748005 w 5008909"/>
              <a:gd name="connsiteY20" fmla="*/ 152432 h 3845361"/>
              <a:gd name="connsiteX21" fmla="*/ 781611 w 5008909"/>
              <a:gd name="connsiteY21" fmla="*/ 66369 h 3845361"/>
              <a:gd name="connsiteX0" fmla="*/ 781611 w 5008909"/>
              <a:gd name="connsiteY0" fmla="*/ 66369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30738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553037 w 5008909"/>
              <a:gd name="connsiteY19" fmla="*/ 215182 h 3845361"/>
              <a:gd name="connsiteX20" fmla="*/ 1748005 w 5008909"/>
              <a:gd name="connsiteY20" fmla="*/ 152432 h 3845361"/>
              <a:gd name="connsiteX21" fmla="*/ 781611 w 5008909"/>
              <a:gd name="connsiteY21" fmla="*/ 66369 h 3845361"/>
              <a:gd name="connsiteX0" fmla="*/ 781611 w 5008909"/>
              <a:gd name="connsiteY0" fmla="*/ 71261 h 3850253"/>
              <a:gd name="connsiteX1" fmla="*/ 207869 w 5008909"/>
              <a:gd name="connsiteY1" fmla="*/ 478259 h 3850253"/>
              <a:gd name="connsiteX2" fmla="*/ 1681 w 5008909"/>
              <a:gd name="connsiteY2" fmla="*/ 1263567 h 3850253"/>
              <a:gd name="connsiteX3" fmla="*/ 109257 w 5008909"/>
              <a:gd name="connsiteY3" fmla="*/ 2197690 h 3850253"/>
              <a:gd name="connsiteX4" fmla="*/ 91328 w 5008909"/>
              <a:gd name="connsiteY4" fmla="*/ 3149741 h 3850253"/>
              <a:gd name="connsiteX5" fmla="*/ 397921 w 5008909"/>
              <a:gd name="connsiteY5" fmla="*/ 3635630 h 3850253"/>
              <a:gd name="connsiteX6" fmla="*/ 1419898 w 5008909"/>
              <a:gd name="connsiteY6" fmla="*/ 3676866 h 3850253"/>
              <a:gd name="connsiteX7" fmla="*/ 1993639 w 5008909"/>
              <a:gd name="connsiteY7" fmla="*/ 3748584 h 3850253"/>
              <a:gd name="connsiteX8" fmla="*/ 2567379 w 5008909"/>
              <a:gd name="connsiteY8" fmla="*/ 3848988 h 3850253"/>
              <a:gd name="connsiteX9" fmla="*/ 3392133 w 5008909"/>
              <a:gd name="connsiteY9" fmla="*/ 3673280 h 3850253"/>
              <a:gd name="connsiteX10" fmla="*/ 4252744 w 5008909"/>
              <a:gd name="connsiteY10" fmla="*/ 3694795 h 3850253"/>
              <a:gd name="connsiteX11" fmla="*/ 4844415 w 5008909"/>
              <a:gd name="connsiteY11" fmla="*/ 3286005 h 3850253"/>
              <a:gd name="connsiteX12" fmla="*/ 4919719 w 5008909"/>
              <a:gd name="connsiteY12" fmla="*/ 2199482 h 3850253"/>
              <a:gd name="connsiteX13" fmla="*/ 5005780 w 5008909"/>
              <a:gd name="connsiteY13" fmla="*/ 1145233 h 3850253"/>
              <a:gd name="connsiteX14" fmla="*/ 4801384 w 5008909"/>
              <a:gd name="connsiteY14" fmla="*/ 553562 h 3850253"/>
              <a:gd name="connsiteX15" fmla="*/ 4166683 w 5008909"/>
              <a:gd name="connsiteY15" fmla="*/ 123256 h 3850253"/>
              <a:gd name="connsiteX16" fmla="*/ 3940773 w 5008909"/>
              <a:gd name="connsiteY16" fmla="*/ 101741 h 3850253"/>
              <a:gd name="connsiteX17" fmla="*/ 3725620 w 5008909"/>
              <a:gd name="connsiteY17" fmla="*/ 4922 h 3850253"/>
              <a:gd name="connsiteX18" fmla="*/ 3047888 w 5008909"/>
              <a:gd name="connsiteY18" fmla="*/ 112499 h 3850253"/>
              <a:gd name="connsiteX19" fmla="*/ 2553037 w 5008909"/>
              <a:gd name="connsiteY19" fmla="*/ 220074 h 3850253"/>
              <a:gd name="connsiteX20" fmla="*/ 1748005 w 5008909"/>
              <a:gd name="connsiteY20" fmla="*/ 157324 h 3850253"/>
              <a:gd name="connsiteX21" fmla="*/ 781611 w 5008909"/>
              <a:gd name="connsiteY21" fmla="*/ 71261 h 3850253"/>
              <a:gd name="connsiteX0" fmla="*/ 781611 w 5008909"/>
              <a:gd name="connsiteY0" fmla="*/ 66370 h 3845362"/>
              <a:gd name="connsiteX1" fmla="*/ 207869 w 5008909"/>
              <a:gd name="connsiteY1" fmla="*/ 473368 h 3845362"/>
              <a:gd name="connsiteX2" fmla="*/ 1681 w 5008909"/>
              <a:gd name="connsiteY2" fmla="*/ 1258676 h 3845362"/>
              <a:gd name="connsiteX3" fmla="*/ 109257 w 5008909"/>
              <a:gd name="connsiteY3" fmla="*/ 2192799 h 3845362"/>
              <a:gd name="connsiteX4" fmla="*/ 91328 w 5008909"/>
              <a:gd name="connsiteY4" fmla="*/ 3144850 h 3845362"/>
              <a:gd name="connsiteX5" fmla="*/ 397921 w 5008909"/>
              <a:gd name="connsiteY5" fmla="*/ 3630739 h 3845362"/>
              <a:gd name="connsiteX6" fmla="*/ 1419898 w 5008909"/>
              <a:gd name="connsiteY6" fmla="*/ 3671975 h 3845362"/>
              <a:gd name="connsiteX7" fmla="*/ 1993639 w 5008909"/>
              <a:gd name="connsiteY7" fmla="*/ 3743693 h 3845362"/>
              <a:gd name="connsiteX8" fmla="*/ 2567379 w 5008909"/>
              <a:gd name="connsiteY8" fmla="*/ 3844097 h 3845362"/>
              <a:gd name="connsiteX9" fmla="*/ 3392133 w 5008909"/>
              <a:gd name="connsiteY9" fmla="*/ 3668389 h 3845362"/>
              <a:gd name="connsiteX10" fmla="*/ 4252744 w 5008909"/>
              <a:gd name="connsiteY10" fmla="*/ 3689904 h 3845362"/>
              <a:gd name="connsiteX11" fmla="*/ 4844415 w 5008909"/>
              <a:gd name="connsiteY11" fmla="*/ 3281114 h 3845362"/>
              <a:gd name="connsiteX12" fmla="*/ 4919719 w 5008909"/>
              <a:gd name="connsiteY12" fmla="*/ 2194591 h 3845362"/>
              <a:gd name="connsiteX13" fmla="*/ 5005780 w 5008909"/>
              <a:gd name="connsiteY13" fmla="*/ 1140342 h 3845362"/>
              <a:gd name="connsiteX14" fmla="*/ 4801384 w 5008909"/>
              <a:gd name="connsiteY14" fmla="*/ 548671 h 3845362"/>
              <a:gd name="connsiteX15" fmla="*/ 4166683 w 5008909"/>
              <a:gd name="connsiteY15" fmla="*/ 118365 h 3845362"/>
              <a:gd name="connsiteX16" fmla="*/ 3940773 w 5008909"/>
              <a:gd name="connsiteY16" fmla="*/ 96850 h 3845362"/>
              <a:gd name="connsiteX17" fmla="*/ 3725620 w 5008909"/>
              <a:gd name="connsiteY17" fmla="*/ 31 h 3845362"/>
              <a:gd name="connsiteX18" fmla="*/ 3047888 w 5008909"/>
              <a:gd name="connsiteY18" fmla="*/ 107608 h 3845362"/>
              <a:gd name="connsiteX19" fmla="*/ 1748005 w 5008909"/>
              <a:gd name="connsiteY19" fmla="*/ 152433 h 3845362"/>
              <a:gd name="connsiteX20" fmla="*/ 781611 w 5008909"/>
              <a:gd name="connsiteY20" fmla="*/ 66370 h 3845362"/>
              <a:gd name="connsiteX0" fmla="*/ 781611 w 5008909"/>
              <a:gd name="connsiteY0" fmla="*/ 66370 h 3845362"/>
              <a:gd name="connsiteX1" fmla="*/ 207869 w 5008909"/>
              <a:gd name="connsiteY1" fmla="*/ 473368 h 3845362"/>
              <a:gd name="connsiteX2" fmla="*/ 1681 w 5008909"/>
              <a:gd name="connsiteY2" fmla="*/ 1258676 h 3845362"/>
              <a:gd name="connsiteX3" fmla="*/ 109257 w 5008909"/>
              <a:gd name="connsiteY3" fmla="*/ 2192799 h 3845362"/>
              <a:gd name="connsiteX4" fmla="*/ 91328 w 5008909"/>
              <a:gd name="connsiteY4" fmla="*/ 3144850 h 3845362"/>
              <a:gd name="connsiteX5" fmla="*/ 397921 w 5008909"/>
              <a:gd name="connsiteY5" fmla="*/ 3630739 h 3845362"/>
              <a:gd name="connsiteX6" fmla="*/ 1419898 w 5008909"/>
              <a:gd name="connsiteY6" fmla="*/ 3671975 h 3845362"/>
              <a:gd name="connsiteX7" fmla="*/ 1993639 w 5008909"/>
              <a:gd name="connsiteY7" fmla="*/ 3743693 h 3845362"/>
              <a:gd name="connsiteX8" fmla="*/ 2567379 w 5008909"/>
              <a:gd name="connsiteY8" fmla="*/ 3844097 h 3845362"/>
              <a:gd name="connsiteX9" fmla="*/ 3392133 w 5008909"/>
              <a:gd name="connsiteY9" fmla="*/ 3668389 h 3845362"/>
              <a:gd name="connsiteX10" fmla="*/ 4252744 w 5008909"/>
              <a:gd name="connsiteY10" fmla="*/ 3689904 h 3845362"/>
              <a:gd name="connsiteX11" fmla="*/ 4844415 w 5008909"/>
              <a:gd name="connsiteY11" fmla="*/ 3281114 h 3845362"/>
              <a:gd name="connsiteX12" fmla="*/ 4919719 w 5008909"/>
              <a:gd name="connsiteY12" fmla="*/ 2194591 h 3845362"/>
              <a:gd name="connsiteX13" fmla="*/ 5005780 w 5008909"/>
              <a:gd name="connsiteY13" fmla="*/ 1140342 h 3845362"/>
              <a:gd name="connsiteX14" fmla="*/ 4801384 w 5008909"/>
              <a:gd name="connsiteY14" fmla="*/ 548671 h 3845362"/>
              <a:gd name="connsiteX15" fmla="*/ 4166683 w 5008909"/>
              <a:gd name="connsiteY15" fmla="*/ 118365 h 3845362"/>
              <a:gd name="connsiteX16" fmla="*/ 3940773 w 5008909"/>
              <a:gd name="connsiteY16" fmla="*/ 96850 h 3845362"/>
              <a:gd name="connsiteX17" fmla="*/ 3725620 w 5008909"/>
              <a:gd name="connsiteY17" fmla="*/ 31 h 3845362"/>
              <a:gd name="connsiteX18" fmla="*/ 3047888 w 5008909"/>
              <a:gd name="connsiteY18" fmla="*/ 107608 h 3845362"/>
              <a:gd name="connsiteX19" fmla="*/ 1748005 w 5008909"/>
              <a:gd name="connsiteY19" fmla="*/ 152433 h 3845362"/>
              <a:gd name="connsiteX20" fmla="*/ 781611 w 5008909"/>
              <a:gd name="connsiteY20" fmla="*/ 66370 h 3845362"/>
              <a:gd name="connsiteX0" fmla="*/ 781611 w 5008909"/>
              <a:gd name="connsiteY0" fmla="*/ 82103 h 3861095"/>
              <a:gd name="connsiteX1" fmla="*/ 207869 w 5008909"/>
              <a:gd name="connsiteY1" fmla="*/ 489101 h 3861095"/>
              <a:gd name="connsiteX2" fmla="*/ 1681 w 5008909"/>
              <a:gd name="connsiteY2" fmla="*/ 1274409 h 3861095"/>
              <a:gd name="connsiteX3" fmla="*/ 109257 w 5008909"/>
              <a:gd name="connsiteY3" fmla="*/ 2208532 h 3861095"/>
              <a:gd name="connsiteX4" fmla="*/ 91328 w 5008909"/>
              <a:gd name="connsiteY4" fmla="*/ 3160583 h 3861095"/>
              <a:gd name="connsiteX5" fmla="*/ 397921 w 5008909"/>
              <a:gd name="connsiteY5" fmla="*/ 3646472 h 3861095"/>
              <a:gd name="connsiteX6" fmla="*/ 1419898 w 5008909"/>
              <a:gd name="connsiteY6" fmla="*/ 3687708 h 3861095"/>
              <a:gd name="connsiteX7" fmla="*/ 1993639 w 5008909"/>
              <a:gd name="connsiteY7" fmla="*/ 3759426 h 3861095"/>
              <a:gd name="connsiteX8" fmla="*/ 2567379 w 5008909"/>
              <a:gd name="connsiteY8" fmla="*/ 3859830 h 3861095"/>
              <a:gd name="connsiteX9" fmla="*/ 3392133 w 5008909"/>
              <a:gd name="connsiteY9" fmla="*/ 3684122 h 3861095"/>
              <a:gd name="connsiteX10" fmla="*/ 4252744 w 5008909"/>
              <a:gd name="connsiteY10" fmla="*/ 3705637 h 3861095"/>
              <a:gd name="connsiteX11" fmla="*/ 4844415 w 5008909"/>
              <a:gd name="connsiteY11" fmla="*/ 3296847 h 3861095"/>
              <a:gd name="connsiteX12" fmla="*/ 4919719 w 5008909"/>
              <a:gd name="connsiteY12" fmla="*/ 2210324 h 3861095"/>
              <a:gd name="connsiteX13" fmla="*/ 5005780 w 5008909"/>
              <a:gd name="connsiteY13" fmla="*/ 1156075 h 3861095"/>
              <a:gd name="connsiteX14" fmla="*/ 4801384 w 5008909"/>
              <a:gd name="connsiteY14" fmla="*/ 564404 h 3861095"/>
              <a:gd name="connsiteX15" fmla="*/ 4166683 w 5008909"/>
              <a:gd name="connsiteY15" fmla="*/ 134098 h 3861095"/>
              <a:gd name="connsiteX16" fmla="*/ 3940773 w 5008909"/>
              <a:gd name="connsiteY16" fmla="*/ 112583 h 3861095"/>
              <a:gd name="connsiteX17" fmla="*/ 3725620 w 5008909"/>
              <a:gd name="connsiteY17" fmla="*/ 15764 h 3861095"/>
              <a:gd name="connsiteX18" fmla="*/ 2832735 w 5008909"/>
              <a:gd name="connsiteY18" fmla="*/ 15765 h 3861095"/>
              <a:gd name="connsiteX19" fmla="*/ 1748005 w 5008909"/>
              <a:gd name="connsiteY19" fmla="*/ 168166 h 3861095"/>
              <a:gd name="connsiteX20" fmla="*/ 781611 w 5008909"/>
              <a:gd name="connsiteY20" fmla="*/ 82103 h 3861095"/>
              <a:gd name="connsiteX0" fmla="*/ 781611 w 5008909"/>
              <a:gd name="connsiteY0" fmla="*/ 82103 h 3861095"/>
              <a:gd name="connsiteX1" fmla="*/ 207869 w 5008909"/>
              <a:gd name="connsiteY1" fmla="*/ 489101 h 3861095"/>
              <a:gd name="connsiteX2" fmla="*/ 1681 w 5008909"/>
              <a:gd name="connsiteY2" fmla="*/ 1274409 h 3861095"/>
              <a:gd name="connsiteX3" fmla="*/ 109257 w 5008909"/>
              <a:gd name="connsiteY3" fmla="*/ 2208532 h 3861095"/>
              <a:gd name="connsiteX4" fmla="*/ 91328 w 5008909"/>
              <a:gd name="connsiteY4" fmla="*/ 3160583 h 3861095"/>
              <a:gd name="connsiteX5" fmla="*/ 397921 w 5008909"/>
              <a:gd name="connsiteY5" fmla="*/ 3646472 h 3861095"/>
              <a:gd name="connsiteX6" fmla="*/ 1419898 w 5008909"/>
              <a:gd name="connsiteY6" fmla="*/ 3687708 h 3861095"/>
              <a:gd name="connsiteX7" fmla="*/ 1993639 w 5008909"/>
              <a:gd name="connsiteY7" fmla="*/ 3759426 h 3861095"/>
              <a:gd name="connsiteX8" fmla="*/ 2567379 w 5008909"/>
              <a:gd name="connsiteY8" fmla="*/ 3859830 h 3861095"/>
              <a:gd name="connsiteX9" fmla="*/ 3392133 w 5008909"/>
              <a:gd name="connsiteY9" fmla="*/ 3684122 h 3861095"/>
              <a:gd name="connsiteX10" fmla="*/ 4252744 w 5008909"/>
              <a:gd name="connsiteY10" fmla="*/ 3705637 h 3861095"/>
              <a:gd name="connsiteX11" fmla="*/ 4844415 w 5008909"/>
              <a:gd name="connsiteY11" fmla="*/ 3296847 h 3861095"/>
              <a:gd name="connsiteX12" fmla="*/ 4919719 w 5008909"/>
              <a:gd name="connsiteY12" fmla="*/ 2210324 h 3861095"/>
              <a:gd name="connsiteX13" fmla="*/ 5005780 w 5008909"/>
              <a:gd name="connsiteY13" fmla="*/ 1156075 h 3861095"/>
              <a:gd name="connsiteX14" fmla="*/ 4801384 w 5008909"/>
              <a:gd name="connsiteY14" fmla="*/ 564404 h 3861095"/>
              <a:gd name="connsiteX15" fmla="*/ 4166683 w 5008909"/>
              <a:gd name="connsiteY15" fmla="*/ 134098 h 3861095"/>
              <a:gd name="connsiteX16" fmla="*/ 3940773 w 5008909"/>
              <a:gd name="connsiteY16" fmla="*/ 112583 h 3861095"/>
              <a:gd name="connsiteX17" fmla="*/ 3725620 w 5008909"/>
              <a:gd name="connsiteY17" fmla="*/ 15764 h 3861095"/>
              <a:gd name="connsiteX18" fmla="*/ 2778946 w 5008909"/>
              <a:gd name="connsiteY18" fmla="*/ 15765 h 3861095"/>
              <a:gd name="connsiteX19" fmla="*/ 1748005 w 5008909"/>
              <a:gd name="connsiteY19" fmla="*/ 168166 h 3861095"/>
              <a:gd name="connsiteX20" fmla="*/ 781611 w 5008909"/>
              <a:gd name="connsiteY20" fmla="*/ 82103 h 3861095"/>
              <a:gd name="connsiteX0" fmla="*/ 781611 w 5008909"/>
              <a:gd name="connsiteY0" fmla="*/ 66372 h 3845364"/>
              <a:gd name="connsiteX1" fmla="*/ 207869 w 5008909"/>
              <a:gd name="connsiteY1" fmla="*/ 473370 h 3845364"/>
              <a:gd name="connsiteX2" fmla="*/ 1681 w 5008909"/>
              <a:gd name="connsiteY2" fmla="*/ 1258678 h 3845364"/>
              <a:gd name="connsiteX3" fmla="*/ 109257 w 5008909"/>
              <a:gd name="connsiteY3" fmla="*/ 2192801 h 3845364"/>
              <a:gd name="connsiteX4" fmla="*/ 91328 w 5008909"/>
              <a:gd name="connsiteY4" fmla="*/ 3144852 h 3845364"/>
              <a:gd name="connsiteX5" fmla="*/ 397921 w 5008909"/>
              <a:gd name="connsiteY5" fmla="*/ 3630741 h 3845364"/>
              <a:gd name="connsiteX6" fmla="*/ 1419898 w 5008909"/>
              <a:gd name="connsiteY6" fmla="*/ 3671977 h 3845364"/>
              <a:gd name="connsiteX7" fmla="*/ 1993639 w 5008909"/>
              <a:gd name="connsiteY7" fmla="*/ 3743695 h 3845364"/>
              <a:gd name="connsiteX8" fmla="*/ 2567379 w 5008909"/>
              <a:gd name="connsiteY8" fmla="*/ 3844099 h 3845364"/>
              <a:gd name="connsiteX9" fmla="*/ 3392133 w 5008909"/>
              <a:gd name="connsiteY9" fmla="*/ 3668391 h 3845364"/>
              <a:gd name="connsiteX10" fmla="*/ 4252744 w 5008909"/>
              <a:gd name="connsiteY10" fmla="*/ 3689906 h 3845364"/>
              <a:gd name="connsiteX11" fmla="*/ 4844415 w 5008909"/>
              <a:gd name="connsiteY11" fmla="*/ 3281116 h 3845364"/>
              <a:gd name="connsiteX12" fmla="*/ 4919719 w 5008909"/>
              <a:gd name="connsiteY12" fmla="*/ 2194593 h 3845364"/>
              <a:gd name="connsiteX13" fmla="*/ 5005780 w 5008909"/>
              <a:gd name="connsiteY13" fmla="*/ 1140344 h 3845364"/>
              <a:gd name="connsiteX14" fmla="*/ 4801384 w 5008909"/>
              <a:gd name="connsiteY14" fmla="*/ 548673 h 3845364"/>
              <a:gd name="connsiteX15" fmla="*/ 4166683 w 5008909"/>
              <a:gd name="connsiteY15" fmla="*/ 118367 h 3845364"/>
              <a:gd name="connsiteX16" fmla="*/ 3940773 w 5008909"/>
              <a:gd name="connsiteY16" fmla="*/ 96852 h 3845364"/>
              <a:gd name="connsiteX17" fmla="*/ 3743550 w 5008909"/>
              <a:gd name="connsiteY17" fmla="*/ 170362 h 3845364"/>
              <a:gd name="connsiteX18" fmla="*/ 2778946 w 5008909"/>
              <a:gd name="connsiteY18" fmla="*/ 34 h 3845364"/>
              <a:gd name="connsiteX19" fmla="*/ 1748005 w 5008909"/>
              <a:gd name="connsiteY19" fmla="*/ 152435 h 3845364"/>
              <a:gd name="connsiteX20" fmla="*/ 781611 w 5008909"/>
              <a:gd name="connsiteY20" fmla="*/ 66372 h 3845364"/>
              <a:gd name="connsiteX0" fmla="*/ 781611 w 5008909"/>
              <a:gd name="connsiteY0" fmla="*/ 66372 h 3845364"/>
              <a:gd name="connsiteX1" fmla="*/ 207869 w 5008909"/>
              <a:gd name="connsiteY1" fmla="*/ 473370 h 3845364"/>
              <a:gd name="connsiteX2" fmla="*/ 1681 w 5008909"/>
              <a:gd name="connsiteY2" fmla="*/ 1258678 h 3845364"/>
              <a:gd name="connsiteX3" fmla="*/ 109257 w 5008909"/>
              <a:gd name="connsiteY3" fmla="*/ 2192801 h 3845364"/>
              <a:gd name="connsiteX4" fmla="*/ 91328 w 5008909"/>
              <a:gd name="connsiteY4" fmla="*/ 3144852 h 3845364"/>
              <a:gd name="connsiteX5" fmla="*/ 397921 w 5008909"/>
              <a:gd name="connsiteY5" fmla="*/ 3630741 h 3845364"/>
              <a:gd name="connsiteX6" fmla="*/ 1419898 w 5008909"/>
              <a:gd name="connsiteY6" fmla="*/ 3671977 h 3845364"/>
              <a:gd name="connsiteX7" fmla="*/ 1993639 w 5008909"/>
              <a:gd name="connsiteY7" fmla="*/ 3743695 h 3845364"/>
              <a:gd name="connsiteX8" fmla="*/ 2567379 w 5008909"/>
              <a:gd name="connsiteY8" fmla="*/ 3844099 h 3845364"/>
              <a:gd name="connsiteX9" fmla="*/ 3392133 w 5008909"/>
              <a:gd name="connsiteY9" fmla="*/ 3668391 h 3845364"/>
              <a:gd name="connsiteX10" fmla="*/ 4252744 w 5008909"/>
              <a:gd name="connsiteY10" fmla="*/ 3689906 h 3845364"/>
              <a:gd name="connsiteX11" fmla="*/ 4844415 w 5008909"/>
              <a:gd name="connsiteY11" fmla="*/ 3281116 h 3845364"/>
              <a:gd name="connsiteX12" fmla="*/ 4919719 w 5008909"/>
              <a:gd name="connsiteY12" fmla="*/ 2194593 h 3845364"/>
              <a:gd name="connsiteX13" fmla="*/ 5005780 w 5008909"/>
              <a:gd name="connsiteY13" fmla="*/ 1140344 h 3845364"/>
              <a:gd name="connsiteX14" fmla="*/ 4801384 w 5008909"/>
              <a:gd name="connsiteY14" fmla="*/ 548673 h 3845364"/>
              <a:gd name="connsiteX15" fmla="*/ 4166683 w 5008909"/>
              <a:gd name="connsiteY15" fmla="*/ 118367 h 3845364"/>
              <a:gd name="connsiteX16" fmla="*/ 3743550 w 5008909"/>
              <a:gd name="connsiteY16" fmla="*/ 170362 h 3845364"/>
              <a:gd name="connsiteX17" fmla="*/ 2778946 w 5008909"/>
              <a:gd name="connsiteY17" fmla="*/ 34 h 3845364"/>
              <a:gd name="connsiteX18" fmla="*/ 1748005 w 5008909"/>
              <a:gd name="connsiteY18" fmla="*/ 152435 h 3845364"/>
              <a:gd name="connsiteX19" fmla="*/ 781611 w 5008909"/>
              <a:gd name="connsiteY19" fmla="*/ 66372 h 3845364"/>
              <a:gd name="connsiteX0" fmla="*/ 781611 w 5008909"/>
              <a:gd name="connsiteY0" fmla="*/ 66372 h 3845364"/>
              <a:gd name="connsiteX1" fmla="*/ 207869 w 5008909"/>
              <a:gd name="connsiteY1" fmla="*/ 473370 h 3845364"/>
              <a:gd name="connsiteX2" fmla="*/ 1681 w 5008909"/>
              <a:gd name="connsiteY2" fmla="*/ 1258678 h 3845364"/>
              <a:gd name="connsiteX3" fmla="*/ 109257 w 5008909"/>
              <a:gd name="connsiteY3" fmla="*/ 2192801 h 3845364"/>
              <a:gd name="connsiteX4" fmla="*/ 91328 w 5008909"/>
              <a:gd name="connsiteY4" fmla="*/ 3144852 h 3845364"/>
              <a:gd name="connsiteX5" fmla="*/ 397921 w 5008909"/>
              <a:gd name="connsiteY5" fmla="*/ 3630741 h 3845364"/>
              <a:gd name="connsiteX6" fmla="*/ 1419898 w 5008909"/>
              <a:gd name="connsiteY6" fmla="*/ 3671977 h 3845364"/>
              <a:gd name="connsiteX7" fmla="*/ 1993639 w 5008909"/>
              <a:gd name="connsiteY7" fmla="*/ 3743695 h 3845364"/>
              <a:gd name="connsiteX8" fmla="*/ 2567379 w 5008909"/>
              <a:gd name="connsiteY8" fmla="*/ 3844099 h 3845364"/>
              <a:gd name="connsiteX9" fmla="*/ 3392133 w 5008909"/>
              <a:gd name="connsiteY9" fmla="*/ 3668391 h 3845364"/>
              <a:gd name="connsiteX10" fmla="*/ 4252744 w 5008909"/>
              <a:gd name="connsiteY10" fmla="*/ 3689906 h 3845364"/>
              <a:gd name="connsiteX11" fmla="*/ 4844415 w 5008909"/>
              <a:gd name="connsiteY11" fmla="*/ 3281116 h 3845364"/>
              <a:gd name="connsiteX12" fmla="*/ 4919719 w 5008909"/>
              <a:gd name="connsiteY12" fmla="*/ 2194593 h 3845364"/>
              <a:gd name="connsiteX13" fmla="*/ 5005780 w 5008909"/>
              <a:gd name="connsiteY13" fmla="*/ 1140344 h 3845364"/>
              <a:gd name="connsiteX14" fmla="*/ 4801384 w 5008909"/>
              <a:gd name="connsiteY14" fmla="*/ 548673 h 3845364"/>
              <a:gd name="connsiteX15" fmla="*/ 4166683 w 5008909"/>
              <a:gd name="connsiteY15" fmla="*/ 118367 h 3845364"/>
              <a:gd name="connsiteX16" fmla="*/ 3483574 w 5008909"/>
              <a:gd name="connsiteY16" fmla="*/ 170362 h 3845364"/>
              <a:gd name="connsiteX17" fmla="*/ 2778946 w 5008909"/>
              <a:gd name="connsiteY17" fmla="*/ 34 h 3845364"/>
              <a:gd name="connsiteX18" fmla="*/ 1748005 w 5008909"/>
              <a:gd name="connsiteY18" fmla="*/ 152435 h 3845364"/>
              <a:gd name="connsiteX19" fmla="*/ 781611 w 5008909"/>
              <a:gd name="connsiteY19" fmla="*/ 66372 h 3845364"/>
              <a:gd name="connsiteX0" fmla="*/ 781611 w 5008909"/>
              <a:gd name="connsiteY0" fmla="*/ 66372 h 3845364"/>
              <a:gd name="connsiteX1" fmla="*/ 207869 w 5008909"/>
              <a:gd name="connsiteY1" fmla="*/ 473370 h 3845364"/>
              <a:gd name="connsiteX2" fmla="*/ 1681 w 5008909"/>
              <a:gd name="connsiteY2" fmla="*/ 1258678 h 3845364"/>
              <a:gd name="connsiteX3" fmla="*/ 109257 w 5008909"/>
              <a:gd name="connsiteY3" fmla="*/ 2192801 h 3845364"/>
              <a:gd name="connsiteX4" fmla="*/ 91328 w 5008909"/>
              <a:gd name="connsiteY4" fmla="*/ 3144852 h 3845364"/>
              <a:gd name="connsiteX5" fmla="*/ 397921 w 5008909"/>
              <a:gd name="connsiteY5" fmla="*/ 3630741 h 3845364"/>
              <a:gd name="connsiteX6" fmla="*/ 1419898 w 5008909"/>
              <a:gd name="connsiteY6" fmla="*/ 3671977 h 3845364"/>
              <a:gd name="connsiteX7" fmla="*/ 1993639 w 5008909"/>
              <a:gd name="connsiteY7" fmla="*/ 3743695 h 3845364"/>
              <a:gd name="connsiteX8" fmla="*/ 2567379 w 5008909"/>
              <a:gd name="connsiteY8" fmla="*/ 3844099 h 3845364"/>
              <a:gd name="connsiteX9" fmla="*/ 3392133 w 5008909"/>
              <a:gd name="connsiteY9" fmla="*/ 3668391 h 3845364"/>
              <a:gd name="connsiteX10" fmla="*/ 4252744 w 5008909"/>
              <a:gd name="connsiteY10" fmla="*/ 3689906 h 3845364"/>
              <a:gd name="connsiteX11" fmla="*/ 4844415 w 5008909"/>
              <a:gd name="connsiteY11" fmla="*/ 3281116 h 3845364"/>
              <a:gd name="connsiteX12" fmla="*/ 4919719 w 5008909"/>
              <a:gd name="connsiteY12" fmla="*/ 2194593 h 3845364"/>
              <a:gd name="connsiteX13" fmla="*/ 5005780 w 5008909"/>
              <a:gd name="connsiteY13" fmla="*/ 1140344 h 3845364"/>
              <a:gd name="connsiteX14" fmla="*/ 4801384 w 5008909"/>
              <a:gd name="connsiteY14" fmla="*/ 548673 h 3845364"/>
              <a:gd name="connsiteX15" fmla="*/ 4256330 w 5008909"/>
              <a:gd name="connsiteY15" fmla="*/ 136297 h 3845364"/>
              <a:gd name="connsiteX16" fmla="*/ 3483574 w 5008909"/>
              <a:gd name="connsiteY16" fmla="*/ 170362 h 3845364"/>
              <a:gd name="connsiteX17" fmla="*/ 2778946 w 5008909"/>
              <a:gd name="connsiteY17" fmla="*/ 34 h 3845364"/>
              <a:gd name="connsiteX18" fmla="*/ 1748005 w 5008909"/>
              <a:gd name="connsiteY18" fmla="*/ 152435 h 3845364"/>
              <a:gd name="connsiteX19" fmla="*/ 781611 w 5008909"/>
              <a:gd name="connsiteY19" fmla="*/ 66372 h 3845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008909" h="3845364">
                <a:moveTo>
                  <a:pt x="781611" y="66372"/>
                </a:moveTo>
                <a:cubicBezTo>
                  <a:pt x="467846" y="90576"/>
                  <a:pt x="337857" y="274652"/>
                  <a:pt x="207869" y="473370"/>
                </a:cubicBezTo>
                <a:cubicBezTo>
                  <a:pt x="77881" y="672088"/>
                  <a:pt x="18116" y="972106"/>
                  <a:pt x="1681" y="1258678"/>
                </a:cubicBezTo>
                <a:cubicBezTo>
                  <a:pt x="-14754" y="1545250"/>
                  <a:pt x="94316" y="1878439"/>
                  <a:pt x="109257" y="2192801"/>
                </a:cubicBezTo>
                <a:cubicBezTo>
                  <a:pt x="124198" y="2507163"/>
                  <a:pt x="43217" y="2905195"/>
                  <a:pt x="91328" y="3144852"/>
                </a:cubicBezTo>
                <a:cubicBezTo>
                  <a:pt x="139439" y="3384509"/>
                  <a:pt x="122705" y="3417382"/>
                  <a:pt x="397921" y="3630741"/>
                </a:cubicBezTo>
                <a:cubicBezTo>
                  <a:pt x="673137" y="3844100"/>
                  <a:pt x="1153945" y="3653151"/>
                  <a:pt x="1419898" y="3671977"/>
                </a:cubicBezTo>
                <a:cubicBezTo>
                  <a:pt x="1685851" y="3690803"/>
                  <a:pt x="1802392" y="3715008"/>
                  <a:pt x="1993639" y="3743695"/>
                </a:cubicBezTo>
                <a:cubicBezTo>
                  <a:pt x="2184886" y="3772382"/>
                  <a:pt x="2334297" y="3856650"/>
                  <a:pt x="2567379" y="3844099"/>
                </a:cubicBezTo>
                <a:cubicBezTo>
                  <a:pt x="2800461" y="3831548"/>
                  <a:pt x="3111239" y="3694090"/>
                  <a:pt x="3392133" y="3668391"/>
                </a:cubicBezTo>
                <a:cubicBezTo>
                  <a:pt x="3673027" y="3642692"/>
                  <a:pt x="4010697" y="3754452"/>
                  <a:pt x="4252744" y="3689906"/>
                </a:cubicBezTo>
                <a:cubicBezTo>
                  <a:pt x="4494791" y="3625360"/>
                  <a:pt x="4733253" y="3530335"/>
                  <a:pt x="4844415" y="3281116"/>
                </a:cubicBezTo>
                <a:cubicBezTo>
                  <a:pt x="4955577" y="3031897"/>
                  <a:pt x="4892825" y="2551388"/>
                  <a:pt x="4919719" y="2194593"/>
                </a:cubicBezTo>
                <a:cubicBezTo>
                  <a:pt x="4946613" y="1837798"/>
                  <a:pt x="5025502" y="1414664"/>
                  <a:pt x="5005780" y="1140344"/>
                </a:cubicBezTo>
                <a:cubicBezTo>
                  <a:pt x="4986058" y="866024"/>
                  <a:pt x="4926292" y="716014"/>
                  <a:pt x="4801384" y="548673"/>
                </a:cubicBezTo>
                <a:cubicBezTo>
                  <a:pt x="4676476" y="381332"/>
                  <a:pt x="4475965" y="199349"/>
                  <a:pt x="4256330" y="136297"/>
                </a:cubicBezTo>
                <a:cubicBezTo>
                  <a:pt x="4036695" y="73245"/>
                  <a:pt x="3729805" y="193073"/>
                  <a:pt x="3483574" y="170362"/>
                </a:cubicBezTo>
                <a:cubicBezTo>
                  <a:pt x="3237343" y="147652"/>
                  <a:pt x="3068207" y="3022"/>
                  <a:pt x="2778946" y="34"/>
                </a:cubicBezTo>
                <a:cubicBezTo>
                  <a:pt x="2489685" y="-2954"/>
                  <a:pt x="2107789" y="195167"/>
                  <a:pt x="1748005" y="152435"/>
                </a:cubicBezTo>
                <a:lnTo>
                  <a:pt x="781611" y="66372"/>
                </a:lnTo>
                <a:close/>
              </a:path>
            </a:pathLst>
          </a:cu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47" name="กลุ่ม 46"/>
          <p:cNvGrpSpPr/>
          <p:nvPr userDrawn="1"/>
        </p:nvGrpSpPr>
        <p:grpSpPr>
          <a:xfrm>
            <a:off x="5622206" y="5584281"/>
            <a:ext cx="3015709" cy="600000"/>
            <a:chOff x="3289945" y="3405879"/>
            <a:chExt cx="2261782" cy="450000"/>
          </a:xfrm>
        </p:grpSpPr>
        <p:sp>
          <p:nvSpPr>
            <p:cNvPr id="48" name="วงรี 47"/>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9" name="วงรี 48"/>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0" name="วงรี 49"/>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1" name="วงรี 50"/>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52" name="กลุ่ม 51"/>
          <p:cNvGrpSpPr/>
          <p:nvPr userDrawn="1"/>
        </p:nvGrpSpPr>
        <p:grpSpPr>
          <a:xfrm>
            <a:off x="10334358" y="222487"/>
            <a:ext cx="1630662" cy="1606723"/>
            <a:chOff x="7750769" y="166865"/>
            <a:chExt cx="1222996" cy="1205042"/>
          </a:xfrm>
        </p:grpSpPr>
        <p:pic>
          <p:nvPicPr>
            <p:cNvPr id="53" name="รูปภาพ 5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67008" y="166865"/>
              <a:ext cx="1006757" cy="1011668"/>
            </a:xfrm>
            <a:prstGeom prst="rect">
              <a:avLst/>
            </a:prstGeom>
            <a:effectLst>
              <a:outerShdw blurRad="50800" dist="38100" dir="2700000" algn="tl" rotWithShape="0">
                <a:schemeClr val="accent4">
                  <a:alpha val="40000"/>
                </a:schemeClr>
              </a:outerShdw>
            </a:effectLst>
          </p:spPr>
        </p:pic>
        <p:grpSp>
          <p:nvGrpSpPr>
            <p:cNvPr id="54" name="กลุ่ม 53"/>
            <p:cNvGrpSpPr/>
            <p:nvPr/>
          </p:nvGrpSpPr>
          <p:grpSpPr>
            <a:xfrm>
              <a:off x="7750769" y="186264"/>
              <a:ext cx="1118266" cy="1185643"/>
              <a:chOff x="7750769" y="186264"/>
              <a:chExt cx="1118266" cy="1185643"/>
            </a:xfrm>
          </p:grpSpPr>
          <p:grpSp>
            <p:nvGrpSpPr>
              <p:cNvPr id="55" name="กลุ่ม 54"/>
              <p:cNvGrpSpPr/>
              <p:nvPr/>
            </p:nvGrpSpPr>
            <p:grpSpPr>
              <a:xfrm rot="12247797">
                <a:off x="7750769" y="415320"/>
                <a:ext cx="1118266" cy="956587"/>
                <a:chOff x="1339259" y="1340629"/>
                <a:chExt cx="1118266" cy="956587"/>
              </a:xfrm>
            </p:grpSpPr>
            <p:sp>
              <p:nvSpPr>
                <p:cNvPr id="57" name="TextBox 56"/>
                <p:cNvSpPr txBox="1"/>
                <p:nvPr/>
              </p:nvSpPr>
              <p:spPr>
                <a:xfrm rot="1351072">
                  <a:off x="1358851" y="1340629"/>
                  <a:ext cx="317635" cy="500090"/>
                </a:xfrm>
                <a:prstGeom prst="rect">
                  <a:avLst/>
                </a:prstGeom>
                <a:noFill/>
              </p:spPr>
              <p:txBody>
                <a:bodyPr wrap="non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3733" b="0" i="0" u="none" strike="noStrike" kern="1200" cap="none" spc="0" normalizeH="0" baseline="0" noProof="0" dirty="0">
                      <a:ln>
                        <a:noFill/>
                      </a:ln>
                      <a:solidFill>
                        <a:srgbClr val="C0504D">
                          <a:lumMod val="60000"/>
                          <a:lumOff val="40000"/>
                        </a:srgbClr>
                      </a:solidFill>
                      <a:effectLst/>
                      <a:uLnTx/>
                      <a:uFillTx/>
                      <a:latin typeface="Calibri" pitchFamily="34" charset="0"/>
                      <a:ea typeface="+mn-ea"/>
                      <a:cs typeface="FC Onigiri Outline"/>
                    </a:rPr>
                    <a:t>+</a:t>
                  </a:r>
                  <a:endParaRPr kumimoji="0" lang="th-TH" sz="3733" b="0" i="0" u="none" strike="noStrike" kern="1200" cap="none" spc="0" normalizeH="0" baseline="0" noProof="0" dirty="0">
                    <a:ln>
                      <a:noFill/>
                    </a:ln>
                    <a:solidFill>
                      <a:srgbClr val="C0504D">
                        <a:lumMod val="60000"/>
                        <a:lumOff val="40000"/>
                      </a:srgbClr>
                    </a:solidFill>
                    <a:effectLst/>
                    <a:uLnTx/>
                    <a:uFillTx/>
                    <a:latin typeface="Calibri" pitchFamily="34" charset="0"/>
                    <a:ea typeface="+mn-ea"/>
                    <a:cs typeface="FC Onigiri Outline"/>
                  </a:endParaRPr>
                </a:p>
              </p:txBody>
            </p:sp>
            <p:sp>
              <p:nvSpPr>
                <p:cNvPr id="58" name="TextBox 57"/>
                <p:cNvSpPr txBox="1"/>
                <p:nvPr/>
              </p:nvSpPr>
              <p:spPr>
                <a:xfrm rot="21389866">
                  <a:off x="2139890" y="1652030"/>
                  <a:ext cx="317635" cy="500089"/>
                </a:xfrm>
                <a:prstGeom prst="rect">
                  <a:avLst/>
                </a:prstGeom>
                <a:noFill/>
              </p:spPr>
              <p:txBody>
                <a:bodyPr wrap="non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3733" b="0" i="0" u="none" strike="noStrike" kern="1200" cap="none" spc="0" normalizeH="0" baseline="0" noProof="0" dirty="0">
                      <a:ln>
                        <a:noFill/>
                      </a:ln>
                      <a:solidFill>
                        <a:prstClr val="white"/>
                      </a:solidFill>
                      <a:effectLst/>
                      <a:uLnTx/>
                      <a:uFillTx/>
                      <a:latin typeface="Calibri" pitchFamily="34" charset="0"/>
                      <a:ea typeface="+mn-ea"/>
                      <a:cs typeface="FC Onigiri Outline"/>
                    </a:rPr>
                    <a:t>+</a:t>
                  </a:r>
                  <a:endParaRPr kumimoji="0" lang="th-TH" sz="3733" b="0" i="0" u="none" strike="noStrike" kern="1200" cap="none" spc="0" normalizeH="0" baseline="0" noProof="0" dirty="0">
                    <a:ln>
                      <a:noFill/>
                    </a:ln>
                    <a:solidFill>
                      <a:prstClr val="white"/>
                    </a:solidFill>
                    <a:effectLst/>
                    <a:uLnTx/>
                    <a:uFillTx/>
                    <a:latin typeface="Calibri" pitchFamily="34" charset="0"/>
                    <a:ea typeface="+mn-ea"/>
                    <a:cs typeface="FC Onigiri Outline"/>
                  </a:endParaRPr>
                </a:p>
              </p:txBody>
            </p:sp>
            <p:sp>
              <p:nvSpPr>
                <p:cNvPr id="59" name="สามเหลี่ยมหน้าจั่ว 58"/>
                <p:cNvSpPr/>
                <p:nvPr/>
              </p:nvSpPr>
              <p:spPr>
                <a:xfrm rot="20089558">
                  <a:off x="2203045" y="1810217"/>
                  <a:ext cx="98304" cy="74674"/>
                </a:xfrm>
                <a:prstGeom prst="triangle">
                  <a:avLst/>
                </a:prstGeom>
                <a:solidFill>
                  <a:schemeClr val="bg1"/>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0" name="สามเหลี่ยมหน้าจั่ว 59"/>
                <p:cNvSpPr/>
                <p:nvPr/>
              </p:nvSpPr>
              <p:spPr>
                <a:xfrm rot="1772264">
                  <a:off x="1339259" y="1908143"/>
                  <a:ext cx="142726" cy="141628"/>
                </a:xfrm>
                <a:prstGeom prst="triangl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1" name="วงรี 60"/>
                <p:cNvSpPr/>
                <p:nvPr/>
              </p:nvSpPr>
              <p:spPr>
                <a:xfrm>
                  <a:off x="1360912" y="1707257"/>
                  <a:ext cx="54000" cy="54699"/>
                </a:xfrm>
                <a:prstGeom prst="ellipse">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2" name="วงรี 61"/>
                <p:cNvSpPr/>
                <p:nvPr/>
              </p:nvSpPr>
              <p:spPr>
                <a:xfrm>
                  <a:off x="1405096" y="2242517"/>
                  <a:ext cx="54000" cy="54699"/>
                </a:xfrm>
                <a:prstGeom prst="ellipse">
                  <a:avLst/>
                </a:prstGeom>
                <a:solidFill>
                  <a:schemeClr val="bg1"/>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3" name="วงรี 62"/>
                <p:cNvSpPr/>
                <p:nvPr/>
              </p:nvSpPr>
              <p:spPr>
                <a:xfrm>
                  <a:off x="2305814" y="1965922"/>
                  <a:ext cx="54000" cy="54699"/>
                </a:xfrm>
                <a:prstGeom prst="ellipse">
                  <a:avLst/>
                </a:prstGeom>
                <a:solidFill>
                  <a:schemeClr val="bg1"/>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56" name="TextBox 55"/>
              <p:cNvSpPr txBox="1"/>
              <p:nvPr/>
            </p:nvSpPr>
            <p:spPr>
              <a:xfrm rot="13598869">
                <a:off x="7992384" y="95037"/>
                <a:ext cx="317635" cy="500089"/>
              </a:xfrm>
              <a:prstGeom prst="rect">
                <a:avLst/>
              </a:prstGeom>
              <a:noFill/>
            </p:spPr>
            <p:txBody>
              <a:bodyPr wrap="non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3733" b="0" i="0" u="none" strike="noStrike" kern="1200" cap="none" spc="0" normalizeH="0" baseline="0" noProof="0" dirty="0">
                    <a:ln>
                      <a:noFill/>
                    </a:ln>
                    <a:solidFill>
                      <a:srgbClr val="8064A2">
                        <a:lumMod val="60000"/>
                        <a:lumOff val="40000"/>
                      </a:srgbClr>
                    </a:solidFill>
                    <a:effectLst/>
                    <a:uLnTx/>
                    <a:uFillTx/>
                    <a:latin typeface="Calibri" pitchFamily="34" charset="0"/>
                    <a:ea typeface="+mn-ea"/>
                    <a:cs typeface="FC Onigiri Outline"/>
                  </a:rPr>
                  <a:t>+</a:t>
                </a:r>
                <a:endParaRPr kumimoji="0" lang="th-TH" sz="3733" b="0" i="0" u="none" strike="noStrike" kern="1200" cap="none" spc="0" normalizeH="0" baseline="0" noProof="0" dirty="0">
                  <a:ln>
                    <a:noFill/>
                  </a:ln>
                  <a:solidFill>
                    <a:srgbClr val="8064A2">
                      <a:lumMod val="60000"/>
                      <a:lumOff val="40000"/>
                    </a:srgbClr>
                  </a:solidFill>
                  <a:effectLst/>
                  <a:uLnTx/>
                  <a:uFillTx/>
                  <a:latin typeface="Calibri" pitchFamily="34" charset="0"/>
                  <a:ea typeface="+mn-ea"/>
                  <a:cs typeface="FC Onigiri Outline"/>
                </a:endParaRPr>
              </a:p>
            </p:txBody>
          </p:sp>
        </p:grpSp>
      </p:grpSp>
      <p:pic>
        <p:nvPicPr>
          <p:cNvPr id="64" name="รูปภาพ 6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61962">
            <a:off x="-18891" y="189078"/>
            <a:ext cx="1509456" cy="1214273"/>
          </a:xfrm>
          <a:prstGeom prst="rect">
            <a:avLst/>
          </a:prstGeom>
          <a:effectLst>
            <a:outerShdw blurRad="50800" dist="38100" dir="2700000" algn="tl" rotWithShape="0">
              <a:schemeClr val="accent4">
                <a:alpha val="40000"/>
              </a:schemeClr>
            </a:outerShdw>
          </a:effectLst>
        </p:spPr>
      </p:pic>
      <p:grpSp>
        <p:nvGrpSpPr>
          <p:cNvPr id="65" name="กลุ่ม 64"/>
          <p:cNvGrpSpPr/>
          <p:nvPr userDrawn="1"/>
        </p:nvGrpSpPr>
        <p:grpSpPr>
          <a:xfrm rot="20670472">
            <a:off x="9938179" y="5443865"/>
            <a:ext cx="4005304" cy="2900781"/>
            <a:chOff x="7300650" y="4141461"/>
            <a:chExt cx="3003978" cy="2175586"/>
          </a:xfrm>
        </p:grpSpPr>
        <p:sp>
          <p:nvSpPr>
            <p:cNvPr id="66" name="เมฆ 65"/>
            <p:cNvSpPr/>
            <p:nvPr/>
          </p:nvSpPr>
          <p:spPr>
            <a:xfrm rot="20459731">
              <a:off x="7300650" y="4141461"/>
              <a:ext cx="3003978" cy="2175586"/>
            </a:xfrm>
            <a:prstGeom prst="cloud">
              <a:avLst/>
            </a:prstGeom>
            <a:solidFill>
              <a:schemeClr val="accent4">
                <a:lumMod val="60000"/>
                <a:lumOff val="40000"/>
              </a:schemeClr>
            </a:solidFill>
            <a:ln>
              <a:noFill/>
            </a:ln>
            <a:effectLst>
              <a:outerShdw blurRad="50800" dist="38100" dir="18900000" algn="b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67" name="รูปภาพ 6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52209" y="4340549"/>
              <a:ext cx="380089" cy="404611"/>
            </a:xfrm>
            <a:prstGeom prst="rect">
              <a:avLst/>
            </a:prstGeom>
          </p:spPr>
        </p:pic>
        <p:pic>
          <p:nvPicPr>
            <p:cNvPr id="68" name="รูปภาพ 6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73492" y="4734419"/>
              <a:ext cx="250890" cy="269338"/>
            </a:xfrm>
            <a:prstGeom prst="rect">
              <a:avLst/>
            </a:prstGeom>
          </p:spPr>
        </p:pic>
      </p:grpSp>
      <p:sp>
        <p:nvSpPr>
          <p:cNvPr id="2" name="ชื่อเรื่อง 1"/>
          <p:cNvSpPr>
            <a:spLocks noGrp="1"/>
          </p:cNvSpPr>
          <p:nvPr>
            <p:ph type="title"/>
          </p:nvPr>
        </p:nvSpPr>
        <p:spPr>
          <a:xfrm>
            <a:off x="609602" y="1620332"/>
            <a:ext cx="4460535" cy="1143000"/>
          </a:xfrm>
          <a:prstGeom prst="rect">
            <a:avLst/>
          </a:prstGeom>
        </p:spPr>
        <p:txBody>
          <a:bodyPr/>
          <a:lstStyle/>
          <a:p>
            <a:r>
              <a:rPr lang="th-TH" dirty="0"/>
              <a:t>คลิกเพื่อแก้ไขลักษณะชื่อเรื่องต้นแบบ</a:t>
            </a:r>
          </a:p>
        </p:txBody>
      </p:sp>
      <p:sp>
        <p:nvSpPr>
          <p:cNvPr id="3" name="ตัวแทนเนื้อหา 2"/>
          <p:cNvSpPr>
            <a:spLocks noGrp="1"/>
          </p:cNvSpPr>
          <p:nvPr>
            <p:ph idx="1"/>
          </p:nvPr>
        </p:nvSpPr>
        <p:spPr>
          <a:xfrm>
            <a:off x="4883852" y="491235"/>
            <a:ext cx="6254485" cy="4525963"/>
          </a:xfrm>
          <a:prstGeom prst="rect">
            <a:avLst/>
          </a:prstGeom>
        </p:spPr>
        <p:txBody>
          <a:bodyPr/>
          <a:lstStyle>
            <a:lvl1pPr>
              <a:defRPr>
                <a:solidFill>
                  <a:schemeClr val="bg1"/>
                </a:solidFill>
              </a:defRPr>
            </a:lvl1pPr>
          </a:lstStyle>
          <a:p>
            <a:pPr lvl="0"/>
            <a:r>
              <a:rPr lang="th-TH" dirty="0"/>
              <a:t>คลิกเพื่อแก้ไขลักษณะของข้อความต้นแบบ</a:t>
            </a:r>
          </a:p>
          <a:p>
            <a:pPr lvl="1"/>
            <a:endParaRPr lang="th-TH" dirty="0"/>
          </a:p>
        </p:txBody>
      </p:sp>
      <p:pic>
        <p:nvPicPr>
          <p:cNvPr id="82" name="Picture 81">
            <a:extLst>
              <a:ext uri="{FF2B5EF4-FFF2-40B4-BE49-F238E27FC236}">
                <a16:creationId xmlns:a16="http://schemas.microsoft.com/office/drawing/2014/main" id="{A3A31073-3FCE-7DDC-738D-6478D01D6DF6}"/>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9325"/>
          <a:stretch/>
        </p:blipFill>
        <p:spPr>
          <a:xfrm>
            <a:off x="11148627" y="220240"/>
            <a:ext cx="699500" cy="721739"/>
          </a:xfrm>
          <a:prstGeom prst="rect">
            <a:avLst/>
          </a:prstGeom>
        </p:spPr>
      </p:pic>
    </p:spTree>
    <p:extLst>
      <p:ext uri="{BB962C8B-B14F-4D97-AF65-F5344CB8AC3E}">
        <p14:creationId xmlns:p14="http://schemas.microsoft.com/office/powerpoint/2010/main" val="342284176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ส่วนหัวของส่วน">
    <p:spTree>
      <p:nvGrpSpPr>
        <p:cNvPr id="1" name=""/>
        <p:cNvGrpSpPr/>
        <p:nvPr/>
      </p:nvGrpSpPr>
      <p:grpSpPr>
        <a:xfrm>
          <a:off x="0" y="0"/>
          <a:ext cx="0" cy="0"/>
          <a:chOff x="0" y="0"/>
          <a:chExt cx="0" cy="0"/>
        </a:xfrm>
      </p:grpSpPr>
      <p:sp>
        <p:nvSpPr>
          <p:cNvPr id="7" name="สี่เหลี่ยมผืนผ้า 6"/>
          <p:cNvSpPr/>
          <p:nvPr userDrawn="1"/>
        </p:nvSpPr>
        <p:spPr>
          <a:xfrm>
            <a:off x="335360" y="356660"/>
            <a:ext cx="11425269" cy="61242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65" name="กลุ่ม 64"/>
          <p:cNvGrpSpPr/>
          <p:nvPr userDrawn="1"/>
        </p:nvGrpSpPr>
        <p:grpSpPr>
          <a:xfrm>
            <a:off x="1295468" y="860649"/>
            <a:ext cx="9957331" cy="4997409"/>
            <a:chOff x="971600" y="645485"/>
            <a:chExt cx="7467998" cy="3748057"/>
          </a:xfrm>
        </p:grpSpPr>
        <p:sp>
          <p:nvSpPr>
            <p:cNvPr id="66" name="บวก 65"/>
            <p:cNvSpPr/>
            <p:nvPr userDrawn="1"/>
          </p:nvSpPr>
          <p:spPr>
            <a:xfrm rot="20706355">
              <a:off x="3438398" y="6454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7" name="บวก 66"/>
            <p:cNvSpPr/>
            <p:nvPr userDrawn="1"/>
          </p:nvSpPr>
          <p:spPr>
            <a:xfrm rot="17093645" flipH="1">
              <a:off x="1006423" y="332607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8" name="บวก 67"/>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9" name="บวก 68"/>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0" name="วงรี 69"/>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1" name="วงรี 70"/>
            <p:cNvSpPr/>
            <p:nvPr userDrawn="1"/>
          </p:nvSpPr>
          <p:spPr>
            <a:xfrm>
              <a:off x="7142612"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2" name="วงรี 71"/>
            <p:cNvSpPr/>
            <p:nvPr userDrawn="1"/>
          </p:nvSpPr>
          <p:spPr>
            <a:xfrm>
              <a:off x="2267744"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3" name="สามเหลี่ยมหน้าจั่ว 72"/>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4" name="สามเหลี่ยมหน้าจั่ว 73"/>
            <p:cNvSpPr/>
            <p:nvPr userDrawn="1"/>
          </p:nvSpPr>
          <p:spPr>
            <a:xfrm rot="1783205">
              <a:off x="4103960" y="428554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5" name="สามเหลี่ยมหน้าจั่ว 74"/>
            <p:cNvSpPr/>
            <p:nvPr userDrawn="1"/>
          </p:nvSpPr>
          <p:spPr>
            <a:xfrm rot="19585674">
              <a:off x="1346802" y="235572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6" name="สามเหลี่ยมหน้าจั่ว 75"/>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7" name="วงรี 76"/>
            <p:cNvSpPr/>
            <p:nvPr userDrawn="1"/>
          </p:nvSpPr>
          <p:spPr>
            <a:xfrm>
              <a:off x="971600" y="183007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8" name="กลุ่ม 7"/>
          <p:cNvGrpSpPr/>
          <p:nvPr userDrawn="1"/>
        </p:nvGrpSpPr>
        <p:grpSpPr>
          <a:xfrm>
            <a:off x="335361" y="356660"/>
            <a:ext cx="11425271" cy="6124221"/>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sp>
        <p:nvSpPr>
          <p:cNvPr id="3" name="ตัวแทนข้อความ 2"/>
          <p:cNvSpPr>
            <a:spLocks noGrp="1"/>
          </p:cNvSpPr>
          <p:nvPr>
            <p:ph type="body" idx="1"/>
          </p:nvPr>
        </p:nvSpPr>
        <p:spPr>
          <a:xfrm>
            <a:off x="963084" y="2906713"/>
            <a:ext cx="10363200" cy="1500187"/>
          </a:xfrm>
          <a:prstGeom prst="rect">
            <a:avLst/>
          </a:prstGeom>
        </p:spPr>
        <p:txBody>
          <a:bodyPr anchor="b"/>
          <a:lstStyle>
            <a:lvl1pPr marL="0" indent="0">
              <a:buNone/>
              <a:defRPr sz="2667">
                <a:solidFill>
                  <a:schemeClr val="tx1">
                    <a:tint val="75000"/>
                  </a:schemeClr>
                </a:solidFill>
              </a:defRPr>
            </a:lvl1pPr>
            <a:lvl2pPr marL="609570" indent="0">
              <a:buNone/>
              <a:defRPr sz="2400">
                <a:solidFill>
                  <a:schemeClr val="tx1">
                    <a:tint val="75000"/>
                  </a:schemeClr>
                </a:solidFill>
              </a:defRPr>
            </a:lvl2pPr>
            <a:lvl3pPr marL="1219140" indent="0">
              <a:buNone/>
              <a:defRPr sz="2133">
                <a:solidFill>
                  <a:schemeClr val="tx1">
                    <a:tint val="75000"/>
                  </a:schemeClr>
                </a:solidFill>
              </a:defRPr>
            </a:lvl3pPr>
            <a:lvl4pPr marL="1828709" indent="0">
              <a:buNone/>
              <a:defRPr sz="1867">
                <a:solidFill>
                  <a:schemeClr val="tx1">
                    <a:tint val="75000"/>
                  </a:schemeClr>
                </a:solidFill>
              </a:defRPr>
            </a:lvl4pPr>
            <a:lvl5pPr marL="2438278" indent="0">
              <a:buNone/>
              <a:defRPr sz="1867">
                <a:solidFill>
                  <a:schemeClr val="tx1">
                    <a:tint val="75000"/>
                  </a:schemeClr>
                </a:solidFill>
              </a:defRPr>
            </a:lvl5pPr>
            <a:lvl6pPr marL="3047848" indent="0">
              <a:buNone/>
              <a:defRPr sz="1867">
                <a:solidFill>
                  <a:schemeClr val="tx1">
                    <a:tint val="75000"/>
                  </a:schemeClr>
                </a:solidFill>
              </a:defRPr>
            </a:lvl6pPr>
            <a:lvl7pPr marL="3657418" indent="0">
              <a:buNone/>
              <a:defRPr sz="1867">
                <a:solidFill>
                  <a:schemeClr val="tx1">
                    <a:tint val="75000"/>
                  </a:schemeClr>
                </a:solidFill>
              </a:defRPr>
            </a:lvl7pPr>
            <a:lvl8pPr marL="4266987" indent="0">
              <a:buNone/>
              <a:defRPr sz="1867">
                <a:solidFill>
                  <a:schemeClr val="tx1">
                    <a:tint val="75000"/>
                  </a:schemeClr>
                </a:solidFill>
              </a:defRPr>
            </a:lvl8pPr>
            <a:lvl9pPr marL="4876557" indent="0">
              <a:buNone/>
              <a:defRPr sz="1867">
                <a:solidFill>
                  <a:schemeClr val="tx1">
                    <a:tint val="75000"/>
                  </a:schemeClr>
                </a:solidFill>
              </a:defRPr>
            </a:lvl9pPr>
          </a:lstStyle>
          <a:p>
            <a:pPr lvl="0"/>
            <a:r>
              <a:rPr lang="th-TH"/>
              <a:t>คลิกเพื่อแก้ไขลักษณะของข้อความต้นแบบ</a:t>
            </a:r>
          </a:p>
        </p:txBody>
      </p:sp>
      <p:sp>
        <p:nvSpPr>
          <p:cNvPr id="4" name="ตัวแทนวันที่ 3"/>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11/03/66</a:t>
            </a:fld>
            <a:endParaRPr lang="th-TH">
              <a:solidFill>
                <a:prstClr val="black">
                  <a:tint val="75000"/>
                </a:prstClr>
              </a:solidFill>
            </a:endParaRPr>
          </a:p>
        </p:txBody>
      </p:sp>
      <p:sp>
        <p:nvSpPr>
          <p:cNvPr id="5" name="ตัวแทนท้ายกระดาษ 4"/>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6" name="ตัวแทนหมายเลขภาพนิ่ง 5"/>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grpSp>
        <p:nvGrpSpPr>
          <p:cNvPr id="44" name="กลุ่ม 43"/>
          <p:cNvGrpSpPr/>
          <p:nvPr userDrawn="1"/>
        </p:nvGrpSpPr>
        <p:grpSpPr>
          <a:xfrm>
            <a:off x="8592279" y="131175"/>
            <a:ext cx="3015709" cy="600000"/>
            <a:chOff x="3289945" y="3405879"/>
            <a:chExt cx="2261782" cy="450000"/>
          </a:xfrm>
        </p:grpSpPr>
        <p:sp>
          <p:nvSpPr>
            <p:cNvPr id="45" name="วงรี 44"/>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6" name="วงรี 45"/>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7" name="วงรี 46"/>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8" name="วงรี 47"/>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pic>
        <p:nvPicPr>
          <p:cNvPr id="49" name="รูปภาพ 4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431381" y="1083865"/>
            <a:ext cx="552659" cy="593295"/>
          </a:xfrm>
          <a:prstGeom prst="rect">
            <a:avLst/>
          </a:prstGeom>
        </p:spPr>
      </p:pic>
      <p:pic>
        <p:nvPicPr>
          <p:cNvPr id="50" name="รูปภาพ 4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941034" y="2115124"/>
            <a:ext cx="755841" cy="804605"/>
          </a:xfrm>
          <a:prstGeom prst="rect">
            <a:avLst/>
          </a:prstGeom>
        </p:spPr>
      </p:pic>
      <p:pic>
        <p:nvPicPr>
          <p:cNvPr id="51" name="รูปภาพ 5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96109" y="3540737"/>
            <a:ext cx="552659" cy="593295"/>
          </a:xfrm>
          <a:prstGeom prst="rect">
            <a:avLst/>
          </a:prstGeom>
        </p:spPr>
      </p:pic>
      <p:grpSp>
        <p:nvGrpSpPr>
          <p:cNvPr id="52" name="กลุ่ม 51"/>
          <p:cNvGrpSpPr/>
          <p:nvPr userDrawn="1"/>
        </p:nvGrpSpPr>
        <p:grpSpPr>
          <a:xfrm>
            <a:off x="9734200" y="4698793"/>
            <a:ext cx="4005304" cy="3723936"/>
            <a:chOff x="7300650" y="3524095"/>
            <a:chExt cx="3003978" cy="2792952"/>
          </a:xfrm>
        </p:grpSpPr>
        <p:sp>
          <p:nvSpPr>
            <p:cNvPr id="53" name="เมฆ 52"/>
            <p:cNvSpPr/>
            <p:nvPr/>
          </p:nvSpPr>
          <p:spPr>
            <a:xfrm rot="20459731">
              <a:off x="7300650" y="4141461"/>
              <a:ext cx="3003978" cy="2175586"/>
            </a:xfrm>
            <a:prstGeom prst="cloud">
              <a:avLst/>
            </a:prstGeom>
            <a:solidFill>
              <a:schemeClr val="accent4">
                <a:lumMod val="60000"/>
                <a:lumOff val="40000"/>
              </a:schemeClr>
            </a:solidFill>
            <a:ln>
              <a:noFill/>
            </a:ln>
            <a:effectLst>
              <a:outerShdw blurRad="50800" dist="38100" dir="18900000" algn="b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54" name="รูปภาพ 5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6744888">
              <a:off x="7431239" y="3520583"/>
              <a:ext cx="1439928" cy="1446951"/>
            </a:xfrm>
            <a:prstGeom prst="rect">
              <a:avLst/>
            </a:prstGeom>
            <a:effectLst>
              <a:outerShdw blurRad="50800" dist="38100" dir="2700000" algn="tl" rotWithShape="0">
                <a:schemeClr val="accent4">
                  <a:alpha val="40000"/>
                </a:schemeClr>
              </a:outerShdw>
            </a:effectLst>
          </p:spPr>
        </p:pic>
        <p:pic>
          <p:nvPicPr>
            <p:cNvPr id="55" name="รูปภาพ 5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21428" y="4240925"/>
              <a:ext cx="380089" cy="404611"/>
            </a:xfrm>
            <a:prstGeom prst="rect">
              <a:avLst/>
            </a:prstGeom>
          </p:spPr>
        </p:pic>
        <p:pic>
          <p:nvPicPr>
            <p:cNvPr id="56" name="รูปภาพ 5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73310" y="4812594"/>
              <a:ext cx="250890" cy="269338"/>
            </a:xfrm>
            <a:prstGeom prst="rect">
              <a:avLst/>
            </a:prstGeom>
          </p:spPr>
        </p:pic>
      </p:grpSp>
      <p:grpSp>
        <p:nvGrpSpPr>
          <p:cNvPr id="57" name="กลุ่ม 56"/>
          <p:cNvGrpSpPr/>
          <p:nvPr userDrawn="1"/>
        </p:nvGrpSpPr>
        <p:grpSpPr>
          <a:xfrm>
            <a:off x="-1667293" y="-1319217"/>
            <a:ext cx="4005304" cy="2900781"/>
            <a:chOff x="-1250470" y="-989413"/>
            <a:chExt cx="3003978" cy="2175586"/>
          </a:xfrm>
        </p:grpSpPr>
        <p:sp>
          <p:nvSpPr>
            <p:cNvPr id="58" name="เมฆ 57"/>
            <p:cNvSpPr/>
            <p:nvPr/>
          </p:nvSpPr>
          <p:spPr>
            <a:xfrm rot="20459731">
              <a:off x="-1250470" y="-989413"/>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60" name="รูปภาพ 5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788" y="98381"/>
              <a:ext cx="359219" cy="385632"/>
            </a:xfrm>
            <a:prstGeom prst="rect">
              <a:avLst/>
            </a:prstGeom>
          </p:spPr>
        </p:pic>
      </p:grpSp>
      <p:pic>
        <p:nvPicPr>
          <p:cNvPr id="61" name="รูปภาพ 60"/>
          <p:cNvPicPr>
            <a:picLocks noChangeAspect="1"/>
          </p:cNvPicPr>
          <p:nvPr userDrawn="1"/>
        </p:nvPicPr>
        <p:blipFill rotWithShape="1">
          <a:blip r:embed="rId6">
            <a:extLst>
              <a:ext uri="{BEBA8EAE-BF5A-486C-A8C5-ECC9F3942E4B}">
                <a14:imgProps xmlns:a14="http://schemas.microsoft.com/office/drawing/2010/main">
                  <a14:imgLayer r:embed="rId7">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rot="19559313">
            <a:off x="10770040" y="3866963"/>
            <a:ext cx="415845" cy="462168"/>
          </a:xfrm>
          <a:prstGeom prst="rect">
            <a:avLst/>
          </a:prstGeom>
        </p:spPr>
      </p:pic>
      <p:sp>
        <p:nvSpPr>
          <p:cNvPr id="62" name="เมฆ 61"/>
          <p:cNvSpPr/>
          <p:nvPr userDrawn="1"/>
        </p:nvSpPr>
        <p:spPr>
          <a:xfrm rot="2681053">
            <a:off x="-1842172" y="5749448"/>
            <a:ext cx="4005304" cy="2900781"/>
          </a:xfrm>
          <a:prstGeom prst="cloud">
            <a:avLst/>
          </a:prstGeom>
          <a:solidFill>
            <a:schemeClr val="accent4">
              <a:lumMod val="60000"/>
              <a:lumOff val="40000"/>
            </a:schemeClr>
          </a:solidFill>
          <a:ln>
            <a:noFill/>
          </a:ln>
          <a:effectLst>
            <a:outerShdw blurRad="50800" dist="38100" dir="18900000" algn="b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63" name="รูปภาพ 6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348769" y="5248112"/>
            <a:ext cx="755841" cy="804605"/>
          </a:xfrm>
          <a:prstGeom prst="rect">
            <a:avLst/>
          </a:prstGeom>
        </p:spPr>
      </p:pic>
      <p:sp>
        <p:nvSpPr>
          <p:cNvPr id="2" name="ชื่อเรื่อง 1"/>
          <p:cNvSpPr>
            <a:spLocks noGrp="1"/>
          </p:cNvSpPr>
          <p:nvPr>
            <p:ph type="title"/>
          </p:nvPr>
        </p:nvSpPr>
        <p:spPr>
          <a:xfrm>
            <a:off x="1045200" y="615900"/>
            <a:ext cx="10363200" cy="1362075"/>
          </a:xfrm>
          <a:prstGeom prst="rect">
            <a:avLst/>
          </a:prstGeom>
        </p:spPr>
        <p:txBody>
          <a:bodyPr anchor="t"/>
          <a:lstStyle>
            <a:lvl1pPr algn="ctr">
              <a:defRPr sz="5333" b="1" cap="all"/>
            </a:lvl1pPr>
          </a:lstStyle>
          <a:p>
            <a:r>
              <a:rPr lang="th-TH"/>
              <a:t>คลิกเพื่อแก้ไขลักษณะชื่อเรื่องต้นแบบ</a:t>
            </a:r>
          </a:p>
        </p:txBody>
      </p:sp>
      <p:pic>
        <p:nvPicPr>
          <p:cNvPr id="64" name="รูปภาพ 63"/>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rot="19789920">
            <a:off x="1565833" y="1388696"/>
            <a:ext cx="640737" cy="719317"/>
          </a:xfrm>
          <a:prstGeom prst="rect">
            <a:avLst/>
          </a:prstGeom>
        </p:spPr>
      </p:pic>
    </p:spTree>
    <p:extLst>
      <p:ext uri="{BB962C8B-B14F-4D97-AF65-F5344CB8AC3E}">
        <p14:creationId xmlns:p14="http://schemas.microsoft.com/office/powerpoint/2010/main" val="121698012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1_ส่วนหัวของส่วน">
    <p:spTree>
      <p:nvGrpSpPr>
        <p:cNvPr id="1" name=""/>
        <p:cNvGrpSpPr/>
        <p:nvPr/>
      </p:nvGrpSpPr>
      <p:grpSpPr>
        <a:xfrm>
          <a:off x="0" y="0"/>
          <a:ext cx="0" cy="0"/>
          <a:chOff x="0" y="0"/>
          <a:chExt cx="0" cy="0"/>
        </a:xfrm>
      </p:grpSpPr>
      <p:sp>
        <p:nvSpPr>
          <p:cNvPr id="7" name="สี่เหลี่ยมผืนผ้า 6"/>
          <p:cNvSpPr/>
          <p:nvPr userDrawn="1"/>
        </p:nvSpPr>
        <p:spPr>
          <a:xfrm>
            <a:off x="335360" y="356660"/>
            <a:ext cx="11425269" cy="61242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8" name="กลุ่ม 7"/>
          <p:cNvGrpSpPr/>
          <p:nvPr userDrawn="1"/>
        </p:nvGrpSpPr>
        <p:grpSpPr>
          <a:xfrm>
            <a:off x="335361" y="356660"/>
            <a:ext cx="11425271" cy="6124221"/>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sp>
        <p:nvSpPr>
          <p:cNvPr id="4" name="ตัวแทนวันที่ 3"/>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11/03/66</a:t>
            </a:fld>
            <a:endParaRPr lang="th-TH">
              <a:solidFill>
                <a:prstClr val="black">
                  <a:tint val="75000"/>
                </a:prstClr>
              </a:solidFill>
            </a:endParaRPr>
          </a:p>
        </p:txBody>
      </p:sp>
      <p:sp>
        <p:nvSpPr>
          <p:cNvPr id="5" name="ตัวแทนท้ายกระดาษ 4"/>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6" name="ตัวแทนหมายเลขภาพนิ่ง 5"/>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sp>
        <p:nvSpPr>
          <p:cNvPr id="78" name="เมฆ 77"/>
          <p:cNvSpPr/>
          <p:nvPr userDrawn="1"/>
        </p:nvSpPr>
        <p:spPr>
          <a:xfrm rot="1140269" flipH="1">
            <a:off x="9734200" y="-1343608"/>
            <a:ext cx="4005304" cy="2900781"/>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79" name="รูปภาพ 78"/>
          <p:cNvPicPr>
            <a:picLocks noChangeAspect="1"/>
          </p:cNvPicPr>
          <p:nvPr userDrawn="1"/>
        </p:nvPicPr>
        <p:blipFill rotWithShape="1">
          <a:blip r:embed="rId2">
            <a:extLst>
              <a:ext uri="{BEBA8EAE-BF5A-486C-A8C5-ECC9F3942E4B}">
                <a14:imgProps xmlns:a14="http://schemas.microsoft.com/office/drawing/2010/main">
                  <a14:imgLayer r:embed="rId3">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11047546" y="2539621"/>
            <a:ext cx="433855" cy="482184"/>
          </a:xfrm>
          <a:prstGeom prst="rect">
            <a:avLst/>
          </a:prstGeom>
        </p:spPr>
      </p:pic>
      <p:grpSp>
        <p:nvGrpSpPr>
          <p:cNvPr id="80" name="กลุ่ม 79"/>
          <p:cNvGrpSpPr/>
          <p:nvPr userDrawn="1"/>
        </p:nvGrpSpPr>
        <p:grpSpPr>
          <a:xfrm>
            <a:off x="469219" y="184343"/>
            <a:ext cx="3015709" cy="600000"/>
            <a:chOff x="3289945" y="3405879"/>
            <a:chExt cx="2261782" cy="450000"/>
          </a:xfrm>
        </p:grpSpPr>
        <p:sp>
          <p:nvSpPr>
            <p:cNvPr id="81" name="วงรี 80"/>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2" name="วงรี 81"/>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3" name="วงรี 82"/>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4" name="วงรี 83"/>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85" name="กลุ่ม 84"/>
          <p:cNvGrpSpPr/>
          <p:nvPr userDrawn="1"/>
        </p:nvGrpSpPr>
        <p:grpSpPr>
          <a:xfrm>
            <a:off x="1685893" y="2702281"/>
            <a:ext cx="9018619" cy="2454913"/>
            <a:chOff x="1264420" y="2026709"/>
            <a:chExt cx="6763964" cy="1841185"/>
          </a:xfrm>
        </p:grpSpPr>
        <p:sp>
          <p:nvSpPr>
            <p:cNvPr id="86" name="สี่เหลี่ยมผืนผ้า 85"/>
            <p:cNvSpPr/>
            <p:nvPr/>
          </p:nvSpPr>
          <p:spPr>
            <a:xfrm>
              <a:off x="1360490" y="2170725"/>
              <a:ext cx="6667894" cy="1697169"/>
            </a:xfrm>
            <a:prstGeom prst="rect">
              <a:avLst/>
            </a:prstGeom>
            <a:pattFill prst="wdDnDiag">
              <a:fgClr>
                <a:schemeClr val="accent4">
                  <a:lumMod val="60000"/>
                  <a:lumOff val="40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7" name="สี่เหลี่ยมผืนผ้า 86"/>
            <p:cNvSpPr/>
            <p:nvPr/>
          </p:nvSpPr>
          <p:spPr>
            <a:xfrm>
              <a:off x="1264420" y="2026709"/>
              <a:ext cx="6667893" cy="1697169"/>
            </a:xfrm>
            <a:prstGeom prst="rect">
              <a:avLst/>
            </a:prstGeom>
            <a:solidFill>
              <a:schemeClr val="bg1"/>
            </a:solidFill>
            <a:ln>
              <a:solidFill>
                <a:schemeClr val="accent4">
                  <a:lumMod val="60000"/>
                  <a:lumOff val="40000"/>
                </a:schemeClr>
              </a:solid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pic>
        <p:nvPicPr>
          <p:cNvPr id="88" name="รูปภาพ 8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971521" y="1091042"/>
            <a:ext cx="552659" cy="593295"/>
          </a:xfrm>
          <a:prstGeom prst="rect">
            <a:avLst/>
          </a:prstGeom>
        </p:spPr>
      </p:pic>
      <p:pic>
        <p:nvPicPr>
          <p:cNvPr id="89" name="รูปภาพ 88"/>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96109" y="4752523"/>
            <a:ext cx="552659" cy="593295"/>
          </a:xfrm>
          <a:prstGeom prst="rect">
            <a:avLst/>
          </a:prstGeom>
        </p:spPr>
      </p:pic>
      <p:pic>
        <p:nvPicPr>
          <p:cNvPr id="90" name="รูปภาพ 89"/>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651037" y="5707135"/>
            <a:ext cx="755841" cy="804605"/>
          </a:xfrm>
          <a:prstGeom prst="rect">
            <a:avLst/>
          </a:prstGeom>
        </p:spPr>
      </p:pic>
      <p:pic>
        <p:nvPicPr>
          <p:cNvPr id="91" name="รูปภาพ 90"/>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463722" y="1448659"/>
            <a:ext cx="861497" cy="967152"/>
          </a:xfrm>
          <a:prstGeom prst="rect">
            <a:avLst/>
          </a:prstGeom>
        </p:spPr>
      </p:pic>
      <p:grpSp>
        <p:nvGrpSpPr>
          <p:cNvPr id="92" name="กลุ่ม 91"/>
          <p:cNvGrpSpPr/>
          <p:nvPr userDrawn="1"/>
        </p:nvGrpSpPr>
        <p:grpSpPr>
          <a:xfrm>
            <a:off x="-1667293" y="5497559"/>
            <a:ext cx="4005304" cy="2900781"/>
            <a:chOff x="-1250470" y="4123168"/>
            <a:chExt cx="3003978" cy="2175586"/>
          </a:xfrm>
        </p:grpSpPr>
        <p:sp>
          <p:nvSpPr>
            <p:cNvPr id="93" name="เมฆ 92"/>
            <p:cNvSpPr/>
            <p:nvPr/>
          </p:nvSpPr>
          <p:spPr>
            <a:xfrm rot="1140269" flipH="1">
              <a:off x="-1250470" y="4123168"/>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94" name="รูปภาพ 93"/>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506021" y="4464717"/>
              <a:ext cx="325391" cy="361638"/>
            </a:xfrm>
            <a:prstGeom prst="rect">
              <a:avLst/>
            </a:prstGeom>
          </p:spPr>
        </p:pic>
      </p:grpSp>
      <p:grpSp>
        <p:nvGrpSpPr>
          <p:cNvPr id="95" name="กลุ่ม 94"/>
          <p:cNvGrpSpPr/>
          <p:nvPr userDrawn="1"/>
        </p:nvGrpSpPr>
        <p:grpSpPr>
          <a:xfrm>
            <a:off x="10455132" y="5049698"/>
            <a:ext cx="1801791" cy="1782540"/>
            <a:chOff x="7841345" y="3787273"/>
            <a:chExt cx="1351342" cy="1336905"/>
          </a:xfrm>
        </p:grpSpPr>
        <p:pic>
          <p:nvPicPr>
            <p:cNvPr id="96" name="รูปภาพ 9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7981354" y="3941793"/>
              <a:ext cx="1171456" cy="1177170"/>
            </a:xfrm>
            <a:prstGeom prst="rect">
              <a:avLst/>
            </a:prstGeom>
            <a:effectLst>
              <a:outerShdw blurRad="50800" dist="38100" dir="2700000" algn="tl" rotWithShape="0">
                <a:schemeClr val="accent4">
                  <a:alpha val="40000"/>
                </a:schemeClr>
              </a:outerShdw>
            </a:effectLst>
          </p:spPr>
        </p:pic>
        <p:grpSp>
          <p:nvGrpSpPr>
            <p:cNvPr id="97" name="กลุ่ม 96"/>
            <p:cNvGrpSpPr/>
            <p:nvPr/>
          </p:nvGrpSpPr>
          <p:grpSpPr>
            <a:xfrm rot="6017212">
              <a:off x="7848563" y="3780055"/>
              <a:ext cx="1336905" cy="1351342"/>
              <a:chOff x="7839440" y="208626"/>
              <a:chExt cx="1086240" cy="1161070"/>
            </a:xfrm>
          </p:grpSpPr>
          <p:grpSp>
            <p:nvGrpSpPr>
              <p:cNvPr id="98" name="กลุ่ม 97"/>
              <p:cNvGrpSpPr/>
              <p:nvPr/>
            </p:nvGrpSpPr>
            <p:grpSpPr>
              <a:xfrm rot="12247797">
                <a:off x="7839440" y="492807"/>
                <a:ext cx="1086240" cy="876889"/>
                <a:chOff x="1273574" y="1375834"/>
                <a:chExt cx="1086240" cy="876889"/>
              </a:xfrm>
            </p:grpSpPr>
            <p:sp>
              <p:nvSpPr>
                <p:cNvPr id="100" name="TextBox 99"/>
                <p:cNvSpPr txBox="1"/>
                <p:nvPr/>
              </p:nvSpPr>
              <p:spPr>
                <a:xfrm rot="1351072">
                  <a:off x="1388629" y="1375834"/>
                  <a:ext cx="258080" cy="429675"/>
                </a:xfrm>
                <a:prstGeom prst="rect">
                  <a:avLst/>
                </a:prstGeom>
                <a:noFill/>
              </p:spPr>
              <p:txBody>
                <a:bodyPr wrap="non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3733" b="0" i="0" u="none" strike="noStrike" kern="1200" cap="none" spc="0" normalizeH="0" baseline="0" noProof="0" dirty="0">
                      <a:ln>
                        <a:noFill/>
                      </a:ln>
                      <a:solidFill>
                        <a:srgbClr val="C0504D">
                          <a:lumMod val="60000"/>
                          <a:lumOff val="40000"/>
                        </a:srgbClr>
                      </a:solidFill>
                      <a:effectLst/>
                      <a:uLnTx/>
                      <a:uFillTx/>
                      <a:latin typeface="Calibri" pitchFamily="34" charset="0"/>
                      <a:ea typeface="+mn-ea"/>
                      <a:cs typeface="FC Onigiri Outline"/>
                    </a:rPr>
                    <a:t>+</a:t>
                  </a:r>
                  <a:endParaRPr kumimoji="0" lang="th-TH" sz="3733" b="0" i="0" u="none" strike="noStrike" kern="1200" cap="none" spc="0" normalizeH="0" baseline="0" noProof="0" dirty="0">
                    <a:ln>
                      <a:noFill/>
                    </a:ln>
                    <a:solidFill>
                      <a:srgbClr val="C0504D">
                        <a:lumMod val="60000"/>
                        <a:lumOff val="40000"/>
                      </a:srgbClr>
                    </a:solidFill>
                    <a:effectLst/>
                    <a:uLnTx/>
                    <a:uFillTx/>
                    <a:latin typeface="Calibri" pitchFamily="34" charset="0"/>
                    <a:ea typeface="+mn-ea"/>
                    <a:cs typeface="FC Onigiri Outline"/>
                  </a:endParaRPr>
                </a:p>
              </p:txBody>
            </p:sp>
            <p:sp>
              <p:nvSpPr>
                <p:cNvPr id="101" name="TextBox 100"/>
                <p:cNvSpPr txBox="1"/>
                <p:nvPr/>
              </p:nvSpPr>
              <p:spPr>
                <a:xfrm rot="21389866">
                  <a:off x="2073888" y="1461241"/>
                  <a:ext cx="258080" cy="429676"/>
                </a:xfrm>
                <a:prstGeom prst="rect">
                  <a:avLst/>
                </a:prstGeom>
                <a:noFill/>
              </p:spPr>
              <p:txBody>
                <a:bodyPr wrap="non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3733" b="0" i="0" u="none" strike="noStrike" kern="1200" cap="none" spc="0" normalizeH="0" baseline="0" noProof="0" dirty="0">
                      <a:ln>
                        <a:noFill/>
                      </a:ln>
                      <a:solidFill>
                        <a:srgbClr val="4BACC6">
                          <a:lumMod val="20000"/>
                          <a:lumOff val="80000"/>
                        </a:srgbClr>
                      </a:solidFill>
                      <a:effectLst/>
                      <a:uLnTx/>
                      <a:uFillTx/>
                      <a:latin typeface="Calibri" pitchFamily="34" charset="0"/>
                      <a:ea typeface="+mn-ea"/>
                      <a:cs typeface="FC Onigiri Outline"/>
                    </a:rPr>
                    <a:t>+</a:t>
                  </a:r>
                  <a:endParaRPr kumimoji="0" lang="th-TH" sz="3733" b="0" i="0" u="none" strike="noStrike" kern="1200" cap="none" spc="0" normalizeH="0" baseline="0" noProof="0" dirty="0">
                    <a:ln>
                      <a:noFill/>
                    </a:ln>
                    <a:solidFill>
                      <a:srgbClr val="4BACC6">
                        <a:lumMod val="20000"/>
                        <a:lumOff val="80000"/>
                      </a:srgbClr>
                    </a:solidFill>
                    <a:effectLst/>
                    <a:uLnTx/>
                    <a:uFillTx/>
                    <a:latin typeface="Calibri" pitchFamily="34" charset="0"/>
                    <a:ea typeface="+mn-ea"/>
                    <a:cs typeface="FC Onigiri Outline"/>
                  </a:endParaRPr>
                </a:p>
              </p:txBody>
            </p:sp>
            <p:sp>
              <p:nvSpPr>
                <p:cNvPr id="102" name="สามเหลี่ยมหน้าจั่ว 101"/>
                <p:cNvSpPr/>
                <p:nvPr/>
              </p:nvSpPr>
              <p:spPr>
                <a:xfrm rot="20089558">
                  <a:off x="2203045" y="1810217"/>
                  <a:ext cx="98304" cy="74674"/>
                </a:xfrm>
                <a:prstGeom prst="triangle">
                  <a:avLst/>
                </a:prstGeom>
                <a:solidFill>
                  <a:schemeClr val="bg1"/>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3" name="สามเหลี่ยมหน้าจั่ว 102"/>
                <p:cNvSpPr/>
                <p:nvPr/>
              </p:nvSpPr>
              <p:spPr>
                <a:xfrm rot="1772264">
                  <a:off x="1273574" y="1827175"/>
                  <a:ext cx="142726" cy="141628"/>
                </a:xfrm>
                <a:prstGeom prst="triangl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4" name="วงรี 103"/>
                <p:cNvSpPr/>
                <p:nvPr/>
              </p:nvSpPr>
              <p:spPr>
                <a:xfrm>
                  <a:off x="1449759" y="2198024"/>
                  <a:ext cx="54000" cy="54699"/>
                </a:xfrm>
                <a:prstGeom prst="ellipse">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5" name="วงรี 104"/>
                <p:cNvSpPr/>
                <p:nvPr/>
              </p:nvSpPr>
              <p:spPr>
                <a:xfrm>
                  <a:off x="1476213" y="1696393"/>
                  <a:ext cx="54000" cy="54699"/>
                </a:xfrm>
                <a:prstGeom prst="ellipse">
                  <a:avLst/>
                </a:prstGeom>
                <a:solidFill>
                  <a:schemeClr val="bg1"/>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6" name="วงรี 105"/>
                <p:cNvSpPr/>
                <p:nvPr/>
              </p:nvSpPr>
              <p:spPr>
                <a:xfrm>
                  <a:off x="2305814" y="1965922"/>
                  <a:ext cx="54000" cy="54699"/>
                </a:xfrm>
                <a:prstGeom prst="ellipse">
                  <a:avLst/>
                </a:prstGeom>
                <a:solidFill>
                  <a:schemeClr val="bg1"/>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99" name="TextBox 98"/>
              <p:cNvSpPr txBox="1"/>
              <p:nvPr/>
            </p:nvSpPr>
            <p:spPr>
              <a:xfrm rot="13598869">
                <a:off x="8014746" y="141920"/>
                <a:ext cx="272911" cy="406324"/>
              </a:xfrm>
              <a:prstGeom prst="rect">
                <a:avLst/>
              </a:prstGeom>
              <a:noFill/>
            </p:spPr>
            <p:txBody>
              <a:bodyPr wrap="non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3733" b="0" i="0" u="none" strike="noStrike" kern="1200" cap="none" spc="0" normalizeH="0" baseline="0" noProof="0" dirty="0">
                    <a:ln>
                      <a:noFill/>
                    </a:ln>
                    <a:solidFill>
                      <a:srgbClr val="8064A2">
                        <a:lumMod val="60000"/>
                        <a:lumOff val="40000"/>
                      </a:srgbClr>
                    </a:solidFill>
                    <a:effectLst/>
                    <a:uLnTx/>
                    <a:uFillTx/>
                    <a:latin typeface="Calibri" pitchFamily="34" charset="0"/>
                    <a:ea typeface="+mn-ea"/>
                    <a:cs typeface="FC Onigiri Outline"/>
                  </a:rPr>
                  <a:t>+</a:t>
                </a:r>
                <a:endParaRPr kumimoji="0" lang="th-TH" sz="3733" b="0" i="0" u="none" strike="noStrike" kern="1200" cap="none" spc="0" normalizeH="0" baseline="0" noProof="0" dirty="0">
                  <a:ln>
                    <a:noFill/>
                  </a:ln>
                  <a:solidFill>
                    <a:srgbClr val="8064A2">
                      <a:lumMod val="60000"/>
                      <a:lumOff val="40000"/>
                    </a:srgbClr>
                  </a:solidFill>
                  <a:effectLst/>
                  <a:uLnTx/>
                  <a:uFillTx/>
                  <a:latin typeface="Calibri" pitchFamily="34" charset="0"/>
                  <a:ea typeface="+mn-ea"/>
                  <a:cs typeface="FC Onigiri Outline"/>
                </a:endParaRPr>
              </a:p>
            </p:txBody>
          </p:sp>
        </p:grpSp>
      </p:grpSp>
      <p:sp>
        <p:nvSpPr>
          <p:cNvPr id="2" name="ชื่อเรื่อง 1"/>
          <p:cNvSpPr>
            <a:spLocks noGrp="1"/>
          </p:cNvSpPr>
          <p:nvPr>
            <p:ph type="title"/>
          </p:nvPr>
        </p:nvSpPr>
        <p:spPr>
          <a:xfrm>
            <a:off x="945533" y="731740"/>
            <a:ext cx="10363200" cy="1362075"/>
          </a:xfrm>
          <a:prstGeom prst="rect">
            <a:avLst/>
          </a:prstGeom>
        </p:spPr>
        <p:txBody>
          <a:bodyPr anchor="t"/>
          <a:lstStyle>
            <a:lvl1pPr algn="ctr">
              <a:defRPr sz="5333" b="1" cap="all">
                <a:solidFill>
                  <a:srgbClr val="FFD757"/>
                </a:solidFill>
              </a:defRPr>
            </a:lvl1pPr>
          </a:lstStyle>
          <a:p>
            <a:r>
              <a:rPr lang="th-TH" dirty="0"/>
              <a:t>คลิกเพื่อแก้ไขลักษณะชื่อเรื่องต้นแบบ</a:t>
            </a:r>
          </a:p>
        </p:txBody>
      </p:sp>
      <p:sp>
        <p:nvSpPr>
          <p:cNvPr id="3" name="ตัวแทนข้อความ 2"/>
          <p:cNvSpPr>
            <a:spLocks noGrp="1"/>
          </p:cNvSpPr>
          <p:nvPr>
            <p:ph type="body" idx="1"/>
          </p:nvPr>
        </p:nvSpPr>
        <p:spPr>
          <a:xfrm>
            <a:off x="1967542" y="2906713"/>
            <a:ext cx="8360591" cy="1500187"/>
          </a:xfrm>
          <a:prstGeom prst="rect">
            <a:avLst/>
          </a:prstGeom>
        </p:spPr>
        <p:txBody>
          <a:bodyPr anchor="b"/>
          <a:lstStyle>
            <a:lvl1pPr marL="0" indent="0">
              <a:buNone/>
              <a:defRPr sz="2667">
                <a:solidFill>
                  <a:schemeClr val="tx1">
                    <a:tint val="75000"/>
                  </a:schemeClr>
                </a:solidFill>
                <a:latin typeface="can_NongAor" pitchFamily="2" charset="0"/>
                <a:cs typeface="can_NongAor" pitchFamily="2" charset="0"/>
              </a:defRPr>
            </a:lvl1pPr>
            <a:lvl2pPr marL="609570" indent="0">
              <a:buNone/>
              <a:defRPr sz="2400">
                <a:solidFill>
                  <a:schemeClr val="tx1">
                    <a:tint val="75000"/>
                  </a:schemeClr>
                </a:solidFill>
              </a:defRPr>
            </a:lvl2pPr>
            <a:lvl3pPr marL="1219140" indent="0">
              <a:buNone/>
              <a:defRPr sz="2133">
                <a:solidFill>
                  <a:schemeClr val="tx1">
                    <a:tint val="75000"/>
                  </a:schemeClr>
                </a:solidFill>
              </a:defRPr>
            </a:lvl3pPr>
            <a:lvl4pPr marL="1828709" indent="0">
              <a:buNone/>
              <a:defRPr sz="1867">
                <a:solidFill>
                  <a:schemeClr val="tx1">
                    <a:tint val="75000"/>
                  </a:schemeClr>
                </a:solidFill>
              </a:defRPr>
            </a:lvl4pPr>
            <a:lvl5pPr marL="2438278" indent="0">
              <a:buNone/>
              <a:defRPr sz="1867">
                <a:solidFill>
                  <a:schemeClr val="tx1">
                    <a:tint val="75000"/>
                  </a:schemeClr>
                </a:solidFill>
              </a:defRPr>
            </a:lvl5pPr>
            <a:lvl6pPr marL="3047848" indent="0">
              <a:buNone/>
              <a:defRPr sz="1867">
                <a:solidFill>
                  <a:schemeClr val="tx1">
                    <a:tint val="75000"/>
                  </a:schemeClr>
                </a:solidFill>
              </a:defRPr>
            </a:lvl6pPr>
            <a:lvl7pPr marL="3657418" indent="0">
              <a:buNone/>
              <a:defRPr sz="1867">
                <a:solidFill>
                  <a:schemeClr val="tx1">
                    <a:tint val="75000"/>
                  </a:schemeClr>
                </a:solidFill>
              </a:defRPr>
            </a:lvl7pPr>
            <a:lvl8pPr marL="4266987" indent="0">
              <a:buNone/>
              <a:defRPr sz="1867">
                <a:solidFill>
                  <a:schemeClr val="tx1">
                    <a:tint val="75000"/>
                  </a:schemeClr>
                </a:solidFill>
              </a:defRPr>
            </a:lvl8pPr>
            <a:lvl9pPr marL="4876557" indent="0">
              <a:buNone/>
              <a:defRPr sz="1867">
                <a:solidFill>
                  <a:schemeClr val="tx1">
                    <a:tint val="75000"/>
                  </a:schemeClr>
                </a:solidFill>
              </a:defRPr>
            </a:lvl9pPr>
          </a:lstStyle>
          <a:p>
            <a:pPr lvl="0"/>
            <a:r>
              <a:rPr lang="th-TH" dirty="0"/>
              <a:t>คลิกเพื่อแก้ไขลักษณะของข้อความต้นแบบ</a:t>
            </a:r>
          </a:p>
        </p:txBody>
      </p:sp>
      <p:pic>
        <p:nvPicPr>
          <p:cNvPr id="107" name="รูปภาพ 106"/>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0518235" y="184345"/>
            <a:ext cx="1549808" cy="1356081"/>
          </a:xfrm>
          <a:prstGeom prst="rect">
            <a:avLst/>
          </a:prstGeom>
        </p:spPr>
      </p:pic>
    </p:spTree>
    <p:extLst>
      <p:ext uri="{BB962C8B-B14F-4D97-AF65-F5344CB8AC3E}">
        <p14:creationId xmlns:p14="http://schemas.microsoft.com/office/powerpoint/2010/main" val="405431499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เนื้อหา 2 ส่วน">
    <p:spTree>
      <p:nvGrpSpPr>
        <p:cNvPr id="1" name=""/>
        <p:cNvGrpSpPr/>
        <p:nvPr/>
      </p:nvGrpSpPr>
      <p:grpSpPr>
        <a:xfrm>
          <a:off x="0" y="0"/>
          <a:ext cx="0" cy="0"/>
          <a:chOff x="0" y="0"/>
          <a:chExt cx="0" cy="0"/>
        </a:xfrm>
      </p:grpSpPr>
      <p:sp>
        <p:nvSpPr>
          <p:cNvPr id="8" name="สี่เหลี่ยมผืนผ้า 7"/>
          <p:cNvSpPr/>
          <p:nvPr userDrawn="1"/>
        </p:nvSpPr>
        <p:spPr>
          <a:xfrm>
            <a:off x="335360" y="356660"/>
            <a:ext cx="11425269" cy="61242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45" name="กลุ่ม 44"/>
          <p:cNvGrpSpPr/>
          <p:nvPr userDrawn="1"/>
        </p:nvGrpSpPr>
        <p:grpSpPr>
          <a:xfrm>
            <a:off x="1295468" y="860649"/>
            <a:ext cx="9957331" cy="4997409"/>
            <a:chOff x="971600" y="645485"/>
            <a:chExt cx="7467998" cy="3748057"/>
          </a:xfrm>
        </p:grpSpPr>
        <p:sp>
          <p:nvSpPr>
            <p:cNvPr id="46" name="บวก 45"/>
            <p:cNvSpPr/>
            <p:nvPr userDrawn="1"/>
          </p:nvSpPr>
          <p:spPr>
            <a:xfrm rot="20706355">
              <a:off x="3438398" y="6454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7" name="บวก 46"/>
            <p:cNvSpPr/>
            <p:nvPr userDrawn="1"/>
          </p:nvSpPr>
          <p:spPr>
            <a:xfrm rot="17093645" flipH="1">
              <a:off x="1006423" y="332607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8" name="บวก 47"/>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9" name="บวก 48"/>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0" name="วงรี 49"/>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1" name="วงรี 50"/>
            <p:cNvSpPr/>
            <p:nvPr userDrawn="1"/>
          </p:nvSpPr>
          <p:spPr>
            <a:xfrm>
              <a:off x="7142612"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2" name="วงรี 51"/>
            <p:cNvSpPr/>
            <p:nvPr userDrawn="1"/>
          </p:nvSpPr>
          <p:spPr>
            <a:xfrm>
              <a:off x="2267744"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3" name="สามเหลี่ยมหน้าจั่ว 52"/>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4" name="สามเหลี่ยมหน้าจั่ว 53"/>
            <p:cNvSpPr/>
            <p:nvPr userDrawn="1"/>
          </p:nvSpPr>
          <p:spPr>
            <a:xfrm rot="1783205">
              <a:off x="4103960" y="428554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5" name="สามเหลี่ยมหน้าจั่ว 54"/>
            <p:cNvSpPr/>
            <p:nvPr userDrawn="1"/>
          </p:nvSpPr>
          <p:spPr>
            <a:xfrm rot="19585674">
              <a:off x="1346802" y="235572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6" name="สามเหลี่ยมหน้าจั่ว 55"/>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7" name="วงรี 56"/>
            <p:cNvSpPr/>
            <p:nvPr userDrawn="1"/>
          </p:nvSpPr>
          <p:spPr>
            <a:xfrm>
              <a:off x="971600" y="183007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9" name="กลุ่ม 8"/>
          <p:cNvGrpSpPr/>
          <p:nvPr userDrawn="1"/>
        </p:nvGrpSpPr>
        <p:grpSpPr>
          <a:xfrm>
            <a:off x="335361" y="356660"/>
            <a:ext cx="11425271" cy="6124221"/>
            <a:chOff x="-29030" y="17128"/>
            <a:chExt cx="9151241" cy="5109244"/>
          </a:xfrm>
        </p:grpSpPr>
        <p:grpSp>
          <p:nvGrpSpPr>
            <p:cNvPr id="10" name="กลุ่ม 9"/>
            <p:cNvGrpSpPr/>
            <p:nvPr/>
          </p:nvGrpSpPr>
          <p:grpSpPr>
            <a:xfrm>
              <a:off x="187436" y="17128"/>
              <a:ext cx="8652652" cy="5109244"/>
              <a:chOff x="187436" y="17128"/>
              <a:chExt cx="8652652" cy="5109244"/>
            </a:xfrm>
          </p:grpSpPr>
          <p:cxnSp>
            <p:nvCxnSpPr>
              <p:cNvPr id="24"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4"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1" name="กลุ่ม 10"/>
            <p:cNvGrpSpPr/>
            <p:nvPr/>
          </p:nvGrpSpPr>
          <p:grpSpPr>
            <a:xfrm>
              <a:off x="-29030" y="263553"/>
              <a:ext cx="9151241" cy="4703748"/>
              <a:chOff x="-29030" y="263553"/>
              <a:chExt cx="9151241" cy="4703748"/>
            </a:xfrm>
          </p:grpSpPr>
          <p:cxnSp>
            <p:nvCxnSpPr>
              <p:cNvPr id="12"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3"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sp>
        <p:nvSpPr>
          <p:cNvPr id="3" name="ตัวแทนเนื้อหา 2"/>
          <p:cNvSpPr>
            <a:spLocks noGrp="1"/>
          </p:cNvSpPr>
          <p:nvPr>
            <p:ph sz="half" idx="1"/>
          </p:nvPr>
        </p:nvSpPr>
        <p:spPr>
          <a:xfrm>
            <a:off x="609600" y="2372884"/>
            <a:ext cx="5384800" cy="3394075"/>
          </a:xfrm>
          <a:prstGeom prst="rect">
            <a:avLst/>
          </a:prstGeo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th-TH"/>
              <a:t>คลิกเพื่อแก้ไขลักษณะของข้อความต้นแบบ</a:t>
            </a:r>
          </a:p>
          <a:p>
            <a:pPr lvl="1"/>
            <a:r>
              <a:rPr lang="th-TH"/>
              <a:t>ระดับที่สอง</a:t>
            </a:r>
          </a:p>
          <a:p>
            <a:pPr lvl="2"/>
            <a:r>
              <a:rPr lang="th-TH"/>
              <a:t>ระดับที่สาม</a:t>
            </a:r>
          </a:p>
          <a:p>
            <a:pPr lvl="3"/>
            <a:r>
              <a:rPr lang="th-TH"/>
              <a:t>ระดับที่สี่</a:t>
            </a:r>
          </a:p>
          <a:p>
            <a:pPr lvl="4"/>
            <a:r>
              <a:rPr lang="th-TH"/>
              <a:t>ระดับที่ห้า</a:t>
            </a:r>
          </a:p>
        </p:txBody>
      </p:sp>
      <p:sp>
        <p:nvSpPr>
          <p:cNvPr id="4" name="ตัวแทนเนื้อหา 3"/>
          <p:cNvSpPr>
            <a:spLocks noGrp="1"/>
          </p:cNvSpPr>
          <p:nvPr>
            <p:ph sz="half" idx="2"/>
          </p:nvPr>
        </p:nvSpPr>
        <p:spPr>
          <a:xfrm>
            <a:off x="6197600" y="2372884"/>
            <a:ext cx="5384800" cy="3394075"/>
          </a:xfrm>
          <a:prstGeom prst="rect">
            <a:avLst/>
          </a:prstGeo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th-TH"/>
              <a:t>คลิกเพื่อแก้ไขลักษณะของข้อความต้นแบบ</a:t>
            </a:r>
          </a:p>
          <a:p>
            <a:pPr lvl="1"/>
            <a:r>
              <a:rPr lang="th-TH"/>
              <a:t>ระดับที่สอง</a:t>
            </a:r>
          </a:p>
          <a:p>
            <a:pPr lvl="2"/>
            <a:r>
              <a:rPr lang="th-TH"/>
              <a:t>ระดับที่สาม</a:t>
            </a:r>
          </a:p>
          <a:p>
            <a:pPr lvl="3"/>
            <a:r>
              <a:rPr lang="th-TH"/>
              <a:t>ระดับที่สี่</a:t>
            </a:r>
          </a:p>
          <a:p>
            <a:pPr lvl="4"/>
            <a:r>
              <a:rPr lang="th-TH"/>
              <a:t>ระดับที่ห้า</a:t>
            </a:r>
          </a:p>
        </p:txBody>
      </p:sp>
      <p:sp>
        <p:nvSpPr>
          <p:cNvPr id="5" name="ตัวแทนวันที่ 4"/>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11/03/66</a:t>
            </a:fld>
            <a:endParaRPr lang="th-TH">
              <a:solidFill>
                <a:prstClr val="black">
                  <a:tint val="75000"/>
                </a:prstClr>
              </a:solidFill>
            </a:endParaRPr>
          </a:p>
        </p:txBody>
      </p:sp>
      <p:sp>
        <p:nvSpPr>
          <p:cNvPr id="6" name="ตัวแทนท้ายกระดาษ 5"/>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7" name="ตัวแทนหมายเลขภาพนิ่ง 6"/>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sp>
        <p:nvSpPr>
          <p:cNvPr id="58" name="เมฆ 57"/>
          <p:cNvSpPr/>
          <p:nvPr userDrawn="1"/>
        </p:nvSpPr>
        <p:spPr>
          <a:xfrm rot="20459731">
            <a:off x="-1667293" y="-1319217"/>
            <a:ext cx="4005304" cy="2900781"/>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59" name="กลุ่ม 58"/>
          <p:cNvGrpSpPr/>
          <p:nvPr userDrawn="1"/>
        </p:nvGrpSpPr>
        <p:grpSpPr>
          <a:xfrm>
            <a:off x="8701375" y="6180880"/>
            <a:ext cx="3015709" cy="600000"/>
            <a:chOff x="3289945" y="3405879"/>
            <a:chExt cx="2261782" cy="450000"/>
          </a:xfrm>
        </p:grpSpPr>
        <p:sp>
          <p:nvSpPr>
            <p:cNvPr id="60" name="วงรี 59"/>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1" name="วงรี 60"/>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2" name="วงรี 61"/>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3" name="วงรี 62"/>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64" name="กลุ่ม 63"/>
          <p:cNvGrpSpPr/>
          <p:nvPr userDrawn="1"/>
        </p:nvGrpSpPr>
        <p:grpSpPr>
          <a:xfrm>
            <a:off x="9859752" y="-1319217"/>
            <a:ext cx="4005304" cy="3066631"/>
            <a:chOff x="7394814" y="-989414"/>
            <a:chExt cx="3003978" cy="2299973"/>
          </a:xfrm>
        </p:grpSpPr>
        <p:sp>
          <p:nvSpPr>
            <p:cNvPr id="65" name="เมฆ 64"/>
            <p:cNvSpPr/>
            <p:nvPr/>
          </p:nvSpPr>
          <p:spPr>
            <a:xfrm rot="1140269" flipH="1">
              <a:off x="7394814" y="-989414"/>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66" name="รูปภาพ 6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0814334" flipH="1">
              <a:off x="7753789" y="133389"/>
              <a:ext cx="1171456" cy="1177170"/>
            </a:xfrm>
            <a:prstGeom prst="rect">
              <a:avLst/>
            </a:prstGeom>
            <a:effectLst>
              <a:outerShdw blurRad="50800" dist="38100" dir="2700000" algn="tl" rotWithShape="0">
                <a:schemeClr val="accent4">
                  <a:alpha val="40000"/>
                </a:schemeClr>
              </a:outerShdw>
            </a:effectLst>
          </p:spPr>
        </p:pic>
        <p:pic>
          <p:nvPicPr>
            <p:cNvPr id="67" name="รูปภาพ 6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74933" y="84415"/>
              <a:ext cx="380089" cy="404611"/>
            </a:xfrm>
            <a:prstGeom prst="rect">
              <a:avLst/>
            </a:prstGeom>
          </p:spPr>
        </p:pic>
      </p:grpSp>
      <p:pic>
        <p:nvPicPr>
          <p:cNvPr id="68" name="รูปภาพ 6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68102" y="356143"/>
            <a:ext cx="1638703" cy="1433864"/>
          </a:xfrm>
          <a:prstGeom prst="rect">
            <a:avLst/>
          </a:prstGeom>
          <a:effectLst>
            <a:outerShdw blurRad="50800" dist="38100" dir="2700000" algn="tl" rotWithShape="0">
              <a:schemeClr val="accent4">
                <a:alpha val="40000"/>
              </a:schemeClr>
            </a:outerShdw>
          </a:effectLst>
        </p:spPr>
      </p:pic>
      <p:grpSp>
        <p:nvGrpSpPr>
          <p:cNvPr id="69" name="กลุ่ม 68"/>
          <p:cNvGrpSpPr/>
          <p:nvPr userDrawn="1"/>
        </p:nvGrpSpPr>
        <p:grpSpPr>
          <a:xfrm rot="15225443">
            <a:off x="-1834552" y="5276199"/>
            <a:ext cx="4005304" cy="2900781"/>
            <a:chOff x="-1201710" y="3007086"/>
            <a:chExt cx="3003978" cy="2175586"/>
          </a:xfrm>
          <a:effectLst>
            <a:outerShdw blurRad="50800" dist="38100" dir="2700000" algn="tl" rotWithShape="0">
              <a:schemeClr val="accent4">
                <a:alpha val="40000"/>
              </a:schemeClr>
            </a:outerShdw>
          </a:effectLst>
        </p:grpSpPr>
        <p:sp>
          <p:nvSpPr>
            <p:cNvPr id="70" name="เมฆ 69"/>
            <p:cNvSpPr/>
            <p:nvPr/>
          </p:nvSpPr>
          <p:spPr>
            <a:xfrm rot="20459731">
              <a:off x="-1201710" y="3007086"/>
              <a:ext cx="3003978" cy="2175586"/>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71" name="รูปภาพ 7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4835" y="4637363"/>
              <a:ext cx="250890" cy="269338"/>
            </a:xfrm>
            <a:prstGeom prst="rect">
              <a:avLst/>
            </a:prstGeom>
          </p:spPr>
        </p:pic>
        <p:pic>
          <p:nvPicPr>
            <p:cNvPr id="72" name="รูปภาพ 71"/>
            <p:cNvPicPr>
              <a:picLocks noChangeAspect="1"/>
            </p:cNvPicPr>
            <p:nvPr/>
          </p:nvPicPr>
          <p:blipFill rotWithShape="1">
            <a:blip r:embed="rId6">
              <a:extLst>
                <a:ext uri="{BEBA8EAE-BF5A-486C-A8C5-ECC9F3942E4B}">
                  <a14:imgProps xmlns:a14="http://schemas.microsoft.com/office/drawing/2010/main">
                    <a14:imgLayer r:embed="rId7">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795654" y="4158821"/>
              <a:ext cx="325391" cy="361638"/>
            </a:xfrm>
            <a:prstGeom prst="rect">
              <a:avLst/>
            </a:prstGeom>
          </p:spPr>
        </p:pic>
      </p:grpSp>
      <p:sp>
        <p:nvSpPr>
          <p:cNvPr id="2" name="ชื่อเรื่อง 1"/>
          <p:cNvSpPr>
            <a:spLocks noGrp="1"/>
          </p:cNvSpPr>
          <p:nvPr>
            <p:ph type="title"/>
          </p:nvPr>
        </p:nvSpPr>
        <p:spPr>
          <a:xfrm>
            <a:off x="609600" y="932723"/>
            <a:ext cx="10972800" cy="1143000"/>
          </a:xfrm>
          <a:prstGeom prst="rect">
            <a:avLst/>
          </a:prstGeom>
        </p:spPr>
        <p:txBody>
          <a:bodyPr/>
          <a:lstStyle>
            <a:lvl1pPr>
              <a:defRPr>
                <a:solidFill>
                  <a:srgbClr val="FFD757"/>
                </a:solidFill>
              </a:defRPr>
            </a:lvl1pPr>
          </a:lstStyle>
          <a:p>
            <a:r>
              <a:rPr lang="th-TH" dirty="0"/>
              <a:t>คลิกเพื่อแก้ไขลักษณะชื่อเรื่องต้นแบบ</a:t>
            </a:r>
          </a:p>
        </p:txBody>
      </p:sp>
    </p:spTree>
    <p:extLst>
      <p:ext uri="{BB962C8B-B14F-4D97-AF65-F5344CB8AC3E}">
        <p14:creationId xmlns:p14="http://schemas.microsoft.com/office/powerpoint/2010/main" val="226012580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เฉพาะชื่อเรื่อง">
    <p:spTree>
      <p:nvGrpSpPr>
        <p:cNvPr id="1" name=""/>
        <p:cNvGrpSpPr/>
        <p:nvPr/>
      </p:nvGrpSpPr>
      <p:grpSpPr>
        <a:xfrm>
          <a:off x="0" y="0"/>
          <a:ext cx="0" cy="0"/>
          <a:chOff x="0" y="0"/>
          <a:chExt cx="0" cy="0"/>
        </a:xfrm>
      </p:grpSpPr>
      <p:grpSp>
        <p:nvGrpSpPr>
          <p:cNvPr id="43" name="กลุ่ม 42"/>
          <p:cNvGrpSpPr/>
          <p:nvPr userDrawn="1"/>
        </p:nvGrpSpPr>
        <p:grpSpPr>
          <a:xfrm>
            <a:off x="335361" y="356660"/>
            <a:ext cx="11425271" cy="6124221"/>
            <a:chOff x="251519" y="267494"/>
            <a:chExt cx="8568953" cy="4593166"/>
          </a:xfrm>
        </p:grpSpPr>
        <p:sp>
          <p:nvSpPr>
            <p:cNvPr id="6" name="สี่เหลี่ยมผืนผ้า 5"/>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7" name="กลุ่ม 6"/>
            <p:cNvGrpSpPr/>
            <p:nvPr userDrawn="1"/>
          </p:nvGrpSpPr>
          <p:grpSpPr>
            <a:xfrm>
              <a:off x="251519" y="267494"/>
              <a:ext cx="8568953" cy="4593166"/>
              <a:chOff x="-29030" y="17128"/>
              <a:chExt cx="9151241" cy="5109244"/>
            </a:xfrm>
          </p:grpSpPr>
          <p:grpSp>
            <p:nvGrpSpPr>
              <p:cNvPr id="8" name="กลุ่ม 7"/>
              <p:cNvGrpSpPr/>
              <p:nvPr/>
            </p:nvGrpSpPr>
            <p:grpSpPr>
              <a:xfrm>
                <a:off x="187436" y="17128"/>
                <a:ext cx="8652652" cy="5109244"/>
                <a:chOff x="187436" y="17128"/>
                <a:chExt cx="8652652" cy="5109244"/>
              </a:xfrm>
            </p:grpSpPr>
            <p:cxnSp>
              <p:nvCxnSpPr>
                <p:cNvPr id="22"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3"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9" name="กลุ่ม 8"/>
              <p:cNvGrpSpPr/>
              <p:nvPr/>
            </p:nvGrpSpPr>
            <p:grpSpPr>
              <a:xfrm>
                <a:off x="-29030" y="263553"/>
                <a:ext cx="9151241" cy="4703748"/>
                <a:chOff x="-29030" y="263553"/>
                <a:chExt cx="9151241" cy="4703748"/>
              </a:xfrm>
            </p:grpSpPr>
            <p:cxnSp>
              <p:nvCxnSpPr>
                <p:cNvPr id="10"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sp>
        <p:nvSpPr>
          <p:cNvPr id="3" name="ตัวแทนวันที่ 2"/>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11/03/66</a:t>
            </a:fld>
            <a:endParaRPr lang="th-TH">
              <a:solidFill>
                <a:prstClr val="black">
                  <a:tint val="75000"/>
                </a:prstClr>
              </a:solidFill>
            </a:endParaRPr>
          </a:p>
        </p:txBody>
      </p:sp>
      <p:sp>
        <p:nvSpPr>
          <p:cNvPr id="4" name="ตัวแทนท้ายกระดาษ 3"/>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5" name="ตัวแทนหมายเลขภาพนิ่ง 4"/>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grpSp>
        <p:nvGrpSpPr>
          <p:cNvPr id="57" name="กลุ่ม 56"/>
          <p:cNvGrpSpPr/>
          <p:nvPr userDrawn="1"/>
        </p:nvGrpSpPr>
        <p:grpSpPr>
          <a:xfrm>
            <a:off x="391992" y="6180880"/>
            <a:ext cx="3015709" cy="600000"/>
            <a:chOff x="3289945" y="3405879"/>
            <a:chExt cx="2261782" cy="450000"/>
          </a:xfrm>
        </p:grpSpPr>
        <p:sp>
          <p:nvSpPr>
            <p:cNvPr id="58" name="วงรี 57"/>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9" name="วงรี 58"/>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0" name="วงรี 59"/>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1" name="วงรี 60"/>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74" name="กลุ่ม 73"/>
          <p:cNvGrpSpPr/>
          <p:nvPr userDrawn="1"/>
        </p:nvGrpSpPr>
        <p:grpSpPr>
          <a:xfrm flipV="1">
            <a:off x="-244895" y="-2331640"/>
            <a:ext cx="13038619" cy="3012999"/>
            <a:chOff x="-405164" y="4638485"/>
            <a:chExt cx="9778964" cy="2259749"/>
          </a:xfrm>
          <a:effectLst>
            <a:outerShdw blurRad="50800" dist="38100" dir="2700000" algn="tl" rotWithShape="0">
              <a:schemeClr val="accent4">
                <a:alpha val="40000"/>
              </a:schemeClr>
            </a:outerShdw>
          </a:effectLst>
        </p:grpSpPr>
        <p:sp>
          <p:nvSpPr>
            <p:cNvPr id="75" name="เมฆ 74"/>
            <p:cNvSpPr/>
            <p:nvPr/>
          </p:nvSpPr>
          <p:spPr>
            <a:xfrm rot="489113">
              <a:off x="-405164" y="4642632"/>
              <a:ext cx="3003978" cy="2221535"/>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76" name="รูปภาพ 7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433864" flipV="1">
              <a:off x="1961800" y="4732356"/>
              <a:ext cx="310808" cy="499996"/>
            </a:xfrm>
            <a:prstGeom prst="rect">
              <a:avLst/>
            </a:prstGeom>
          </p:spPr>
        </p:pic>
        <p:sp>
          <p:nvSpPr>
            <p:cNvPr id="77" name="เมฆ 76"/>
            <p:cNvSpPr/>
            <p:nvPr/>
          </p:nvSpPr>
          <p:spPr>
            <a:xfrm>
              <a:off x="6369822" y="4638485"/>
              <a:ext cx="3003978" cy="2221535"/>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78" name="รูปภาพ 7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762472" flipH="1" flipV="1">
              <a:off x="6548384" y="4682270"/>
              <a:ext cx="379045" cy="523443"/>
            </a:xfrm>
            <a:prstGeom prst="rect">
              <a:avLst/>
            </a:prstGeom>
          </p:spPr>
        </p:pic>
        <p:sp>
          <p:nvSpPr>
            <p:cNvPr id="79" name="เมฆ 78"/>
            <p:cNvSpPr/>
            <p:nvPr/>
          </p:nvSpPr>
          <p:spPr>
            <a:xfrm rot="251312">
              <a:off x="1749031" y="4676699"/>
              <a:ext cx="3003978" cy="2221535"/>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80" name="รูปภาพ 7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644285" flipH="1" flipV="1">
              <a:off x="4212852" y="4688399"/>
              <a:ext cx="327561" cy="381162"/>
            </a:xfrm>
            <a:prstGeom prst="rect">
              <a:avLst/>
            </a:prstGeom>
          </p:spPr>
        </p:pic>
        <p:sp>
          <p:nvSpPr>
            <p:cNvPr id="81" name="เมฆ 80"/>
            <p:cNvSpPr/>
            <p:nvPr/>
          </p:nvSpPr>
          <p:spPr>
            <a:xfrm rot="621615">
              <a:off x="3986711" y="4676699"/>
              <a:ext cx="3003978" cy="2221535"/>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82" name="รูปภาพ 81"/>
            <p:cNvPicPr>
              <a:picLocks noChangeAspect="1"/>
            </p:cNvPicPr>
            <p:nvPr/>
          </p:nvPicPr>
          <p:blipFill rotWithShape="1">
            <a:blip r:embed="rId5" cstate="print">
              <a:extLst>
                <a:ext uri="{BEBA8EAE-BF5A-486C-A8C5-ECC9F3942E4B}">
                  <a14:imgProps xmlns:a14="http://schemas.microsoft.com/office/drawing/2010/main">
                    <a14:imgLayer r:embed="rId6">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6442195" y="4878980"/>
              <a:ext cx="186025" cy="206747"/>
            </a:xfrm>
            <a:prstGeom prst="rect">
              <a:avLst/>
            </a:prstGeom>
          </p:spPr>
        </p:pic>
        <p:pic>
          <p:nvPicPr>
            <p:cNvPr id="83" name="รูปภาพ 8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564793" y="4766416"/>
              <a:ext cx="207247" cy="222486"/>
            </a:xfrm>
            <a:prstGeom prst="rect">
              <a:avLst/>
            </a:prstGeom>
          </p:spPr>
        </p:pic>
        <p:pic>
          <p:nvPicPr>
            <p:cNvPr id="84" name="รูปภาพ 8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998768" y="4910457"/>
              <a:ext cx="207247" cy="222486"/>
            </a:xfrm>
            <a:prstGeom prst="rect">
              <a:avLst/>
            </a:prstGeom>
          </p:spPr>
        </p:pic>
        <p:pic>
          <p:nvPicPr>
            <p:cNvPr id="85" name="รูปภาพ 84"/>
            <p:cNvPicPr>
              <a:picLocks noChangeAspect="1"/>
            </p:cNvPicPr>
            <p:nvPr/>
          </p:nvPicPr>
          <p:blipFill rotWithShape="1">
            <a:blip r:embed="rId8" cstate="print">
              <a:extLst>
                <a:ext uri="{BEBA8EAE-BF5A-486C-A8C5-ECC9F3942E4B}">
                  <a14:imgProps xmlns:a14="http://schemas.microsoft.com/office/drawing/2010/main">
                    <a14:imgLayer r:embed="rId9">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2584042" y="4644281"/>
              <a:ext cx="279890" cy="311068"/>
            </a:xfrm>
            <a:prstGeom prst="rect">
              <a:avLst/>
            </a:prstGeom>
          </p:spPr>
        </p:pic>
        <p:pic>
          <p:nvPicPr>
            <p:cNvPr id="86" name="รูปภาพ 8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89511" y="4840371"/>
              <a:ext cx="207247" cy="222486"/>
            </a:xfrm>
            <a:prstGeom prst="rect">
              <a:avLst/>
            </a:prstGeom>
          </p:spPr>
        </p:pic>
      </p:grpSp>
      <p:pic>
        <p:nvPicPr>
          <p:cNvPr id="87" name="รูปภาพ 86"/>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rot="10524372" flipH="1">
            <a:off x="-388979" y="-327259"/>
            <a:ext cx="1561941" cy="1569560"/>
          </a:xfrm>
          <a:prstGeom prst="rect">
            <a:avLst/>
          </a:prstGeom>
          <a:effectLst>
            <a:outerShdw blurRad="50800" dist="38100" dir="2700000" algn="tl" rotWithShape="0">
              <a:schemeClr val="accent4">
                <a:alpha val="40000"/>
              </a:schemeClr>
            </a:outerShdw>
          </a:effectLst>
        </p:spPr>
      </p:pic>
      <p:pic>
        <p:nvPicPr>
          <p:cNvPr id="88" name="รูปภาพ 87"/>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0438900" y="5822424"/>
            <a:ext cx="1718201" cy="1062960"/>
          </a:xfrm>
          <a:prstGeom prst="rect">
            <a:avLst/>
          </a:prstGeom>
          <a:effectLst>
            <a:outerShdw blurRad="50800" dist="25400" dir="10800000" algn="r" rotWithShape="0">
              <a:schemeClr val="accent4">
                <a:alpha val="40000"/>
              </a:schemeClr>
            </a:outerShdw>
          </a:effectLst>
        </p:spPr>
      </p:pic>
      <p:sp>
        <p:nvSpPr>
          <p:cNvPr id="2" name="ชื่อเรื่อง 1"/>
          <p:cNvSpPr>
            <a:spLocks noGrp="1"/>
          </p:cNvSpPr>
          <p:nvPr>
            <p:ph type="title"/>
          </p:nvPr>
        </p:nvSpPr>
        <p:spPr>
          <a:xfrm>
            <a:off x="589343" y="510784"/>
            <a:ext cx="10972800" cy="1143000"/>
          </a:xfrm>
          <a:prstGeom prst="rect">
            <a:avLst/>
          </a:prstGeom>
        </p:spPr>
        <p:txBody>
          <a:bodyPr/>
          <a:lstStyle/>
          <a:p>
            <a:r>
              <a:rPr lang="th-TH"/>
              <a:t>คลิกเพื่อแก้ไขลักษณะชื่อเรื่องต้นแบบ</a:t>
            </a:r>
          </a:p>
        </p:txBody>
      </p:sp>
      <p:grpSp>
        <p:nvGrpSpPr>
          <p:cNvPr id="44" name="กลุ่ม 43"/>
          <p:cNvGrpSpPr/>
          <p:nvPr userDrawn="1"/>
        </p:nvGrpSpPr>
        <p:grpSpPr>
          <a:xfrm>
            <a:off x="431372" y="1360557"/>
            <a:ext cx="11213005" cy="4826528"/>
            <a:chOff x="323528" y="1020418"/>
            <a:chExt cx="8409754" cy="3619896"/>
          </a:xfrm>
        </p:grpSpPr>
        <p:sp>
          <p:nvSpPr>
            <p:cNvPr id="45" name="บวก 44"/>
            <p:cNvSpPr/>
            <p:nvPr userDrawn="1"/>
          </p:nvSpPr>
          <p:spPr>
            <a:xfrm rot="20706355">
              <a:off x="2718318" y="102041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6" name="บวก 45"/>
            <p:cNvSpPr/>
            <p:nvPr userDrawn="1"/>
          </p:nvSpPr>
          <p:spPr>
            <a:xfrm rot="17093645" flipH="1">
              <a:off x="1006423" y="332607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7" name="บวก 46"/>
            <p:cNvSpPr/>
            <p:nvPr userDrawn="1"/>
          </p:nvSpPr>
          <p:spPr>
            <a:xfrm rot="4506355">
              <a:off x="6608153" y="3236369"/>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8" name="บวก 47"/>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9" name="วงรี 48"/>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0" name="วงรี 49"/>
            <p:cNvSpPr/>
            <p:nvPr userDrawn="1"/>
          </p:nvSpPr>
          <p:spPr>
            <a:xfrm>
              <a:off x="7142612" y="444395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1" name="วงรี 50"/>
            <p:cNvSpPr/>
            <p:nvPr userDrawn="1"/>
          </p:nvSpPr>
          <p:spPr>
            <a:xfrm>
              <a:off x="2318076"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2" name="สามเหลี่ยมหน้าจั่ว 51"/>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3" name="สามเหลี่ยมหน้าจั่ว 52"/>
            <p:cNvSpPr/>
            <p:nvPr userDrawn="1"/>
          </p:nvSpPr>
          <p:spPr>
            <a:xfrm rot="1783205">
              <a:off x="4103960" y="4532314"/>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4" name="สามเหลี่ยมหน้าจั่ว 53"/>
            <p:cNvSpPr/>
            <p:nvPr userDrawn="1"/>
          </p:nvSpPr>
          <p:spPr>
            <a:xfrm rot="19585674">
              <a:off x="4443146" y="235572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5" name="สามเหลี่ยมหน้าจั่ว 54"/>
            <p:cNvSpPr/>
            <p:nvPr userDrawn="1"/>
          </p:nvSpPr>
          <p:spPr>
            <a:xfrm rot="19590220">
              <a:off x="8625282" y="266459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6" name="วงรี 55"/>
            <p:cNvSpPr/>
            <p:nvPr userDrawn="1"/>
          </p:nvSpPr>
          <p:spPr>
            <a:xfrm>
              <a:off x="323528" y="132602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89" name="บวก 88"/>
          <p:cNvSpPr/>
          <p:nvPr userDrawn="1"/>
        </p:nvSpPr>
        <p:spPr>
          <a:xfrm rot="4506355">
            <a:off x="3146243" y="3355054"/>
            <a:ext cx="215029" cy="220305"/>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Tree>
    <p:extLst>
      <p:ext uri="{BB962C8B-B14F-4D97-AF65-F5344CB8AC3E}">
        <p14:creationId xmlns:p14="http://schemas.microsoft.com/office/powerpoint/2010/main" val="309165996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ว่างเปล่า">
    <p:spTree>
      <p:nvGrpSpPr>
        <p:cNvPr id="1" name=""/>
        <p:cNvGrpSpPr/>
        <p:nvPr/>
      </p:nvGrpSpPr>
      <p:grpSpPr>
        <a:xfrm>
          <a:off x="0" y="0"/>
          <a:ext cx="0" cy="0"/>
          <a:chOff x="0" y="0"/>
          <a:chExt cx="0" cy="0"/>
        </a:xfrm>
      </p:grpSpPr>
      <p:grpSp>
        <p:nvGrpSpPr>
          <p:cNvPr id="92" name="กลุ่ม 91"/>
          <p:cNvGrpSpPr/>
          <p:nvPr userDrawn="1"/>
        </p:nvGrpSpPr>
        <p:grpSpPr>
          <a:xfrm>
            <a:off x="335361" y="356660"/>
            <a:ext cx="11425271" cy="6124221"/>
            <a:chOff x="251519" y="267494"/>
            <a:chExt cx="8568953" cy="4593166"/>
          </a:xfrm>
        </p:grpSpPr>
        <p:sp>
          <p:nvSpPr>
            <p:cNvPr id="93" name="สี่เหลี่ยมผืนผ้า 92"/>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94" name="กลุ่ม 93"/>
            <p:cNvGrpSpPr/>
            <p:nvPr userDrawn="1"/>
          </p:nvGrpSpPr>
          <p:grpSpPr>
            <a:xfrm>
              <a:off x="251519" y="267494"/>
              <a:ext cx="8568953" cy="4593166"/>
              <a:chOff x="-29030" y="17128"/>
              <a:chExt cx="9151241" cy="5109244"/>
            </a:xfrm>
          </p:grpSpPr>
          <p:grpSp>
            <p:nvGrpSpPr>
              <p:cNvPr id="95" name="กลุ่ม 94"/>
              <p:cNvGrpSpPr/>
              <p:nvPr/>
            </p:nvGrpSpPr>
            <p:grpSpPr>
              <a:xfrm>
                <a:off x="187436" y="17128"/>
                <a:ext cx="8652652" cy="5109244"/>
                <a:chOff x="187436" y="17128"/>
                <a:chExt cx="8652652" cy="5109244"/>
              </a:xfrm>
            </p:grpSpPr>
            <p:cxnSp>
              <p:nvCxnSpPr>
                <p:cNvPr id="109"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0"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1"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2"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3"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4"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5"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6"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7"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8"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9"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0"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1"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2"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3"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4"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5"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6"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7"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8"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9"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96" name="กลุ่ม 95"/>
              <p:cNvGrpSpPr/>
              <p:nvPr/>
            </p:nvGrpSpPr>
            <p:grpSpPr>
              <a:xfrm>
                <a:off x="-29030" y="263553"/>
                <a:ext cx="9151241" cy="4703748"/>
                <a:chOff x="-29030" y="263553"/>
                <a:chExt cx="9151241" cy="4703748"/>
              </a:xfrm>
            </p:grpSpPr>
            <p:cxnSp>
              <p:nvCxnSpPr>
                <p:cNvPr id="97"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98"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99"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0"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1"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2"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3"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4"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5"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6"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7"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8"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sp>
        <p:nvSpPr>
          <p:cNvPr id="2" name="ตัวแทนวันที่ 1"/>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11/03/66</a:t>
            </a:fld>
            <a:endParaRPr lang="th-TH">
              <a:solidFill>
                <a:prstClr val="black">
                  <a:tint val="75000"/>
                </a:prstClr>
              </a:solidFill>
            </a:endParaRPr>
          </a:p>
        </p:txBody>
      </p:sp>
      <p:sp>
        <p:nvSpPr>
          <p:cNvPr id="3" name="ตัวแทนท้ายกระดาษ 2"/>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4" name="ตัวแทนหมายเลขภาพนิ่ง 3"/>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grpSp>
        <p:nvGrpSpPr>
          <p:cNvPr id="130" name="กลุ่ม 129"/>
          <p:cNvGrpSpPr/>
          <p:nvPr userDrawn="1"/>
        </p:nvGrpSpPr>
        <p:grpSpPr>
          <a:xfrm>
            <a:off x="1295468" y="860649"/>
            <a:ext cx="9957331" cy="4997409"/>
            <a:chOff x="971600" y="645485"/>
            <a:chExt cx="7467998" cy="3748057"/>
          </a:xfrm>
        </p:grpSpPr>
        <p:sp>
          <p:nvSpPr>
            <p:cNvPr id="80" name="บวก 79"/>
            <p:cNvSpPr/>
            <p:nvPr userDrawn="1"/>
          </p:nvSpPr>
          <p:spPr>
            <a:xfrm rot="20706355">
              <a:off x="3438398" y="6454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1" name="บวก 80"/>
            <p:cNvSpPr/>
            <p:nvPr userDrawn="1"/>
          </p:nvSpPr>
          <p:spPr>
            <a:xfrm rot="17093645" flipH="1">
              <a:off x="1006423" y="332607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2" name="บวก 81"/>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3" name="บวก 82"/>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4" name="วงรี 83"/>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5" name="วงรี 84"/>
            <p:cNvSpPr/>
            <p:nvPr userDrawn="1"/>
          </p:nvSpPr>
          <p:spPr>
            <a:xfrm>
              <a:off x="7142612"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6" name="วงรี 85"/>
            <p:cNvSpPr/>
            <p:nvPr userDrawn="1"/>
          </p:nvSpPr>
          <p:spPr>
            <a:xfrm>
              <a:off x="2267744"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7" name="สามเหลี่ยมหน้าจั่ว 86"/>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8" name="สามเหลี่ยมหน้าจั่ว 87"/>
            <p:cNvSpPr/>
            <p:nvPr userDrawn="1"/>
          </p:nvSpPr>
          <p:spPr>
            <a:xfrm rot="1783205">
              <a:off x="4103960" y="428554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9" name="สามเหลี่ยมหน้าจั่ว 88"/>
            <p:cNvSpPr/>
            <p:nvPr userDrawn="1"/>
          </p:nvSpPr>
          <p:spPr>
            <a:xfrm rot="19585674">
              <a:off x="1346802" y="235572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0" name="สามเหลี่ยมหน้าจั่ว 89"/>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1" name="วงรี 90"/>
            <p:cNvSpPr/>
            <p:nvPr userDrawn="1"/>
          </p:nvSpPr>
          <p:spPr>
            <a:xfrm>
              <a:off x="971600" y="183007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144" name="กลุ่ม 143"/>
          <p:cNvGrpSpPr/>
          <p:nvPr userDrawn="1"/>
        </p:nvGrpSpPr>
        <p:grpSpPr>
          <a:xfrm>
            <a:off x="8618771" y="68627"/>
            <a:ext cx="3015709" cy="600000"/>
            <a:chOff x="3289945" y="3405879"/>
            <a:chExt cx="2261782" cy="450000"/>
          </a:xfrm>
        </p:grpSpPr>
        <p:sp>
          <p:nvSpPr>
            <p:cNvPr id="145" name="วงรี 144"/>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46" name="วงรี 145"/>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47" name="วงรี 146"/>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48" name="วงรี 147"/>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149" name="กลุ่ม 148"/>
          <p:cNvGrpSpPr/>
          <p:nvPr userDrawn="1"/>
        </p:nvGrpSpPr>
        <p:grpSpPr>
          <a:xfrm>
            <a:off x="9608752" y="4039911"/>
            <a:ext cx="4005304" cy="4633580"/>
            <a:chOff x="7206564" y="3029932"/>
            <a:chExt cx="3003978" cy="3475185"/>
          </a:xfrm>
        </p:grpSpPr>
        <p:pic>
          <p:nvPicPr>
            <p:cNvPr id="150" name="รูปภาพ 14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66751" y="3029932"/>
              <a:ext cx="1627664" cy="1846073"/>
            </a:xfrm>
            <a:prstGeom prst="rect">
              <a:avLst/>
            </a:prstGeom>
            <a:effectLst>
              <a:outerShdw blurRad="50800" dist="38100" dir="2700000" algn="tl" rotWithShape="0">
                <a:schemeClr val="accent4">
                  <a:alpha val="40000"/>
                </a:schemeClr>
              </a:outerShdw>
            </a:effectLst>
          </p:spPr>
        </p:pic>
        <p:sp>
          <p:nvSpPr>
            <p:cNvPr id="151" name="เมฆ 150"/>
            <p:cNvSpPr/>
            <p:nvPr/>
          </p:nvSpPr>
          <p:spPr>
            <a:xfrm rot="20279911">
              <a:off x="7206564" y="4329531"/>
              <a:ext cx="3003978" cy="2175586"/>
            </a:xfrm>
            <a:prstGeom prst="cloud">
              <a:avLst/>
            </a:prstGeom>
            <a:solidFill>
              <a:schemeClr val="accent4">
                <a:lumMod val="60000"/>
                <a:lumOff val="40000"/>
              </a:schemeClr>
            </a:solidFill>
            <a:ln>
              <a:noFill/>
            </a:ln>
            <a:effectLst>
              <a:outerShdw blurRad="50800" dist="38100" dir="8100000" algn="t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152" name="รูปภาพ 15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420180">
              <a:off x="8646338" y="4391917"/>
              <a:ext cx="380089" cy="404611"/>
            </a:xfrm>
            <a:prstGeom prst="rect">
              <a:avLst/>
            </a:prstGeom>
          </p:spPr>
        </p:pic>
        <p:pic>
          <p:nvPicPr>
            <p:cNvPr id="153" name="รูปภาพ 15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420180">
              <a:off x="8087453" y="4786043"/>
              <a:ext cx="250890" cy="269338"/>
            </a:xfrm>
            <a:prstGeom prst="rect">
              <a:avLst/>
            </a:prstGeom>
          </p:spPr>
        </p:pic>
      </p:grpSp>
      <p:grpSp>
        <p:nvGrpSpPr>
          <p:cNvPr id="154" name="กลุ่ม 153"/>
          <p:cNvGrpSpPr/>
          <p:nvPr userDrawn="1"/>
        </p:nvGrpSpPr>
        <p:grpSpPr>
          <a:xfrm>
            <a:off x="-1834552" y="5072712"/>
            <a:ext cx="4005304" cy="3268891"/>
            <a:chOff x="-1375914" y="3804533"/>
            <a:chExt cx="3003978" cy="2451668"/>
          </a:xfrm>
        </p:grpSpPr>
        <p:grpSp>
          <p:nvGrpSpPr>
            <p:cNvPr id="155" name="กลุ่ม 154"/>
            <p:cNvGrpSpPr/>
            <p:nvPr/>
          </p:nvGrpSpPr>
          <p:grpSpPr>
            <a:xfrm rot="179820" flipH="1">
              <a:off x="-1375914" y="4080615"/>
              <a:ext cx="3003978" cy="2175586"/>
              <a:chOff x="7569120" y="4314392"/>
              <a:chExt cx="3003978" cy="2175586"/>
            </a:xfrm>
            <a:effectLst>
              <a:outerShdw blurRad="50800" dist="38100" dir="2700000" algn="tl" rotWithShape="0">
                <a:schemeClr val="accent4">
                  <a:alpha val="40000"/>
                </a:schemeClr>
              </a:outerShdw>
            </a:effectLst>
          </p:grpSpPr>
          <p:sp>
            <p:nvSpPr>
              <p:cNvPr id="157" name="เมฆ 156"/>
              <p:cNvSpPr/>
              <p:nvPr/>
            </p:nvSpPr>
            <p:spPr>
              <a:xfrm rot="20459731">
                <a:off x="7569120" y="4314392"/>
                <a:ext cx="3003978" cy="2175586"/>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158" name="รูปภาพ 15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60099" y="4448921"/>
                <a:ext cx="282531" cy="300759"/>
              </a:xfrm>
              <a:prstGeom prst="rect">
                <a:avLst/>
              </a:prstGeom>
            </p:spPr>
          </p:pic>
          <p:pic>
            <p:nvPicPr>
              <p:cNvPr id="159" name="รูปภาพ 158"/>
              <p:cNvPicPr>
                <a:picLocks noChangeAspect="1"/>
              </p:cNvPicPr>
              <p:nvPr/>
            </p:nvPicPr>
            <p:blipFill>
              <a:blip r:embed="rId4"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8039804" y="5053156"/>
                <a:ext cx="250890" cy="269338"/>
              </a:xfrm>
              <a:prstGeom prst="rect">
                <a:avLst/>
              </a:prstGeom>
            </p:spPr>
          </p:pic>
        </p:grpSp>
        <p:pic>
          <p:nvPicPr>
            <p:cNvPr id="156" name="รูปภาพ 15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2965" y="3804533"/>
              <a:ext cx="1171456" cy="1177170"/>
            </a:xfrm>
            <a:prstGeom prst="rect">
              <a:avLst/>
            </a:prstGeom>
            <a:effectLst>
              <a:outerShdw blurRad="50800" dist="38100" dir="2700000" algn="tl" rotWithShape="0">
                <a:schemeClr val="accent4">
                  <a:alpha val="40000"/>
                </a:schemeClr>
              </a:outerShdw>
            </a:effectLst>
          </p:spPr>
        </p:pic>
      </p:grpSp>
      <p:grpSp>
        <p:nvGrpSpPr>
          <p:cNvPr id="160" name="กลุ่ม 159"/>
          <p:cNvGrpSpPr/>
          <p:nvPr userDrawn="1"/>
        </p:nvGrpSpPr>
        <p:grpSpPr>
          <a:xfrm>
            <a:off x="-1447992" y="-1450391"/>
            <a:ext cx="4533125" cy="2900781"/>
            <a:chOff x="-1085994" y="-1087793"/>
            <a:chExt cx="3399844" cy="2175586"/>
          </a:xfrm>
        </p:grpSpPr>
        <p:grpSp>
          <p:nvGrpSpPr>
            <p:cNvPr id="161" name="กลุ่ม 160"/>
            <p:cNvGrpSpPr/>
            <p:nvPr/>
          </p:nvGrpSpPr>
          <p:grpSpPr>
            <a:xfrm>
              <a:off x="-1085994" y="-1087793"/>
              <a:ext cx="3003978" cy="2175586"/>
              <a:chOff x="-1085994" y="-1087793"/>
              <a:chExt cx="3003978" cy="2175586"/>
            </a:xfrm>
          </p:grpSpPr>
          <p:sp>
            <p:nvSpPr>
              <p:cNvPr id="163" name="เมฆ 162"/>
              <p:cNvSpPr/>
              <p:nvPr/>
            </p:nvSpPr>
            <p:spPr>
              <a:xfrm rot="20459731">
                <a:off x="-1085994" y="-1087793"/>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164" name="รูปภาพ 16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6075" y="640864"/>
                <a:ext cx="250890" cy="269338"/>
              </a:xfrm>
              <a:prstGeom prst="rect">
                <a:avLst/>
              </a:prstGeom>
            </p:spPr>
          </p:pic>
          <p:pic>
            <p:nvPicPr>
              <p:cNvPr id="165" name="รูปภาพ 164"/>
              <p:cNvPicPr>
                <a:picLocks noChangeAspect="1"/>
              </p:cNvPicPr>
              <p:nvPr/>
            </p:nvPicPr>
            <p:blipFill rotWithShape="1">
              <a:blip r:embed="rId7">
                <a:extLst>
                  <a:ext uri="{BEBA8EAE-BF5A-486C-A8C5-ECC9F3942E4B}">
                    <a14:imgProps xmlns:a14="http://schemas.microsoft.com/office/drawing/2010/main">
                      <a14:imgLayer r:embed="rId8">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590898" y="139832"/>
                <a:ext cx="325391" cy="361638"/>
              </a:xfrm>
              <a:prstGeom prst="rect">
                <a:avLst/>
              </a:prstGeom>
            </p:spPr>
          </p:pic>
        </p:grpSp>
        <p:pic>
          <p:nvPicPr>
            <p:cNvPr id="162" name="รูปภาพ 16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25199" y="102860"/>
              <a:ext cx="1288651" cy="797220"/>
            </a:xfrm>
            <a:prstGeom prst="rect">
              <a:avLst/>
            </a:prstGeom>
            <a:effectLst>
              <a:outerShdw blurRad="50800" dist="25400" dir="10800000" algn="r" rotWithShape="0">
                <a:schemeClr val="accent4">
                  <a:alpha val="40000"/>
                </a:schemeClr>
              </a:outerShdw>
            </a:effectLst>
          </p:spPr>
        </p:pic>
      </p:grpSp>
      <p:sp>
        <p:nvSpPr>
          <p:cNvPr id="166" name="ชื่อเรื่อง 1"/>
          <p:cNvSpPr>
            <a:spLocks noGrp="1"/>
          </p:cNvSpPr>
          <p:nvPr>
            <p:ph type="ctrTitle"/>
          </p:nvPr>
        </p:nvSpPr>
        <p:spPr>
          <a:xfrm>
            <a:off x="2080436" y="3418772"/>
            <a:ext cx="7567961" cy="1470025"/>
          </a:xfrm>
          <a:prstGeom prst="rect">
            <a:avLst/>
          </a:prstGeom>
        </p:spPr>
        <p:txBody>
          <a:bodyPr/>
          <a:lstStyle>
            <a:lvl1pPr>
              <a:defRPr>
                <a:solidFill>
                  <a:srgbClr val="FFD757"/>
                </a:solidFill>
              </a:defRPr>
            </a:lvl1pPr>
          </a:lstStyle>
          <a:p>
            <a:r>
              <a:rPr lang="th-TH" dirty="0"/>
              <a:t>คลิกเพื่อแก้ไขลักษณะชื่อเรื่องต้นแบบ</a:t>
            </a:r>
          </a:p>
        </p:txBody>
      </p:sp>
      <p:sp>
        <p:nvSpPr>
          <p:cNvPr id="167" name="ชื่อเรื่องรอง 2"/>
          <p:cNvSpPr>
            <a:spLocks noGrp="1"/>
          </p:cNvSpPr>
          <p:nvPr>
            <p:ph type="subTitle" idx="1"/>
          </p:nvPr>
        </p:nvSpPr>
        <p:spPr>
          <a:xfrm>
            <a:off x="1780795" y="1462463"/>
            <a:ext cx="8534400" cy="1752600"/>
          </a:xfrm>
          <a:prstGeom prst="rect">
            <a:avLst/>
          </a:prstGeom>
        </p:spPr>
        <p:txBody>
          <a:bodyPr/>
          <a:lstStyle>
            <a:lvl1pPr marL="0" indent="0" algn="ctr">
              <a:buNone/>
              <a:defRPr>
                <a:solidFill>
                  <a:schemeClr val="accent4"/>
                </a:solidFill>
              </a:defRPr>
            </a:lvl1pPr>
            <a:lvl2pPr marL="609570" indent="0" algn="ctr">
              <a:buNone/>
              <a:defRPr>
                <a:solidFill>
                  <a:schemeClr val="tx1">
                    <a:tint val="75000"/>
                  </a:schemeClr>
                </a:solidFill>
              </a:defRPr>
            </a:lvl2pPr>
            <a:lvl3pPr marL="1219140" indent="0" algn="ctr">
              <a:buNone/>
              <a:defRPr>
                <a:solidFill>
                  <a:schemeClr val="tx1">
                    <a:tint val="75000"/>
                  </a:schemeClr>
                </a:solidFill>
              </a:defRPr>
            </a:lvl3pPr>
            <a:lvl4pPr marL="1828709" indent="0" algn="ctr">
              <a:buNone/>
              <a:defRPr>
                <a:solidFill>
                  <a:schemeClr val="tx1">
                    <a:tint val="75000"/>
                  </a:schemeClr>
                </a:solidFill>
              </a:defRPr>
            </a:lvl4pPr>
            <a:lvl5pPr marL="2438278" indent="0" algn="ctr">
              <a:buNone/>
              <a:defRPr>
                <a:solidFill>
                  <a:schemeClr val="tx1">
                    <a:tint val="75000"/>
                  </a:schemeClr>
                </a:solidFill>
              </a:defRPr>
            </a:lvl5pPr>
            <a:lvl6pPr marL="3047848" indent="0" algn="ctr">
              <a:buNone/>
              <a:defRPr>
                <a:solidFill>
                  <a:schemeClr val="tx1">
                    <a:tint val="75000"/>
                  </a:schemeClr>
                </a:solidFill>
              </a:defRPr>
            </a:lvl6pPr>
            <a:lvl7pPr marL="3657418" indent="0" algn="ctr">
              <a:buNone/>
              <a:defRPr>
                <a:solidFill>
                  <a:schemeClr val="tx1">
                    <a:tint val="75000"/>
                  </a:schemeClr>
                </a:solidFill>
              </a:defRPr>
            </a:lvl7pPr>
            <a:lvl8pPr marL="4266987" indent="0" algn="ctr">
              <a:buNone/>
              <a:defRPr>
                <a:solidFill>
                  <a:schemeClr val="tx1">
                    <a:tint val="75000"/>
                  </a:schemeClr>
                </a:solidFill>
              </a:defRPr>
            </a:lvl8pPr>
            <a:lvl9pPr marL="4876557" indent="0" algn="ctr">
              <a:buNone/>
              <a:defRPr>
                <a:solidFill>
                  <a:schemeClr val="tx1">
                    <a:tint val="75000"/>
                  </a:schemeClr>
                </a:solidFill>
              </a:defRPr>
            </a:lvl9pPr>
          </a:lstStyle>
          <a:p>
            <a:r>
              <a:rPr lang="th-TH" dirty="0"/>
              <a:t>คลิกเพื่อแก้ไขลักษณะชื่อเรื่องรองต้นแบบ</a:t>
            </a:r>
          </a:p>
        </p:txBody>
      </p:sp>
    </p:spTree>
    <p:extLst>
      <p:ext uri="{BB962C8B-B14F-4D97-AF65-F5344CB8AC3E}">
        <p14:creationId xmlns:p14="http://schemas.microsoft.com/office/powerpoint/2010/main" val="250052546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TxTwoObj" preserve="1">
  <p:cSld name="การเปรียบเทียบ">
    <p:spTree>
      <p:nvGrpSpPr>
        <p:cNvPr id="1" name=""/>
        <p:cNvGrpSpPr/>
        <p:nvPr/>
      </p:nvGrpSpPr>
      <p:grpSpPr>
        <a:xfrm>
          <a:off x="0" y="0"/>
          <a:ext cx="0" cy="0"/>
          <a:chOff x="0" y="0"/>
          <a:chExt cx="0" cy="0"/>
        </a:xfrm>
      </p:grpSpPr>
      <p:sp>
        <p:nvSpPr>
          <p:cNvPr id="10" name="สี่เหลี่ยมผืนผ้า 9"/>
          <p:cNvSpPr/>
          <p:nvPr userDrawn="1"/>
        </p:nvSpPr>
        <p:spPr>
          <a:xfrm>
            <a:off x="335360" y="356660"/>
            <a:ext cx="11425269" cy="61242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11" name="กลุ่ม 10"/>
          <p:cNvGrpSpPr/>
          <p:nvPr userDrawn="1"/>
        </p:nvGrpSpPr>
        <p:grpSpPr>
          <a:xfrm>
            <a:off x="335361" y="356660"/>
            <a:ext cx="11425271" cy="6124221"/>
            <a:chOff x="-29030" y="17128"/>
            <a:chExt cx="9151241" cy="5109244"/>
          </a:xfrm>
        </p:grpSpPr>
        <p:grpSp>
          <p:nvGrpSpPr>
            <p:cNvPr id="12" name="กลุ่ม 11"/>
            <p:cNvGrpSpPr/>
            <p:nvPr/>
          </p:nvGrpSpPr>
          <p:grpSpPr>
            <a:xfrm>
              <a:off x="187436" y="17128"/>
              <a:ext cx="8652652" cy="5109244"/>
              <a:chOff x="187436" y="17128"/>
              <a:chExt cx="8652652" cy="5109244"/>
            </a:xfrm>
          </p:grpSpPr>
          <p:cxnSp>
            <p:nvCxnSpPr>
              <p:cNvPr id="26"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4"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5"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6"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3" name="กลุ่ม 12"/>
            <p:cNvGrpSpPr/>
            <p:nvPr/>
          </p:nvGrpSpPr>
          <p:grpSpPr>
            <a:xfrm>
              <a:off x="-29030" y="263553"/>
              <a:ext cx="9151241" cy="4703748"/>
              <a:chOff x="-29030" y="263553"/>
              <a:chExt cx="9151241" cy="4703748"/>
            </a:xfrm>
          </p:grpSpPr>
          <p:cxnSp>
            <p:nvCxnSpPr>
              <p:cNvPr id="14"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3"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nvGrpSpPr>
          <p:cNvPr id="60" name="กลุ่ม 59"/>
          <p:cNvGrpSpPr/>
          <p:nvPr userDrawn="1"/>
        </p:nvGrpSpPr>
        <p:grpSpPr>
          <a:xfrm>
            <a:off x="417020" y="56659"/>
            <a:ext cx="3015709" cy="600000"/>
            <a:chOff x="3289945" y="3405879"/>
            <a:chExt cx="2261782" cy="450000"/>
          </a:xfrm>
        </p:grpSpPr>
        <p:sp>
          <p:nvSpPr>
            <p:cNvPr id="61" name="วงรี 60"/>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2" name="วงรี 61"/>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3" name="วงรี 62"/>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4" name="วงรี 63"/>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65" name="เมฆ 64"/>
          <p:cNvSpPr/>
          <p:nvPr userDrawn="1"/>
        </p:nvSpPr>
        <p:spPr>
          <a:xfrm rot="18660748" flipH="1">
            <a:off x="9974905" y="5030488"/>
            <a:ext cx="4005304" cy="2900781"/>
          </a:xfrm>
          <a:prstGeom prst="cloud">
            <a:avLst/>
          </a:prstGeom>
          <a:solidFill>
            <a:schemeClr val="accent4">
              <a:lumMod val="60000"/>
              <a:lumOff val="40000"/>
            </a:schemeClr>
          </a:solidFill>
          <a:ln>
            <a:noFill/>
          </a:ln>
          <a:effectLst>
            <a:outerShdw blurRad="50800" dist="38100" dir="18900000" algn="b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66" name="รูปภาพ 6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10576419" y="5240623"/>
            <a:ext cx="1561941" cy="1569560"/>
          </a:xfrm>
          <a:prstGeom prst="rect">
            <a:avLst/>
          </a:prstGeom>
          <a:effectLst>
            <a:outerShdw blurRad="50800" dist="38100" dir="2700000" algn="tl" rotWithShape="0">
              <a:schemeClr val="accent4">
                <a:alpha val="40000"/>
              </a:schemeClr>
            </a:outerShdw>
          </a:effectLst>
        </p:spPr>
      </p:pic>
      <p:grpSp>
        <p:nvGrpSpPr>
          <p:cNvPr id="67" name="กลุ่ม 66"/>
          <p:cNvGrpSpPr/>
          <p:nvPr userDrawn="1"/>
        </p:nvGrpSpPr>
        <p:grpSpPr>
          <a:xfrm>
            <a:off x="10189347" y="-1498904"/>
            <a:ext cx="4005304" cy="2900781"/>
            <a:chOff x="7642010" y="-1124178"/>
            <a:chExt cx="3003978" cy="2175586"/>
          </a:xfrm>
        </p:grpSpPr>
        <p:sp>
          <p:nvSpPr>
            <p:cNvPr id="68" name="เมฆ 67"/>
            <p:cNvSpPr/>
            <p:nvPr/>
          </p:nvSpPr>
          <p:spPr>
            <a:xfrm rot="13012439" flipH="1">
              <a:off x="7642010" y="-1124178"/>
              <a:ext cx="3003978" cy="2175586"/>
            </a:xfrm>
            <a:prstGeom prst="cloud">
              <a:avLst/>
            </a:prstGeom>
            <a:solidFill>
              <a:schemeClr val="accent4">
                <a:lumMod val="60000"/>
                <a:lumOff val="40000"/>
              </a:schemeClr>
            </a:solidFill>
            <a:ln>
              <a:noFill/>
            </a:ln>
            <a:effectLst>
              <a:outerShdw blurRad="50800" dist="38100" dir="13500000" algn="b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69" name="รูปภาพ 6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05410" y="63329"/>
              <a:ext cx="250890" cy="269338"/>
            </a:xfrm>
            <a:prstGeom prst="rect">
              <a:avLst/>
            </a:prstGeom>
          </p:spPr>
        </p:pic>
        <p:pic>
          <p:nvPicPr>
            <p:cNvPr id="70" name="รูปภาพ 69"/>
            <p:cNvPicPr>
              <a:picLocks noChangeAspect="1"/>
            </p:cNvPicPr>
            <p:nvPr/>
          </p:nvPicPr>
          <p:blipFill rotWithShape="1">
            <a:blip r:embed="rId4">
              <a:extLst>
                <a:ext uri="{BEBA8EAE-BF5A-486C-A8C5-ECC9F3942E4B}">
                  <a14:imgProps xmlns:a14="http://schemas.microsoft.com/office/drawing/2010/main">
                    <a14:imgLayer r:embed="rId5">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8657777" y="352276"/>
              <a:ext cx="325391" cy="361638"/>
            </a:xfrm>
            <a:prstGeom prst="rect">
              <a:avLst/>
            </a:prstGeom>
          </p:spPr>
        </p:pic>
      </p:grpSp>
      <p:grpSp>
        <p:nvGrpSpPr>
          <p:cNvPr id="71" name="กลุ่ม 70"/>
          <p:cNvGrpSpPr/>
          <p:nvPr userDrawn="1"/>
        </p:nvGrpSpPr>
        <p:grpSpPr>
          <a:xfrm>
            <a:off x="26941" y="5439265"/>
            <a:ext cx="1718201" cy="1446121"/>
            <a:chOff x="20204" y="4079447"/>
            <a:chExt cx="1288651" cy="1084591"/>
          </a:xfrm>
        </p:grpSpPr>
        <p:pic>
          <p:nvPicPr>
            <p:cNvPr id="72" name="รูปภาพ 7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204" y="4366818"/>
              <a:ext cx="1288651" cy="797220"/>
            </a:xfrm>
            <a:prstGeom prst="rect">
              <a:avLst/>
            </a:prstGeom>
            <a:effectLst>
              <a:outerShdw blurRad="50800" dist="25400" dir="10800000" algn="r" rotWithShape="0">
                <a:schemeClr val="accent4">
                  <a:alpha val="40000"/>
                </a:schemeClr>
              </a:outerShdw>
            </a:effectLst>
          </p:spPr>
        </p:pic>
        <p:pic>
          <p:nvPicPr>
            <p:cNvPr id="73" name="รูปภาพ 72"/>
            <p:cNvPicPr>
              <a:picLocks noChangeAspect="1"/>
            </p:cNvPicPr>
            <p:nvPr/>
          </p:nvPicPr>
          <p:blipFill rotWithShape="1">
            <a:blip r:embed="rId7" cstate="print">
              <a:extLst>
                <a:ext uri="{BEBA8EAE-BF5A-486C-A8C5-ECC9F3942E4B}">
                  <a14:imgProps xmlns:a14="http://schemas.microsoft.com/office/drawing/2010/main">
                    <a14:imgLayer r:embed="rId8">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322589" y="4079447"/>
              <a:ext cx="263243" cy="292567"/>
            </a:xfrm>
            <a:prstGeom prst="rect">
              <a:avLst/>
            </a:prstGeom>
          </p:spPr>
        </p:pic>
      </p:grpSp>
      <p:grpSp>
        <p:nvGrpSpPr>
          <p:cNvPr id="47" name="กลุ่ม 46"/>
          <p:cNvGrpSpPr/>
          <p:nvPr userDrawn="1"/>
        </p:nvGrpSpPr>
        <p:grpSpPr>
          <a:xfrm>
            <a:off x="1295468" y="860649"/>
            <a:ext cx="9957331" cy="4997409"/>
            <a:chOff x="971600" y="645485"/>
            <a:chExt cx="7467998" cy="3748057"/>
          </a:xfrm>
        </p:grpSpPr>
        <p:sp>
          <p:nvSpPr>
            <p:cNvPr id="48" name="บวก 47"/>
            <p:cNvSpPr/>
            <p:nvPr userDrawn="1"/>
          </p:nvSpPr>
          <p:spPr>
            <a:xfrm rot="20706355">
              <a:off x="3438398" y="6454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9" name="บวก 48"/>
            <p:cNvSpPr/>
            <p:nvPr userDrawn="1"/>
          </p:nvSpPr>
          <p:spPr>
            <a:xfrm rot="17093645" flipH="1">
              <a:off x="1006423" y="332607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0" name="บวก 49"/>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1" name="บวก 50"/>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2" name="วงรี 51"/>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3" name="วงรี 52"/>
            <p:cNvSpPr/>
            <p:nvPr userDrawn="1"/>
          </p:nvSpPr>
          <p:spPr>
            <a:xfrm>
              <a:off x="7142612"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4" name="วงรี 53"/>
            <p:cNvSpPr/>
            <p:nvPr userDrawn="1"/>
          </p:nvSpPr>
          <p:spPr>
            <a:xfrm>
              <a:off x="2267744"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5" name="สามเหลี่ยมหน้าจั่ว 54"/>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6" name="สามเหลี่ยมหน้าจั่ว 55"/>
            <p:cNvSpPr/>
            <p:nvPr userDrawn="1"/>
          </p:nvSpPr>
          <p:spPr>
            <a:xfrm rot="1783205">
              <a:off x="4103960" y="428554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7" name="สามเหลี่ยมหน้าจั่ว 56"/>
            <p:cNvSpPr/>
            <p:nvPr userDrawn="1"/>
          </p:nvSpPr>
          <p:spPr>
            <a:xfrm rot="19585674">
              <a:off x="1346802" y="235572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8" name="สามเหลี่ยมหน้าจั่ว 57"/>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9" name="วงรี 58"/>
            <p:cNvSpPr/>
            <p:nvPr userDrawn="1"/>
          </p:nvSpPr>
          <p:spPr>
            <a:xfrm>
              <a:off x="971600" y="183007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2" name="ชื่อเรื่อง 1"/>
          <p:cNvSpPr>
            <a:spLocks noGrp="1"/>
          </p:cNvSpPr>
          <p:nvPr>
            <p:ph type="title"/>
          </p:nvPr>
        </p:nvSpPr>
        <p:spPr>
          <a:xfrm>
            <a:off x="609600" y="274639"/>
            <a:ext cx="10972800" cy="1143000"/>
          </a:xfrm>
          <a:prstGeom prst="rect">
            <a:avLst/>
          </a:prstGeom>
        </p:spPr>
        <p:txBody>
          <a:bodyPr/>
          <a:lstStyle>
            <a:lvl1pPr>
              <a:defRPr/>
            </a:lvl1pPr>
          </a:lstStyle>
          <a:p>
            <a:r>
              <a:rPr lang="th-TH"/>
              <a:t>คลิกเพื่อแก้ไขลักษณะชื่อเรื่องต้นแบบ</a:t>
            </a:r>
          </a:p>
        </p:txBody>
      </p:sp>
      <p:sp>
        <p:nvSpPr>
          <p:cNvPr id="3" name="ตัวแทนข้อความ 2"/>
          <p:cNvSpPr>
            <a:spLocks noGrp="1"/>
          </p:cNvSpPr>
          <p:nvPr>
            <p:ph type="body" idx="1"/>
          </p:nvPr>
        </p:nvSpPr>
        <p:spPr>
          <a:xfrm>
            <a:off x="609600" y="1535113"/>
            <a:ext cx="5386917" cy="639763"/>
          </a:xfrm>
          <a:prstGeom prst="rect">
            <a:avLst/>
          </a:prstGeom>
        </p:spPr>
        <p:txBody>
          <a:bodyPr anchor="b"/>
          <a:lstStyle>
            <a:lvl1pPr marL="0" indent="0">
              <a:buNone/>
              <a:defRPr sz="3200" b="1"/>
            </a:lvl1pPr>
            <a:lvl2pPr marL="609570" indent="0">
              <a:buNone/>
              <a:defRPr sz="2667" b="1"/>
            </a:lvl2pPr>
            <a:lvl3pPr marL="1219140" indent="0">
              <a:buNone/>
              <a:defRPr sz="2400" b="1"/>
            </a:lvl3pPr>
            <a:lvl4pPr marL="1828709" indent="0">
              <a:buNone/>
              <a:defRPr sz="2133" b="1"/>
            </a:lvl4pPr>
            <a:lvl5pPr marL="2438278" indent="0">
              <a:buNone/>
              <a:defRPr sz="2133" b="1"/>
            </a:lvl5pPr>
            <a:lvl6pPr marL="3047848" indent="0">
              <a:buNone/>
              <a:defRPr sz="2133" b="1"/>
            </a:lvl6pPr>
            <a:lvl7pPr marL="3657418" indent="0">
              <a:buNone/>
              <a:defRPr sz="2133" b="1"/>
            </a:lvl7pPr>
            <a:lvl8pPr marL="4266987" indent="0">
              <a:buNone/>
              <a:defRPr sz="2133" b="1"/>
            </a:lvl8pPr>
            <a:lvl9pPr marL="4876557" indent="0">
              <a:buNone/>
              <a:defRPr sz="2133" b="1"/>
            </a:lvl9pPr>
          </a:lstStyle>
          <a:p>
            <a:pPr lvl="0"/>
            <a:r>
              <a:rPr lang="th-TH"/>
              <a:t>คลิกเพื่อแก้ไขลักษณะของข้อความต้นแบบ</a:t>
            </a:r>
          </a:p>
        </p:txBody>
      </p:sp>
      <p:sp>
        <p:nvSpPr>
          <p:cNvPr id="4" name="ตัวแทนเนื้อหา 3"/>
          <p:cNvSpPr>
            <a:spLocks noGrp="1"/>
          </p:cNvSpPr>
          <p:nvPr>
            <p:ph sz="half" idx="2"/>
          </p:nvPr>
        </p:nvSpPr>
        <p:spPr>
          <a:xfrm>
            <a:off x="609600" y="2174875"/>
            <a:ext cx="5386917" cy="3951288"/>
          </a:xfrm>
          <a:prstGeom prst="rect">
            <a:avLst/>
          </a:prstGeo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th-TH"/>
              <a:t>คลิกเพื่อแก้ไขลักษณะของข้อความต้นแบบ</a:t>
            </a:r>
          </a:p>
          <a:p>
            <a:pPr lvl="1"/>
            <a:r>
              <a:rPr lang="th-TH"/>
              <a:t>ระดับที่สอง</a:t>
            </a:r>
          </a:p>
          <a:p>
            <a:pPr lvl="2"/>
            <a:r>
              <a:rPr lang="th-TH"/>
              <a:t>ระดับที่สาม</a:t>
            </a:r>
          </a:p>
          <a:p>
            <a:pPr lvl="3"/>
            <a:r>
              <a:rPr lang="th-TH"/>
              <a:t>ระดับที่สี่</a:t>
            </a:r>
          </a:p>
          <a:p>
            <a:pPr lvl="4"/>
            <a:r>
              <a:rPr lang="th-TH"/>
              <a:t>ระดับที่ห้า</a:t>
            </a:r>
          </a:p>
        </p:txBody>
      </p:sp>
      <p:sp>
        <p:nvSpPr>
          <p:cNvPr id="5" name="ตัวแทนข้อความ 4"/>
          <p:cNvSpPr>
            <a:spLocks noGrp="1"/>
          </p:cNvSpPr>
          <p:nvPr>
            <p:ph type="body" sz="quarter" idx="3"/>
          </p:nvPr>
        </p:nvSpPr>
        <p:spPr>
          <a:xfrm>
            <a:off x="6193370" y="1535113"/>
            <a:ext cx="5389033" cy="639763"/>
          </a:xfrm>
          <a:prstGeom prst="rect">
            <a:avLst/>
          </a:prstGeom>
        </p:spPr>
        <p:txBody>
          <a:bodyPr anchor="b"/>
          <a:lstStyle>
            <a:lvl1pPr marL="0" indent="0">
              <a:buNone/>
              <a:defRPr sz="3200" b="1"/>
            </a:lvl1pPr>
            <a:lvl2pPr marL="609570" indent="0">
              <a:buNone/>
              <a:defRPr sz="2667" b="1"/>
            </a:lvl2pPr>
            <a:lvl3pPr marL="1219140" indent="0">
              <a:buNone/>
              <a:defRPr sz="2400" b="1"/>
            </a:lvl3pPr>
            <a:lvl4pPr marL="1828709" indent="0">
              <a:buNone/>
              <a:defRPr sz="2133" b="1"/>
            </a:lvl4pPr>
            <a:lvl5pPr marL="2438278" indent="0">
              <a:buNone/>
              <a:defRPr sz="2133" b="1"/>
            </a:lvl5pPr>
            <a:lvl6pPr marL="3047848" indent="0">
              <a:buNone/>
              <a:defRPr sz="2133" b="1"/>
            </a:lvl6pPr>
            <a:lvl7pPr marL="3657418" indent="0">
              <a:buNone/>
              <a:defRPr sz="2133" b="1"/>
            </a:lvl7pPr>
            <a:lvl8pPr marL="4266987" indent="0">
              <a:buNone/>
              <a:defRPr sz="2133" b="1"/>
            </a:lvl8pPr>
            <a:lvl9pPr marL="4876557" indent="0">
              <a:buNone/>
              <a:defRPr sz="2133" b="1"/>
            </a:lvl9pPr>
          </a:lstStyle>
          <a:p>
            <a:pPr lvl="0"/>
            <a:r>
              <a:rPr lang="th-TH"/>
              <a:t>คลิกเพื่อแก้ไขลักษณะของข้อความต้นแบบ</a:t>
            </a:r>
          </a:p>
        </p:txBody>
      </p:sp>
      <p:sp>
        <p:nvSpPr>
          <p:cNvPr id="6" name="ตัวแทนเนื้อหา 5"/>
          <p:cNvSpPr>
            <a:spLocks noGrp="1"/>
          </p:cNvSpPr>
          <p:nvPr>
            <p:ph sz="quarter" idx="4"/>
          </p:nvPr>
        </p:nvSpPr>
        <p:spPr>
          <a:xfrm>
            <a:off x="6193370" y="2174875"/>
            <a:ext cx="5389033" cy="3951288"/>
          </a:xfrm>
          <a:prstGeom prst="rect">
            <a:avLst/>
          </a:prstGeo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th-TH"/>
              <a:t>คลิกเพื่อแก้ไขลักษณะของข้อความต้นแบบ</a:t>
            </a:r>
          </a:p>
          <a:p>
            <a:pPr lvl="1"/>
            <a:r>
              <a:rPr lang="th-TH"/>
              <a:t>ระดับที่สอง</a:t>
            </a:r>
          </a:p>
          <a:p>
            <a:pPr lvl="2"/>
            <a:r>
              <a:rPr lang="th-TH"/>
              <a:t>ระดับที่สาม</a:t>
            </a:r>
          </a:p>
          <a:p>
            <a:pPr lvl="3"/>
            <a:r>
              <a:rPr lang="th-TH"/>
              <a:t>ระดับที่สี่</a:t>
            </a:r>
          </a:p>
          <a:p>
            <a:pPr lvl="4"/>
            <a:r>
              <a:rPr lang="th-TH"/>
              <a:t>ระดับที่ห้า</a:t>
            </a:r>
          </a:p>
        </p:txBody>
      </p:sp>
      <p:sp>
        <p:nvSpPr>
          <p:cNvPr id="7" name="ตัวแทนวันที่ 6"/>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11/03/66</a:t>
            </a:fld>
            <a:endParaRPr lang="th-TH">
              <a:solidFill>
                <a:prstClr val="black">
                  <a:tint val="75000"/>
                </a:prstClr>
              </a:solidFill>
            </a:endParaRPr>
          </a:p>
        </p:txBody>
      </p:sp>
      <p:sp>
        <p:nvSpPr>
          <p:cNvPr id="8" name="ตัวแทนท้ายกระดาษ 7"/>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9" name="ตัวแทนหมายเลขภาพนิ่ง 8"/>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spTree>
    <p:extLst>
      <p:ext uri="{BB962C8B-B14F-4D97-AF65-F5344CB8AC3E}">
        <p14:creationId xmlns:p14="http://schemas.microsoft.com/office/powerpoint/2010/main" val="7505857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เฉพาะชื่อเรื่อง">
    <p:spTree>
      <p:nvGrpSpPr>
        <p:cNvPr id="1" name=""/>
        <p:cNvGrpSpPr/>
        <p:nvPr/>
      </p:nvGrpSpPr>
      <p:grpSpPr>
        <a:xfrm>
          <a:off x="0" y="0"/>
          <a:ext cx="0" cy="0"/>
          <a:chOff x="0" y="0"/>
          <a:chExt cx="0" cy="0"/>
        </a:xfrm>
      </p:grpSpPr>
      <p:grpSp>
        <p:nvGrpSpPr>
          <p:cNvPr id="43" name="กลุ่ม 42"/>
          <p:cNvGrpSpPr/>
          <p:nvPr userDrawn="1"/>
        </p:nvGrpSpPr>
        <p:grpSpPr>
          <a:xfrm>
            <a:off x="335361" y="356660"/>
            <a:ext cx="11425271" cy="6124221"/>
            <a:chOff x="251519" y="267494"/>
            <a:chExt cx="8568953" cy="4593166"/>
          </a:xfrm>
        </p:grpSpPr>
        <p:sp>
          <p:nvSpPr>
            <p:cNvPr id="6" name="สี่เหลี่ยมผืนผ้า 5"/>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7" name="กลุ่ม 6"/>
            <p:cNvGrpSpPr/>
            <p:nvPr userDrawn="1"/>
          </p:nvGrpSpPr>
          <p:grpSpPr>
            <a:xfrm>
              <a:off x="251519" y="267494"/>
              <a:ext cx="8568953" cy="4593166"/>
              <a:chOff x="-29030" y="17128"/>
              <a:chExt cx="9151241" cy="5109244"/>
            </a:xfrm>
          </p:grpSpPr>
          <p:grpSp>
            <p:nvGrpSpPr>
              <p:cNvPr id="8" name="กลุ่ม 7"/>
              <p:cNvGrpSpPr/>
              <p:nvPr/>
            </p:nvGrpSpPr>
            <p:grpSpPr>
              <a:xfrm>
                <a:off x="187436" y="17128"/>
                <a:ext cx="8652652" cy="5109244"/>
                <a:chOff x="187436" y="17128"/>
                <a:chExt cx="8652652" cy="5109244"/>
              </a:xfrm>
            </p:grpSpPr>
            <p:cxnSp>
              <p:nvCxnSpPr>
                <p:cNvPr id="22"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3"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9" name="กลุ่ม 8"/>
              <p:cNvGrpSpPr/>
              <p:nvPr/>
            </p:nvGrpSpPr>
            <p:grpSpPr>
              <a:xfrm>
                <a:off x="-29030" y="263553"/>
                <a:ext cx="9151241" cy="4703748"/>
                <a:chOff x="-29030" y="263553"/>
                <a:chExt cx="9151241" cy="4703748"/>
              </a:xfrm>
            </p:grpSpPr>
            <p:cxnSp>
              <p:nvCxnSpPr>
                <p:cNvPr id="10"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sp>
        <p:nvSpPr>
          <p:cNvPr id="3" name="ตัวแทนวันที่ 2"/>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11/03/66</a:t>
            </a:fld>
            <a:endParaRPr lang="th-TH">
              <a:solidFill>
                <a:prstClr val="black">
                  <a:tint val="75000"/>
                </a:prstClr>
              </a:solidFill>
            </a:endParaRPr>
          </a:p>
        </p:txBody>
      </p:sp>
      <p:sp>
        <p:nvSpPr>
          <p:cNvPr id="4" name="ตัวแทนท้ายกระดาษ 3"/>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5" name="ตัวแทนหมายเลขภาพนิ่ง 4"/>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grpSp>
        <p:nvGrpSpPr>
          <p:cNvPr id="57" name="กลุ่ม 56"/>
          <p:cNvGrpSpPr/>
          <p:nvPr userDrawn="1"/>
        </p:nvGrpSpPr>
        <p:grpSpPr>
          <a:xfrm>
            <a:off x="391992" y="6180880"/>
            <a:ext cx="3015709" cy="600000"/>
            <a:chOff x="3289945" y="3405879"/>
            <a:chExt cx="2261782" cy="450000"/>
          </a:xfrm>
        </p:grpSpPr>
        <p:sp>
          <p:nvSpPr>
            <p:cNvPr id="58" name="วงรี 57"/>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9" name="วงรี 58"/>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0" name="วงรี 59"/>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1" name="วงรี 60"/>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74" name="กลุ่ม 73"/>
          <p:cNvGrpSpPr/>
          <p:nvPr userDrawn="1"/>
        </p:nvGrpSpPr>
        <p:grpSpPr>
          <a:xfrm flipV="1">
            <a:off x="-244895" y="-2331640"/>
            <a:ext cx="13038619" cy="3012999"/>
            <a:chOff x="-405164" y="4638485"/>
            <a:chExt cx="9778964" cy="2259749"/>
          </a:xfrm>
          <a:effectLst>
            <a:outerShdw blurRad="50800" dist="38100" dir="2700000" algn="tl" rotWithShape="0">
              <a:schemeClr val="accent4">
                <a:alpha val="40000"/>
              </a:schemeClr>
            </a:outerShdw>
          </a:effectLst>
        </p:grpSpPr>
        <p:sp>
          <p:nvSpPr>
            <p:cNvPr id="75" name="เมฆ 74"/>
            <p:cNvSpPr/>
            <p:nvPr/>
          </p:nvSpPr>
          <p:spPr>
            <a:xfrm rot="489113">
              <a:off x="-405164" y="4642632"/>
              <a:ext cx="3003978" cy="2221535"/>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76" name="รูปภาพ 7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433864" flipV="1">
              <a:off x="1961800" y="4732356"/>
              <a:ext cx="310808" cy="499996"/>
            </a:xfrm>
            <a:prstGeom prst="rect">
              <a:avLst/>
            </a:prstGeom>
          </p:spPr>
        </p:pic>
        <p:sp>
          <p:nvSpPr>
            <p:cNvPr id="77" name="เมฆ 76"/>
            <p:cNvSpPr/>
            <p:nvPr/>
          </p:nvSpPr>
          <p:spPr>
            <a:xfrm>
              <a:off x="6369822" y="4638485"/>
              <a:ext cx="3003978" cy="2221535"/>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78" name="รูปภาพ 7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762472" flipH="1" flipV="1">
              <a:off x="6548384" y="4682270"/>
              <a:ext cx="379045" cy="523443"/>
            </a:xfrm>
            <a:prstGeom prst="rect">
              <a:avLst/>
            </a:prstGeom>
          </p:spPr>
        </p:pic>
        <p:sp>
          <p:nvSpPr>
            <p:cNvPr id="79" name="เมฆ 78"/>
            <p:cNvSpPr/>
            <p:nvPr/>
          </p:nvSpPr>
          <p:spPr>
            <a:xfrm rot="251312">
              <a:off x="1749031" y="4676699"/>
              <a:ext cx="3003978" cy="2221535"/>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80" name="รูปภาพ 7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644285" flipH="1" flipV="1">
              <a:off x="4212852" y="4688399"/>
              <a:ext cx="327561" cy="381162"/>
            </a:xfrm>
            <a:prstGeom prst="rect">
              <a:avLst/>
            </a:prstGeom>
          </p:spPr>
        </p:pic>
        <p:sp>
          <p:nvSpPr>
            <p:cNvPr id="81" name="เมฆ 80"/>
            <p:cNvSpPr/>
            <p:nvPr/>
          </p:nvSpPr>
          <p:spPr>
            <a:xfrm rot="621615">
              <a:off x="3986711" y="4676699"/>
              <a:ext cx="3003978" cy="2221535"/>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82" name="รูปภาพ 81"/>
            <p:cNvPicPr>
              <a:picLocks noChangeAspect="1"/>
            </p:cNvPicPr>
            <p:nvPr/>
          </p:nvPicPr>
          <p:blipFill rotWithShape="1">
            <a:blip r:embed="rId5" cstate="print">
              <a:extLst>
                <a:ext uri="{BEBA8EAE-BF5A-486C-A8C5-ECC9F3942E4B}">
                  <a14:imgProps xmlns:a14="http://schemas.microsoft.com/office/drawing/2010/main">
                    <a14:imgLayer r:embed="rId6">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6442195" y="4878980"/>
              <a:ext cx="186025" cy="206747"/>
            </a:xfrm>
            <a:prstGeom prst="rect">
              <a:avLst/>
            </a:prstGeom>
          </p:spPr>
        </p:pic>
        <p:pic>
          <p:nvPicPr>
            <p:cNvPr id="83" name="รูปภาพ 8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564793" y="4766416"/>
              <a:ext cx="207247" cy="222486"/>
            </a:xfrm>
            <a:prstGeom prst="rect">
              <a:avLst/>
            </a:prstGeom>
          </p:spPr>
        </p:pic>
        <p:pic>
          <p:nvPicPr>
            <p:cNvPr id="84" name="รูปภาพ 8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998768" y="4910457"/>
              <a:ext cx="207247" cy="222486"/>
            </a:xfrm>
            <a:prstGeom prst="rect">
              <a:avLst/>
            </a:prstGeom>
          </p:spPr>
        </p:pic>
        <p:pic>
          <p:nvPicPr>
            <p:cNvPr id="85" name="รูปภาพ 84"/>
            <p:cNvPicPr>
              <a:picLocks noChangeAspect="1"/>
            </p:cNvPicPr>
            <p:nvPr/>
          </p:nvPicPr>
          <p:blipFill rotWithShape="1">
            <a:blip r:embed="rId8" cstate="print">
              <a:extLst>
                <a:ext uri="{BEBA8EAE-BF5A-486C-A8C5-ECC9F3942E4B}">
                  <a14:imgProps xmlns:a14="http://schemas.microsoft.com/office/drawing/2010/main">
                    <a14:imgLayer r:embed="rId9">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2584042" y="4644281"/>
              <a:ext cx="279890" cy="311068"/>
            </a:xfrm>
            <a:prstGeom prst="rect">
              <a:avLst/>
            </a:prstGeom>
          </p:spPr>
        </p:pic>
        <p:pic>
          <p:nvPicPr>
            <p:cNvPr id="86" name="รูปภาพ 8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89511" y="4840371"/>
              <a:ext cx="207247" cy="222486"/>
            </a:xfrm>
            <a:prstGeom prst="rect">
              <a:avLst/>
            </a:prstGeom>
          </p:spPr>
        </p:pic>
      </p:grpSp>
      <p:pic>
        <p:nvPicPr>
          <p:cNvPr id="87" name="รูปภาพ 86"/>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rot="10524372" flipH="1">
            <a:off x="-388979" y="-327259"/>
            <a:ext cx="1561941" cy="1569560"/>
          </a:xfrm>
          <a:prstGeom prst="rect">
            <a:avLst/>
          </a:prstGeom>
          <a:effectLst>
            <a:outerShdw blurRad="50800" dist="38100" dir="2700000" algn="tl" rotWithShape="0">
              <a:schemeClr val="accent4">
                <a:alpha val="40000"/>
              </a:schemeClr>
            </a:outerShdw>
          </a:effectLst>
        </p:spPr>
      </p:pic>
      <p:pic>
        <p:nvPicPr>
          <p:cNvPr id="88" name="รูปภาพ 87"/>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0438900" y="5822424"/>
            <a:ext cx="1718201" cy="1062960"/>
          </a:xfrm>
          <a:prstGeom prst="rect">
            <a:avLst/>
          </a:prstGeom>
          <a:effectLst>
            <a:outerShdw blurRad="50800" dist="25400" dir="10800000" algn="r" rotWithShape="0">
              <a:schemeClr val="accent4">
                <a:alpha val="40000"/>
              </a:schemeClr>
            </a:outerShdw>
          </a:effectLst>
        </p:spPr>
      </p:pic>
      <p:sp>
        <p:nvSpPr>
          <p:cNvPr id="2" name="ชื่อเรื่อง 1"/>
          <p:cNvSpPr>
            <a:spLocks noGrp="1"/>
          </p:cNvSpPr>
          <p:nvPr>
            <p:ph type="title"/>
          </p:nvPr>
        </p:nvSpPr>
        <p:spPr>
          <a:xfrm>
            <a:off x="589343" y="510784"/>
            <a:ext cx="10972800" cy="1143000"/>
          </a:xfrm>
          <a:prstGeom prst="rect">
            <a:avLst/>
          </a:prstGeom>
        </p:spPr>
        <p:txBody>
          <a:bodyPr/>
          <a:lstStyle/>
          <a:p>
            <a:r>
              <a:rPr lang="th-TH"/>
              <a:t>คลิกเพื่อแก้ไขลักษณะชื่อเรื่องต้นแบบ</a:t>
            </a:r>
          </a:p>
        </p:txBody>
      </p:sp>
      <p:grpSp>
        <p:nvGrpSpPr>
          <p:cNvPr id="44" name="กลุ่ม 43"/>
          <p:cNvGrpSpPr/>
          <p:nvPr userDrawn="1"/>
        </p:nvGrpSpPr>
        <p:grpSpPr>
          <a:xfrm>
            <a:off x="431372" y="1360557"/>
            <a:ext cx="11213005" cy="4826528"/>
            <a:chOff x="323528" y="1020418"/>
            <a:chExt cx="8409754" cy="3619896"/>
          </a:xfrm>
        </p:grpSpPr>
        <p:sp>
          <p:nvSpPr>
            <p:cNvPr id="45" name="บวก 44"/>
            <p:cNvSpPr/>
            <p:nvPr userDrawn="1"/>
          </p:nvSpPr>
          <p:spPr>
            <a:xfrm rot="20706355">
              <a:off x="2718318" y="102041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6" name="บวก 45"/>
            <p:cNvSpPr/>
            <p:nvPr userDrawn="1"/>
          </p:nvSpPr>
          <p:spPr>
            <a:xfrm rot="17093645" flipH="1">
              <a:off x="1006423" y="332607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7" name="บวก 46"/>
            <p:cNvSpPr/>
            <p:nvPr userDrawn="1"/>
          </p:nvSpPr>
          <p:spPr>
            <a:xfrm rot="4506355">
              <a:off x="6608153" y="3236369"/>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8" name="บวก 47"/>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9" name="วงรี 48"/>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0" name="วงรี 49"/>
            <p:cNvSpPr/>
            <p:nvPr userDrawn="1"/>
          </p:nvSpPr>
          <p:spPr>
            <a:xfrm>
              <a:off x="7142612" y="444395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1" name="วงรี 50"/>
            <p:cNvSpPr/>
            <p:nvPr userDrawn="1"/>
          </p:nvSpPr>
          <p:spPr>
            <a:xfrm>
              <a:off x="2318076"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2" name="สามเหลี่ยมหน้าจั่ว 51"/>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3" name="สามเหลี่ยมหน้าจั่ว 52"/>
            <p:cNvSpPr/>
            <p:nvPr userDrawn="1"/>
          </p:nvSpPr>
          <p:spPr>
            <a:xfrm rot="1783205">
              <a:off x="4103960" y="4532314"/>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4" name="สามเหลี่ยมหน้าจั่ว 53"/>
            <p:cNvSpPr/>
            <p:nvPr userDrawn="1"/>
          </p:nvSpPr>
          <p:spPr>
            <a:xfrm rot="19585674">
              <a:off x="4443146" y="235572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5" name="สามเหลี่ยมหน้าจั่ว 54"/>
            <p:cNvSpPr/>
            <p:nvPr userDrawn="1"/>
          </p:nvSpPr>
          <p:spPr>
            <a:xfrm rot="19590220">
              <a:off x="8625282" y="266459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6" name="วงรี 55"/>
            <p:cNvSpPr/>
            <p:nvPr userDrawn="1"/>
          </p:nvSpPr>
          <p:spPr>
            <a:xfrm>
              <a:off x="323528" y="132602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89" name="บวก 88"/>
          <p:cNvSpPr/>
          <p:nvPr userDrawn="1"/>
        </p:nvSpPr>
        <p:spPr>
          <a:xfrm rot="4506355">
            <a:off x="3146243" y="3355054"/>
            <a:ext cx="215029" cy="220305"/>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Tree>
    <p:extLst>
      <p:ext uri="{BB962C8B-B14F-4D97-AF65-F5344CB8AC3E}">
        <p14:creationId xmlns:p14="http://schemas.microsoft.com/office/powerpoint/2010/main" val="114441248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เนื้อหาพร้อมคำอธิบายภาพ">
    <p:spTree>
      <p:nvGrpSpPr>
        <p:cNvPr id="1" name=""/>
        <p:cNvGrpSpPr/>
        <p:nvPr/>
      </p:nvGrpSpPr>
      <p:grpSpPr>
        <a:xfrm>
          <a:off x="0" y="0"/>
          <a:ext cx="0" cy="0"/>
          <a:chOff x="0" y="0"/>
          <a:chExt cx="0" cy="0"/>
        </a:xfrm>
      </p:grpSpPr>
      <p:sp>
        <p:nvSpPr>
          <p:cNvPr id="48" name="สี่เหลี่ยมผืนผ้า 47"/>
          <p:cNvSpPr/>
          <p:nvPr userDrawn="1"/>
        </p:nvSpPr>
        <p:spPr>
          <a:xfrm>
            <a:off x="0" y="-24661"/>
            <a:ext cx="12192000" cy="6882663"/>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9" name="สี่เหลี่ยมผืนผ้า 48"/>
          <p:cNvSpPr/>
          <p:nvPr userDrawn="1"/>
        </p:nvSpPr>
        <p:spPr>
          <a:xfrm>
            <a:off x="335360" y="356660"/>
            <a:ext cx="11425269" cy="61242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50" name="กลุ่ม 49"/>
          <p:cNvGrpSpPr/>
          <p:nvPr userDrawn="1"/>
        </p:nvGrpSpPr>
        <p:grpSpPr>
          <a:xfrm>
            <a:off x="335361" y="356660"/>
            <a:ext cx="11425271" cy="6124221"/>
            <a:chOff x="-29030" y="17128"/>
            <a:chExt cx="9151241" cy="5109244"/>
          </a:xfrm>
        </p:grpSpPr>
        <p:grpSp>
          <p:nvGrpSpPr>
            <p:cNvPr id="51" name="กลุ่ม 50"/>
            <p:cNvGrpSpPr/>
            <p:nvPr/>
          </p:nvGrpSpPr>
          <p:grpSpPr>
            <a:xfrm>
              <a:off x="187436" y="17128"/>
              <a:ext cx="8652652" cy="5109244"/>
              <a:chOff x="187436" y="17128"/>
              <a:chExt cx="8652652" cy="5109244"/>
            </a:xfrm>
          </p:grpSpPr>
          <p:cxnSp>
            <p:nvCxnSpPr>
              <p:cNvPr id="65"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6"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7"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8"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9"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0"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1"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2"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3"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4"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5"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6"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7"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8"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9"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0"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1"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2"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3"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4"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5"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52" name="กลุ่ม 51"/>
            <p:cNvGrpSpPr/>
            <p:nvPr/>
          </p:nvGrpSpPr>
          <p:grpSpPr>
            <a:xfrm>
              <a:off x="-29030" y="263553"/>
              <a:ext cx="9151241" cy="4703748"/>
              <a:chOff x="-29030" y="263553"/>
              <a:chExt cx="9151241" cy="4703748"/>
            </a:xfrm>
          </p:grpSpPr>
          <p:cxnSp>
            <p:nvCxnSpPr>
              <p:cNvPr id="53"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1"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2"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3"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4"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nvGrpSpPr>
          <p:cNvPr id="86" name="กลุ่ม 85"/>
          <p:cNvGrpSpPr/>
          <p:nvPr userDrawn="1"/>
        </p:nvGrpSpPr>
        <p:grpSpPr>
          <a:xfrm>
            <a:off x="1295468" y="860649"/>
            <a:ext cx="9957331" cy="4997409"/>
            <a:chOff x="971600" y="645485"/>
            <a:chExt cx="7467998" cy="3748057"/>
          </a:xfrm>
        </p:grpSpPr>
        <p:sp>
          <p:nvSpPr>
            <p:cNvPr id="87" name="บวก 86"/>
            <p:cNvSpPr/>
            <p:nvPr userDrawn="1"/>
          </p:nvSpPr>
          <p:spPr>
            <a:xfrm rot="20706355">
              <a:off x="3438398" y="6454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8" name="บวก 87"/>
            <p:cNvSpPr/>
            <p:nvPr userDrawn="1"/>
          </p:nvSpPr>
          <p:spPr>
            <a:xfrm rot="17093645" flipH="1">
              <a:off x="1006423" y="332607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9" name="บวก 88"/>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0" name="บวก 89"/>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1" name="วงรี 90"/>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2" name="วงรี 91"/>
            <p:cNvSpPr/>
            <p:nvPr userDrawn="1"/>
          </p:nvSpPr>
          <p:spPr>
            <a:xfrm>
              <a:off x="7142612"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3" name="วงรี 92"/>
            <p:cNvSpPr/>
            <p:nvPr userDrawn="1"/>
          </p:nvSpPr>
          <p:spPr>
            <a:xfrm>
              <a:off x="2267744"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4" name="สามเหลี่ยมหน้าจั่ว 93"/>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5" name="สามเหลี่ยมหน้าจั่ว 94"/>
            <p:cNvSpPr/>
            <p:nvPr userDrawn="1"/>
          </p:nvSpPr>
          <p:spPr>
            <a:xfrm rot="1783205">
              <a:off x="4103960" y="428554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6" name="สามเหลี่ยมหน้าจั่ว 95"/>
            <p:cNvSpPr/>
            <p:nvPr userDrawn="1"/>
          </p:nvSpPr>
          <p:spPr>
            <a:xfrm rot="19585674">
              <a:off x="1346802" y="235572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7" name="สามเหลี่ยมหน้าจั่ว 96"/>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8" name="วงรี 97"/>
            <p:cNvSpPr/>
            <p:nvPr userDrawn="1"/>
          </p:nvSpPr>
          <p:spPr>
            <a:xfrm>
              <a:off x="971600" y="183007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99" name="กลุ่ม 98"/>
          <p:cNvGrpSpPr/>
          <p:nvPr userDrawn="1"/>
        </p:nvGrpSpPr>
        <p:grpSpPr>
          <a:xfrm>
            <a:off x="8701375" y="6180880"/>
            <a:ext cx="3015709" cy="600000"/>
            <a:chOff x="3289945" y="3405879"/>
            <a:chExt cx="2261782" cy="450000"/>
          </a:xfrm>
        </p:grpSpPr>
        <p:sp>
          <p:nvSpPr>
            <p:cNvPr id="100" name="วงรี 99"/>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1" name="วงรี 100"/>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2" name="วงรี 101"/>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3" name="วงรี 102"/>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104" name="กลุ่ม 103"/>
          <p:cNvGrpSpPr/>
          <p:nvPr userDrawn="1"/>
        </p:nvGrpSpPr>
        <p:grpSpPr>
          <a:xfrm>
            <a:off x="9965935" y="-1707059"/>
            <a:ext cx="4005304" cy="2900781"/>
            <a:chOff x="7474451" y="-1280294"/>
            <a:chExt cx="3003978" cy="2175586"/>
          </a:xfrm>
        </p:grpSpPr>
        <p:sp>
          <p:nvSpPr>
            <p:cNvPr id="105" name="เมฆ 104"/>
            <p:cNvSpPr/>
            <p:nvPr/>
          </p:nvSpPr>
          <p:spPr>
            <a:xfrm rot="13496139">
              <a:off x="7474451" y="-1280294"/>
              <a:ext cx="3003978" cy="2175586"/>
            </a:xfrm>
            <a:prstGeom prst="cloud">
              <a:avLst/>
            </a:prstGeom>
            <a:solidFill>
              <a:schemeClr val="accent4">
                <a:lumMod val="60000"/>
                <a:lumOff val="40000"/>
              </a:schemeClr>
            </a:solidFill>
            <a:ln>
              <a:noFill/>
            </a:ln>
            <a:effectLst>
              <a:outerShdw blurRad="50800" dist="38100" dir="8100000" algn="t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106" name="รูปภาพ 10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05410" y="63329"/>
              <a:ext cx="250890" cy="269338"/>
            </a:xfrm>
            <a:prstGeom prst="rect">
              <a:avLst/>
            </a:prstGeom>
          </p:spPr>
        </p:pic>
        <p:pic>
          <p:nvPicPr>
            <p:cNvPr id="107" name="รูปภาพ 106"/>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8769085" y="406136"/>
              <a:ext cx="325391" cy="361638"/>
            </a:xfrm>
            <a:prstGeom prst="rect">
              <a:avLst/>
            </a:prstGeom>
          </p:spPr>
        </p:pic>
      </p:grpSp>
      <p:grpSp>
        <p:nvGrpSpPr>
          <p:cNvPr id="108" name="กลุ่ม 107"/>
          <p:cNvGrpSpPr/>
          <p:nvPr userDrawn="1"/>
        </p:nvGrpSpPr>
        <p:grpSpPr>
          <a:xfrm>
            <a:off x="-1447992" y="5080541"/>
            <a:ext cx="4005304" cy="3572763"/>
            <a:chOff x="-1085994" y="3810406"/>
            <a:chExt cx="3003978" cy="2679572"/>
          </a:xfrm>
        </p:grpSpPr>
        <p:sp>
          <p:nvSpPr>
            <p:cNvPr id="109" name="เมฆ 108"/>
            <p:cNvSpPr/>
            <p:nvPr/>
          </p:nvSpPr>
          <p:spPr>
            <a:xfrm rot="1140269" flipH="1">
              <a:off x="-1085994" y="4314392"/>
              <a:ext cx="3003978" cy="2175586"/>
            </a:xfrm>
            <a:prstGeom prst="cloud">
              <a:avLst/>
            </a:prstGeom>
            <a:solidFill>
              <a:schemeClr val="accent4">
                <a:lumMod val="60000"/>
                <a:lumOff val="40000"/>
              </a:schemeClr>
            </a:solidFill>
            <a:ln>
              <a:noFill/>
            </a:ln>
            <a:effectLst>
              <a:outerShdw blurRad="50800" dist="38100" dir="8100000" algn="t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110" name="รูปภาพ 10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619" y="4554189"/>
              <a:ext cx="279821" cy="297874"/>
            </a:xfrm>
            <a:prstGeom prst="rect">
              <a:avLst/>
            </a:prstGeom>
          </p:spPr>
        </p:pic>
        <p:pic>
          <p:nvPicPr>
            <p:cNvPr id="111" name="รูปภาพ 1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5364329" flipV="1">
              <a:off x="342292" y="3807205"/>
              <a:ext cx="1312801" cy="1319204"/>
            </a:xfrm>
            <a:prstGeom prst="rect">
              <a:avLst/>
            </a:prstGeom>
            <a:effectLst>
              <a:outerShdw blurRad="50800" dist="38100" dir="8100000" algn="tr" rotWithShape="0">
                <a:schemeClr val="accent4">
                  <a:alpha val="40000"/>
                </a:schemeClr>
              </a:outerShdw>
            </a:effectLst>
          </p:spPr>
        </p:pic>
        <p:pic>
          <p:nvPicPr>
            <p:cNvPr id="112" name="รูปภาพ 1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64420" y="4948014"/>
              <a:ext cx="125445" cy="134669"/>
            </a:xfrm>
            <a:prstGeom prst="rect">
              <a:avLst/>
            </a:prstGeom>
          </p:spPr>
        </p:pic>
      </p:grpSp>
      <p:grpSp>
        <p:nvGrpSpPr>
          <p:cNvPr id="113" name="กลุ่ม 112"/>
          <p:cNvGrpSpPr/>
          <p:nvPr userDrawn="1"/>
        </p:nvGrpSpPr>
        <p:grpSpPr>
          <a:xfrm flipH="1">
            <a:off x="-1667293" y="-1563973"/>
            <a:ext cx="4005304" cy="3377081"/>
            <a:chOff x="-237568" y="-1513798"/>
            <a:chExt cx="3003978" cy="2532811"/>
          </a:xfrm>
          <a:effectLst>
            <a:outerShdw blurRad="50800" dist="38100" dir="8100000" algn="tr" rotWithShape="0">
              <a:schemeClr val="accent4">
                <a:alpha val="40000"/>
              </a:schemeClr>
            </a:outerShdw>
          </a:effectLst>
        </p:grpSpPr>
        <p:sp>
          <p:nvSpPr>
            <p:cNvPr id="114" name="เมฆ 113"/>
            <p:cNvSpPr/>
            <p:nvPr/>
          </p:nvSpPr>
          <p:spPr>
            <a:xfrm rot="13496139">
              <a:off x="-237568" y="-1513798"/>
              <a:ext cx="3003978" cy="2175586"/>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115" name="รูปภาพ 11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3391" y="-170175"/>
              <a:ext cx="250890" cy="269338"/>
            </a:xfrm>
            <a:prstGeom prst="rect">
              <a:avLst/>
            </a:prstGeom>
          </p:spPr>
        </p:pic>
        <p:pic>
          <p:nvPicPr>
            <p:cNvPr id="116" name="รูปภาพ 115"/>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1057066" y="172632"/>
              <a:ext cx="325391" cy="361638"/>
            </a:xfrm>
            <a:prstGeom prst="rect">
              <a:avLst/>
            </a:prstGeom>
          </p:spPr>
        </p:pic>
        <p:pic>
          <p:nvPicPr>
            <p:cNvPr id="117" name="รูปภาพ 11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4058" y="112285"/>
              <a:ext cx="1036261" cy="906728"/>
            </a:xfrm>
            <a:prstGeom prst="rect">
              <a:avLst/>
            </a:prstGeom>
            <a:effectLst>
              <a:outerShdw blurRad="50800" dist="38100" dir="2700000" algn="tl" rotWithShape="0">
                <a:schemeClr val="accent4">
                  <a:lumMod val="60000"/>
                  <a:lumOff val="40000"/>
                  <a:alpha val="40000"/>
                </a:schemeClr>
              </a:outerShdw>
            </a:effectLst>
          </p:spPr>
        </p:pic>
      </p:grpSp>
      <p:sp>
        <p:nvSpPr>
          <p:cNvPr id="5" name="ตัวแทนวันที่ 4"/>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11/03/66</a:t>
            </a:fld>
            <a:endParaRPr lang="th-TH">
              <a:solidFill>
                <a:prstClr val="black">
                  <a:tint val="75000"/>
                </a:prstClr>
              </a:solidFill>
            </a:endParaRPr>
          </a:p>
        </p:txBody>
      </p:sp>
      <p:sp>
        <p:nvSpPr>
          <p:cNvPr id="6" name="ตัวแทนท้ายกระดาษ 5"/>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7" name="ตัวแทนหมายเลขภาพนิ่ง 6"/>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sp>
        <p:nvSpPr>
          <p:cNvPr id="2" name="ชื่อเรื่อง 1"/>
          <p:cNvSpPr>
            <a:spLocks noGrp="1"/>
          </p:cNvSpPr>
          <p:nvPr>
            <p:ph type="title"/>
          </p:nvPr>
        </p:nvSpPr>
        <p:spPr>
          <a:xfrm>
            <a:off x="2802961" y="473577"/>
            <a:ext cx="8957671" cy="1339531"/>
          </a:xfrm>
          <a:prstGeom prst="rect">
            <a:avLst/>
          </a:prstGeom>
        </p:spPr>
        <p:txBody>
          <a:bodyPr anchor="b">
            <a:noAutofit/>
          </a:bodyPr>
          <a:lstStyle>
            <a:lvl1pPr algn="l">
              <a:defRPr sz="4800" b="1">
                <a:solidFill>
                  <a:srgbClr val="FFD757"/>
                </a:solidFill>
              </a:defRPr>
            </a:lvl1pPr>
          </a:lstStyle>
          <a:p>
            <a:r>
              <a:rPr lang="th-TH" dirty="0"/>
              <a:t>คลิกเพื่อแก้ไขลักษณะชื่อเรื่องต้นแบบ</a:t>
            </a:r>
          </a:p>
        </p:txBody>
      </p:sp>
      <p:sp>
        <p:nvSpPr>
          <p:cNvPr id="3" name="ตัวแทนเนื้อหา 2"/>
          <p:cNvSpPr>
            <a:spLocks noGrp="1"/>
          </p:cNvSpPr>
          <p:nvPr>
            <p:ph idx="1"/>
          </p:nvPr>
        </p:nvSpPr>
        <p:spPr>
          <a:xfrm>
            <a:off x="4766735" y="1988841"/>
            <a:ext cx="6712260" cy="960107"/>
          </a:xfrm>
          <a:prstGeom prst="rect">
            <a:avLst/>
          </a:prstGeom>
        </p:spPr>
        <p:txBody>
          <a:bodyPr>
            <a:normAutofit/>
          </a:bodyPr>
          <a:lstStyle>
            <a:lvl1pPr>
              <a:defRPr sz="2667">
                <a:latin typeface="can_NongAor" pitchFamily="2" charset="0"/>
                <a:cs typeface="can_NongAor" pitchFamily="2" charset="0"/>
              </a:defRPr>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th-TH" dirty="0"/>
              <a:t>คลิกเพื่อแก้ไขลักษณะของข้อความต้นแบบ</a:t>
            </a:r>
          </a:p>
        </p:txBody>
      </p:sp>
      <p:sp>
        <p:nvSpPr>
          <p:cNvPr id="4" name="ตัวแทนข้อความ 3"/>
          <p:cNvSpPr>
            <a:spLocks noGrp="1"/>
          </p:cNvSpPr>
          <p:nvPr>
            <p:ph type="body" sz="half" idx="2"/>
          </p:nvPr>
        </p:nvSpPr>
        <p:spPr>
          <a:xfrm>
            <a:off x="609603" y="1988841"/>
            <a:ext cx="3950228" cy="960107"/>
          </a:xfrm>
          <a:prstGeom prst="rect">
            <a:avLst/>
          </a:prstGeom>
        </p:spPr>
        <p:txBody>
          <a:bodyPr>
            <a:noAutofit/>
          </a:bodyPr>
          <a:lstStyle>
            <a:lvl1pPr marL="0" indent="0">
              <a:buNone/>
              <a:defRPr sz="3200"/>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p:txBody>
      </p:sp>
      <p:sp>
        <p:nvSpPr>
          <p:cNvPr id="118" name="ตัวแทนเนื้อหา 2"/>
          <p:cNvSpPr>
            <a:spLocks noGrp="1"/>
          </p:cNvSpPr>
          <p:nvPr>
            <p:ph idx="13"/>
          </p:nvPr>
        </p:nvSpPr>
        <p:spPr>
          <a:xfrm>
            <a:off x="4798455" y="3080489"/>
            <a:ext cx="6712260" cy="960107"/>
          </a:xfrm>
          <a:prstGeom prst="rect">
            <a:avLst/>
          </a:prstGeom>
        </p:spPr>
        <p:txBody>
          <a:bodyPr>
            <a:normAutofit/>
          </a:bodyPr>
          <a:lstStyle>
            <a:lvl1pPr>
              <a:defRPr sz="2667">
                <a:latin typeface="can_NongAor" pitchFamily="2" charset="0"/>
                <a:cs typeface="can_NongAor" pitchFamily="2" charset="0"/>
              </a:defRPr>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th-TH" dirty="0"/>
              <a:t>คลิกเพื่อแก้ไขลักษณะของข้อความต้นแบบ</a:t>
            </a:r>
          </a:p>
        </p:txBody>
      </p:sp>
      <p:sp>
        <p:nvSpPr>
          <p:cNvPr id="119" name="ตัวแทนข้อความ 3"/>
          <p:cNvSpPr>
            <a:spLocks noGrp="1"/>
          </p:cNvSpPr>
          <p:nvPr>
            <p:ph type="body" sz="half" idx="14"/>
          </p:nvPr>
        </p:nvSpPr>
        <p:spPr>
          <a:xfrm>
            <a:off x="641323" y="3080489"/>
            <a:ext cx="3950228" cy="960107"/>
          </a:xfrm>
          <a:prstGeom prst="rect">
            <a:avLst/>
          </a:prstGeom>
        </p:spPr>
        <p:txBody>
          <a:bodyPr>
            <a:noAutofit/>
          </a:bodyPr>
          <a:lstStyle>
            <a:lvl1pPr marL="0" indent="0">
              <a:buNone/>
              <a:defRPr sz="3200"/>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p:txBody>
      </p:sp>
      <p:sp>
        <p:nvSpPr>
          <p:cNvPr id="120" name="ตัวแทนเนื้อหา 2"/>
          <p:cNvSpPr>
            <a:spLocks noGrp="1"/>
          </p:cNvSpPr>
          <p:nvPr>
            <p:ph idx="15"/>
          </p:nvPr>
        </p:nvSpPr>
        <p:spPr>
          <a:xfrm>
            <a:off x="4824262" y="4219325"/>
            <a:ext cx="6712260" cy="960107"/>
          </a:xfrm>
          <a:prstGeom prst="rect">
            <a:avLst/>
          </a:prstGeom>
        </p:spPr>
        <p:txBody>
          <a:bodyPr>
            <a:normAutofit/>
          </a:bodyPr>
          <a:lstStyle>
            <a:lvl1pPr>
              <a:defRPr sz="2667">
                <a:latin typeface="can_NongAor" pitchFamily="2" charset="0"/>
                <a:cs typeface="can_NongAor" pitchFamily="2" charset="0"/>
              </a:defRPr>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th-TH" dirty="0"/>
              <a:t>คลิกเพื่อแก้ไขลักษณะของข้อความต้นแบบ</a:t>
            </a:r>
          </a:p>
        </p:txBody>
      </p:sp>
      <p:sp>
        <p:nvSpPr>
          <p:cNvPr id="121" name="ตัวแทนข้อความ 3"/>
          <p:cNvSpPr>
            <a:spLocks noGrp="1"/>
          </p:cNvSpPr>
          <p:nvPr>
            <p:ph type="body" sz="half" idx="16"/>
          </p:nvPr>
        </p:nvSpPr>
        <p:spPr>
          <a:xfrm>
            <a:off x="667131" y="4219325"/>
            <a:ext cx="3950228" cy="960107"/>
          </a:xfrm>
          <a:prstGeom prst="rect">
            <a:avLst/>
          </a:prstGeom>
        </p:spPr>
        <p:txBody>
          <a:bodyPr>
            <a:noAutofit/>
          </a:bodyPr>
          <a:lstStyle>
            <a:lvl1pPr marL="0" indent="0">
              <a:buNone/>
              <a:defRPr sz="3200"/>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p:txBody>
      </p:sp>
    </p:spTree>
    <p:extLst>
      <p:ext uri="{BB962C8B-B14F-4D97-AF65-F5344CB8AC3E}">
        <p14:creationId xmlns:p14="http://schemas.microsoft.com/office/powerpoint/2010/main" val="329276342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รูปภาพพร้อมคำอธิบายภาพ">
    <p:spTree>
      <p:nvGrpSpPr>
        <p:cNvPr id="1" name=""/>
        <p:cNvGrpSpPr/>
        <p:nvPr/>
      </p:nvGrpSpPr>
      <p:grpSpPr>
        <a:xfrm>
          <a:off x="0" y="0"/>
          <a:ext cx="0" cy="0"/>
          <a:chOff x="0" y="0"/>
          <a:chExt cx="0" cy="0"/>
        </a:xfrm>
      </p:grpSpPr>
      <p:grpSp>
        <p:nvGrpSpPr>
          <p:cNvPr id="48" name="กลุ่ม 47"/>
          <p:cNvGrpSpPr/>
          <p:nvPr userDrawn="1"/>
        </p:nvGrpSpPr>
        <p:grpSpPr>
          <a:xfrm>
            <a:off x="335361" y="356660"/>
            <a:ext cx="11425271" cy="6124221"/>
            <a:chOff x="251519" y="267494"/>
            <a:chExt cx="8568953" cy="4593166"/>
          </a:xfrm>
        </p:grpSpPr>
        <p:sp>
          <p:nvSpPr>
            <p:cNvPr id="49" name="สี่เหลี่ยมผืนผ้า 48"/>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50" name="กลุ่ม 49"/>
            <p:cNvGrpSpPr/>
            <p:nvPr userDrawn="1"/>
          </p:nvGrpSpPr>
          <p:grpSpPr>
            <a:xfrm>
              <a:off x="251519" y="267494"/>
              <a:ext cx="8568953" cy="4593166"/>
              <a:chOff x="-29030" y="17128"/>
              <a:chExt cx="9151241" cy="5109244"/>
            </a:xfrm>
          </p:grpSpPr>
          <p:grpSp>
            <p:nvGrpSpPr>
              <p:cNvPr id="51" name="กลุ่ม 50"/>
              <p:cNvGrpSpPr/>
              <p:nvPr/>
            </p:nvGrpSpPr>
            <p:grpSpPr>
              <a:xfrm>
                <a:off x="187436" y="17128"/>
                <a:ext cx="8652652" cy="5109244"/>
                <a:chOff x="187436" y="17128"/>
                <a:chExt cx="8652652" cy="5109244"/>
              </a:xfrm>
            </p:grpSpPr>
            <p:cxnSp>
              <p:nvCxnSpPr>
                <p:cNvPr id="65"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6"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7"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8"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9"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0"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1"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2"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3"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4"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5"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6"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7"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8"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9"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0"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1"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2"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3"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4"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5"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52" name="กลุ่ม 51"/>
              <p:cNvGrpSpPr/>
              <p:nvPr/>
            </p:nvGrpSpPr>
            <p:grpSpPr>
              <a:xfrm>
                <a:off x="-29030" y="263553"/>
                <a:ext cx="9151241" cy="4703748"/>
                <a:chOff x="-29030" y="263553"/>
                <a:chExt cx="9151241" cy="4703748"/>
              </a:xfrm>
            </p:grpSpPr>
            <p:cxnSp>
              <p:nvCxnSpPr>
                <p:cNvPr id="53"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1"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2"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3"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4"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sp>
        <p:nvSpPr>
          <p:cNvPr id="2" name="ชื่อเรื่อง 1"/>
          <p:cNvSpPr>
            <a:spLocks noGrp="1"/>
          </p:cNvSpPr>
          <p:nvPr>
            <p:ph type="title"/>
          </p:nvPr>
        </p:nvSpPr>
        <p:spPr>
          <a:xfrm>
            <a:off x="2920463" y="846037"/>
            <a:ext cx="7315200" cy="566739"/>
          </a:xfrm>
          <a:prstGeom prst="rect">
            <a:avLst/>
          </a:prstGeom>
        </p:spPr>
        <p:txBody>
          <a:bodyPr anchor="b"/>
          <a:lstStyle>
            <a:lvl1pPr algn="l">
              <a:defRPr sz="2667" b="1"/>
            </a:lvl1pPr>
          </a:lstStyle>
          <a:p>
            <a:r>
              <a:rPr lang="th-TH"/>
              <a:t>คลิกเพื่อแก้ไขลักษณะชื่อเรื่องต้นแบบ</a:t>
            </a:r>
          </a:p>
        </p:txBody>
      </p:sp>
      <p:sp>
        <p:nvSpPr>
          <p:cNvPr id="4" name="ตัวแทนข้อความ 3"/>
          <p:cNvSpPr>
            <a:spLocks noGrp="1"/>
          </p:cNvSpPr>
          <p:nvPr>
            <p:ph type="body" sz="half" idx="2"/>
          </p:nvPr>
        </p:nvSpPr>
        <p:spPr>
          <a:xfrm>
            <a:off x="6025473" y="1891083"/>
            <a:ext cx="5735159" cy="804863"/>
          </a:xfrm>
          <a:prstGeom prst="rect">
            <a:avLst/>
          </a:prstGeom>
        </p:spPr>
        <p:txBody>
          <a:bodyPr/>
          <a:lstStyle>
            <a:lvl1pPr marL="0" indent="0">
              <a:buNone/>
              <a:defRPr sz="3733">
                <a:solidFill>
                  <a:schemeClr val="accent2"/>
                </a:solidFill>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a:p>
            <a:pPr lvl="0"/>
            <a:endParaRPr lang="th-TH" dirty="0"/>
          </a:p>
        </p:txBody>
      </p:sp>
      <p:sp>
        <p:nvSpPr>
          <p:cNvPr id="5" name="ตัวแทนวันที่ 4"/>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11/03/66</a:t>
            </a:fld>
            <a:endParaRPr lang="th-TH">
              <a:solidFill>
                <a:prstClr val="black">
                  <a:tint val="75000"/>
                </a:prstClr>
              </a:solidFill>
            </a:endParaRPr>
          </a:p>
        </p:txBody>
      </p:sp>
      <p:sp>
        <p:nvSpPr>
          <p:cNvPr id="6" name="ตัวแทนท้ายกระดาษ 5"/>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7" name="ตัวแทนหมายเลขภาพนิ่ง 6"/>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grpSp>
        <p:nvGrpSpPr>
          <p:cNvPr id="99" name="กลุ่ม 98"/>
          <p:cNvGrpSpPr/>
          <p:nvPr userDrawn="1"/>
        </p:nvGrpSpPr>
        <p:grpSpPr>
          <a:xfrm>
            <a:off x="8564440" y="61323"/>
            <a:ext cx="3015709" cy="600000"/>
            <a:chOff x="3289945" y="3405879"/>
            <a:chExt cx="2261782" cy="450000"/>
          </a:xfrm>
        </p:grpSpPr>
        <p:sp>
          <p:nvSpPr>
            <p:cNvPr id="100" name="วงรี 99"/>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1" name="วงรี 100"/>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2" name="วงรี 101"/>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3" name="วงรี 102"/>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104" name="สี่เหลี่ยมผืนผ้า 103"/>
          <p:cNvSpPr/>
          <p:nvPr userDrawn="1"/>
        </p:nvSpPr>
        <p:spPr>
          <a:xfrm>
            <a:off x="1172376" y="1891083"/>
            <a:ext cx="4321117" cy="3990239"/>
          </a:xfrm>
          <a:prstGeom prst="rect">
            <a:avLst/>
          </a:prstGeom>
          <a:solidFill>
            <a:schemeClr val="accent4">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105" name="รูปภาพ 104"/>
          <p:cNvPicPr>
            <a:picLocks noChangeAspect="1"/>
          </p:cNvPicPr>
          <p:nvPr userDrawn="1"/>
        </p:nvPicPr>
        <p:blipFill rotWithShape="1">
          <a:blip r:embed="rId2" cstate="print">
            <a:extLst>
              <a:ext uri="{28A0092B-C50C-407E-A947-70E740481C1C}">
                <a14:useLocalDpi xmlns:a14="http://schemas.microsoft.com/office/drawing/2010/main" val="0"/>
              </a:ext>
            </a:extLst>
          </a:blip>
          <a:srcRect l="4032" t="85885" r="69939" b="8280"/>
          <a:stretch/>
        </p:blipFill>
        <p:spPr>
          <a:xfrm>
            <a:off x="1933113" y="1605719"/>
            <a:ext cx="2799643" cy="627605"/>
          </a:xfrm>
          <a:prstGeom prst="rect">
            <a:avLst/>
          </a:prstGeom>
        </p:spPr>
      </p:pic>
      <p:sp>
        <p:nvSpPr>
          <p:cNvPr id="106" name="สี่เหลี่ยมผืนผ้า 105"/>
          <p:cNvSpPr/>
          <p:nvPr userDrawn="1"/>
        </p:nvSpPr>
        <p:spPr>
          <a:xfrm>
            <a:off x="1418097" y="2160516"/>
            <a:ext cx="3840427" cy="34771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107" name="กลุ่ม 106"/>
          <p:cNvGrpSpPr/>
          <p:nvPr userDrawn="1"/>
        </p:nvGrpSpPr>
        <p:grpSpPr>
          <a:xfrm>
            <a:off x="-1447992" y="-1545719"/>
            <a:ext cx="4005304" cy="2900781"/>
            <a:chOff x="-1085994" y="-1159289"/>
            <a:chExt cx="3003978" cy="2175586"/>
          </a:xfrm>
        </p:grpSpPr>
        <p:sp>
          <p:nvSpPr>
            <p:cNvPr id="108" name="เมฆ 107"/>
            <p:cNvSpPr/>
            <p:nvPr/>
          </p:nvSpPr>
          <p:spPr>
            <a:xfrm rot="20459731">
              <a:off x="-1085994" y="-1159289"/>
              <a:ext cx="3003978" cy="2175586"/>
            </a:xfrm>
            <a:prstGeom prst="cloud">
              <a:avLst/>
            </a:prstGeom>
            <a:solidFill>
              <a:schemeClr val="accent4">
                <a:lumMod val="60000"/>
                <a:lumOff val="40000"/>
              </a:schemeClr>
            </a:solidFill>
            <a:ln>
              <a:noFill/>
            </a:ln>
            <a:effectLst>
              <a:outerShdw blurRad="50800" dist="38100" dir="5400000" algn="ctr" rotWithShape="0">
                <a:schemeClr val="accent4"/>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109" name="รูปภาพ 10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3871" y="147485"/>
              <a:ext cx="250890" cy="269338"/>
            </a:xfrm>
            <a:prstGeom prst="rect">
              <a:avLst/>
            </a:prstGeom>
          </p:spPr>
        </p:pic>
        <p:pic>
          <p:nvPicPr>
            <p:cNvPr id="110" name="รูปภาพ 109"/>
            <p:cNvPicPr>
              <a:picLocks noChangeAspect="1"/>
            </p:cNvPicPr>
            <p:nvPr/>
          </p:nvPicPr>
          <p:blipFill rotWithShape="1">
            <a:blip r:embed="rId4">
              <a:extLst>
                <a:ext uri="{BEBA8EAE-BF5A-486C-A8C5-ECC9F3942E4B}">
                  <a14:imgProps xmlns:a14="http://schemas.microsoft.com/office/drawing/2010/main">
                    <a14:imgLayer r:embed="rId5">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226922" y="334939"/>
              <a:ext cx="325391" cy="361638"/>
            </a:xfrm>
            <a:prstGeom prst="rect">
              <a:avLst/>
            </a:prstGeom>
          </p:spPr>
        </p:pic>
      </p:grpSp>
      <p:grpSp>
        <p:nvGrpSpPr>
          <p:cNvPr id="111" name="กลุ่ม 110"/>
          <p:cNvGrpSpPr/>
          <p:nvPr userDrawn="1"/>
        </p:nvGrpSpPr>
        <p:grpSpPr>
          <a:xfrm>
            <a:off x="10092160" y="5049702"/>
            <a:ext cx="4005304" cy="3603605"/>
            <a:chOff x="7569120" y="3787274"/>
            <a:chExt cx="3003978" cy="2702704"/>
          </a:xfrm>
        </p:grpSpPr>
        <p:sp>
          <p:nvSpPr>
            <p:cNvPr id="112" name="เมฆ 111"/>
            <p:cNvSpPr/>
            <p:nvPr/>
          </p:nvSpPr>
          <p:spPr>
            <a:xfrm rot="20281314">
              <a:off x="7569120" y="4314392"/>
              <a:ext cx="3003978" cy="2175586"/>
            </a:xfrm>
            <a:prstGeom prst="cloud">
              <a:avLst/>
            </a:prstGeom>
            <a:solidFill>
              <a:schemeClr val="accent4">
                <a:lumMod val="60000"/>
                <a:lumOff val="40000"/>
              </a:schemeClr>
            </a:solidFill>
            <a:ln>
              <a:noFill/>
            </a:ln>
            <a:effectLst>
              <a:outerShdw blurRad="50800" dist="38100" dir="16200000"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113" name="รูปภาพ 1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461021" flipH="1">
              <a:off x="7932313" y="3930467"/>
              <a:ext cx="1171456" cy="1177170"/>
            </a:xfrm>
            <a:prstGeom prst="rect">
              <a:avLst/>
            </a:prstGeom>
            <a:effectLst>
              <a:outerShdw blurRad="50800" dist="38100" dir="5400000" algn="ctr" rotWithShape="0">
                <a:schemeClr val="accent4"/>
              </a:outerShdw>
            </a:effectLst>
          </p:spPr>
        </p:pic>
        <p:grpSp>
          <p:nvGrpSpPr>
            <p:cNvPr id="114" name="กลุ่ม 113"/>
            <p:cNvGrpSpPr/>
            <p:nvPr/>
          </p:nvGrpSpPr>
          <p:grpSpPr>
            <a:xfrm rot="6017212">
              <a:off x="7848563" y="3780055"/>
              <a:ext cx="1336905" cy="1351343"/>
              <a:chOff x="7839440" y="208626"/>
              <a:chExt cx="1086240" cy="1161070"/>
            </a:xfrm>
          </p:grpSpPr>
          <p:grpSp>
            <p:nvGrpSpPr>
              <p:cNvPr id="115" name="กลุ่ม 114"/>
              <p:cNvGrpSpPr/>
              <p:nvPr/>
            </p:nvGrpSpPr>
            <p:grpSpPr>
              <a:xfrm rot="12247797">
                <a:off x="7839440" y="492807"/>
                <a:ext cx="1086240" cy="876889"/>
                <a:chOff x="1273574" y="1375834"/>
                <a:chExt cx="1086240" cy="876889"/>
              </a:xfrm>
            </p:grpSpPr>
            <p:sp>
              <p:nvSpPr>
                <p:cNvPr id="117" name="TextBox 116"/>
                <p:cNvSpPr txBox="1"/>
                <p:nvPr/>
              </p:nvSpPr>
              <p:spPr>
                <a:xfrm rot="1351072">
                  <a:off x="1388628" y="1375834"/>
                  <a:ext cx="258080" cy="429675"/>
                </a:xfrm>
                <a:prstGeom prst="rect">
                  <a:avLst/>
                </a:prstGeom>
                <a:noFill/>
              </p:spPr>
              <p:txBody>
                <a:bodyPr wrap="non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3733" b="0" i="0" u="none" strike="noStrike" kern="1200" cap="none" spc="0" normalizeH="0" baseline="0" noProof="0" dirty="0">
                      <a:ln>
                        <a:noFill/>
                      </a:ln>
                      <a:solidFill>
                        <a:srgbClr val="C0504D">
                          <a:lumMod val="60000"/>
                          <a:lumOff val="40000"/>
                        </a:srgbClr>
                      </a:solidFill>
                      <a:effectLst/>
                      <a:uLnTx/>
                      <a:uFillTx/>
                      <a:latin typeface="Calibri" pitchFamily="34" charset="0"/>
                      <a:ea typeface="+mn-ea"/>
                      <a:cs typeface="FC Onigiri Outline"/>
                    </a:rPr>
                    <a:t>+</a:t>
                  </a:r>
                  <a:endParaRPr kumimoji="0" lang="th-TH" sz="3733" b="0" i="0" u="none" strike="noStrike" kern="1200" cap="none" spc="0" normalizeH="0" baseline="0" noProof="0" dirty="0">
                    <a:ln>
                      <a:noFill/>
                    </a:ln>
                    <a:solidFill>
                      <a:srgbClr val="C0504D">
                        <a:lumMod val="60000"/>
                        <a:lumOff val="40000"/>
                      </a:srgbClr>
                    </a:solidFill>
                    <a:effectLst/>
                    <a:uLnTx/>
                    <a:uFillTx/>
                    <a:latin typeface="Calibri" pitchFamily="34" charset="0"/>
                    <a:ea typeface="+mn-ea"/>
                    <a:cs typeface="FC Onigiri Outline"/>
                  </a:endParaRPr>
                </a:p>
              </p:txBody>
            </p:sp>
            <p:sp>
              <p:nvSpPr>
                <p:cNvPr id="118" name="TextBox 117"/>
                <p:cNvSpPr txBox="1"/>
                <p:nvPr/>
              </p:nvSpPr>
              <p:spPr>
                <a:xfrm rot="21389866">
                  <a:off x="2073887" y="1461241"/>
                  <a:ext cx="258080" cy="429676"/>
                </a:xfrm>
                <a:prstGeom prst="rect">
                  <a:avLst/>
                </a:prstGeom>
                <a:noFill/>
              </p:spPr>
              <p:txBody>
                <a:bodyPr wrap="non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3733" b="0" i="0" u="none" strike="noStrike" kern="1200" cap="none" spc="0" normalizeH="0" baseline="0" noProof="0" dirty="0">
                      <a:ln>
                        <a:noFill/>
                      </a:ln>
                      <a:solidFill>
                        <a:srgbClr val="4BACC6">
                          <a:lumMod val="20000"/>
                          <a:lumOff val="80000"/>
                        </a:srgbClr>
                      </a:solidFill>
                      <a:effectLst/>
                      <a:uLnTx/>
                      <a:uFillTx/>
                      <a:latin typeface="Calibri" pitchFamily="34" charset="0"/>
                      <a:ea typeface="+mn-ea"/>
                      <a:cs typeface="FC Onigiri Outline"/>
                    </a:rPr>
                    <a:t>+</a:t>
                  </a:r>
                  <a:endParaRPr kumimoji="0" lang="th-TH" sz="3733" b="0" i="0" u="none" strike="noStrike" kern="1200" cap="none" spc="0" normalizeH="0" baseline="0" noProof="0" dirty="0">
                    <a:ln>
                      <a:noFill/>
                    </a:ln>
                    <a:solidFill>
                      <a:srgbClr val="4BACC6">
                        <a:lumMod val="20000"/>
                        <a:lumOff val="80000"/>
                      </a:srgbClr>
                    </a:solidFill>
                    <a:effectLst/>
                    <a:uLnTx/>
                    <a:uFillTx/>
                    <a:latin typeface="Calibri" pitchFamily="34" charset="0"/>
                    <a:ea typeface="+mn-ea"/>
                    <a:cs typeface="FC Onigiri Outline"/>
                  </a:endParaRPr>
                </a:p>
              </p:txBody>
            </p:sp>
            <p:sp>
              <p:nvSpPr>
                <p:cNvPr id="119" name="สามเหลี่ยมหน้าจั่ว 118"/>
                <p:cNvSpPr/>
                <p:nvPr/>
              </p:nvSpPr>
              <p:spPr>
                <a:xfrm rot="20089558">
                  <a:off x="2203045" y="1810217"/>
                  <a:ext cx="98304" cy="74674"/>
                </a:xfrm>
                <a:prstGeom prst="triangle">
                  <a:avLst/>
                </a:prstGeom>
                <a:solidFill>
                  <a:schemeClr val="bg1"/>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20" name="สามเหลี่ยมหน้าจั่ว 119"/>
                <p:cNvSpPr/>
                <p:nvPr/>
              </p:nvSpPr>
              <p:spPr>
                <a:xfrm rot="1772264">
                  <a:off x="1273574" y="1827175"/>
                  <a:ext cx="142726" cy="141628"/>
                </a:xfrm>
                <a:prstGeom prst="triangl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21" name="วงรี 120"/>
                <p:cNvSpPr/>
                <p:nvPr/>
              </p:nvSpPr>
              <p:spPr>
                <a:xfrm>
                  <a:off x="1449759" y="2198024"/>
                  <a:ext cx="54000" cy="54699"/>
                </a:xfrm>
                <a:prstGeom prst="ellipse">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22" name="วงรี 121"/>
                <p:cNvSpPr/>
                <p:nvPr/>
              </p:nvSpPr>
              <p:spPr>
                <a:xfrm>
                  <a:off x="1476213" y="1696393"/>
                  <a:ext cx="54000" cy="54699"/>
                </a:xfrm>
                <a:prstGeom prst="ellipse">
                  <a:avLst/>
                </a:prstGeom>
                <a:solidFill>
                  <a:schemeClr val="bg1"/>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23" name="วงรี 122"/>
                <p:cNvSpPr/>
                <p:nvPr/>
              </p:nvSpPr>
              <p:spPr>
                <a:xfrm>
                  <a:off x="2305814" y="1965922"/>
                  <a:ext cx="54000" cy="54699"/>
                </a:xfrm>
                <a:prstGeom prst="ellipse">
                  <a:avLst/>
                </a:prstGeom>
                <a:solidFill>
                  <a:schemeClr val="bg1"/>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116" name="TextBox 115"/>
              <p:cNvSpPr txBox="1"/>
              <p:nvPr/>
            </p:nvSpPr>
            <p:spPr>
              <a:xfrm rot="13598869">
                <a:off x="8014745" y="141920"/>
                <a:ext cx="272911" cy="406324"/>
              </a:xfrm>
              <a:prstGeom prst="rect">
                <a:avLst/>
              </a:prstGeom>
              <a:noFill/>
            </p:spPr>
            <p:txBody>
              <a:bodyPr wrap="non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3733" b="0" i="0" u="none" strike="noStrike" kern="1200" cap="none" spc="0" normalizeH="0" baseline="0" noProof="0" dirty="0">
                    <a:ln>
                      <a:noFill/>
                    </a:ln>
                    <a:solidFill>
                      <a:prstClr val="white">
                        <a:lumMod val="95000"/>
                      </a:prstClr>
                    </a:solidFill>
                    <a:effectLst/>
                    <a:uLnTx/>
                    <a:uFillTx/>
                    <a:latin typeface="Calibri" pitchFamily="34" charset="0"/>
                    <a:ea typeface="+mn-ea"/>
                    <a:cs typeface="FC Onigiri Outline"/>
                  </a:rPr>
                  <a:t>+</a:t>
                </a:r>
                <a:endParaRPr kumimoji="0" lang="th-TH" sz="3733" b="0" i="0" u="none" strike="noStrike" kern="1200" cap="none" spc="0" normalizeH="0" baseline="0" noProof="0" dirty="0">
                  <a:ln>
                    <a:noFill/>
                  </a:ln>
                  <a:solidFill>
                    <a:prstClr val="white">
                      <a:lumMod val="95000"/>
                    </a:prstClr>
                  </a:solidFill>
                  <a:effectLst/>
                  <a:uLnTx/>
                  <a:uFillTx/>
                  <a:latin typeface="Calibri" pitchFamily="34" charset="0"/>
                  <a:ea typeface="+mn-ea"/>
                  <a:cs typeface="FC Onigiri Outline"/>
                </a:endParaRPr>
              </a:p>
            </p:txBody>
          </p:sp>
        </p:grpSp>
      </p:grpSp>
      <p:grpSp>
        <p:nvGrpSpPr>
          <p:cNvPr id="124" name="กลุ่ม 123"/>
          <p:cNvGrpSpPr/>
          <p:nvPr userDrawn="1"/>
        </p:nvGrpSpPr>
        <p:grpSpPr>
          <a:xfrm>
            <a:off x="26941" y="5439265"/>
            <a:ext cx="1718201" cy="1446121"/>
            <a:chOff x="20204" y="4079447"/>
            <a:chExt cx="1288651" cy="1084591"/>
          </a:xfrm>
        </p:grpSpPr>
        <p:pic>
          <p:nvPicPr>
            <p:cNvPr id="125" name="รูปภาพ 12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0204" y="4366818"/>
              <a:ext cx="1288651" cy="797220"/>
            </a:xfrm>
            <a:prstGeom prst="rect">
              <a:avLst/>
            </a:prstGeom>
            <a:effectLst>
              <a:outerShdw blurRad="50800" dist="25400" dir="10800000" algn="r" rotWithShape="0">
                <a:schemeClr val="accent4">
                  <a:alpha val="40000"/>
                </a:schemeClr>
              </a:outerShdw>
            </a:effectLst>
          </p:spPr>
        </p:pic>
        <p:pic>
          <p:nvPicPr>
            <p:cNvPr id="126" name="รูปภาพ 125"/>
            <p:cNvPicPr>
              <a:picLocks noChangeAspect="1"/>
            </p:cNvPicPr>
            <p:nvPr/>
          </p:nvPicPr>
          <p:blipFill rotWithShape="1">
            <a:blip r:embed="rId8" cstate="print">
              <a:extLst>
                <a:ext uri="{BEBA8EAE-BF5A-486C-A8C5-ECC9F3942E4B}">
                  <a14:imgProps xmlns:a14="http://schemas.microsoft.com/office/drawing/2010/main">
                    <a14:imgLayer r:embed="rId9">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322589" y="4079447"/>
              <a:ext cx="263243" cy="292567"/>
            </a:xfrm>
            <a:prstGeom prst="rect">
              <a:avLst/>
            </a:prstGeom>
          </p:spPr>
        </p:pic>
      </p:grpSp>
      <p:sp>
        <p:nvSpPr>
          <p:cNvPr id="3" name="ตัวแทนรูปภาพ 2"/>
          <p:cNvSpPr>
            <a:spLocks noGrp="1"/>
          </p:cNvSpPr>
          <p:nvPr>
            <p:ph type="pic" idx="1"/>
          </p:nvPr>
        </p:nvSpPr>
        <p:spPr>
          <a:xfrm>
            <a:off x="1420381" y="2160517"/>
            <a:ext cx="3838145" cy="3473791"/>
          </a:xfrm>
          <a:prstGeom prst="rect">
            <a:avLst/>
          </a:prstGeom>
        </p:spPr>
        <p:txBody>
          <a:bodyPr/>
          <a:lstStyle>
            <a:lvl1pPr marL="0" indent="0">
              <a:buNone/>
              <a:defRPr sz="4267"/>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endParaRPr lang="th-TH"/>
          </a:p>
        </p:txBody>
      </p:sp>
      <p:sp>
        <p:nvSpPr>
          <p:cNvPr id="127" name="ตัวแทนข้อความ 3"/>
          <p:cNvSpPr>
            <a:spLocks noGrp="1"/>
          </p:cNvSpPr>
          <p:nvPr>
            <p:ph type="body" sz="half" idx="13"/>
          </p:nvPr>
        </p:nvSpPr>
        <p:spPr>
          <a:xfrm>
            <a:off x="6026157" y="3061629"/>
            <a:ext cx="3595144" cy="804863"/>
          </a:xfrm>
          <a:prstGeom prst="rect">
            <a:avLst/>
          </a:prstGeom>
        </p:spPr>
        <p:txBody>
          <a:bodyPr/>
          <a:lstStyle>
            <a:lvl1pPr marL="0" indent="0">
              <a:buNone/>
              <a:defRPr sz="2133">
                <a:latin typeface="can_NongAor" pitchFamily="2" charset="0"/>
                <a:cs typeface="can_NongAor" pitchFamily="2" charset="0"/>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a:p>
            <a:pPr lvl="0"/>
            <a:endParaRPr lang="th-TH" dirty="0"/>
          </a:p>
        </p:txBody>
      </p:sp>
      <p:sp>
        <p:nvSpPr>
          <p:cNvPr id="128" name="ตัวแทนข้อความ 3"/>
          <p:cNvSpPr>
            <a:spLocks noGrp="1"/>
          </p:cNvSpPr>
          <p:nvPr>
            <p:ph type="body" sz="half" idx="14"/>
          </p:nvPr>
        </p:nvSpPr>
        <p:spPr>
          <a:xfrm>
            <a:off x="6018530" y="3900734"/>
            <a:ext cx="5735159" cy="804863"/>
          </a:xfrm>
          <a:prstGeom prst="rect">
            <a:avLst/>
          </a:prstGeom>
        </p:spPr>
        <p:txBody>
          <a:bodyPr/>
          <a:lstStyle>
            <a:lvl1pPr marL="0" indent="0">
              <a:buNone/>
              <a:defRPr sz="3733">
                <a:solidFill>
                  <a:schemeClr val="accent2"/>
                </a:solidFill>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a:p>
            <a:pPr lvl="0"/>
            <a:endParaRPr lang="th-TH" dirty="0"/>
          </a:p>
        </p:txBody>
      </p:sp>
      <p:sp>
        <p:nvSpPr>
          <p:cNvPr id="129" name="ตัวแทนข้อความ 3"/>
          <p:cNvSpPr>
            <a:spLocks noGrp="1"/>
          </p:cNvSpPr>
          <p:nvPr>
            <p:ph type="body" sz="half" idx="15"/>
          </p:nvPr>
        </p:nvSpPr>
        <p:spPr>
          <a:xfrm>
            <a:off x="6044956" y="5001158"/>
            <a:ext cx="3595144" cy="804863"/>
          </a:xfrm>
          <a:prstGeom prst="rect">
            <a:avLst/>
          </a:prstGeom>
        </p:spPr>
        <p:txBody>
          <a:bodyPr/>
          <a:lstStyle>
            <a:lvl1pPr marL="0" indent="0">
              <a:buNone/>
              <a:defRPr sz="2133">
                <a:latin typeface="can_NongAor" pitchFamily="2" charset="0"/>
                <a:cs typeface="can_NongAor" pitchFamily="2" charset="0"/>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a:p>
            <a:pPr lvl="0"/>
            <a:endParaRPr lang="th-TH" dirty="0"/>
          </a:p>
        </p:txBody>
      </p:sp>
      <p:grpSp>
        <p:nvGrpSpPr>
          <p:cNvPr id="86" name="กลุ่ม 85"/>
          <p:cNvGrpSpPr/>
          <p:nvPr userDrawn="1"/>
        </p:nvGrpSpPr>
        <p:grpSpPr>
          <a:xfrm>
            <a:off x="527381" y="548680"/>
            <a:ext cx="10725416" cy="5760640"/>
            <a:chOff x="395536" y="411510"/>
            <a:chExt cx="8044062" cy="4320480"/>
          </a:xfrm>
        </p:grpSpPr>
        <p:sp>
          <p:nvSpPr>
            <p:cNvPr id="87" name="บวก 86"/>
            <p:cNvSpPr/>
            <p:nvPr userDrawn="1"/>
          </p:nvSpPr>
          <p:spPr>
            <a:xfrm rot="20706355">
              <a:off x="1782214" y="44435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8" name="บวก 87"/>
            <p:cNvSpPr/>
            <p:nvPr userDrawn="1"/>
          </p:nvSpPr>
          <p:spPr>
            <a:xfrm rot="17093645" flipH="1">
              <a:off x="487473" y="34700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9" name="บวก 88"/>
            <p:cNvSpPr/>
            <p:nvPr userDrawn="1"/>
          </p:nvSpPr>
          <p:spPr>
            <a:xfrm rot="4506355">
              <a:off x="5816065" y="447820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0" name="บวก 89"/>
            <p:cNvSpPr/>
            <p:nvPr userDrawn="1"/>
          </p:nvSpPr>
          <p:spPr>
            <a:xfrm rot="17093645" flipH="1">
              <a:off x="7919191" y="15801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2" name="วงรี 91"/>
            <p:cNvSpPr/>
            <p:nvPr userDrawn="1"/>
          </p:nvSpPr>
          <p:spPr>
            <a:xfrm>
              <a:off x="8078716" y="84355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3" name="วงรี 92"/>
            <p:cNvSpPr/>
            <p:nvPr userDrawn="1"/>
          </p:nvSpPr>
          <p:spPr>
            <a:xfrm>
              <a:off x="2267744" y="4638390"/>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4" name="สามเหลี่ยมหน้าจั่ว 93"/>
            <p:cNvSpPr/>
            <p:nvPr userDrawn="1"/>
          </p:nvSpPr>
          <p:spPr>
            <a:xfrm>
              <a:off x="4355976" y="41151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5" name="สามเหลี่ยมหน้าจั่ว 94"/>
            <p:cNvSpPr/>
            <p:nvPr userDrawn="1"/>
          </p:nvSpPr>
          <p:spPr>
            <a:xfrm rot="1783205">
              <a:off x="4300316" y="424428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6" name="สามเหลี่ยมหน้าจั่ว 95"/>
            <p:cNvSpPr/>
            <p:nvPr userDrawn="1"/>
          </p:nvSpPr>
          <p:spPr>
            <a:xfrm rot="19585674">
              <a:off x="632414" y="2370888"/>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7" name="สามเหลี่ยมหน้าจั่ว 96"/>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8" name="วงรี 97"/>
            <p:cNvSpPr/>
            <p:nvPr userDrawn="1"/>
          </p:nvSpPr>
          <p:spPr>
            <a:xfrm>
              <a:off x="395536" y="120359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Tree>
    <p:extLst>
      <p:ext uri="{BB962C8B-B14F-4D97-AF65-F5344CB8AC3E}">
        <p14:creationId xmlns:p14="http://schemas.microsoft.com/office/powerpoint/2010/main" val="129066592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_รูปภาพพร้อมคำอธิบายภาพ">
    <p:spTree>
      <p:nvGrpSpPr>
        <p:cNvPr id="1" name=""/>
        <p:cNvGrpSpPr/>
        <p:nvPr/>
      </p:nvGrpSpPr>
      <p:grpSpPr>
        <a:xfrm>
          <a:off x="0" y="0"/>
          <a:ext cx="0" cy="0"/>
          <a:chOff x="0" y="0"/>
          <a:chExt cx="0" cy="0"/>
        </a:xfrm>
      </p:grpSpPr>
      <p:grpSp>
        <p:nvGrpSpPr>
          <p:cNvPr id="48" name="กลุ่ม 47"/>
          <p:cNvGrpSpPr/>
          <p:nvPr userDrawn="1"/>
        </p:nvGrpSpPr>
        <p:grpSpPr>
          <a:xfrm>
            <a:off x="335361" y="356660"/>
            <a:ext cx="11425271" cy="6124221"/>
            <a:chOff x="251519" y="267494"/>
            <a:chExt cx="8568953" cy="4593166"/>
          </a:xfrm>
        </p:grpSpPr>
        <p:sp>
          <p:nvSpPr>
            <p:cNvPr id="49" name="สี่เหลี่ยมผืนผ้า 48"/>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50" name="กลุ่ม 49"/>
            <p:cNvGrpSpPr/>
            <p:nvPr userDrawn="1"/>
          </p:nvGrpSpPr>
          <p:grpSpPr>
            <a:xfrm>
              <a:off x="251519" y="267494"/>
              <a:ext cx="8568953" cy="4593166"/>
              <a:chOff x="-29030" y="17128"/>
              <a:chExt cx="9151241" cy="5109244"/>
            </a:xfrm>
          </p:grpSpPr>
          <p:grpSp>
            <p:nvGrpSpPr>
              <p:cNvPr id="51" name="กลุ่ม 50"/>
              <p:cNvGrpSpPr/>
              <p:nvPr/>
            </p:nvGrpSpPr>
            <p:grpSpPr>
              <a:xfrm>
                <a:off x="187436" y="17128"/>
                <a:ext cx="8652652" cy="5109244"/>
                <a:chOff x="187436" y="17128"/>
                <a:chExt cx="8652652" cy="5109244"/>
              </a:xfrm>
            </p:grpSpPr>
            <p:cxnSp>
              <p:nvCxnSpPr>
                <p:cNvPr id="65"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6"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7"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8"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9"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0"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1"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2"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3"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4"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5"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6"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7"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8"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9"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0"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1"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2"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3"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4"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5"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52" name="กลุ่ม 51"/>
              <p:cNvGrpSpPr/>
              <p:nvPr/>
            </p:nvGrpSpPr>
            <p:grpSpPr>
              <a:xfrm>
                <a:off x="-29030" y="263553"/>
                <a:ext cx="9151241" cy="4703748"/>
                <a:chOff x="-29030" y="263553"/>
                <a:chExt cx="9151241" cy="4703748"/>
              </a:xfrm>
            </p:grpSpPr>
            <p:cxnSp>
              <p:nvCxnSpPr>
                <p:cNvPr id="53"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1"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2"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3"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4"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sp>
        <p:nvSpPr>
          <p:cNvPr id="2" name="ชื่อเรื่อง 1"/>
          <p:cNvSpPr>
            <a:spLocks noGrp="1"/>
          </p:cNvSpPr>
          <p:nvPr>
            <p:ph type="title"/>
          </p:nvPr>
        </p:nvSpPr>
        <p:spPr>
          <a:xfrm>
            <a:off x="576799" y="-123393"/>
            <a:ext cx="11183832" cy="1856241"/>
          </a:xfrm>
          <a:prstGeom prst="rect">
            <a:avLst/>
          </a:prstGeom>
        </p:spPr>
        <p:txBody>
          <a:bodyPr anchor="b">
            <a:noAutofit/>
          </a:bodyPr>
          <a:lstStyle>
            <a:lvl1pPr algn="l">
              <a:defRPr sz="5867" b="1">
                <a:solidFill>
                  <a:srgbClr val="FFD757"/>
                </a:solidFill>
              </a:defRPr>
            </a:lvl1pPr>
          </a:lstStyle>
          <a:p>
            <a:r>
              <a:rPr lang="th-TH" dirty="0"/>
              <a:t>คลิกเพื่อแก้ไขลักษณะชื่อเรื่องต้นแบบ</a:t>
            </a:r>
          </a:p>
        </p:txBody>
      </p:sp>
      <p:sp>
        <p:nvSpPr>
          <p:cNvPr id="4" name="ตัวแทนข้อความ 3"/>
          <p:cNvSpPr>
            <a:spLocks noGrp="1"/>
          </p:cNvSpPr>
          <p:nvPr>
            <p:ph type="body" sz="half" idx="2"/>
          </p:nvPr>
        </p:nvSpPr>
        <p:spPr>
          <a:xfrm>
            <a:off x="2089036" y="1891083"/>
            <a:ext cx="3917979" cy="804863"/>
          </a:xfrm>
          <a:prstGeom prst="rect">
            <a:avLst/>
          </a:prstGeom>
        </p:spPr>
        <p:txBody>
          <a:bodyPr/>
          <a:lstStyle>
            <a:lvl1pPr marL="0" indent="0">
              <a:buNone/>
              <a:defRPr sz="3733">
                <a:solidFill>
                  <a:schemeClr val="accent5"/>
                </a:solidFill>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a:p>
            <a:pPr lvl="0"/>
            <a:endParaRPr lang="th-TH" dirty="0"/>
          </a:p>
        </p:txBody>
      </p:sp>
      <p:sp>
        <p:nvSpPr>
          <p:cNvPr id="5" name="ตัวแทนวันที่ 4"/>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11/03/66</a:t>
            </a:fld>
            <a:endParaRPr lang="th-TH">
              <a:solidFill>
                <a:prstClr val="black">
                  <a:tint val="75000"/>
                </a:prstClr>
              </a:solidFill>
            </a:endParaRPr>
          </a:p>
        </p:txBody>
      </p:sp>
      <p:sp>
        <p:nvSpPr>
          <p:cNvPr id="6" name="ตัวแทนท้ายกระดาษ 5"/>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7" name="ตัวแทนหมายเลขภาพนิ่ง 6"/>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sp>
        <p:nvSpPr>
          <p:cNvPr id="127" name="ตัวแทนข้อความ 3"/>
          <p:cNvSpPr>
            <a:spLocks noGrp="1"/>
          </p:cNvSpPr>
          <p:nvPr>
            <p:ph type="body" sz="half" idx="13"/>
          </p:nvPr>
        </p:nvSpPr>
        <p:spPr>
          <a:xfrm>
            <a:off x="2089720" y="3061629"/>
            <a:ext cx="3595144" cy="804863"/>
          </a:xfrm>
          <a:prstGeom prst="rect">
            <a:avLst/>
          </a:prstGeom>
        </p:spPr>
        <p:txBody>
          <a:bodyPr/>
          <a:lstStyle>
            <a:lvl1pPr marL="0" indent="0">
              <a:buNone/>
              <a:defRPr sz="2133">
                <a:latin typeface="can_NongAor" pitchFamily="2" charset="0"/>
                <a:cs typeface="can_NongAor" pitchFamily="2" charset="0"/>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a:p>
            <a:pPr lvl="0"/>
            <a:endParaRPr lang="th-TH" dirty="0"/>
          </a:p>
        </p:txBody>
      </p:sp>
      <p:sp>
        <p:nvSpPr>
          <p:cNvPr id="128" name="ตัวแทนข้อความ 3"/>
          <p:cNvSpPr>
            <a:spLocks noGrp="1"/>
          </p:cNvSpPr>
          <p:nvPr>
            <p:ph type="body" sz="half" idx="14"/>
          </p:nvPr>
        </p:nvSpPr>
        <p:spPr>
          <a:xfrm>
            <a:off x="2082093" y="3900734"/>
            <a:ext cx="3924921" cy="804863"/>
          </a:xfrm>
          <a:prstGeom prst="rect">
            <a:avLst/>
          </a:prstGeom>
        </p:spPr>
        <p:txBody>
          <a:bodyPr/>
          <a:lstStyle>
            <a:lvl1pPr marL="0" indent="0">
              <a:buNone/>
              <a:defRPr sz="3733">
                <a:solidFill>
                  <a:schemeClr val="accent2"/>
                </a:solidFill>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a:p>
            <a:pPr lvl="0"/>
            <a:endParaRPr lang="th-TH" dirty="0"/>
          </a:p>
        </p:txBody>
      </p:sp>
      <p:sp>
        <p:nvSpPr>
          <p:cNvPr id="129" name="ตัวแทนข้อความ 3"/>
          <p:cNvSpPr>
            <a:spLocks noGrp="1"/>
          </p:cNvSpPr>
          <p:nvPr>
            <p:ph type="body" sz="half" idx="15"/>
          </p:nvPr>
        </p:nvSpPr>
        <p:spPr>
          <a:xfrm>
            <a:off x="2108519" y="5001158"/>
            <a:ext cx="3595144" cy="804863"/>
          </a:xfrm>
          <a:prstGeom prst="rect">
            <a:avLst/>
          </a:prstGeom>
        </p:spPr>
        <p:txBody>
          <a:bodyPr/>
          <a:lstStyle>
            <a:lvl1pPr marL="0" indent="0">
              <a:buNone/>
              <a:defRPr sz="2133">
                <a:latin typeface="can_NongAor" pitchFamily="2" charset="0"/>
                <a:cs typeface="can_NongAor" pitchFamily="2" charset="0"/>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a:p>
            <a:pPr lvl="0"/>
            <a:endParaRPr lang="th-TH" dirty="0"/>
          </a:p>
        </p:txBody>
      </p:sp>
      <p:grpSp>
        <p:nvGrpSpPr>
          <p:cNvPr id="86" name="กลุ่ม 85"/>
          <p:cNvGrpSpPr/>
          <p:nvPr userDrawn="1"/>
        </p:nvGrpSpPr>
        <p:grpSpPr>
          <a:xfrm>
            <a:off x="527381" y="548680"/>
            <a:ext cx="10725416" cy="5760640"/>
            <a:chOff x="395536" y="411510"/>
            <a:chExt cx="8044062" cy="4320480"/>
          </a:xfrm>
        </p:grpSpPr>
        <p:sp>
          <p:nvSpPr>
            <p:cNvPr id="87" name="บวก 86"/>
            <p:cNvSpPr/>
            <p:nvPr userDrawn="1"/>
          </p:nvSpPr>
          <p:spPr>
            <a:xfrm rot="20706355">
              <a:off x="1782214" y="44435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8" name="บวก 87"/>
            <p:cNvSpPr/>
            <p:nvPr userDrawn="1"/>
          </p:nvSpPr>
          <p:spPr>
            <a:xfrm rot="17093645" flipH="1">
              <a:off x="487473" y="34700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9" name="บวก 88"/>
            <p:cNvSpPr/>
            <p:nvPr userDrawn="1"/>
          </p:nvSpPr>
          <p:spPr>
            <a:xfrm rot="4506355">
              <a:off x="5816065" y="447820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0" name="บวก 89"/>
            <p:cNvSpPr/>
            <p:nvPr userDrawn="1"/>
          </p:nvSpPr>
          <p:spPr>
            <a:xfrm rot="17093645" flipH="1">
              <a:off x="7919191" y="15801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2" name="วงรี 91"/>
            <p:cNvSpPr/>
            <p:nvPr userDrawn="1"/>
          </p:nvSpPr>
          <p:spPr>
            <a:xfrm>
              <a:off x="8078716" y="84355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3" name="วงรี 92"/>
            <p:cNvSpPr/>
            <p:nvPr userDrawn="1"/>
          </p:nvSpPr>
          <p:spPr>
            <a:xfrm>
              <a:off x="2267744" y="4638390"/>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4" name="สามเหลี่ยมหน้าจั่ว 93"/>
            <p:cNvSpPr/>
            <p:nvPr userDrawn="1"/>
          </p:nvSpPr>
          <p:spPr>
            <a:xfrm>
              <a:off x="4355976" y="41151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5" name="สามเหลี่ยมหน้าจั่ว 94"/>
            <p:cNvSpPr/>
            <p:nvPr userDrawn="1"/>
          </p:nvSpPr>
          <p:spPr>
            <a:xfrm rot="1783205">
              <a:off x="4300316" y="424428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6" name="สามเหลี่ยมหน้าจั่ว 95"/>
            <p:cNvSpPr/>
            <p:nvPr userDrawn="1"/>
          </p:nvSpPr>
          <p:spPr>
            <a:xfrm rot="19585674">
              <a:off x="632414" y="2370888"/>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7" name="สามเหลี่ยมหน้าจั่ว 96"/>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8" name="วงรี 97"/>
            <p:cNvSpPr/>
            <p:nvPr userDrawn="1"/>
          </p:nvSpPr>
          <p:spPr>
            <a:xfrm>
              <a:off x="395536" y="120359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91" name="กลุ่ม 90"/>
          <p:cNvGrpSpPr/>
          <p:nvPr userDrawn="1"/>
        </p:nvGrpSpPr>
        <p:grpSpPr>
          <a:xfrm>
            <a:off x="432939" y="56659"/>
            <a:ext cx="3015709" cy="600000"/>
            <a:chOff x="3289945" y="3405879"/>
            <a:chExt cx="2261782" cy="450000"/>
          </a:xfrm>
        </p:grpSpPr>
        <p:sp>
          <p:nvSpPr>
            <p:cNvPr id="130" name="วงรี 129"/>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31" name="วงรี 130"/>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32" name="วงรี 131"/>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33" name="วงรี 132"/>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pic>
        <p:nvPicPr>
          <p:cNvPr id="134" name="รูปภาพ 133"/>
          <p:cNvPicPr>
            <a:picLocks noChangeAspect="1"/>
          </p:cNvPicPr>
          <p:nvPr userDrawn="1"/>
        </p:nvPicPr>
        <p:blipFill rotWithShape="1">
          <a:blip r:embed="rId2" cstate="print">
            <a:extLst>
              <a:ext uri="{28A0092B-C50C-407E-A947-70E740481C1C}">
                <a14:useLocalDpi xmlns:a14="http://schemas.microsoft.com/office/drawing/2010/main" val="0"/>
              </a:ext>
            </a:extLst>
          </a:blip>
          <a:srcRect l="31804" t="55059" r="43243" b="21726"/>
          <a:stretch/>
        </p:blipFill>
        <p:spPr>
          <a:xfrm>
            <a:off x="6410153" y="1659170"/>
            <a:ext cx="4999263" cy="4096743"/>
          </a:xfrm>
          <a:prstGeom prst="rect">
            <a:avLst/>
          </a:prstGeom>
          <a:effectLst>
            <a:outerShdw blurRad="50800" dist="38100" dir="2700000" algn="tl" rotWithShape="0">
              <a:prstClr val="black">
                <a:alpha val="40000"/>
              </a:prstClr>
            </a:outerShdw>
          </a:effectLst>
        </p:spPr>
      </p:pic>
      <p:sp>
        <p:nvSpPr>
          <p:cNvPr id="135" name="เมฆ 134"/>
          <p:cNvSpPr/>
          <p:nvPr userDrawn="1"/>
        </p:nvSpPr>
        <p:spPr>
          <a:xfrm rot="3185773">
            <a:off x="-2048399" y="5261900"/>
            <a:ext cx="4005304" cy="2900781"/>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136" name="กลุ่ม 135"/>
          <p:cNvGrpSpPr/>
          <p:nvPr userDrawn="1"/>
        </p:nvGrpSpPr>
        <p:grpSpPr>
          <a:xfrm flipH="1">
            <a:off x="-304929" y="5268375"/>
            <a:ext cx="1808903" cy="1767719"/>
            <a:chOff x="6960757" y="2831265"/>
            <a:chExt cx="2086762" cy="2039252"/>
          </a:xfrm>
          <a:effectLst>
            <a:outerShdw blurRad="50800" dist="38100" dir="2700000" algn="tl" rotWithShape="0">
              <a:schemeClr val="accent4">
                <a:alpha val="40000"/>
              </a:schemeClr>
            </a:outerShdw>
          </a:effectLst>
        </p:grpSpPr>
        <p:grpSp>
          <p:nvGrpSpPr>
            <p:cNvPr id="137" name="กลุ่ม 136"/>
            <p:cNvGrpSpPr/>
            <p:nvPr/>
          </p:nvGrpSpPr>
          <p:grpSpPr>
            <a:xfrm flipH="1">
              <a:off x="6960757" y="2831265"/>
              <a:ext cx="2086762" cy="2039252"/>
              <a:chOff x="2411760" y="587700"/>
              <a:chExt cx="4506655" cy="4404051"/>
            </a:xfrm>
          </p:grpSpPr>
          <p:sp>
            <p:nvSpPr>
              <p:cNvPr id="142" name="สี่เหลี่ยมผืนผ้ามุมมน 141"/>
              <p:cNvSpPr/>
              <p:nvPr/>
            </p:nvSpPr>
            <p:spPr>
              <a:xfrm rot="2770978">
                <a:off x="4502190" y="1414905"/>
                <a:ext cx="288122" cy="1512167"/>
              </a:xfrm>
              <a:prstGeom prst="roundRect">
                <a:avLst>
                  <a:gd name="adj" fmla="val 50000"/>
                </a:avLst>
              </a:prstGeom>
              <a:solidFill>
                <a:schemeClr val="accent5">
                  <a:lumMod val="60000"/>
                  <a:lumOff val="40000"/>
                </a:schemeClr>
              </a:solidFill>
              <a:ln>
                <a:noFill/>
              </a:ln>
              <a:effectLst>
                <a:innerShdw blurRad="63500" dist="50800" dir="16200000">
                  <a:schemeClr val="accent5">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43" name="สี่เหลี่ยมผืนผ้ามุมมน 142"/>
              <p:cNvSpPr/>
              <p:nvPr/>
            </p:nvSpPr>
            <p:spPr>
              <a:xfrm>
                <a:off x="2411760" y="4713896"/>
                <a:ext cx="2808312" cy="277855"/>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44" name="คอร์ด 143"/>
              <p:cNvSpPr/>
              <p:nvPr/>
            </p:nvSpPr>
            <p:spPr>
              <a:xfrm>
                <a:off x="3024183" y="803325"/>
                <a:ext cx="3095632" cy="2979285"/>
              </a:xfrm>
              <a:prstGeom prst="chord">
                <a:avLst>
                  <a:gd name="adj1" fmla="val 2632217"/>
                  <a:gd name="adj2" fmla="val 13532141"/>
                </a:avLst>
              </a:prstGeom>
              <a:solidFill>
                <a:schemeClr val="accent4">
                  <a:lumMod val="75000"/>
                </a:schemeClr>
              </a:solidFill>
              <a:ln>
                <a:noFill/>
              </a:ln>
              <a:effectLst>
                <a:innerShdw blurRad="63500" dist="114300" dir="8100000">
                  <a:schemeClr val="accent4">
                    <a:lumMod val="50000"/>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45" name="บล็อกส่วนโค้ง 11"/>
              <p:cNvSpPr/>
              <p:nvPr/>
            </p:nvSpPr>
            <p:spPr>
              <a:xfrm>
                <a:off x="4861202" y="924291"/>
                <a:ext cx="1069901" cy="1078246"/>
              </a:xfrm>
              <a:custGeom>
                <a:avLst/>
                <a:gdLst>
                  <a:gd name="connsiteX0" fmla="*/ 738410 w 1703671"/>
                  <a:gd name="connsiteY0" fmla="*/ 7585 h 1703671"/>
                  <a:gd name="connsiteX1" fmla="*/ 1449562 w 1703671"/>
                  <a:gd name="connsiteY1" fmla="*/ 244919 h 1703671"/>
                  <a:gd name="connsiteX2" fmla="*/ 1697718 w 1703671"/>
                  <a:gd name="connsiteY2" fmla="*/ 952367 h 1703671"/>
                  <a:gd name="connsiteX3" fmla="*/ 1386382 w 1703671"/>
                  <a:gd name="connsiteY3" fmla="*/ 915366 h 1703671"/>
                  <a:gd name="connsiteX4" fmla="*/ 1229562 w 1703671"/>
                  <a:gd name="connsiteY4" fmla="*/ 468301 h 1703671"/>
                  <a:gd name="connsiteX5" fmla="*/ 780157 w 1703671"/>
                  <a:gd name="connsiteY5" fmla="*/ 318320 h 1703671"/>
                  <a:gd name="connsiteX6" fmla="*/ 738410 w 1703671"/>
                  <a:gd name="connsiteY6" fmla="*/ 7585 h 1703671"/>
                  <a:gd name="connsiteX0" fmla="*/ 72079 w 1037346"/>
                  <a:gd name="connsiteY0" fmla="*/ 7592 h 952374"/>
                  <a:gd name="connsiteX1" fmla="*/ 783231 w 1037346"/>
                  <a:gd name="connsiteY1" fmla="*/ 244926 h 952374"/>
                  <a:gd name="connsiteX2" fmla="*/ 1031387 w 1037346"/>
                  <a:gd name="connsiteY2" fmla="*/ 952374 h 952374"/>
                  <a:gd name="connsiteX3" fmla="*/ 720051 w 1037346"/>
                  <a:gd name="connsiteY3" fmla="*/ 915373 h 952374"/>
                  <a:gd name="connsiteX4" fmla="*/ 563231 w 1037346"/>
                  <a:gd name="connsiteY4" fmla="*/ 468308 h 952374"/>
                  <a:gd name="connsiteX5" fmla="*/ 113826 w 1037346"/>
                  <a:gd name="connsiteY5" fmla="*/ 318327 h 952374"/>
                  <a:gd name="connsiteX6" fmla="*/ 72079 w 1037346"/>
                  <a:gd name="connsiteY6" fmla="*/ 7592 h 952374"/>
                  <a:gd name="connsiteX0" fmla="*/ 101084 w 1066351"/>
                  <a:gd name="connsiteY0" fmla="*/ 7592 h 952374"/>
                  <a:gd name="connsiteX1" fmla="*/ 812236 w 1066351"/>
                  <a:gd name="connsiteY1" fmla="*/ 244926 h 952374"/>
                  <a:gd name="connsiteX2" fmla="*/ 1060392 w 1066351"/>
                  <a:gd name="connsiteY2" fmla="*/ 952374 h 952374"/>
                  <a:gd name="connsiteX3" fmla="*/ 749056 w 1066351"/>
                  <a:gd name="connsiteY3" fmla="*/ 915373 h 952374"/>
                  <a:gd name="connsiteX4" fmla="*/ 592236 w 1066351"/>
                  <a:gd name="connsiteY4" fmla="*/ 468308 h 952374"/>
                  <a:gd name="connsiteX5" fmla="*/ 142831 w 1066351"/>
                  <a:gd name="connsiteY5" fmla="*/ 318327 h 952374"/>
                  <a:gd name="connsiteX6" fmla="*/ 101084 w 1066351"/>
                  <a:gd name="connsiteY6" fmla="*/ 7592 h 952374"/>
                  <a:gd name="connsiteX0" fmla="*/ 57800 w 1023067"/>
                  <a:gd name="connsiteY0" fmla="*/ 7592 h 952374"/>
                  <a:gd name="connsiteX1" fmla="*/ 768952 w 1023067"/>
                  <a:gd name="connsiteY1" fmla="*/ 244926 h 952374"/>
                  <a:gd name="connsiteX2" fmla="*/ 1017108 w 1023067"/>
                  <a:gd name="connsiteY2" fmla="*/ 952374 h 952374"/>
                  <a:gd name="connsiteX3" fmla="*/ 705772 w 1023067"/>
                  <a:gd name="connsiteY3" fmla="*/ 915373 h 952374"/>
                  <a:gd name="connsiteX4" fmla="*/ 548952 w 1023067"/>
                  <a:gd name="connsiteY4" fmla="*/ 468308 h 952374"/>
                  <a:gd name="connsiteX5" fmla="*/ 99547 w 1023067"/>
                  <a:gd name="connsiteY5" fmla="*/ 318327 h 952374"/>
                  <a:gd name="connsiteX6" fmla="*/ 57800 w 1023067"/>
                  <a:gd name="connsiteY6" fmla="*/ 7592 h 952374"/>
                  <a:gd name="connsiteX0" fmla="*/ 91626 w 1056893"/>
                  <a:gd name="connsiteY0" fmla="*/ 7592 h 952374"/>
                  <a:gd name="connsiteX1" fmla="*/ 802778 w 1056893"/>
                  <a:gd name="connsiteY1" fmla="*/ 244926 h 952374"/>
                  <a:gd name="connsiteX2" fmla="*/ 1050934 w 1056893"/>
                  <a:gd name="connsiteY2" fmla="*/ 952374 h 952374"/>
                  <a:gd name="connsiteX3" fmla="*/ 739598 w 1056893"/>
                  <a:gd name="connsiteY3" fmla="*/ 915373 h 952374"/>
                  <a:gd name="connsiteX4" fmla="*/ 582778 w 1056893"/>
                  <a:gd name="connsiteY4" fmla="*/ 468308 h 952374"/>
                  <a:gd name="connsiteX5" fmla="*/ 133373 w 1056893"/>
                  <a:gd name="connsiteY5" fmla="*/ 318327 h 952374"/>
                  <a:gd name="connsiteX6" fmla="*/ 91626 w 1056893"/>
                  <a:gd name="connsiteY6" fmla="*/ 7592 h 952374"/>
                  <a:gd name="connsiteX0" fmla="*/ 104634 w 1069901"/>
                  <a:gd name="connsiteY0" fmla="*/ 7592 h 952374"/>
                  <a:gd name="connsiteX1" fmla="*/ 815786 w 1069901"/>
                  <a:gd name="connsiteY1" fmla="*/ 244926 h 952374"/>
                  <a:gd name="connsiteX2" fmla="*/ 1063942 w 1069901"/>
                  <a:gd name="connsiteY2" fmla="*/ 952374 h 952374"/>
                  <a:gd name="connsiteX3" fmla="*/ 752606 w 1069901"/>
                  <a:gd name="connsiteY3" fmla="*/ 915373 h 952374"/>
                  <a:gd name="connsiteX4" fmla="*/ 595786 w 1069901"/>
                  <a:gd name="connsiteY4" fmla="*/ 468308 h 952374"/>
                  <a:gd name="connsiteX5" fmla="*/ 146381 w 1069901"/>
                  <a:gd name="connsiteY5" fmla="*/ 318327 h 952374"/>
                  <a:gd name="connsiteX6" fmla="*/ 104634 w 1069901"/>
                  <a:gd name="connsiteY6" fmla="*/ 7592 h 952374"/>
                  <a:gd name="connsiteX0" fmla="*/ 104634 w 1069901"/>
                  <a:gd name="connsiteY0" fmla="*/ 7592 h 976107"/>
                  <a:gd name="connsiteX1" fmla="*/ 815786 w 1069901"/>
                  <a:gd name="connsiteY1" fmla="*/ 244926 h 976107"/>
                  <a:gd name="connsiteX2" fmla="*/ 1063942 w 1069901"/>
                  <a:gd name="connsiteY2" fmla="*/ 952374 h 976107"/>
                  <a:gd name="connsiteX3" fmla="*/ 752606 w 1069901"/>
                  <a:gd name="connsiteY3" fmla="*/ 915373 h 976107"/>
                  <a:gd name="connsiteX4" fmla="*/ 595786 w 1069901"/>
                  <a:gd name="connsiteY4" fmla="*/ 468308 h 976107"/>
                  <a:gd name="connsiteX5" fmla="*/ 146381 w 1069901"/>
                  <a:gd name="connsiteY5" fmla="*/ 318327 h 976107"/>
                  <a:gd name="connsiteX6" fmla="*/ 104634 w 1069901"/>
                  <a:gd name="connsiteY6" fmla="*/ 7592 h 976107"/>
                  <a:gd name="connsiteX0" fmla="*/ 104634 w 1069901"/>
                  <a:gd name="connsiteY0" fmla="*/ 7592 h 1062433"/>
                  <a:gd name="connsiteX1" fmla="*/ 815786 w 1069901"/>
                  <a:gd name="connsiteY1" fmla="*/ 244926 h 1062433"/>
                  <a:gd name="connsiteX2" fmla="*/ 1063942 w 1069901"/>
                  <a:gd name="connsiteY2" fmla="*/ 952374 h 1062433"/>
                  <a:gd name="connsiteX3" fmla="*/ 752606 w 1069901"/>
                  <a:gd name="connsiteY3" fmla="*/ 915373 h 1062433"/>
                  <a:gd name="connsiteX4" fmla="*/ 595786 w 1069901"/>
                  <a:gd name="connsiteY4" fmla="*/ 468308 h 1062433"/>
                  <a:gd name="connsiteX5" fmla="*/ 146381 w 1069901"/>
                  <a:gd name="connsiteY5" fmla="*/ 318327 h 1062433"/>
                  <a:gd name="connsiteX6" fmla="*/ 104634 w 1069901"/>
                  <a:gd name="connsiteY6" fmla="*/ 7592 h 1062433"/>
                  <a:gd name="connsiteX0" fmla="*/ 104634 w 1069901"/>
                  <a:gd name="connsiteY0" fmla="*/ 7592 h 1078245"/>
                  <a:gd name="connsiteX1" fmla="*/ 815786 w 1069901"/>
                  <a:gd name="connsiteY1" fmla="*/ 244926 h 1078245"/>
                  <a:gd name="connsiteX2" fmla="*/ 1063942 w 1069901"/>
                  <a:gd name="connsiteY2" fmla="*/ 952374 h 1078245"/>
                  <a:gd name="connsiteX3" fmla="*/ 752606 w 1069901"/>
                  <a:gd name="connsiteY3" fmla="*/ 915373 h 1078245"/>
                  <a:gd name="connsiteX4" fmla="*/ 595786 w 1069901"/>
                  <a:gd name="connsiteY4" fmla="*/ 468308 h 1078245"/>
                  <a:gd name="connsiteX5" fmla="*/ 146381 w 1069901"/>
                  <a:gd name="connsiteY5" fmla="*/ 318327 h 1078245"/>
                  <a:gd name="connsiteX6" fmla="*/ 104634 w 1069901"/>
                  <a:gd name="connsiteY6" fmla="*/ 7592 h 1078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9901" h="1078245">
                    <a:moveTo>
                      <a:pt x="104634" y="7592"/>
                    </a:moveTo>
                    <a:cubicBezTo>
                      <a:pt x="365626" y="-27472"/>
                      <a:pt x="628163" y="60145"/>
                      <a:pt x="815786" y="244926"/>
                    </a:cubicBezTo>
                    <a:cubicBezTo>
                      <a:pt x="1003409" y="429708"/>
                      <a:pt x="1095021" y="690877"/>
                      <a:pt x="1063942" y="952374"/>
                    </a:cubicBezTo>
                    <a:cubicBezTo>
                      <a:pt x="1037249" y="1158008"/>
                      <a:pt x="731452" y="1087196"/>
                      <a:pt x="752606" y="915373"/>
                    </a:cubicBezTo>
                    <a:cubicBezTo>
                      <a:pt x="772246" y="750123"/>
                      <a:pt x="714352" y="585079"/>
                      <a:pt x="595786" y="468308"/>
                    </a:cubicBezTo>
                    <a:cubicBezTo>
                      <a:pt x="477220" y="351537"/>
                      <a:pt x="311312" y="296168"/>
                      <a:pt x="146381" y="318327"/>
                    </a:cubicBezTo>
                    <a:cubicBezTo>
                      <a:pt x="-19049" y="342340"/>
                      <a:pt x="-59545" y="58007"/>
                      <a:pt x="104634" y="7592"/>
                    </a:cubicBezTo>
                    <a:close/>
                  </a:path>
                </a:pathLst>
              </a:custGeom>
              <a:solidFill>
                <a:srgbClr val="DAA2B6"/>
              </a:solidFill>
              <a:ln>
                <a:noFill/>
              </a:ln>
              <a:effectLst>
                <a:innerShdw blurRad="63500" dist="50800" dir="18900000">
                  <a:srgbClr val="CA7C98">
                    <a:alpha val="5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black"/>
                  </a:solidFill>
                  <a:effectLst/>
                  <a:uLnTx/>
                  <a:uFillTx/>
                  <a:latin typeface="FC Onigiri Outline"/>
                  <a:ea typeface="+mn-ea"/>
                  <a:cs typeface="FC Onigiri Outline"/>
                </a:endParaRPr>
              </a:p>
            </p:txBody>
          </p:sp>
          <p:sp>
            <p:nvSpPr>
              <p:cNvPr id="146" name="บล็อกส่วนโค้ง 12"/>
              <p:cNvSpPr/>
              <p:nvPr/>
            </p:nvSpPr>
            <p:spPr>
              <a:xfrm rot="2494087">
                <a:off x="4637267" y="587700"/>
                <a:ext cx="2281148" cy="896987"/>
              </a:xfrm>
              <a:custGeom>
                <a:avLst/>
                <a:gdLst>
                  <a:gd name="connsiteX0" fmla="*/ 86148 w 2378224"/>
                  <a:gd name="connsiteY0" fmla="*/ 572370 h 1827763"/>
                  <a:gd name="connsiteX1" fmla="*/ 1259853 w 2378224"/>
                  <a:gd name="connsiteY1" fmla="*/ 1618 h 1827763"/>
                  <a:gd name="connsiteX2" fmla="*/ 2357185 w 2378224"/>
                  <a:gd name="connsiteY2" fmla="*/ 742729 h 1827763"/>
                  <a:gd name="connsiteX3" fmla="*/ 2053687 w 2378224"/>
                  <a:gd name="connsiteY3" fmla="*/ 787199 h 1827763"/>
                  <a:gd name="connsiteX4" fmla="*/ 1236246 w 2378224"/>
                  <a:gd name="connsiteY4" fmla="*/ 306047 h 1827763"/>
                  <a:gd name="connsiteX5" fmla="*/ 382927 w 2378224"/>
                  <a:gd name="connsiteY5" fmla="*/ 664261 h 1827763"/>
                  <a:gd name="connsiteX6" fmla="*/ 86148 w 2378224"/>
                  <a:gd name="connsiteY6" fmla="*/ 572370 h 1827763"/>
                  <a:gd name="connsiteX0" fmla="*/ 14893 w 2285930"/>
                  <a:gd name="connsiteY0" fmla="*/ 572381 h 787210"/>
                  <a:gd name="connsiteX1" fmla="*/ 1188598 w 2285930"/>
                  <a:gd name="connsiteY1" fmla="*/ 1629 h 787210"/>
                  <a:gd name="connsiteX2" fmla="*/ 2285930 w 2285930"/>
                  <a:gd name="connsiteY2" fmla="*/ 742740 h 787210"/>
                  <a:gd name="connsiteX3" fmla="*/ 1982432 w 2285930"/>
                  <a:gd name="connsiteY3" fmla="*/ 787210 h 787210"/>
                  <a:gd name="connsiteX4" fmla="*/ 1164991 w 2285930"/>
                  <a:gd name="connsiteY4" fmla="*/ 306058 h 787210"/>
                  <a:gd name="connsiteX5" fmla="*/ 311672 w 2285930"/>
                  <a:gd name="connsiteY5" fmla="*/ 664272 h 787210"/>
                  <a:gd name="connsiteX6" fmla="*/ 14893 w 2285930"/>
                  <a:gd name="connsiteY6" fmla="*/ 572381 h 787210"/>
                  <a:gd name="connsiteX0" fmla="*/ 14839 w 2285876"/>
                  <a:gd name="connsiteY0" fmla="*/ 572381 h 787210"/>
                  <a:gd name="connsiteX1" fmla="*/ 1188544 w 2285876"/>
                  <a:gd name="connsiteY1" fmla="*/ 1629 h 787210"/>
                  <a:gd name="connsiteX2" fmla="*/ 2285876 w 2285876"/>
                  <a:gd name="connsiteY2" fmla="*/ 742740 h 787210"/>
                  <a:gd name="connsiteX3" fmla="*/ 1982378 w 2285876"/>
                  <a:gd name="connsiteY3" fmla="*/ 787210 h 787210"/>
                  <a:gd name="connsiteX4" fmla="*/ 1164937 w 2285876"/>
                  <a:gd name="connsiteY4" fmla="*/ 306058 h 787210"/>
                  <a:gd name="connsiteX5" fmla="*/ 311618 w 2285876"/>
                  <a:gd name="connsiteY5" fmla="*/ 664272 h 787210"/>
                  <a:gd name="connsiteX6" fmla="*/ 14839 w 2285876"/>
                  <a:gd name="connsiteY6" fmla="*/ 572381 h 787210"/>
                  <a:gd name="connsiteX0" fmla="*/ 11582 w 2282619"/>
                  <a:gd name="connsiteY0" fmla="*/ 572381 h 787210"/>
                  <a:gd name="connsiteX1" fmla="*/ 1185287 w 2282619"/>
                  <a:gd name="connsiteY1" fmla="*/ 1629 h 787210"/>
                  <a:gd name="connsiteX2" fmla="*/ 2282619 w 2282619"/>
                  <a:gd name="connsiteY2" fmla="*/ 742740 h 787210"/>
                  <a:gd name="connsiteX3" fmla="*/ 1979121 w 2282619"/>
                  <a:gd name="connsiteY3" fmla="*/ 787210 h 787210"/>
                  <a:gd name="connsiteX4" fmla="*/ 1161680 w 2282619"/>
                  <a:gd name="connsiteY4" fmla="*/ 306058 h 787210"/>
                  <a:gd name="connsiteX5" fmla="*/ 308361 w 2282619"/>
                  <a:gd name="connsiteY5" fmla="*/ 664272 h 787210"/>
                  <a:gd name="connsiteX6" fmla="*/ 11582 w 2282619"/>
                  <a:gd name="connsiteY6" fmla="*/ 572381 h 787210"/>
                  <a:gd name="connsiteX0" fmla="*/ 11582 w 2282619"/>
                  <a:gd name="connsiteY0" fmla="*/ 572381 h 848878"/>
                  <a:gd name="connsiteX1" fmla="*/ 1185287 w 2282619"/>
                  <a:gd name="connsiteY1" fmla="*/ 1629 h 848878"/>
                  <a:gd name="connsiteX2" fmla="*/ 2282619 w 2282619"/>
                  <a:gd name="connsiteY2" fmla="*/ 742740 h 848878"/>
                  <a:gd name="connsiteX3" fmla="*/ 1979121 w 2282619"/>
                  <a:gd name="connsiteY3" fmla="*/ 787210 h 848878"/>
                  <a:gd name="connsiteX4" fmla="*/ 1161680 w 2282619"/>
                  <a:gd name="connsiteY4" fmla="*/ 306058 h 848878"/>
                  <a:gd name="connsiteX5" fmla="*/ 308361 w 2282619"/>
                  <a:gd name="connsiteY5" fmla="*/ 664272 h 848878"/>
                  <a:gd name="connsiteX6" fmla="*/ 11582 w 2282619"/>
                  <a:gd name="connsiteY6" fmla="*/ 572381 h 848878"/>
                  <a:gd name="connsiteX0" fmla="*/ 11582 w 2284171"/>
                  <a:gd name="connsiteY0" fmla="*/ 572381 h 880907"/>
                  <a:gd name="connsiteX1" fmla="*/ 1185287 w 2284171"/>
                  <a:gd name="connsiteY1" fmla="*/ 1629 h 880907"/>
                  <a:gd name="connsiteX2" fmla="*/ 2282619 w 2284171"/>
                  <a:gd name="connsiteY2" fmla="*/ 742740 h 880907"/>
                  <a:gd name="connsiteX3" fmla="*/ 1979121 w 2284171"/>
                  <a:gd name="connsiteY3" fmla="*/ 787210 h 880907"/>
                  <a:gd name="connsiteX4" fmla="*/ 1161680 w 2284171"/>
                  <a:gd name="connsiteY4" fmla="*/ 306058 h 880907"/>
                  <a:gd name="connsiteX5" fmla="*/ 308361 w 2284171"/>
                  <a:gd name="connsiteY5" fmla="*/ 664272 h 880907"/>
                  <a:gd name="connsiteX6" fmla="*/ 11582 w 2284171"/>
                  <a:gd name="connsiteY6" fmla="*/ 572381 h 880907"/>
                  <a:gd name="connsiteX0" fmla="*/ 11582 w 2284241"/>
                  <a:gd name="connsiteY0" fmla="*/ 572381 h 896988"/>
                  <a:gd name="connsiteX1" fmla="*/ 1185287 w 2284241"/>
                  <a:gd name="connsiteY1" fmla="*/ 1629 h 896988"/>
                  <a:gd name="connsiteX2" fmla="*/ 2282619 w 2284241"/>
                  <a:gd name="connsiteY2" fmla="*/ 742740 h 896988"/>
                  <a:gd name="connsiteX3" fmla="*/ 1979121 w 2284241"/>
                  <a:gd name="connsiteY3" fmla="*/ 787210 h 896988"/>
                  <a:gd name="connsiteX4" fmla="*/ 1161680 w 2284241"/>
                  <a:gd name="connsiteY4" fmla="*/ 306058 h 896988"/>
                  <a:gd name="connsiteX5" fmla="*/ 308361 w 2284241"/>
                  <a:gd name="connsiteY5" fmla="*/ 664272 h 896988"/>
                  <a:gd name="connsiteX6" fmla="*/ 11582 w 2284241"/>
                  <a:gd name="connsiteY6" fmla="*/ 572381 h 896988"/>
                  <a:gd name="connsiteX0" fmla="*/ 12248 w 2284907"/>
                  <a:gd name="connsiteY0" fmla="*/ 572381 h 896988"/>
                  <a:gd name="connsiteX1" fmla="*/ 1185953 w 2284907"/>
                  <a:gd name="connsiteY1" fmla="*/ 1629 h 896988"/>
                  <a:gd name="connsiteX2" fmla="*/ 2283285 w 2284907"/>
                  <a:gd name="connsiteY2" fmla="*/ 742740 h 896988"/>
                  <a:gd name="connsiteX3" fmla="*/ 1979787 w 2284907"/>
                  <a:gd name="connsiteY3" fmla="*/ 787210 h 896988"/>
                  <a:gd name="connsiteX4" fmla="*/ 1162346 w 2284907"/>
                  <a:gd name="connsiteY4" fmla="*/ 306058 h 896988"/>
                  <a:gd name="connsiteX5" fmla="*/ 309027 w 2284907"/>
                  <a:gd name="connsiteY5" fmla="*/ 664272 h 896988"/>
                  <a:gd name="connsiteX6" fmla="*/ 12248 w 2284907"/>
                  <a:gd name="connsiteY6" fmla="*/ 572381 h 896988"/>
                  <a:gd name="connsiteX0" fmla="*/ 8489 w 2281148"/>
                  <a:gd name="connsiteY0" fmla="*/ 572381 h 896988"/>
                  <a:gd name="connsiteX1" fmla="*/ 1182194 w 2281148"/>
                  <a:gd name="connsiteY1" fmla="*/ 1629 h 896988"/>
                  <a:gd name="connsiteX2" fmla="*/ 2279526 w 2281148"/>
                  <a:gd name="connsiteY2" fmla="*/ 742740 h 896988"/>
                  <a:gd name="connsiteX3" fmla="*/ 1976028 w 2281148"/>
                  <a:gd name="connsiteY3" fmla="*/ 787210 h 896988"/>
                  <a:gd name="connsiteX4" fmla="*/ 1158587 w 2281148"/>
                  <a:gd name="connsiteY4" fmla="*/ 306058 h 896988"/>
                  <a:gd name="connsiteX5" fmla="*/ 305268 w 2281148"/>
                  <a:gd name="connsiteY5" fmla="*/ 664272 h 896988"/>
                  <a:gd name="connsiteX6" fmla="*/ 8489 w 2281148"/>
                  <a:gd name="connsiteY6" fmla="*/ 572381 h 896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81148" h="896988">
                    <a:moveTo>
                      <a:pt x="8489" y="572381"/>
                    </a:moveTo>
                    <a:cubicBezTo>
                      <a:pt x="199476" y="208050"/>
                      <a:pt x="672018" y="-21738"/>
                      <a:pt x="1182194" y="1629"/>
                    </a:cubicBezTo>
                    <a:cubicBezTo>
                      <a:pt x="1725572" y="26517"/>
                      <a:pt x="2177581" y="331793"/>
                      <a:pt x="2279526" y="742740"/>
                    </a:cubicBezTo>
                    <a:cubicBezTo>
                      <a:pt x="2304771" y="888899"/>
                      <a:pt x="2027876" y="980075"/>
                      <a:pt x="1976028" y="787210"/>
                    </a:cubicBezTo>
                    <a:cubicBezTo>
                      <a:pt x="1892847" y="518007"/>
                      <a:pt x="1557695" y="320734"/>
                      <a:pt x="1158587" y="306058"/>
                    </a:cubicBezTo>
                    <a:cubicBezTo>
                      <a:pt x="794016" y="292652"/>
                      <a:pt x="454986" y="434973"/>
                      <a:pt x="305268" y="664272"/>
                    </a:cubicBezTo>
                    <a:cubicBezTo>
                      <a:pt x="189086" y="877483"/>
                      <a:pt x="-47693" y="730630"/>
                      <a:pt x="8489" y="572381"/>
                    </a:cubicBezTo>
                    <a:close/>
                  </a:path>
                </a:pathLst>
              </a:custGeom>
              <a:solidFill>
                <a:srgbClr val="DAA2B6"/>
              </a:solidFill>
              <a:ln>
                <a:noFill/>
              </a:ln>
              <a:effectLst>
                <a:innerShdw blurRad="63500" dist="50800" dir="18900000">
                  <a:srgbClr val="CA7C98">
                    <a:alpha val="5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black"/>
                  </a:solidFill>
                  <a:effectLst/>
                  <a:uLnTx/>
                  <a:uFillTx/>
                  <a:latin typeface="FC Onigiri Outline"/>
                  <a:ea typeface="+mn-ea"/>
                  <a:cs typeface="FC Onigiri Outline"/>
                </a:endParaRPr>
              </a:p>
            </p:txBody>
          </p:sp>
          <p:grpSp>
            <p:nvGrpSpPr>
              <p:cNvPr id="147" name="กลุ่ม 146"/>
              <p:cNvGrpSpPr/>
              <p:nvPr/>
            </p:nvGrpSpPr>
            <p:grpSpPr>
              <a:xfrm>
                <a:off x="2522574" y="2859782"/>
                <a:ext cx="1977418" cy="1854153"/>
                <a:chOff x="2522574" y="2859782"/>
                <a:chExt cx="1977418" cy="1854153"/>
              </a:xfrm>
              <a:solidFill>
                <a:srgbClr val="DAA2B6"/>
              </a:solidFill>
            </p:grpSpPr>
            <p:sp>
              <p:nvSpPr>
                <p:cNvPr id="148" name="สี่เหลี่ยมผืนผ้ามุมมน 147"/>
                <p:cNvSpPr/>
                <p:nvPr/>
              </p:nvSpPr>
              <p:spPr>
                <a:xfrm>
                  <a:off x="3065437" y="2859782"/>
                  <a:ext cx="890982" cy="1782106"/>
                </a:xfrm>
                <a:prstGeom prst="roundRect">
                  <a:avLst>
                    <a:gd name="adj" fmla="val 50000"/>
                  </a:avLst>
                </a:prstGeom>
                <a:grpFill/>
                <a:ln>
                  <a:noFill/>
                </a:ln>
                <a:effectLst>
                  <a:innerShdw blurRad="63500" dist="50800">
                    <a:srgbClr val="CA7C98">
                      <a:alpha val="49804"/>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49" name="สามเหลี่ยมหน้าจั่ว 5"/>
                <p:cNvSpPr/>
                <p:nvPr/>
              </p:nvSpPr>
              <p:spPr>
                <a:xfrm>
                  <a:off x="2522574" y="4137833"/>
                  <a:ext cx="1085725" cy="576102"/>
                </a:xfrm>
                <a:custGeom>
                  <a:avLst/>
                  <a:gdLst>
                    <a:gd name="connsiteX0" fmla="*/ 0 w 1085725"/>
                    <a:gd name="connsiteY0" fmla="*/ 576064 h 576064"/>
                    <a:gd name="connsiteX1" fmla="*/ 542863 w 1085725"/>
                    <a:gd name="connsiteY1" fmla="*/ 0 h 576064"/>
                    <a:gd name="connsiteX2" fmla="*/ 1085725 w 1085725"/>
                    <a:gd name="connsiteY2" fmla="*/ 576064 h 576064"/>
                    <a:gd name="connsiteX3" fmla="*/ 0 w 1085725"/>
                    <a:gd name="connsiteY3" fmla="*/ 576064 h 576064"/>
                    <a:gd name="connsiteX0" fmla="*/ 0 w 1085725"/>
                    <a:gd name="connsiteY0" fmla="*/ 576064 h 576064"/>
                    <a:gd name="connsiteX1" fmla="*/ 542863 w 1085725"/>
                    <a:gd name="connsiteY1" fmla="*/ 0 h 576064"/>
                    <a:gd name="connsiteX2" fmla="*/ 1085725 w 1085725"/>
                    <a:gd name="connsiteY2" fmla="*/ 576064 h 576064"/>
                    <a:gd name="connsiteX3" fmla="*/ 0 w 1085725"/>
                    <a:gd name="connsiteY3" fmla="*/ 576064 h 576064"/>
                    <a:gd name="connsiteX0" fmla="*/ 0 w 1085725"/>
                    <a:gd name="connsiteY0" fmla="*/ 576064 h 576064"/>
                    <a:gd name="connsiteX1" fmla="*/ 542863 w 1085725"/>
                    <a:gd name="connsiteY1" fmla="*/ 0 h 576064"/>
                    <a:gd name="connsiteX2" fmla="*/ 1085725 w 1085725"/>
                    <a:gd name="connsiteY2" fmla="*/ 576064 h 576064"/>
                    <a:gd name="connsiteX3" fmla="*/ 0 w 1085725"/>
                    <a:gd name="connsiteY3" fmla="*/ 576064 h 576064"/>
                    <a:gd name="connsiteX0" fmla="*/ 0 w 1085725"/>
                    <a:gd name="connsiteY0" fmla="*/ 576064 h 576064"/>
                    <a:gd name="connsiteX1" fmla="*/ 542863 w 1085725"/>
                    <a:gd name="connsiteY1" fmla="*/ 0 h 576064"/>
                    <a:gd name="connsiteX2" fmla="*/ 1085725 w 1085725"/>
                    <a:gd name="connsiteY2" fmla="*/ 576064 h 576064"/>
                    <a:gd name="connsiteX3" fmla="*/ 0 w 1085725"/>
                    <a:gd name="connsiteY3" fmla="*/ 576064 h 576064"/>
                    <a:gd name="connsiteX0" fmla="*/ 0 w 1085725"/>
                    <a:gd name="connsiteY0" fmla="*/ 576064 h 576064"/>
                    <a:gd name="connsiteX1" fmla="*/ 542863 w 1085725"/>
                    <a:gd name="connsiteY1" fmla="*/ 0 h 576064"/>
                    <a:gd name="connsiteX2" fmla="*/ 1085725 w 1085725"/>
                    <a:gd name="connsiteY2" fmla="*/ 576064 h 576064"/>
                    <a:gd name="connsiteX3" fmla="*/ 0 w 1085725"/>
                    <a:gd name="connsiteY3" fmla="*/ 576064 h 576064"/>
                    <a:gd name="connsiteX0" fmla="*/ 0 w 1085725"/>
                    <a:gd name="connsiteY0" fmla="*/ 576064 h 576064"/>
                    <a:gd name="connsiteX1" fmla="*/ 542863 w 1085725"/>
                    <a:gd name="connsiteY1" fmla="*/ 0 h 576064"/>
                    <a:gd name="connsiteX2" fmla="*/ 1085725 w 1085725"/>
                    <a:gd name="connsiteY2" fmla="*/ 576064 h 576064"/>
                    <a:gd name="connsiteX3" fmla="*/ 0 w 1085725"/>
                    <a:gd name="connsiteY3" fmla="*/ 576064 h 576064"/>
                    <a:gd name="connsiteX0" fmla="*/ 0 w 1085725"/>
                    <a:gd name="connsiteY0" fmla="*/ 576064 h 576064"/>
                    <a:gd name="connsiteX1" fmla="*/ 542863 w 1085725"/>
                    <a:gd name="connsiteY1" fmla="*/ 0 h 576064"/>
                    <a:gd name="connsiteX2" fmla="*/ 1085725 w 1085725"/>
                    <a:gd name="connsiteY2" fmla="*/ 576064 h 576064"/>
                    <a:gd name="connsiteX3" fmla="*/ 0 w 1085725"/>
                    <a:gd name="connsiteY3" fmla="*/ 576064 h 576064"/>
                    <a:gd name="connsiteX0" fmla="*/ 17006 w 1102731"/>
                    <a:gd name="connsiteY0" fmla="*/ 579599 h 579599"/>
                    <a:gd name="connsiteX1" fmla="*/ 490393 w 1102731"/>
                    <a:gd name="connsiteY1" fmla="*/ 385664 h 579599"/>
                    <a:gd name="connsiteX2" fmla="*/ 559869 w 1102731"/>
                    <a:gd name="connsiteY2" fmla="*/ 3535 h 579599"/>
                    <a:gd name="connsiteX3" fmla="*/ 1102731 w 1102731"/>
                    <a:gd name="connsiteY3" fmla="*/ 579599 h 579599"/>
                    <a:gd name="connsiteX4" fmla="*/ 17006 w 1102731"/>
                    <a:gd name="connsiteY4" fmla="*/ 579599 h 579599"/>
                    <a:gd name="connsiteX0" fmla="*/ 17006 w 1102731"/>
                    <a:gd name="connsiteY0" fmla="*/ 576064 h 576064"/>
                    <a:gd name="connsiteX1" fmla="*/ 490393 w 1102731"/>
                    <a:gd name="connsiteY1" fmla="*/ 382129 h 576064"/>
                    <a:gd name="connsiteX2" fmla="*/ 559869 w 1102731"/>
                    <a:gd name="connsiteY2" fmla="*/ 0 h 576064"/>
                    <a:gd name="connsiteX3" fmla="*/ 1102731 w 1102731"/>
                    <a:gd name="connsiteY3" fmla="*/ 576064 h 576064"/>
                    <a:gd name="connsiteX4" fmla="*/ 17006 w 1102731"/>
                    <a:gd name="connsiteY4" fmla="*/ 576064 h 576064"/>
                    <a:gd name="connsiteX0" fmla="*/ 19781 w 1105506"/>
                    <a:gd name="connsiteY0" fmla="*/ 576064 h 576064"/>
                    <a:gd name="connsiteX1" fmla="*/ 411392 w 1105506"/>
                    <a:gd name="connsiteY1" fmla="*/ 341241 h 576064"/>
                    <a:gd name="connsiteX2" fmla="*/ 562644 w 1105506"/>
                    <a:gd name="connsiteY2" fmla="*/ 0 h 576064"/>
                    <a:gd name="connsiteX3" fmla="*/ 1105506 w 1105506"/>
                    <a:gd name="connsiteY3" fmla="*/ 576064 h 576064"/>
                    <a:gd name="connsiteX4" fmla="*/ 19781 w 1105506"/>
                    <a:gd name="connsiteY4" fmla="*/ 576064 h 576064"/>
                    <a:gd name="connsiteX0" fmla="*/ 19781 w 1105506"/>
                    <a:gd name="connsiteY0" fmla="*/ 576064 h 576064"/>
                    <a:gd name="connsiteX1" fmla="*/ 411392 w 1105506"/>
                    <a:gd name="connsiteY1" fmla="*/ 341241 h 576064"/>
                    <a:gd name="connsiteX2" fmla="*/ 562644 w 1105506"/>
                    <a:gd name="connsiteY2" fmla="*/ 0 h 576064"/>
                    <a:gd name="connsiteX3" fmla="*/ 1105506 w 1105506"/>
                    <a:gd name="connsiteY3" fmla="*/ 576064 h 576064"/>
                    <a:gd name="connsiteX4" fmla="*/ 19781 w 1105506"/>
                    <a:gd name="connsiteY4" fmla="*/ 576064 h 576064"/>
                    <a:gd name="connsiteX0" fmla="*/ 0 w 1085725"/>
                    <a:gd name="connsiteY0" fmla="*/ 576064 h 576084"/>
                    <a:gd name="connsiteX1" fmla="*/ 391611 w 1085725"/>
                    <a:gd name="connsiteY1" fmla="*/ 341241 h 576084"/>
                    <a:gd name="connsiteX2" fmla="*/ 542863 w 1085725"/>
                    <a:gd name="connsiteY2" fmla="*/ 0 h 576084"/>
                    <a:gd name="connsiteX3" fmla="*/ 1085725 w 1085725"/>
                    <a:gd name="connsiteY3" fmla="*/ 576064 h 576084"/>
                    <a:gd name="connsiteX4" fmla="*/ 0 w 1085725"/>
                    <a:gd name="connsiteY4" fmla="*/ 576064 h 576084"/>
                    <a:gd name="connsiteX0" fmla="*/ 0 w 1085725"/>
                    <a:gd name="connsiteY0" fmla="*/ 576064 h 576089"/>
                    <a:gd name="connsiteX1" fmla="*/ 391611 w 1085725"/>
                    <a:gd name="connsiteY1" fmla="*/ 341241 h 576089"/>
                    <a:gd name="connsiteX2" fmla="*/ 542863 w 1085725"/>
                    <a:gd name="connsiteY2" fmla="*/ 0 h 576089"/>
                    <a:gd name="connsiteX3" fmla="*/ 1085725 w 1085725"/>
                    <a:gd name="connsiteY3" fmla="*/ 576064 h 576089"/>
                    <a:gd name="connsiteX4" fmla="*/ 0 w 1085725"/>
                    <a:gd name="connsiteY4" fmla="*/ 576064 h 576089"/>
                    <a:gd name="connsiteX0" fmla="*/ 0 w 1085725"/>
                    <a:gd name="connsiteY0" fmla="*/ 576064 h 576102"/>
                    <a:gd name="connsiteX1" fmla="*/ 357858 w 1085725"/>
                    <a:gd name="connsiteY1" fmla="*/ 381131 h 576102"/>
                    <a:gd name="connsiteX2" fmla="*/ 542863 w 1085725"/>
                    <a:gd name="connsiteY2" fmla="*/ 0 h 576102"/>
                    <a:gd name="connsiteX3" fmla="*/ 1085725 w 1085725"/>
                    <a:gd name="connsiteY3" fmla="*/ 576064 h 576102"/>
                    <a:gd name="connsiteX4" fmla="*/ 0 w 1085725"/>
                    <a:gd name="connsiteY4" fmla="*/ 576064 h 5761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5725" h="576102">
                      <a:moveTo>
                        <a:pt x="0" y="576064"/>
                      </a:moveTo>
                      <a:cubicBezTo>
                        <a:pt x="5224" y="578026"/>
                        <a:pt x="206012" y="504758"/>
                        <a:pt x="357858" y="381131"/>
                      </a:cubicBezTo>
                      <a:cubicBezTo>
                        <a:pt x="448335" y="285120"/>
                        <a:pt x="543646" y="-107"/>
                        <a:pt x="542863" y="0"/>
                      </a:cubicBezTo>
                      <a:lnTo>
                        <a:pt x="1085725" y="576064"/>
                      </a:lnTo>
                      <a:lnTo>
                        <a:pt x="0" y="576064"/>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50" name="สามเหลี่ยมหน้าจั่ว 5"/>
                <p:cNvSpPr/>
                <p:nvPr/>
              </p:nvSpPr>
              <p:spPr>
                <a:xfrm flipH="1">
                  <a:off x="3414267" y="4137833"/>
                  <a:ext cx="1085725" cy="576102"/>
                </a:xfrm>
                <a:custGeom>
                  <a:avLst/>
                  <a:gdLst>
                    <a:gd name="connsiteX0" fmla="*/ 0 w 1085725"/>
                    <a:gd name="connsiteY0" fmla="*/ 576064 h 576064"/>
                    <a:gd name="connsiteX1" fmla="*/ 542863 w 1085725"/>
                    <a:gd name="connsiteY1" fmla="*/ 0 h 576064"/>
                    <a:gd name="connsiteX2" fmla="*/ 1085725 w 1085725"/>
                    <a:gd name="connsiteY2" fmla="*/ 576064 h 576064"/>
                    <a:gd name="connsiteX3" fmla="*/ 0 w 1085725"/>
                    <a:gd name="connsiteY3" fmla="*/ 576064 h 576064"/>
                    <a:gd name="connsiteX0" fmla="*/ 0 w 1085725"/>
                    <a:gd name="connsiteY0" fmla="*/ 576064 h 576064"/>
                    <a:gd name="connsiteX1" fmla="*/ 542863 w 1085725"/>
                    <a:gd name="connsiteY1" fmla="*/ 0 h 576064"/>
                    <a:gd name="connsiteX2" fmla="*/ 1085725 w 1085725"/>
                    <a:gd name="connsiteY2" fmla="*/ 576064 h 576064"/>
                    <a:gd name="connsiteX3" fmla="*/ 0 w 1085725"/>
                    <a:gd name="connsiteY3" fmla="*/ 576064 h 576064"/>
                    <a:gd name="connsiteX0" fmla="*/ 0 w 1085725"/>
                    <a:gd name="connsiteY0" fmla="*/ 576064 h 576064"/>
                    <a:gd name="connsiteX1" fmla="*/ 542863 w 1085725"/>
                    <a:gd name="connsiteY1" fmla="*/ 0 h 576064"/>
                    <a:gd name="connsiteX2" fmla="*/ 1085725 w 1085725"/>
                    <a:gd name="connsiteY2" fmla="*/ 576064 h 576064"/>
                    <a:gd name="connsiteX3" fmla="*/ 0 w 1085725"/>
                    <a:gd name="connsiteY3" fmla="*/ 576064 h 576064"/>
                    <a:gd name="connsiteX0" fmla="*/ 0 w 1085725"/>
                    <a:gd name="connsiteY0" fmla="*/ 576064 h 576064"/>
                    <a:gd name="connsiteX1" fmla="*/ 542863 w 1085725"/>
                    <a:gd name="connsiteY1" fmla="*/ 0 h 576064"/>
                    <a:gd name="connsiteX2" fmla="*/ 1085725 w 1085725"/>
                    <a:gd name="connsiteY2" fmla="*/ 576064 h 576064"/>
                    <a:gd name="connsiteX3" fmla="*/ 0 w 1085725"/>
                    <a:gd name="connsiteY3" fmla="*/ 576064 h 576064"/>
                    <a:gd name="connsiteX0" fmla="*/ 0 w 1085725"/>
                    <a:gd name="connsiteY0" fmla="*/ 576064 h 576064"/>
                    <a:gd name="connsiteX1" fmla="*/ 542863 w 1085725"/>
                    <a:gd name="connsiteY1" fmla="*/ 0 h 576064"/>
                    <a:gd name="connsiteX2" fmla="*/ 1085725 w 1085725"/>
                    <a:gd name="connsiteY2" fmla="*/ 576064 h 576064"/>
                    <a:gd name="connsiteX3" fmla="*/ 0 w 1085725"/>
                    <a:gd name="connsiteY3" fmla="*/ 576064 h 576064"/>
                    <a:gd name="connsiteX0" fmla="*/ 0 w 1085725"/>
                    <a:gd name="connsiteY0" fmla="*/ 576064 h 576064"/>
                    <a:gd name="connsiteX1" fmla="*/ 542863 w 1085725"/>
                    <a:gd name="connsiteY1" fmla="*/ 0 h 576064"/>
                    <a:gd name="connsiteX2" fmla="*/ 1085725 w 1085725"/>
                    <a:gd name="connsiteY2" fmla="*/ 576064 h 576064"/>
                    <a:gd name="connsiteX3" fmla="*/ 0 w 1085725"/>
                    <a:gd name="connsiteY3" fmla="*/ 576064 h 576064"/>
                    <a:gd name="connsiteX0" fmla="*/ 0 w 1085725"/>
                    <a:gd name="connsiteY0" fmla="*/ 576064 h 576064"/>
                    <a:gd name="connsiteX1" fmla="*/ 542863 w 1085725"/>
                    <a:gd name="connsiteY1" fmla="*/ 0 h 576064"/>
                    <a:gd name="connsiteX2" fmla="*/ 1085725 w 1085725"/>
                    <a:gd name="connsiteY2" fmla="*/ 576064 h 576064"/>
                    <a:gd name="connsiteX3" fmla="*/ 0 w 1085725"/>
                    <a:gd name="connsiteY3" fmla="*/ 576064 h 576064"/>
                    <a:gd name="connsiteX0" fmla="*/ 17006 w 1102731"/>
                    <a:gd name="connsiteY0" fmla="*/ 579599 h 579599"/>
                    <a:gd name="connsiteX1" fmla="*/ 490393 w 1102731"/>
                    <a:gd name="connsiteY1" fmla="*/ 385664 h 579599"/>
                    <a:gd name="connsiteX2" fmla="*/ 559869 w 1102731"/>
                    <a:gd name="connsiteY2" fmla="*/ 3535 h 579599"/>
                    <a:gd name="connsiteX3" fmla="*/ 1102731 w 1102731"/>
                    <a:gd name="connsiteY3" fmla="*/ 579599 h 579599"/>
                    <a:gd name="connsiteX4" fmla="*/ 17006 w 1102731"/>
                    <a:gd name="connsiteY4" fmla="*/ 579599 h 579599"/>
                    <a:gd name="connsiteX0" fmla="*/ 17006 w 1102731"/>
                    <a:gd name="connsiteY0" fmla="*/ 576064 h 576064"/>
                    <a:gd name="connsiteX1" fmla="*/ 490393 w 1102731"/>
                    <a:gd name="connsiteY1" fmla="*/ 382129 h 576064"/>
                    <a:gd name="connsiteX2" fmla="*/ 559869 w 1102731"/>
                    <a:gd name="connsiteY2" fmla="*/ 0 h 576064"/>
                    <a:gd name="connsiteX3" fmla="*/ 1102731 w 1102731"/>
                    <a:gd name="connsiteY3" fmla="*/ 576064 h 576064"/>
                    <a:gd name="connsiteX4" fmla="*/ 17006 w 1102731"/>
                    <a:gd name="connsiteY4" fmla="*/ 576064 h 576064"/>
                    <a:gd name="connsiteX0" fmla="*/ 19781 w 1105506"/>
                    <a:gd name="connsiteY0" fmla="*/ 576064 h 576064"/>
                    <a:gd name="connsiteX1" fmla="*/ 411392 w 1105506"/>
                    <a:gd name="connsiteY1" fmla="*/ 341241 h 576064"/>
                    <a:gd name="connsiteX2" fmla="*/ 562644 w 1105506"/>
                    <a:gd name="connsiteY2" fmla="*/ 0 h 576064"/>
                    <a:gd name="connsiteX3" fmla="*/ 1105506 w 1105506"/>
                    <a:gd name="connsiteY3" fmla="*/ 576064 h 576064"/>
                    <a:gd name="connsiteX4" fmla="*/ 19781 w 1105506"/>
                    <a:gd name="connsiteY4" fmla="*/ 576064 h 576064"/>
                    <a:gd name="connsiteX0" fmla="*/ 19781 w 1105506"/>
                    <a:gd name="connsiteY0" fmla="*/ 576064 h 576064"/>
                    <a:gd name="connsiteX1" fmla="*/ 411392 w 1105506"/>
                    <a:gd name="connsiteY1" fmla="*/ 341241 h 576064"/>
                    <a:gd name="connsiteX2" fmla="*/ 562644 w 1105506"/>
                    <a:gd name="connsiteY2" fmla="*/ 0 h 576064"/>
                    <a:gd name="connsiteX3" fmla="*/ 1105506 w 1105506"/>
                    <a:gd name="connsiteY3" fmla="*/ 576064 h 576064"/>
                    <a:gd name="connsiteX4" fmla="*/ 19781 w 1105506"/>
                    <a:gd name="connsiteY4" fmla="*/ 576064 h 576064"/>
                    <a:gd name="connsiteX0" fmla="*/ 0 w 1085725"/>
                    <a:gd name="connsiteY0" fmla="*/ 576064 h 576084"/>
                    <a:gd name="connsiteX1" fmla="*/ 391611 w 1085725"/>
                    <a:gd name="connsiteY1" fmla="*/ 341241 h 576084"/>
                    <a:gd name="connsiteX2" fmla="*/ 542863 w 1085725"/>
                    <a:gd name="connsiteY2" fmla="*/ 0 h 576084"/>
                    <a:gd name="connsiteX3" fmla="*/ 1085725 w 1085725"/>
                    <a:gd name="connsiteY3" fmla="*/ 576064 h 576084"/>
                    <a:gd name="connsiteX4" fmla="*/ 0 w 1085725"/>
                    <a:gd name="connsiteY4" fmla="*/ 576064 h 576084"/>
                    <a:gd name="connsiteX0" fmla="*/ 0 w 1085725"/>
                    <a:gd name="connsiteY0" fmla="*/ 576064 h 576089"/>
                    <a:gd name="connsiteX1" fmla="*/ 391611 w 1085725"/>
                    <a:gd name="connsiteY1" fmla="*/ 341241 h 576089"/>
                    <a:gd name="connsiteX2" fmla="*/ 542863 w 1085725"/>
                    <a:gd name="connsiteY2" fmla="*/ 0 h 576089"/>
                    <a:gd name="connsiteX3" fmla="*/ 1085725 w 1085725"/>
                    <a:gd name="connsiteY3" fmla="*/ 576064 h 576089"/>
                    <a:gd name="connsiteX4" fmla="*/ 0 w 1085725"/>
                    <a:gd name="connsiteY4" fmla="*/ 576064 h 576089"/>
                    <a:gd name="connsiteX0" fmla="*/ 0 w 1085725"/>
                    <a:gd name="connsiteY0" fmla="*/ 576064 h 576102"/>
                    <a:gd name="connsiteX1" fmla="*/ 357858 w 1085725"/>
                    <a:gd name="connsiteY1" fmla="*/ 381131 h 576102"/>
                    <a:gd name="connsiteX2" fmla="*/ 542863 w 1085725"/>
                    <a:gd name="connsiteY2" fmla="*/ 0 h 576102"/>
                    <a:gd name="connsiteX3" fmla="*/ 1085725 w 1085725"/>
                    <a:gd name="connsiteY3" fmla="*/ 576064 h 576102"/>
                    <a:gd name="connsiteX4" fmla="*/ 0 w 1085725"/>
                    <a:gd name="connsiteY4" fmla="*/ 576064 h 5761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5725" h="576102">
                      <a:moveTo>
                        <a:pt x="0" y="576064"/>
                      </a:moveTo>
                      <a:cubicBezTo>
                        <a:pt x="5224" y="578026"/>
                        <a:pt x="206012" y="504758"/>
                        <a:pt x="357858" y="381131"/>
                      </a:cubicBezTo>
                      <a:cubicBezTo>
                        <a:pt x="448335" y="285120"/>
                        <a:pt x="543646" y="-107"/>
                        <a:pt x="542863" y="0"/>
                      </a:cubicBezTo>
                      <a:lnTo>
                        <a:pt x="1085725" y="576064"/>
                      </a:lnTo>
                      <a:lnTo>
                        <a:pt x="0" y="576064"/>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cxnSp>
          <p:nvCxnSpPr>
            <p:cNvPr id="138" name="ตัวเชื่อมต่อตรง 137"/>
            <p:cNvCxnSpPr/>
            <p:nvPr/>
          </p:nvCxnSpPr>
          <p:spPr>
            <a:xfrm>
              <a:off x="8676456" y="4083918"/>
              <a:ext cx="0" cy="633739"/>
            </a:xfrm>
            <a:prstGeom prst="line">
              <a:avLst/>
            </a:prstGeom>
            <a:ln w="1905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139" name="สี่เหลี่ยมผืนผ้ามุมมน 41"/>
            <p:cNvSpPr/>
            <p:nvPr/>
          </p:nvSpPr>
          <p:spPr>
            <a:xfrm rot="19803867">
              <a:off x="8517281" y="3257395"/>
              <a:ext cx="132075" cy="272560"/>
            </a:xfrm>
            <a:custGeom>
              <a:avLst/>
              <a:gdLst>
                <a:gd name="connsiteX0" fmla="*/ 0 w 120156"/>
                <a:gd name="connsiteY0" fmla="*/ 60078 h 272560"/>
                <a:gd name="connsiteX1" fmla="*/ 60078 w 120156"/>
                <a:gd name="connsiteY1" fmla="*/ 0 h 272560"/>
                <a:gd name="connsiteX2" fmla="*/ 60078 w 120156"/>
                <a:gd name="connsiteY2" fmla="*/ 0 h 272560"/>
                <a:gd name="connsiteX3" fmla="*/ 120156 w 120156"/>
                <a:gd name="connsiteY3" fmla="*/ 60078 h 272560"/>
                <a:gd name="connsiteX4" fmla="*/ 120156 w 120156"/>
                <a:gd name="connsiteY4" fmla="*/ 212482 h 272560"/>
                <a:gd name="connsiteX5" fmla="*/ 60078 w 120156"/>
                <a:gd name="connsiteY5" fmla="*/ 272560 h 272560"/>
                <a:gd name="connsiteX6" fmla="*/ 60078 w 120156"/>
                <a:gd name="connsiteY6" fmla="*/ 272560 h 272560"/>
                <a:gd name="connsiteX7" fmla="*/ 0 w 120156"/>
                <a:gd name="connsiteY7" fmla="*/ 212482 h 272560"/>
                <a:gd name="connsiteX8" fmla="*/ 0 w 120156"/>
                <a:gd name="connsiteY8" fmla="*/ 60078 h 272560"/>
                <a:gd name="connsiteX0" fmla="*/ 0 w 127896"/>
                <a:gd name="connsiteY0" fmla="*/ 60078 h 272560"/>
                <a:gd name="connsiteX1" fmla="*/ 60078 w 127896"/>
                <a:gd name="connsiteY1" fmla="*/ 0 h 272560"/>
                <a:gd name="connsiteX2" fmla="*/ 60078 w 127896"/>
                <a:gd name="connsiteY2" fmla="*/ 0 h 272560"/>
                <a:gd name="connsiteX3" fmla="*/ 120156 w 127896"/>
                <a:gd name="connsiteY3" fmla="*/ 60078 h 272560"/>
                <a:gd name="connsiteX4" fmla="*/ 120156 w 127896"/>
                <a:gd name="connsiteY4" fmla="*/ 212482 h 272560"/>
                <a:gd name="connsiteX5" fmla="*/ 60078 w 127896"/>
                <a:gd name="connsiteY5" fmla="*/ 272560 h 272560"/>
                <a:gd name="connsiteX6" fmla="*/ 60078 w 127896"/>
                <a:gd name="connsiteY6" fmla="*/ 272560 h 272560"/>
                <a:gd name="connsiteX7" fmla="*/ 0 w 127896"/>
                <a:gd name="connsiteY7" fmla="*/ 212482 h 272560"/>
                <a:gd name="connsiteX8" fmla="*/ 0 w 127896"/>
                <a:gd name="connsiteY8" fmla="*/ 60078 h 272560"/>
                <a:gd name="connsiteX0" fmla="*/ 0 w 132075"/>
                <a:gd name="connsiteY0" fmla="*/ 60078 h 272560"/>
                <a:gd name="connsiteX1" fmla="*/ 60078 w 132075"/>
                <a:gd name="connsiteY1" fmla="*/ 0 h 272560"/>
                <a:gd name="connsiteX2" fmla="*/ 60078 w 132075"/>
                <a:gd name="connsiteY2" fmla="*/ 0 h 272560"/>
                <a:gd name="connsiteX3" fmla="*/ 120156 w 132075"/>
                <a:gd name="connsiteY3" fmla="*/ 60078 h 272560"/>
                <a:gd name="connsiteX4" fmla="*/ 120156 w 132075"/>
                <a:gd name="connsiteY4" fmla="*/ 212482 h 272560"/>
                <a:gd name="connsiteX5" fmla="*/ 60078 w 132075"/>
                <a:gd name="connsiteY5" fmla="*/ 272560 h 272560"/>
                <a:gd name="connsiteX6" fmla="*/ 60078 w 132075"/>
                <a:gd name="connsiteY6" fmla="*/ 272560 h 272560"/>
                <a:gd name="connsiteX7" fmla="*/ 0 w 132075"/>
                <a:gd name="connsiteY7" fmla="*/ 212482 h 272560"/>
                <a:gd name="connsiteX8" fmla="*/ 0 w 132075"/>
                <a:gd name="connsiteY8" fmla="*/ 60078 h 272560"/>
                <a:gd name="connsiteX0" fmla="*/ 0 w 132075"/>
                <a:gd name="connsiteY0" fmla="*/ 60078 h 272560"/>
                <a:gd name="connsiteX1" fmla="*/ 60078 w 132075"/>
                <a:gd name="connsiteY1" fmla="*/ 0 h 272560"/>
                <a:gd name="connsiteX2" fmla="*/ 60078 w 132075"/>
                <a:gd name="connsiteY2" fmla="*/ 0 h 272560"/>
                <a:gd name="connsiteX3" fmla="*/ 120156 w 132075"/>
                <a:gd name="connsiteY3" fmla="*/ 60078 h 272560"/>
                <a:gd name="connsiteX4" fmla="*/ 120156 w 132075"/>
                <a:gd name="connsiteY4" fmla="*/ 212482 h 272560"/>
                <a:gd name="connsiteX5" fmla="*/ 60078 w 132075"/>
                <a:gd name="connsiteY5" fmla="*/ 272560 h 272560"/>
                <a:gd name="connsiteX6" fmla="*/ 60078 w 132075"/>
                <a:gd name="connsiteY6" fmla="*/ 272560 h 272560"/>
                <a:gd name="connsiteX7" fmla="*/ 0 w 132075"/>
                <a:gd name="connsiteY7" fmla="*/ 212482 h 272560"/>
                <a:gd name="connsiteX8" fmla="*/ 0 w 132075"/>
                <a:gd name="connsiteY8" fmla="*/ 60078 h 272560"/>
                <a:gd name="connsiteX0" fmla="*/ 0 w 132075"/>
                <a:gd name="connsiteY0" fmla="*/ 60078 h 272560"/>
                <a:gd name="connsiteX1" fmla="*/ 60078 w 132075"/>
                <a:gd name="connsiteY1" fmla="*/ 0 h 272560"/>
                <a:gd name="connsiteX2" fmla="*/ 60078 w 132075"/>
                <a:gd name="connsiteY2" fmla="*/ 0 h 272560"/>
                <a:gd name="connsiteX3" fmla="*/ 120156 w 132075"/>
                <a:gd name="connsiteY3" fmla="*/ 60078 h 272560"/>
                <a:gd name="connsiteX4" fmla="*/ 120156 w 132075"/>
                <a:gd name="connsiteY4" fmla="*/ 212482 h 272560"/>
                <a:gd name="connsiteX5" fmla="*/ 60078 w 132075"/>
                <a:gd name="connsiteY5" fmla="*/ 272560 h 272560"/>
                <a:gd name="connsiteX6" fmla="*/ 60078 w 132075"/>
                <a:gd name="connsiteY6" fmla="*/ 272560 h 272560"/>
                <a:gd name="connsiteX7" fmla="*/ 0 w 132075"/>
                <a:gd name="connsiteY7" fmla="*/ 212482 h 272560"/>
                <a:gd name="connsiteX8" fmla="*/ 0 w 132075"/>
                <a:gd name="connsiteY8" fmla="*/ 60078 h 272560"/>
                <a:gd name="connsiteX0" fmla="*/ 0 w 132075"/>
                <a:gd name="connsiteY0" fmla="*/ 60078 h 272560"/>
                <a:gd name="connsiteX1" fmla="*/ 60078 w 132075"/>
                <a:gd name="connsiteY1" fmla="*/ 0 h 272560"/>
                <a:gd name="connsiteX2" fmla="*/ 60078 w 132075"/>
                <a:gd name="connsiteY2" fmla="*/ 0 h 272560"/>
                <a:gd name="connsiteX3" fmla="*/ 120156 w 132075"/>
                <a:gd name="connsiteY3" fmla="*/ 60078 h 272560"/>
                <a:gd name="connsiteX4" fmla="*/ 120156 w 132075"/>
                <a:gd name="connsiteY4" fmla="*/ 212482 h 272560"/>
                <a:gd name="connsiteX5" fmla="*/ 60078 w 132075"/>
                <a:gd name="connsiteY5" fmla="*/ 272560 h 272560"/>
                <a:gd name="connsiteX6" fmla="*/ 60078 w 132075"/>
                <a:gd name="connsiteY6" fmla="*/ 272560 h 272560"/>
                <a:gd name="connsiteX7" fmla="*/ 0 w 132075"/>
                <a:gd name="connsiteY7" fmla="*/ 212482 h 272560"/>
                <a:gd name="connsiteX8" fmla="*/ 0 w 132075"/>
                <a:gd name="connsiteY8" fmla="*/ 60078 h 272560"/>
                <a:gd name="connsiteX0" fmla="*/ 0 w 132075"/>
                <a:gd name="connsiteY0" fmla="*/ 60078 h 272560"/>
                <a:gd name="connsiteX1" fmla="*/ 60078 w 132075"/>
                <a:gd name="connsiteY1" fmla="*/ 0 h 272560"/>
                <a:gd name="connsiteX2" fmla="*/ 60078 w 132075"/>
                <a:gd name="connsiteY2" fmla="*/ 0 h 272560"/>
                <a:gd name="connsiteX3" fmla="*/ 120156 w 132075"/>
                <a:gd name="connsiteY3" fmla="*/ 60078 h 272560"/>
                <a:gd name="connsiteX4" fmla="*/ 120156 w 132075"/>
                <a:gd name="connsiteY4" fmla="*/ 212482 h 272560"/>
                <a:gd name="connsiteX5" fmla="*/ 60078 w 132075"/>
                <a:gd name="connsiteY5" fmla="*/ 272560 h 272560"/>
                <a:gd name="connsiteX6" fmla="*/ 60078 w 132075"/>
                <a:gd name="connsiteY6" fmla="*/ 272560 h 272560"/>
                <a:gd name="connsiteX7" fmla="*/ 0 w 132075"/>
                <a:gd name="connsiteY7" fmla="*/ 212482 h 272560"/>
                <a:gd name="connsiteX8" fmla="*/ 0 w 132075"/>
                <a:gd name="connsiteY8" fmla="*/ 60078 h 272560"/>
                <a:gd name="connsiteX0" fmla="*/ 0 w 132075"/>
                <a:gd name="connsiteY0" fmla="*/ 60078 h 272560"/>
                <a:gd name="connsiteX1" fmla="*/ 60078 w 132075"/>
                <a:gd name="connsiteY1" fmla="*/ 0 h 272560"/>
                <a:gd name="connsiteX2" fmla="*/ 60078 w 132075"/>
                <a:gd name="connsiteY2" fmla="*/ 0 h 272560"/>
                <a:gd name="connsiteX3" fmla="*/ 120156 w 132075"/>
                <a:gd name="connsiteY3" fmla="*/ 60078 h 272560"/>
                <a:gd name="connsiteX4" fmla="*/ 120156 w 132075"/>
                <a:gd name="connsiteY4" fmla="*/ 212482 h 272560"/>
                <a:gd name="connsiteX5" fmla="*/ 60078 w 132075"/>
                <a:gd name="connsiteY5" fmla="*/ 272560 h 272560"/>
                <a:gd name="connsiteX6" fmla="*/ 60078 w 132075"/>
                <a:gd name="connsiteY6" fmla="*/ 272560 h 272560"/>
                <a:gd name="connsiteX7" fmla="*/ 0 w 132075"/>
                <a:gd name="connsiteY7" fmla="*/ 212482 h 272560"/>
                <a:gd name="connsiteX8" fmla="*/ 0 w 132075"/>
                <a:gd name="connsiteY8" fmla="*/ 60078 h 272560"/>
                <a:gd name="connsiteX0" fmla="*/ 0 w 132075"/>
                <a:gd name="connsiteY0" fmla="*/ 60078 h 272560"/>
                <a:gd name="connsiteX1" fmla="*/ 60078 w 132075"/>
                <a:gd name="connsiteY1" fmla="*/ 0 h 272560"/>
                <a:gd name="connsiteX2" fmla="*/ 60078 w 132075"/>
                <a:gd name="connsiteY2" fmla="*/ 0 h 272560"/>
                <a:gd name="connsiteX3" fmla="*/ 120156 w 132075"/>
                <a:gd name="connsiteY3" fmla="*/ 60078 h 272560"/>
                <a:gd name="connsiteX4" fmla="*/ 120156 w 132075"/>
                <a:gd name="connsiteY4" fmla="*/ 212482 h 272560"/>
                <a:gd name="connsiteX5" fmla="*/ 60078 w 132075"/>
                <a:gd name="connsiteY5" fmla="*/ 272560 h 272560"/>
                <a:gd name="connsiteX6" fmla="*/ 60078 w 132075"/>
                <a:gd name="connsiteY6" fmla="*/ 272560 h 272560"/>
                <a:gd name="connsiteX7" fmla="*/ 0 w 132075"/>
                <a:gd name="connsiteY7" fmla="*/ 212482 h 272560"/>
                <a:gd name="connsiteX8" fmla="*/ 0 w 132075"/>
                <a:gd name="connsiteY8" fmla="*/ 60078 h 272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2075" h="272560">
                  <a:moveTo>
                    <a:pt x="0" y="60078"/>
                  </a:moveTo>
                  <a:cubicBezTo>
                    <a:pt x="0" y="26898"/>
                    <a:pt x="26898" y="0"/>
                    <a:pt x="60078" y="0"/>
                  </a:cubicBezTo>
                  <a:lnTo>
                    <a:pt x="60078" y="0"/>
                  </a:lnTo>
                  <a:cubicBezTo>
                    <a:pt x="93258" y="0"/>
                    <a:pt x="103679" y="21509"/>
                    <a:pt x="120156" y="60078"/>
                  </a:cubicBezTo>
                  <a:cubicBezTo>
                    <a:pt x="137573" y="105460"/>
                    <a:pt x="134447" y="150711"/>
                    <a:pt x="120156" y="212482"/>
                  </a:cubicBezTo>
                  <a:cubicBezTo>
                    <a:pt x="107624" y="242940"/>
                    <a:pt x="93258" y="272560"/>
                    <a:pt x="60078" y="272560"/>
                  </a:cubicBezTo>
                  <a:lnTo>
                    <a:pt x="60078" y="272560"/>
                  </a:lnTo>
                  <a:cubicBezTo>
                    <a:pt x="26898" y="272560"/>
                    <a:pt x="0" y="245662"/>
                    <a:pt x="0" y="212482"/>
                  </a:cubicBezTo>
                  <a:cubicBezTo>
                    <a:pt x="23731" y="157094"/>
                    <a:pt x="19776" y="107056"/>
                    <a:pt x="0" y="60078"/>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40" name="วงรี 139"/>
            <p:cNvSpPr/>
            <p:nvPr/>
          </p:nvSpPr>
          <p:spPr>
            <a:xfrm>
              <a:off x="8604448" y="3579862"/>
              <a:ext cx="72008" cy="7200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41" name="ส่วนโค้ง 140"/>
            <p:cNvSpPr/>
            <p:nvPr/>
          </p:nvSpPr>
          <p:spPr>
            <a:xfrm>
              <a:off x="8460432" y="3963797"/>
              <a:ext cx="216024" cy="192129"/>
            </a:xfrm>
            <a:prstGeom prst="arc">
              <a:avLst>
                <a:gd name="adj1" fmla="val 13942884"/>
                <a:gd name="adj2" fmla="val 20727205"/>
              </a:avLst>
            </a:prstGeom>
            <a:ln w="1905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black"/>
                </a:solidFill>
                <a:effectLst/>
                <a:uLnTx/>
                <a:uFillTx/>
                <a:latin typeface="FC Onigiri Outline"/>
                <a:ea typeface="+mn-ea"/>
                <a:cs typeface="FC Onigiri Outline"/>
              </a:endParaRPr>
            </a:p>
          </p:txBody>
        </p:sp>
      </p:grpSp>
      <p:grpSp>
        <p:nvGrpSpPr>
          <p:cNvPr id="151" name="กลุ่ม 150"/>
          <p:cNvGrpSpPr/>
          <p:nvPr userDrawn="1"/>
        </p:nvGrpSpPr>
        <p:grpSpPr>
          <a:xfrm>
            <a:off x="9969918" y="-1772704"/>
            <a:ext cx="3630801" cy="4005304"/>
            <a:chOff x="7477437" y="-1329528"/>
            <a:chExt cx="2723101" cy="3003978"/>
          </a:xfrm>
        </p:grpSpPr>
        <p:sp>
          <p:nvSpPr>
            <p:cNvPr id="152" name="เมฆ 151"/>
            <p:cNvSpPr/>
            <p:nvPr/>
          </p:nvSpPr>
          <p:spPr>
            <a:xfrm rot="3185773">
              <a:off x="7610756" y="-915332"/>
              <a:ext cx="3003978" cy="2175586"/>
            </a:xfrm>
            <a:prstGeom prst="cloud">
              <a:avLst/>
            </a:prstGeom>
            <a:solidFill>
              <a:schemeClr val="accent4">
                <a:lumMod val="60000"/>
                <a:lumOff val="40000"/>
              </a:schemeClr>
            </a:solidFill>
            <a:ln>
              <a:noFill/>
            </a:ln>
            <a:effectLst>
              <a:outerShdw blurRad="50800" dist="38100" dir="8100000" algn="t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153" name="รูปภาพ 15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32331" y="103689"/>
              <a:ext cx="250890" cy="269338"/>
            </a:xfrm>
            <a:prstGeom prst="rect">
              <a:avLst/>
            </a:prstGeom>
          </p:spPr>
        </p:pic>
        <p:pic>
          <p:nvPicPr>
            <p:cNvPr id="154" name="รูปภาพ 153"/>
            <p:cNvPicPr>
              <a:picLocks noChangeAspect="1"/>
            </p:cNvPicPr>
            <p:nvPr/>
          </p:nvPicPr>
          <p:blipFill rotWithShape="1">
            <a:blip r:embed="rId4">
              <a:extLst>
                <a:ext uri="{BEBA8EAE-BF5A-486C-A8C5-ECC9F3942E4B}">
                  <a14:imgProps xmlns:a14="http://schemas.microsoft.com/office/drawing/2010/main">
                    <a14:imgLayer r:embed="rId5">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8657776" y="586955"/>
              <a:ext cx="325391" cy="361638"/>
            </a:xfrm>
            <a:prstGeom prst="rect">
              <a:avLst/>
            </a:prstGeom>
          </p:spPr>
        </p:pic>
        <p:pic>
          <p:nvPicPr>
            <p:cNvPr id="155" name="รูปภาพ 15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6200000">
              <a:off x="7480036" y="115027"/>
              <a:ext cx="1065647" cy="1070845"/>
            </a:xfrm>
            <a:prstGeom prst="rect">
              <a:avLst/>
            </a:prstGeom>
            <a:effectLst>
              <a:outerShdw blurRad="50800" dist="38100" algn="l" rotWithShape="0">
                <a:schemeClr val="accent4">
                  <a:alpha val="40000"/>
                </a:schemeClr>
              </a:outerShdw>
            </a:effectLst>
          </p:spPr>
        </p:pic>
      </p:grpSp>
      <p:grpSp>
        <p:nvGrpSpPr>
          <p:cNvPr id="156" name="กลุ่ม 155"/>
          <p:cNvGrpSpPr/>
          <p:nvPr userDrawn="1"/>
        </p:nvGrpSpPr>
        <p:grpSpPr>
          <a:xfrm>
            <a:off x="10432128" y="5391864"/>
            <a:ext cx="1718201" cy="1446121"/>
            <a:chOff x="20204" y="4079447"/>
            <a:chExt cx="1288651" cy="1084591"/>
          </a:xfrm>
        </p:grpSpPr>
        <p:pic>
          <p:nvPicPr>
            <p:cNvPr id="157" name="รูปภาพ 15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0204" y="4366818"/>
              <a:ext cx="1288651" cy="797220"/>
            </a:xfrm>
            <a:prstGeom prst="rect">
              <a:avLst/>
            </a:prstGeom>
            <a:effectLst>
              <a:outerShdw blurRad="50800" dist="25400" dir="10800000" algn="r" rotWithShape="0">
                <a:schemeClr val="accent4">
                  <a:alpha val="40000"/>
                </a:schemeClr>
              </a:outerShdw>
            </a:effectLst>
          </p:spPr>
        </p:pic>
        <p:pic>
          <p:nvPicPr>
            <p:cNvPr id="158" name="รูปภาพ 157"/>
            <p:cNvPicPr>
              <a:picLocks noChangeAspect="1"/>
            </p:cNvPicPr>
            <p:nvPr/>
          </p:nvPicPr>
          <p:blipFill rotWithShape="1">
            <a:blip r:embed="rId8" cstate="print">
              <a:extLst>
                <a:ext uri="{BEBA8EAE-BF5A-486C-A8C5-ECC9F3942E4B}">
                  <a14:imgProps xmlns:a14="http://schemas.microsoft.com/office/drawing/2010/main">
                    <a14:imgLayer r:embed="rId9">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722097" y="4079447"/>
              <a:ext cx="263243" cy="292567"/>
            </a:xfrm>
            <a:prstGeom prst="rect">
              <a:avLst/>
            </a:prstGeom>
          </p:spPr>
        </p:pic>
      </p:grpSp>
      <p:sp>
        <p:nvSpPr>
          <p:cNvPr id="3" name="ตัวแทนรูปภาพ 2"/>
          <p:cNvSpPr>
            <a:spLocks noGrp="1"/>
          </p:cNvSpPr>
          <p:nvPr>
            <p:ph type="pic" idx="1"/>
          </p:nvPr>
        </p:nvSpPr>
        <p:spPr>
          <a:xfrm>
            <a:off x="6852256" y="1948527"/>
            <a:ext cx="3838145" cy="3473791"/>
          </a:xfrm>
          <a:prstGeom prst="rect">
            <a:avLst/>
          </a:prstGeom>
        </p:spPr>
        <p:txBody>
          <a:bodyPr/>
          <a:lstStyle>
            <a:lvl1pPr marL="0" indent="0">
              <a:buNone/>
              <a:defRPr sz="4267"/>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endParaRPr lang="th-TH" dirty="0"/>
          </a:p>
        </p:txBody>
      </p:sp>
    </p:spTree>
    <p:extLst>
      <p:ext uri="{BB962C8B-B14F-4D97-AF65-F5344CB8AC3E}">
        <p14:creationId xmlns:p14="http://schemas.microsoft.com/office/powerpoint/2010/main" val="311120019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_เนื้อหา 2 ส่วน">
    <p:spTree>
      <p:nvGrpSpPr>
        <p:cNvPr id="1" name=""/>
        <p:cNvGrpSpPr/>
        <p:nvPr/>
      </p:nvGrpSpPr>
      <p:grpSpPr>
        <a:xfrm>
          <a:off x="0" y="0"/>
          <a:ext cx="0" cy="0"/>
          <a:chOff x="0" y="0"/>
          <a:chExt cx="0" cy="0"/>
        </a:xfrm>
      </p:grpSpPr>
      <p:sp>
        <p:nvSpPr>
          <p:cNvPr id="8" name="สี่เหลี่ยมผืนผ้า 7"/>
          <p:cNvSpPr/>
          <p:nvPr userDrawn="1"/>
        </p:nvSpPr>
        <p:spPr>
          <a:xfrm>
            <a:off x="335360" y="356660"/>
            <a:ext cx="11425269" cy="61242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9" name="กลุ่ม 8"/>
          <p:cNvGrpSpPr/>
          <p:nvPr userDrawn="1"/>
        </p:nvGrpSpPr>
        <p:grpSpPr>
          <a:xfrm>
            <a:off x="335361" y="356660"/>
            <a:ext cx="11425271" cy="6124221"/>
            <a:chOff x="-29030" y="17128"/>
            <a:chExt cx="9151241" cy="5109244"/>
          </a:xfrm>
        </p:grpSpPr>
        <p:grpSp>
          <p:nvGrpSpPr>
            <p:cNvPr id="10" name="กลุ่ม 9"/>
            <p:cNvGrpSpPr/>
            <p:nvPr/>
          </p:nvGrpSpPr>
          <p:grpSpPr>
            <a:xfrm>
              <a:off x="187436" y="17128"/>
              <a:ext cx="8652652" cy="5109244"/>
              <a:chOff x="187436" y="17128"/>
              <a:chExt cx="8652652" cy="5109244"/>
            </a:xfrm>
          </p:grpSpPr>
          <p:cxnSp>
            <p:nvCxnSpPr>
              <p:cNvPr id="24"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4"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1" name="กลุ่ม 10"/>
            <p:cNvGrpSpPr/>
            <p:nvPr/>
          </p:nvGrpSpPr>
          <p:grpSpPr>
            <a:xfrm>
              <a:off x="-29030" y="263553"/>
              <a:ext cx="9151241" cy="4703748"/>
              <a:chOff x="-29030" y="263553"/>
              <a:chExt cx="9151241" cy="4703748"/>
            </a:xfrm>
          </p:grpSpPr>
          <p:cxnSp>
            <p:nvCxnSpPr>
              <p:cNvPr id="12"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3"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sp>
        <p:nvSpPr>
          <p:cNvPr id="5" name="ตัวแทนวันที่ 4"/>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11/03/66</a:t>
            </a:fld>
            <a:endParaRPr lang="th-TH">
              <a:solidFill>
                <a:prstClr val="black">
                  <a:tint val="75000"/>
                </a:prstClr>
              </a:solidFill>
            </a:endParaRPr>
          </a:p>
        </p:txBody>
      </p:sp>
      <p:sp>
        <p:nvSpPr>
          <p:cNvPr id="6" name="ตัวแทนท้ายกระดาษ 5"/>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7" name="ตัวแทนหมายเลขภาพนิ่ง 6"/>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grpSp>
        <p:nvGrpSpPr>
          <p:cNvPr id="73" name="กลุ่ม 72"/>
          <p:cNvGrpSpPr/>
          <p:nvPr userDrawn="1"/>
        </p:nvGrpSpPr>
        <p:grpSpPr>
          <a:xfrm>
            <a:off x="8701375" y="6180880"/>
            <a:ext cx="3015709" cy="600000"/>
            <a:chOff x="3289945" y="3405879"/>
            <a:chExt cx="2261782" cy="450000"/>
          </a:xfrm>
        </p:grpSpPr>
        <p:sp>
          <p:nvSpPr>
            <p:cNvPr id="74" name="วงรี 73"/>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5" name="วงรี 74"/>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6" name="วงรี 75"/>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7" name="วงรี 76"/>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78" name="สี่เหลี่ยมผืนผ้า 77"/>
          <p:cNvSpPr/>
          <p:nvPr userDrawn="1"/>
        </p:nvSpPr>
        <p:spPr>
          <a:xfrm>
            <a:off x="6189903" y="631832"/>
            <a:ext cx="5408715" cy="5680421"/>
          </a:xfrm>
          <a:prstGeom prst="rect">
            <a:avLst/>
          </a:prstGeom>
          <a:solidFill>
            <a:schemeClr val="accent4">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79" name="รูปภาพ 78"/>
          <p:cNvPicPr>
            <a:picLocks noChangeAspect="1"/>
          </p:cNvPicPr>
          <p:nvPr userDrawn="1"/>
        </p:nvPicPr>
        <p:blipFill rotWithShape="1">
          <a:blip r:embed="rId2" cstate="print">
            <a:extLst>
              <a:ext uri="{28A0092B-C50C-407E-A947-70E740481C1C}">
                <a14:useLocalDpi xmlns:a14="http://schemas.microsoft.com/office/drawing/2010/main" val="0"/>
              </a:ext>
            </a:extLst>
          </a:blip>
          <a:srcRect l="4032" t="85885" r="69939" b="8280"/>
          <a:stretch/>
        </p:blipFill>
        <p:spPr>
          <a:xfrm>
            <a:off x="7613193" y="367171"/>
            <a:ext cx="2799643" cy="627605"/>
          </a:xfrm>
          <a:prstGeom prst="rect">
            <a:avLst/>
          </a:prstGeom>
        </p:spPr>
      </p:pic>
      <p:sp>
        <p:nvSpPr>
          <p:cNvPr id="80" name="สี่เหลี่ยมผืนผ้า 79"/>
          <p:cNvSpPr/>
          <p:nvPr userDrawn="1"/>
        </p:nvSpPr>
        <p:spPr>
          <a:xfrm>
            <a:off x="512965" y="659384"/>
            <a:ext cx="5450505" cy="5680421"/>
          </a:xfrm>
          <a:prstGeom prst="rect">
            <a:avLst/>
          </a:prstGeom>
          <a:solidFill>
            <a:srgbClr val="E8C6D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81" name="รูปภาพ 80"/>
          <p:cNvPicPr>
            <a:picLocks noChangeAspect="1"/>
          </p:cNvPicPr>
          <p:nvPr userDrawn="1"/>
        </p:nvPicPr>
        <p:blipFill rotWithShape="1">
          <a:blip r:embed="rId2" cstate="print">
            <a:extLst>
              <a:ext uri="{28A0092B-C50C-407E-A947-70E740481C1C}">
                <a14:useLocalDpi xmlns:a14="http://schemas.microsoft.com/office/drawing/2010/main" val="0"/>
              </a:ext>
            </a:extLst>
          </a:blip>
          <a:srcRect l="4946" t="91819" r="69025" b="2346"/>
          <a:stretch/>
        </p:blipFill>
        <p:spPr>
          <a:xfrm>
            <a:off x="1926049" y="385416"/>
            <a:ext cx="2799643" cy="660979"/>
          </a:xfrm>
          <a:prstGeom prst="rect">
            <a:avLst/>
          </a:prstGeom>
        </p:spPr>
      </p:pic>
      <p:grpSp>
        <p:nvGrpSpPr>
          <p:cNvPr id="82" name="กลุ่ม 81"/>
          <p:cNvGrpSpPr/>
          <p:nvPr userDrawn="1"/>
        </p:nvGrpSpPr>
        <p:grpSpPr>
          <a:xfrm>
            <a:off x="-1308672" y="-1758005"/>
            <a:ext cx="2900781" cy="4005304"/>
            <a:chOff x="-981504" y="-1318504"/>
            <a:chExt cx="2175586" cy="3003978"/>
          </a:xfrm>
        </p:grpSpPr>
        <p:sp>
          <p:nvSpPr>
            <p:cNvPr id="83" name="เมฆ 82"/>
            <p:cNvSpPr/>
            <p:nvPr/>
          </p:nvSpPr>
          <p:spPr>
            <a:xfrm rot="18734514" flipH="1">
              <a:off x="-1395700" y="-904308"/>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84" name="รูปภาพ 83"/>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106289" y="517581"/>
              <a:ext cx="290462" cy="322818"/>
            </a:xfrm>
            <a:prstGeom prst="rect">
              <a:avLst/>
            </a:prstGeom>
          </p:spPr>
        </p:pic>
        <p:pic>
          <p:nvPicPr>
            <p:cNvPr id="85" name="รูปภาพ 8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9559" y="107225"/>
              <a:ext cx="439513" cy="471831"/>
            </a:xfrm>
            <a:prstGeom prst="rect">
              <a:avLst/>
            </a:prstGeom>
          </p:spPr>
        </p:pic>
      </p:grpSp>
      <p:pic>
        <p:nvPicPr>
          <p:cNvPr id="86" name="รูปภาพ 85"/>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18683965">
            <a:off x="10901579" y="-163881"/>
            <a:ext cx="2414679" cy="2234960"/>
          </a:xfrm>
          <a:prstGeom prst="rect">
            <a:avLst/>
          </a:prstGeom>
        </p:spPr>
      </p:pic>
      <p:grpSp>
        <p:nvGrpSpPr>
          <p:cNvPr id="45" name="กลุ่ม 44"/>
          <p:cNvGrpSpPr/>
          <p:nvPr userDrawn="1"/>
        </p:nvGrpSpPr>
        <p:grpSpPr>
          <a:xfrm>
            <a:off x="623392" y="525252"/>
            <a:ext cx="10657184" cy="5688059"/>
            <a:chOff x="467544" y="393938"/>
            <a:chExt cx="7992888" cy="4266044"/>
          </a:xfrm>
        </p:grpSpPr>
        <p:sp>
          <p:nvSpPr>
            <p:cNvPr id="46" name="บวก 45"/>
            <p:cNvSpPr/>
            <p:nvPr userDrawn="1"/>
          </p:nvSpPr>
          <p:spPr>
            <a:xfrm rot="20706355">
              <a:off x="3308471" y="39393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7" name="บวก 46"/>
            <p:cNvSpPr/>
            <p:nvPr userDrawn="1"/>
          </p:nvSpPr>
          <p:spPr>
            <a:xfrm rot="17093645" flipH="1">
              <a:off x="766967" y="3196517"/>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8" name="บวก 47"/>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9" name="บวก 48"/>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0" name="วงรี 49"/>
            <p:cNvSpPr/>
            <p:nvPr userDrawn="1"/>
          </p:nvSpPr>
          <p:spPr>
            <a:xfrm>
              <a:off x="7121778" y="4835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1" name="วงรี 50"/>
            <p:cNvSpPr/>
            <p:nvPr userDrawn="1"/>
          </p:nvSpPr>
          <p:spPr>
            <a:xfrm>
              <a:off x="8366748"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2" name="วงรี 51"/>
            <p:cNvSpPr/>
            <p:nvPr userDrawn="1"/>
          </p:nvSpPr>
          <p:spPr>
            <a:xfrm>
              <a:off x="2267744" y="45663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3" name="สามเหลี่ยมหน้าจั่ว 52"/>
            <p:cNvSpPr/>
            <p:nvPr userDrawn="1"/>
          </p:nvSpPr>
          <p:spPr>
            <a:xfrm>
              <a:off x="5076056" y="116760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4" name="สามเหลี่ยมหน้าจั่ว 53"/>
            <p:cNvSpPr/>
            <p:nvPr userDrawn="1"/>
          </p:nvSpPr>
          <p:spPr>
            <a:xfrm rot="1783205">
              <a:off x="4537207" y="4355063"/>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5" name="สามเหลี่ยมหน้าจั่ว 54"/>
            <p:cNvSpPr/>
            <p:nvPr userDrawn="1"/>
          </p:nvSpPr>
          <p:spPr>
            <a:xfrm rot="19585674">
              <a:off x="1179509" y="550137"/>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6" name="สามเหลี่ยมหน้าจั่ว 55"/>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7" name="วงรี 56"/>
            <p:cNvSpPr/>
            <p:nvPr userDrawn="1"/>
          </p:nvSpPr>
          <p:spPr>
            <a:xfrm>
              <a:off x="467544" y="156363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92" name="วงรี 91"/>
          <p:cNvSpPr/>
          <p:nvPr userDrawn="1"/>
        </p:nvSpPr>
        <p:spPr>
          <a:xfrm>
            <a:off x="512964" y="6588533"/>
            <a:ext cx="90283" cy="90283"/>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3" name="วงรี 92"/>
          <p:cNvSpPr/>
          <p:nvPr userDrawn="1"/>
        </p:nvSpPr>
        <p:spPr>
          <a:xfrm>
            <a:off x="662044" y="6104486"/>
            <a:ext cx="135425" cy="135425"/>
          </a:xfrm>
          <a:prstGeom prst="ellipse">
            <a:avLst/>
          </a:prstGeom>
          <a:solidFill>
            <a:schemeClr val="accent4">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4" name="วงรี 93"/>
          <p:cNvSpPr/>
          <p:nvPr userDrawn="1"/>
        </p:nvSpPr>
        <p:spPr>
          <a:xfrm>
            <a:off x="698297" y="6407945"/>
            <a:ext cx="153481" cy="156451"/>
          </a:xfrm>
          <a:prstGeom prst="ellipse">
            <a:avLst/>
          </a:prstGeom>
          <a:solidFill>
            <a:schemeClr val="accent2">
              <a:lumMod val="20000"/>
              <a:lumOff val="8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95" name="กลุ่ม 94"/>
          <p:cNvGrpSpPr/>
          <p:nvPr userDrawn="1"/>
        </p:nvGrpSpPr>
        <p:grpSpPr>
          <a:xfrm>
            <a:off x="463365" y="6281793"/>
            <a:ext cx="135425" cy="135425"/>
            <a:chOff x="8836702" y="4393654"/>
            <a:chExt cx="50304" cy="50304"/>
          </a:xfrm>
        </p:grpSpPr>
        <p:cxnSp>
          <p:nvCxnSpPr>
            <p:cNvPr id="96" name="ตัวเชื่อมต่อตรง 95"/>
            <p:cNvCxnSpPr/>
            <p:nvPr/>
          </p:nvCxnSpPr>
          <p:spPr>
            <a:xfrm>
              <a:off x="8861854" y="4393654"/>
              <a:ext cx="0" cy="50304"/>
            </a:xfrm>
            <a:prstGeom prst="line">
              <a:avLst/>
            </a:prstGeom>
            <a:ln w="19050" cap="rnd">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97" name="ตัวเชื่อมต่อตรง 96"/>
            <p:cNvCxnSpPr/>
            <p:nvPr/>
          </p:nvCxnSpPr>
          <p:spPr>
            <a:xfrm rot="16200000">
              <a:off x="8861854" y="4395241"/>
              <a:ext cx="0" cy="50304"/>
            </a:xfrm>
            <a:prstGeom prst="line">
              <a:avLst/>
            </a:prstGeom>
            <a:ln w="19050" cap="rnd">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98" name="กลุ่ม 97"/>
          <p:cNvGrpSpPr/>
          <p:nvPr userDrawn="1"/>
        </p:nvGrpSpPr>
        <p:grpSpPr>
          <a:xfrm>
            <a:off x="799402" y="5942546"/>
            <a:ext cx="67713" cy="67713"/>
            <a:chOff x="8986192" y="4546054"/>
            <a:chExt cx="50304" cy="50304"/>
          </a:xfrm>
        </p:grpSpPr>
        <p:cxnSp>
          <p:nvCxnSpPr>
            <p:cNvPr id="99" name="ตัวเชื่อมต่อตรง 98"/>
            <p:cNvCxnSpPr/>
            <p:nvPr/>
          </p:nvCxnSpPr>
          <p:spPr>
            <a:xfrm>
              <a:off x="9011344" y="4546054"/>
              <a:ext cx="0" cy="50304"/>
            </a:xfrm>
            <a:prstGeom prst="line">
              <a:avLst/>
            </a:prstGeom>
            <a:ln w="19050" cap="rnd">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00" name="ตัวเชื่อมต่อตรง 99"/>
            <p:cNvCxnSpPr/>
            <p:nvPr/>
          </p:nvCxnSpPr>
          <p:spPr>
            <a:xfrm rot="16200000">
              <a:off x="9011344" y="4547641"/>
              <a:ext cx="0" cy="50304"/>
            </a:xfrm>
            <a:prstGeom prst="line">
              <a:avLst/>
            </a:prstGeom>
            <a:ln w="19050" cap="rnd">
              <a:solidFill>
                <a:schemeClr val="accent4"/>
              </a:solidFill>
            </a:ln>
          </p:spPr>
          <p:style>
            <a:lnRef idx="1">
              <a:schemeClr val="accent1"/>
            </a:lnRef>
            <a:fillRef idx="0">
              <a:schemeClr val="accent1"/>
            </a:fillRef>
            <a:effectRef idx="0">
              <a:schemeClr val="accent1"/>
            </a:effectRef>
            <a:fontRef idx="minor">
              <a:schemeClr val="tx1"/>
            </a:fontRef>
          </p:style>
        </p:cxnSp>
      </p:grpSp>
      <p:grpSp>
        <p:nvGrpSpPr>
          <p:cNvPr id="101" name="กลุ่ม 100"/>
          <p:cNvGrpSpPr/>
          <p:nvPr userDrawn="1"/>
        </p:nvGrpSpPr>
        <p:grpSpPr>
          <a:xfrm>
            <a:off x="-1625461" y="4628228"/>
            <a:ext cx="2900781" cy="4005304"/>
            <a:chOff x="-981504" y="3521205"/>
            <a:chExt cx="2175586" cy="3003978"/>
          </a:xfrm>
          <a:effectLst>
            <a:outerShdw blurRad="50800" dist="38100" dir="2700000" algn="tl" rotWithShape="0">
              <a:schemeClr val="accent4">
                <a:alpha val="40000"/>
              </a:schemeClr>
            </a:outerShdw>
          </a:effectLst>
        </p:grpSpPr>
        <p:sp>
          <p:nvSpPr>
            <p:cNvPr id="102" name="เมฆ 101"/>
            <p:cNvSpPr/>
            <p:nvPr/>
          </p:nvSpPr>
          <p:spPr>
            <a:xfrm rot="2865486">
              <a:off x="-1395700" y="3935401"/>
              <a:ext cx="3003978" cy="2175586"/>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4" name="เมฆ 103"/>
            <p:cNvSpPr/>
            <p:nvPr/>
          </p:nvSpPr>
          <p:spPr>
            <a:xfrm rot="2699824">
              <a:off x="-460706" y="4358235"/>
              <a:ext cx="1613285" cy="853825"/>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pic>
        <p:nvPicPr>
          <p:cNvPr id="105" name="รูปภาพ 104"/>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046230" y="6261268"/>
            <a:ext cx="498647" cy="530817"/>
          </a:xfrm>
          <a:prstGeom prst="rect">
            <a:avLst/>
          </a:prstGeom>
        </p:spPr>
      </p:pic>
    </p:spTree>
    <p:extLst>
      <p:ext uri="{BB962C8B-B14F-4D97-AF65-F5344CB8AC3E}">
        <p14:creationId xmlns:p14="http://schemas.microsoft.com/office/powerpoint/2010/main" val="228639392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เค้าโครงแบบกำหนดเอง">
    <p:spTree>
      <p:nvGrpSpPr>
        <p:cNvPr id="1" name=""/>
        <p:cNvGrpSpPr/>
        <p:nvPr/>
      </p:nvGrpSpPr>
      <p:grpSpPr>
        <a:xfrm>
          <a:off x="0" y="0"/>
          <a:ext cx="0" cy="0"/>
          <a:chOff x="0" y="0"/>
          <a:chExt cx="0" cy="0"/>
        </a:xfrm>
      </p:grpSpPr>
      <p:grpSp>
        <p:nvGrpSpPr>
          <p:cNvPr id="27" name="กลุ่ม 26"/>
          <p:cNvGrpSpPr/>
          <p:nvPr userDrawn="1"/>
        </p:nvGrpSpPr>
        <p:grpSpPr>
          <a:xfrm>
            <a:off x="335361" y="356660"/>
            <a:ext cx="11425271" cy="6124221"/>
            <a:chOff x="251519" y="267494"/>
            <a:chExt cx="8568953" cy="4593166"/>
          </a:xfrm>
        </p:grpSpPr>
        <p:sp>
          <p:nvSpPr>
            <p:cNvPr id="28" name="สี่เหลี่ยมผืนผ้า 27"/>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29" name="กลุ่ม 28"/>
            <p:cNvGrpSpPr/>
            <p:nvPr userDrawn="1"/>
          </p:nvGrpSpPr>
          <p:grpSpPr>
            <a:xfrm>
              <a:off x="251519" y="267494"/>
              <a:ext cx="8568953" cy="4593166"/>
              <a:chOff x="-29030" y="17128"/>
              <a:chExt cx="9151241" cy="5109244"/>
            </a:xfrm>
          </p:grpSpPr>
          <p:grpSp>
            <p:nvGrpSpPr>
              <p:cNvPr id="30" name="กลุ่ม 29"/>
              <p:cNvGrpSpPr/>
              <p:nvPr/>
            </p:nvGrpSpPr>
            <p:grpSpPr>
              <a:xfrm>
                <a:off x="187436" y="17128"/>
                <a:ext cx="8652652" cy="5109244"/>
                <a:chOff x="187436" y="17128"/>
                <a:chExt cx="8652652" cy="5109244"/>
              </a:xfrm>
            </p:grpSpPr>
            <p:cxnSp>
              <p:nvCxnSpPr>
                <p:cNvPr id="44"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5"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6"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7"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8"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9"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0"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1"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2"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3"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4"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5"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6"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7"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8"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9"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0"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1"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2"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3"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4"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31" name="กลุ่ม 30"/>
              <p:cNvGrpSpPr/>
              <p:nvPr/>
            </p:nvGrpSpPr>
            <p:grpSpPr>
              <a:xfrm>
                <a:off x="-29030" y="263553"/>
                <a:ext cx="9151241" cy="4703748"/>
                <a:chOff x="-29030" y="263553"/>
                <a:chExt cx="9151241" cy="4703748"/>
              </a:xfrm>
            </p:grpSpPr>
            <p:cxnSp>
              <p:nvCxnSpPr>
                <p:cNvPr id="32"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grpSp>
        <p:nvGrpSpPr>
          <p:cNvPr id="65" name="กลุ่ม 64"/>
          <p:cNvGrpSpPr/>
          <p:nvPr userDrawn="1"/>
        </p:nvGrpSpPr>
        <p:grpSpPr>
          <a:xfrm>
            <a:off x="1295468" y="860649"/>
            <a:ext cx="9957331" cy="4997409"/>
            <a:chOff x="971600" y="645485"/>
            <a:chExt cx="7467998" cy="3748057"/>
          </a:xfrm>
        </p:grpSpPr>
        <p:sp>
          <p:nvSpPr>
            <p:cNvPr id="66" name="บวก 65"/>
            <p:cNvSpPr/>
            <p:nvPr userDrawn="1"/>
          </p:nvSpPr>
          <p:spPr>
            <a:xfrm rot="20706355">
              <a:off x="3438398" y="6454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7" name="บวก 66"/>
            <p:cNvSpPr/>
            <p:nvPr userDrawn="1"/>
          </p:nvSpPr>
          <p:spPr>
            <a:xfrm rot="17093645" flipH="1">
              <a:off x="1006423" y="332607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8" name="บวก 67"/>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9" name="บวก 68"/>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0" name="วงรี 69"/>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1" name="วงรี 70"/>
            <p:cNvSpPr/>
            <p:nvPr userDrawn="1"/>
          </p:nvSpPr>
          <p:spPr>
            <a:xfrm>
              <a:off x="7142612"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2" name="วงรี 71"/>
            <p:cNvSpPr/>
            <p:nvPr userDrawn="1"/>
          </p:nvSpPr>
          <p:spPr>
            <a:xfrm>
              <a:off x="2267744"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3" name="สามเหลี่ยมหน้าจั่ว 72"/>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4" name="สามเหลี่ยมหน้าจั่ว 73"/>
            <p:cNvSpPr/>
            <p:nvPr userDrawn="1"/>
          </p:nvSpPr>
          <p:spPr>
            <a:xfrm rot="1783205">
              <a:off x="4103960" y="428554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5" name="สามเหลี่ยมหน้าจั่ว 74"/>
            <p:cNvSpPr/>
            <p:nvPr userDrawn="1"/>
          </p:nvSpPr>
          <p:spPr>
            <a:xfrm rot="19585674">
              <a:off x="1346802" y="235572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6" name="สามเหลี่ยมหน้าจั่ว 75"/>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7" name="วงรี 76"/>
            <p:cNvSpPr/>
            <p:nvPr userDrawn="1"/>
          </p:nvSpPr>
          <p:spPr>
            <a:xfrm>
              <a:off x="971600" y="183007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78" name="ชื่อเรื่องรอง 2"/>
          <p:cNvSpPr>
            <a:spLocks noGrp="1"/>
          </p:cNvSpPr>
          <p:nvPr>
            <p:ph type="subTitle" idx="1"/>
          </p:nvPr>
        </p:nvSpPr>
        <p:spPr>
          <a:xfrm>
            <a:off x="1780795" y="3857025"/>
            <a:ext cx="8534400" cy="1752600"/>
          </a:xfrm>
          <a:prstGeom prst="rect">
            <a:avLst/>
          </a:prstGeom>
        </p:spPr>
        <p:txBody>
          <a:bodyPr/>
          <a:lstStyle>
            <a:lvl1pPr marL="0" indent="0" algn="ctr">
              <a:buNone/>
              <a:defRPr>
                <a:solidFill>
                  <a:schemeClr val="accent4"/>
                </a:solidFill>
                <a:latin typeface="can_NongAor" pitchFamily="2" charset="0"/>
                <a:cs typeface="can_NongAor" pitchFamily="2" charset="0"/>
              </a:defRPr>
            </a:lvl1pPr>
            <a:lvl2pPr marL="609570" indent="0" algn="ctr">
              <a:buNone/>
              <a:defRPr>
                <a:solidFill>
                  <a:schemeClr val="tx1">
                    <a:tint val="75000"/>
                  </a:schemeClr>
                </a:solidFill>
              </a:defRPr>
            </a:lvl2pPr>
            <a:lvl3pPr marL="1219140" indent="0" algn="ctr">
              <a:buNone/>
              <a:defRPr>
                <a:solidFill>
                  <a:schemeClr val="tx1">
                    <a:tint val="75000"/>
                  </a:schemeClr>
                </a:solidFill>
              </a:defRPr>
            </a:lvl3pPr>
            <a:lvl4pPr marL="1828709" indent="0" algn="ctr">
              <a:buNone/>
              <a:defRPr>
                <a:solidFill>
                  <a:schemeClr val="tx1">
                    <a:tint val="75000"/>
                  </a:schemeClr>
                </a:solidFill>
              </a:defRPr>
            </a:lvl4pPr>
            <a:lvl5pPr marL="2438278" indent="0" algn="ctr">
              <a:buNone/>
              <a:defRPr>
                <a:solidFill>
                  <a:schemeClr val="tx1">
                    <a:tint val="75000"/>
                  </a:schemeClr>
                </a:solidFill>
              </a:defRPr>
            </a:lvl5pPr>
            <a:lvl6pPr marL="3047848" indent="0" algn="ctr">
              <a:buNone/>
              <a:defRPr>
                <a:solidFill>
                  <a:schemeClr val="tx1">
                    <a:tint val="75000"/>
                  </a:schemeClr>
                </a:solidFill>
              </a:defRPr>
            </a:lvl6pPr>
            <a:lvl7pPr marL="3657418" indent="0" algn="ctr">
              <a:buNone/>
              <a:defRPr>
                <a:solidFill>
                  <a:schemeClr val="tx1">
                    <a:tint val="75000"/>
                  </a:schemeClr>
                </a:solidFill>
              </a:defRPr>
            </a:lvl7pPr>
            <a:lvl8pPr marL="4266987" indent="0" algn="ctr">
              <a:buNone/>
              <a:defRPr>
                <a:solidFill>
                  <a:schemeClr val="tx1">
                    <a:tint val="75000"/>
                  </a:schemeClr>
                </a:solidFill>
              </a:defRPr>
            </a:lvl8pPr>
            <a:lvl9pPr marL="4876557" indent="0" algn="ctr">
              <a:buNone/>
              <a:defRPr>
                <a:solidFill>
                  <a:schemeClr val="tx1">
                    <a:tint val="75000"/>
                  </a:schemeClr>
                </a:solidFill>
              </a:defRPr>
            </a:lvl9pPr>
          </a:lstStyle>
          <a:p>
            <a:r>
              <a:rPr lang="th-TH" dirty="0"/>
              <a:t>คลิกเพื่อแก้ไขลักษณะชื่อเรื่องรองต้นแบบ</a:t>
            </a:r>
          </a:p>
        </p:txBody>
      </p:sp>
      <p:sp>
        <p:nvSpPr>
          <p:cNvPr id="2" name="ชื่อเรื่อง 1"/>
          <p:cNvSpPr>
            <a:spLocks noGrp="1"/>
          </p:cNvSpPr>
          <p:nvPr>
            <p:ph type="title"/>
          </p:nvPr>
        </p:nvSpPr>
        <p:spPr>
          <a:xfrm>
            <a:off x="672479" y="2169773"/>
            <a:ext cx="10972800" cy="1143000"/>
          </a:xfrm>
          <a:prstGeom prst="rect">
            <a:avLst/>
          </a:prstGeom>
        </p:spPr>
        <p:txBody>
          <a:bodyPr/>
          <a:lstStyle>
            <a:lvl1pPr>
              <a:defRPr>
                <a:solidFill>
                  <a:srgbClr val="FFD757"/>
                </a:solidFill>
              </a:defRPr>
            </a:lvl1pPr>
          </a:lstStyle>
          <a:p>
            <a:r>
              <a:rPr lang="th-TH" dirty="0"/>
              <a:t>คลิกเพื่อแก้ไขลักษณะชื่อเรื่องต้นแบบ</a:t>
            </a:r>
          </a:p>
        </p:txBody>
      </p:sp>
      <p:sp>
        <p:nvSpPr>
          <p:cNvPr id="3" name="ตัวแทนวันที่ 2"/>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11/03/66</a:t>
            </a:fld>
            <a:endParaRPr lang="th-TH">
              <a:solidFill>
                <a:prstClr val="black">
                  <a:tint val="75000"/>
                </a:prstClr>
              </a:solidFill>
            </a:endParaRPr>
          </a:p>
        </p:txBody>
      </p:sp>
      <p:sp>
        <p:nvSpPr>
          <p:cNvPr id="4" name="ตัวแทนท้ายกระดาษ 3"/>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5" name="ตัวแทนหมายเลขภาพนิ่ง 4"/>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sp>
        <p:nvSpPr>
          <p:cNvPr id="6" name="เมฆ 5"/>
          <p:cNvSpPr/>
          <p:nvPr userDrawn="1"/>
        </p:nvSpPr>
        <p:spPr>
          <a:xfrm rot="12710092" flipH="1">
            <a:off x="9898236" y="-1301453"/>
            <a:ext cx="4005304" cy="2900781"/>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7" name="กลุ่ม 6"/>
          <p:cNvGrpSpPr/>
          <p:nvPr userDrawn="1"/>
        </p:nvGrpSpPr>
        <p:grpSpPr>
          <a:xfrm>
            <a:off x="554660" y="125888"/>
            <a:ext cx="3015709" cy="600000"/>
            <a:chOff x="3289945" y="3405879"/>
            <a:chExt cx="2261782" cy="450000"/>
          </a:xfrm>
        </p:grpSpPr>
        <p:sp>
          <p:nvSpPr>
            <p:cNvPr id="8" name="วงรี 7"/>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 name="วงรี 8"/>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 name="วงรี 9"/>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1" name="วงรี 10"/>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pic>
        <p:nvPicPr>
          <p:cNvPr id="12" name="รูปภาพ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701755" y="3793803"/>
            <a:ext cx="2154887" cy="3040456"/>
          </a:xfrm>
          <a:prstGeom prst="rect">
            <a:avLst/>
          </a:prstGeom>
        </p:spPr>
      </p:pic>
      <p:pic>
        <p:nvPicPr>
          <p:cNvPr id="13" name="รูปภาพ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6200000" flipH="1">
            <a:off x="10582447" y="-3537"/>
            <a:ext cx="1451773" cy="1458855"/>
          </a:xfrm>
          <a:prstGeom prst="rect">
            <a:avLst/>
          </a:prstGeom>
          <a:effectLst>
            <a:outerShdw blurRad="50800" dist="38100" dir="2700000" algn="tl" rotWithShape="0">
              <a:schemeClr val="accent4">
                <a:alpha val="40000"/>
              </a:schemeClr>
            </a:outerShdw>
          </a:effectLst>
        </p:spPr>
      </p:pic>
      <p:pic>
        <p:nvPicPr>
          <p:cNvPr id="14" name="รูปภาพ 1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17575977">
            <a:off x="11593368" y="1310623"/>
            <a:ext cx="334520" cy="359117"/>
          </a:xfrm>
          <a:prstGeom prst="rect">
            <a:avLst/>
          </a:prstGeom>
        </p:spPr>
      </p:pic>
      <p:sp>
        <p:nvSpPr>
          <p:cNvPr id="15" name="วงรี 14"/>
          <p:cNvSpPr/>
          <p:nvPr userDrawn="1"/>
        </p:nvSpPr>
        <p:spPr>
          <a:xfrm>
            <a:off x="605615" y="5049371"/>
            <a:ext cx="139200" cy="139911"/>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6" name="วงรี 15"/>
          <p:cNvSpPr/>
          <p:nvPr userDrawn="1"/>
        </p:nvSpPr>
        <p:spPr>
          <a:xfrm>
            <a:off x="701625" y="4835482"/>
            <a:ext cx="139200" cy="139911"/>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7" name="วงรี 16"/>
          <p:cNvSpPr/>
          <p:nvPr userDrawn="1"/>
        </p:nvSpPr>
        <p:spPr>
          <a:xfrm>
            <a:off x="547263" y="4612371"/>
            <a:ext cx="139200" cy="139911"/>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8" name="วงรี 17"/>
          <p:cNvSpPr/>
          <p:nvPr userDrawn="1"/>
        </p:nvSpPr>
        <p:spPr>
          <a:xfrm flipH="1">
            <a:off x="1031757" y="5502698"/>
            <a:ext cx="139200" cy="139911"/>
          </a:xfrm>
          <a:prstGeom prst="ellipse">
            <a:avLst/>
          </a:prstGeom>
          <a:solidFill>
            <a:srgbClr val="FFBD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9" name="วงรี 18"/>
          <p:cNvSpPr/>
          <p:nvPr userDrawn="1"/>
        </p:nvSpPr>
        <p:spPr>
          <a:xfrm flipH="1">
            <a:off x="935747" y="5288809"/>
            <a:ext cx="139200" cy="139911"/>
          </a:xfrm>
          <a:prstGeom prst="ellipse">
            <a:avLst/>
          </a:prstGeom>
          <a:solidFill>
            <a:srgbClr val="EFD9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20" name="วงรี 19"/>
          <p:cNvSpPr/>
          <p:nvPr userDrawn="1"/>
        </p:nvSpPr>
        <p:spPr>
          <a:xfrm flipH="1">
            <a:off x="1090109" y="5065698"/>
            <a:ext cx="139200" cy="139911"/>
          </a:xfrm>
          <a:prstGeom prst="ellipse">
            <a:avLst/>
          </a:prstGeom>
          <a:solidFill>
            <a:srgbClr val="D597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21" name="กลุ่ม 20"/>
          <p:cNvGrpSpPr/>
          <p:nvPr userDrawn="1"/>
        </p:nvGrpSpPr>
        <p:grpSpPr>
          <a:xfrm>
            <a:off x="-1447992" y="5253203"/>
            <a:ext cx="4005304" cy="3400101"/>
            <a:chOff x="-1085994" y="3939902"/>
            <a:chExt cx="3003978" cy="2550076"/>
          </a:xfrm>
        </p:grpSpPr>
        <p:sp>
          <p:nvSpPr>
            <p:cNvPr id="22" name="เมฆ 21"/>
            <p:cNvSpPr/>
            <p:nvPr/>
          </p:nvSpPr>
          <p:spPr>
            <a:xfrm rot="2016124" flipH="1">
              <a:off x="-1085994" y="4314392"/>
              <a:ext cx="3003978" cy="2175586"/>
            </a:xfrm>
            <a:prstGeom prst="cloud">
              <a:avLst/>
            </a:prstGeom>
            <a:solidFill>
              <a:schemeClr val="accent4">
                <a:lumMod val="60000"/>
                <a:lumOff val="40000"/>
              </a:schemeClr>
            </a:solidFill>
            <a:ln>
              <a:noFill/>
            </a:ln>
            <a:effectLst>
              <a:outerShdw blurRad="50800" dist="38100" algn="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23" name="รูปภาพ 2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8837843">
              <a:off x="-8675" y="4035585"/>
              <a:ext cx="415932" cy="446516"/>
            </a:xfrm>
            <a:prstGeom prst="rect">
              <a:avLst/>
            </a:prstGeom>
          </p:spPr>
        </p:pic>
        <p:pic>
          <p:nvPicPr>
            <p:cNvPr id="24" name="รูปภาพ 2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8623" y="3939902"/>
              <a:ext cx="956993" cy="1030139"/>
            </a:xfrm>
            <a:prstGeom prst="rect">
              <a:avLst/>
            </a:prstGeom>
          </p:spPr>
        </p:pic>
        <p:pic>
          <p:nvPicPr>
            <p:cNvPr id="25" name="รูปภาพ 24"/>
            <p:cNvPicPr>
              <a:picLocks noChangeAspect="1"/>
            </p:cNvPicPr>
            <p:nvPr/>
          </p:nvPicPr>
          <p:blipFill rotWithShape="1">
            <a:blip r:embed="rId6">
              <a:extLst>
                <a:ext uri="{BEBA8EAE-BF5A-486C-A8C5-ECC9F3942E4B}">
                  <a14:imgProps xmlns:a14="http://schemas.microsoft.com/office/drawing/2010/main">
                    <a14:imgLayer r:embed="rId7">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rot="17575977">
              <a:off x="857876" y="4710868"/>
              <a:ext cx="290462" cy="322818"/>
            </a:xfrm>
            <a:prstGeom prst="rect">
              <a:avLst/>
            </a:prstGeom>
          </p:spPr>
        </p:pic>
      </p:grpSp>
      <p:pic>
        <p:nvPicPr>
          <p:cNvPr id="26" name="รูปภาพ 25"/>
          <p:cNvPicPr>
            <a:picLocks noChangeAspect="1"/>
          </p:cNvPicPr>
          <p:nvPr userDrawn="1"/>
        </p:nvPicPr>
        <p:blipFill rotWithShape="1">
          <a:blip r:embed="rId8" cstate="print">
            <a:extLst>
              <a:ext uri="{BEBA8EAE-BF5A-486C-A8C5-ECC9F3942E4B}">
                <a14:imgProps xmlns:a14="http://schemas.microsoft.com/office/drawing/2010/main">
                  <a14:imgLayer r:embed="rId9">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rot="17575977">
            <a:off x="10660529" y="83707"/>
            <a:ext cx="272689" cy="303065"/>
          </a:xfrm>
          <a:prstGeom prst="rect">
            <a:avLst/>
          </a:prstGeom>
        </p:spPr>
      </p:pic>
    </p:spTree>
    <p:extLst>
      <p:ext uri="{BB962C8B-B14F-4D97-AF65-F5344CB8AC3E}">
        <p14:creationId xmlns:p14="http://schemas.microsoft.com/office/powerpoint/2010/main" val="511269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repeatCount="indefinite" fill="hold" grpId="0" nodeType="withEffect">
                                  <p:stCondLst>
                                    <p:cond delay="0"/>
                                  </p:stCondLst>
                                  <p:endCondLst>
                                    <p:cond evt="onNext" delay="0">
                                      <p:tgtEl>
                                        <p:sldTgt/>
                                      </p:tgtEl>
                                    </p:cond>
                                  </p:endCondLst>
                                  <p:childTnLst>
                                    <p:set>
                                      <p:cBhvr>
                                        <p:cTn id="6" dur="1" fill="hold">
                                          <p:stCondLst>
                                            <p:cond delay="0"/>
                                          </p:stCondLst>
                                        </p:cTn>
                                        <p:tgtEl>
                                          <p:spTgt spid="15"/>
                                        </p:tgtEl>
                                        <p:attrNameLst>
                                          <p:attrName>style.visibility</p:attrName>
                                        </p:attrNameLst>
                                      </p:cBhvr>
                                      <p:to>
                                        <p:strVal val="visible"/>
                                      </p:to>
                                    </p:set>
                                    <p:animEffect transition="in" filter="fade">
                                      <p:cBhvr>
                                        <p:cTn id="7" dur="2000"/>
                                        <p:tgtEl>
                                          <p:spTgt spid="15"/>
                                        </p:tgtEl>
                                      </p:cBhvr>
                                    </p:animEffect>
                                    <p:anim calcmode="lin" valueType="num">
                                      <p:cBhvr>
                                        <p:cTn id="8" dur="2000" fill="hold"/>
                                        <p:tgtEl>
                                          <p:spTgt spid="15"/>
                                        </p:tgtEl>
                                        <p:attrNameLst>
                                          <p:attrName>ppt_x</p:attrName>
                                        </p:attrNameLst>
                                      </p:cBhvr>
                                      <p:tavLst>
                                        <p:tav tm="0">
                                          <p:val>
                                            <p:strVal val="#ppt_x"/>
                                          </p:val>
                                        </p:tav>
                                        <p:tav tm="100000">
                                          <p:val>
                                            <p:strVal val="#ppt_x"/>
                                          </p:val>
                                        </p:tav>
                                      </p:tavLst>
                                    </p:anim>
                                    <p:anim calcmode="lin" valueType="num">
                                      <p:cBhvr>
                                        <p:cTn id="9" dur="20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repeatCount="indefinite" fill="hold" grpId="0" nodeType="withEffect">
                                  <p:stCondLst>
                                    <p:cond delay="0"/>
                                  </p:stCondLst>
                                  <p:endCondLst>
                                    <p:cond evt="onNext" delay="0">
                                      <p:tgtEl>
                                        <p:sldTgt/>
                                      </p:tgtEl>
                                    </p:cond>
                                  </p:endCondLst>
                                  <p:childTnLst>
                                    <p:set>
                                      <p:cBhvr>
                                        <p:cTn id="11" dur="1" fill="hold">
                                          <p:stCondLst>
                                            <p:cond delay="0"/>
                                          </p:stCondLst>
                                        </p:cTn>
                                        <p:tgtEl>
                                          <p:spTgt spid="16"/>
                                        </p:tgtEl>
                                        <p:attrNameLst>
                                          <p:attrName>style.visibility</p:attrName>
                                        </p:attrNameLst>
                                      </p:cBhvr>
                                      <p:to>
                                        <p:strVal val="visible"/>
                                      </p:to>
                                    </p:set>
                                    <p:animEffect transition="in" filter="fade">
                                      <p:cBhvr>
                                        <p:cTn id="12" dur="2000"/>
                                        <p:tgtEl>
                                          <p:spTgt spid="16"/>
                                        </p:tgtEl>
                                      </p:cBhvr>
                                    </p:animEffect>
                                    <p:anim calcmode="lin" valueType="num">
                                      <p:cBhvr>
                                        <p:cTn id="13" dur="2000" fill="hold"/>
                                        <p:tgtEl>
                                          <p:spTgt spid="16"/>
                                        </p:tgtEl>
                                        <p:attrNameLst>
                                          <p:attrName>ppt_x</p:attrName>
                                        </p:attrNameLst>
                                      </p:cBhvr>
                                      <p:tavLst>
                                        <p:tav tm="0">
                                          <p:val>
                                            <p:strVal val="#ppt_x"/>
                                          </p:val>
                                        </p:tav>
                                        <p:tav tm="100000">
                                          <p:val>
                                            <p:strVal val="#ppt_x"/>
                                          </p:val>
                                        </p:tav>
                                      </p:tavLst>
                                    </p:anim>
                                    <p:anim calcmode="lin" valueType="num">
                                      <p:cBhvr>
                                        <p:cTn id="14" dur="2000" fill="hold"/>
                                        <p:tgtEl>
                                          <p:spTgt spid="16"/>
                                        </p:tgtEl>
                                        <p:attrNameLst>
                                          <p:attrName>ppt_y</p:attrName>
                                        </p:attrNameLst>
                                      </p:cBhvr>
                                      <p:tavLst>
                                        <p:tav tm="0">
                                          <p:val>
                                            <p:strVal val="#ppt_y+.1"/>
                                          </p:val>
                                        </p:tav>
                                        <p:tav tm="100000">
                                          <p:val>
                                            <p:strVal val="#ppt_y"/>
                                          </p:val>
                                        </p:tav>
                                      </p:tavLst>
                                    </p:anim>
                                  </p:childTnLst>
                                </p:cTn>
                              </p:par>
                              <p:par>
                                <p:cTn id="15" presetID="42" presetClass="entr" presetSubtype="0" repeatCount="indefinite" fill="hold" grpId="0" nodeType="withEffect">
                                  <p:stCondLst>
                                    <p:cond delay="0"/>
                                  </p:stCondLst>
                                  <p:endCondLst>
                                    <p:cond evt="onNext" delay="0">
                                      <p:tgtEl>
                                        <p:sldTgt/>
                                      </p:tgtEl>
                                    </p:cond>
                                  </p:endCondLst>
                                  <p:childTnLst>
                                    <p:set>
                                      <p:cBhvr>
                                        <p:cTn id="16" dur="1" fill="hold">
                                          <p:stCondLst>
                                            <p:cond delay="0"/>
                                          </p:stCondLst>
                                        </p:cTn>
                                        <p:tgtEl>
                                          <p:spTgt spid="17"/>
                                        </p:tgtEl>
                                        <p:attrNameLst>
                                          <p:attrName>style.visibility</p:attrName>
                                        </p:attrNameLst>
                                      </p:cBhvr>
                                      <p:to>
                                        <p:strVal val="visible"/>
                                      </p:to>
                                    </p:set>
                                    <p:animEffect transition="in" filter="fade">
                                      <p:cBhvr>
                                        <p:cTn id="17" dur="2000"/>
                                        <p:tgtEl>
                                          <p:spTgt spid="17"/>
                                        </p:tgtEl>
                                      </p:cBhvr>
                                    </p:animEffect>
                                    <p:anim calcmode="lin" valueType="num">
                                      <p:cBhvr>
                                        <p:cTn id="18" dur="2000" fill="hold"/>
                                        <p:tgtEl>
                                          <p:spTgt spid="17"/>
                                        </p:tgtEl>
                                        <p:attrNameLst>
                                          <p:attrName>ppt_x</p:attrName>
                                        </p:attrNameLst>
                                      </p:cBhvr>
                                      <p:tavLst>
                                        <p:tav tm="0">
                                          <p:val>
                                            <p:strVal val="#ppt_x"/>
                                          </p:val>
                                        </p:tav>
                                        <p:tav tm="100000">
                                          <p:val>
                                            <p:strVal val="#ppt_x"/>
                                          </p:val>
                                        </p:tav>
                                      </p:tavLst>
                                    </p:anim>
                                    <p:anim calcmode="lin" valueType="num">
                                      <p:cBhvr>
                                        <p:cTn id="19" dur="2000" fill="hold"/>
                                        <p:tgtEl>
                                          <p:spTgt spid="17"/>
                                        </p:tgtEl>
                                        <p:attrNameLst>
                                          <p:attrName>ppt_y</p:attrName>
                                        </p:attrNameLst>
                                      </p:cBhvr>
                                      <p:tavLst>
                                        <p:tav tm="0">
                                          <p:val>
                                            <p:strVal val="#ppt_y+.1"/>
                                          </p:val>
                                        </p:tav>
                                        <p:tav tm="100000">
                                          <p:val>
                                            <p:strVal val="#ppt_y"/>
                                          </p:val>
                                        </p:tav>
                                      </p:tavLst>
                                    </p:anim>
                                  </p:childTnLst>
                                </p:cTn>
                              </p:par>
                              <p:par>
                                <p:cTn id="20" presetID="42" presetClass="entr" presetSubtype="0" repeatCount="indefinite" fill="hold" grpId="0" nodeType="withEffect">
                                  <p:stCondLst>
                                    <p:cond delay="0"/>
                                  </p:stCondLst>
                                  <p:endCondLst>
                                    <p:cond evt="onNext" delay="0">
                                      <p:tgtEl>
                                        <p:sldTgt/>
                                      </p:tgtEl>
                                    </p:cond>
                                  </p:endCondLst>
                                  <p:childTnLst>
                                    <p:set>
                                      <p:cBhvr>
                                        <p:cTn id="21" dur="1" fill="hold">
                                          <p:stCondLst>
                                            <p:cond delay="0"/>
                                          </p:stCondLst>
                                        </p:cTn>
                                        <p:tgtEl>
                                          <p:spTgt spid="18"/>
                                        </p:tgtEl>
                                        <p:attrNameLst>
                                          <p:attrName>style.visibility</p:attrName>
                                        </p:attrNameLst>
                                      </p:cBhvr>
                                      <p:to>
                                        <p:strVal val="visible"/>
                                      </p:to>
                                    </p:set>
                                    <p:animEffect transition="in" filter="fade">
                                      <p:cBhvr>
                                        <p:cTn id="22" dur="2000"/>
                                        <p:tgtEl>
                                          <p:spTgt spid="18"/>
                                        </p:tgtEl>
                                      </p:cBhvr>
                                    </p:animEffect>
                                    <p:anim calcmode="lin" valueType="num">
                                      <p:cBhvr>
                                        <p:cTn id="23" dur="2000" fill="hold"/>
                                        <p:tgtEl>
                                          <p:spTgt spid="18"/>
                                        </p:tgtEl>
                                        <p:attrNameLst>
                                          <p:attrName>ppt_x</p:attrName>
                                        </p:attrNameLst>
                                      </p:cBhvr>
                                      <p:tavLst>
                                        <p:tav tm="0">
                                          <p:val>
                                            <p:strVal val="#ppt_x"/>
                                          </p:val>
                                        </p:tav>
                                        <p:tav tm="100000">
                                          <p:val>
                                            <p:strVal val="#ppt_x"/>
                                          </p:val>
                                        </p:tav>
                                      </p:tavLst>
                                    </p:anim>
                                    <p:anim calcmode="lin" valueType="num">
                                      <p:cBhvr>
                                        <p:cTn id="24" dur="2000" fill="hold"/>
                                        <p:tgtEl>
                                          <p:spTgt spid="18"/>
                                        </p:tgtEl>
                                        <p:attrNameLst>
                                          <p:attrName>ppt_y</p:attrName>
                                        </p:attrNameLst>
                                      </p:cBhvr>
                                      <p:tavLst>
                                        <p:tav tm="0">
                                          <p:val>
                                            <p:strVal val="#ppt_y+.1"/>
                                          </p:val>
                                        </p:tav>
                                        <p:tav tm="100000">
                                          <p:val>
                                            <p:strVal val="#ppt_y"/>
                                          </p:val>
                                        </p:tav>
                                      </p:tavLst>
                                    </p:anim>
                                  </p:childTnLst>
                                </p:cTn>
                              </p:par>
                              <p:par>
                                <p:cTn id="25" presetID="42" presetClass="entr" presetSubtype="0" repeatCount="indefinite" fill="hold" grpId="0" nodeType="withEffect">
                                  <p:stCondLst>
                                    <p:cond delay="0"/>
                                  </p:stCondLst>
                                  <p:endCondLst>
                                    <p:cond evt="onNext" delay="0">
                                      <p:tgtEl>
                                        <p:sldTgt/>
                                      </p:tgtEl>
                                    </p:cond>
                                  </p:endCondLst>
                                  <p:childTnLst>
                                    <p:set>
                                      <p:cBhvr>
                                        <p:cTn id="26" dur="1" fill="hold">
                                          <p:stCondLst>
                                            <p:cond delay="0"/>
                                          </p:stCondLst>
                                        </p:cTn>
                                        <p:tgtEl>
                                          <p:spTgt spid="19"/>
                                        </p:tgtEl>
                                        <p:attrNameLst>
                                          <p:attrName>style.visibility</p:attrName>
                                        </p:attrNameLst>
                                      </p:cBhvr>
                                      <p:to>
                                        <p:strVal val="visible"/>
                                      </p:to>
                                    </p:set>
                                    <p:animEffect transition="in" filter="fade">
                                      <p:cBhvr>
                                        <p:cTn id="27" dur="2000"/>
                                        <p:tgtEl>
                                          <p:spTgt spid="19"/>
                                        </p:tgtEl>
                                      </p:cBhvr>
                                    </p:animEffect>
                                    <p:anim calcmode="lin" valueType="num">
                                      <p:cBhvr>
                                        <p:cTn id="28" dur="2000" fill="hold"/>
                                        <p:tgtEl>
                                          <p:spTgt spid="19"/>
                                        </p:tgtEl>
                                        <p:attrNameLst>
                                          <p:attrName>ppt_x</p:attrName>
                                        </p:attrNameLst>
                                      </p:cBhvr>
                                      <p:tavLst>
                                        <p:tav tm="0">
                                          <p:val>
                                            <p:strVal val="#ppt_x"/>
                                          </p:val>
                                        </p:tav>
                                        <p:tav tm="100000">
                                          <p:val>
                                            <p:strVal val="#ppt_x"/>
                                          </p:val>
                                        </p:tav>
                                      </p:tavLst>
                                    </p:anim>
                                    <p:anim calcmode="lin" valueType="num">
                                      <p:cBhvr>
                                        <p:cTn id="29" dur="2000" fill="hold"/>
                                        <p:tgtEl>
                                          <p:spTgt spid="19"/>
                                        </p:tgtEl>
                                        <p:attrNameLst>
                                          <p:attrName>ppt_y</p:attrName>
                                        </p:attrNameLst>
                                      </p:cBhvr>
                                      <p:tavLst>
                                        <p:tav tm="0">
                                          <p:val>
                                            <p:strVal val="#ppt_y+.1"/>
                                          </p:val>
                                        </p:tav>
                                        <p:tav tm="100000">
                                          <p:val>
                                            <p:strVal val="#ppt_y"/>
                                          </p:val>
                                        </p:tav>
                                      </p:tavLst>
                                    </p:anim>
                                  </p:childTnLst>
                                </p:cTn>
                              </p:par>
                              <p:par>
                                <p:cTn id="30" presetID="42" presetClass="entr" presetSubtype="0" repeatCount="indefinite" fill="hold" grpId="0" nodeType="withEffect">
                                  <p:stCondLst>
                                    <p:cond delay="0"/>
                                  </p:stCondLst>
                                  <p:endCondLst>
                                    <p:cond evt="onNext" delay="0">
                                      <p:tgtEl>
                                        <p:sldTgt/>
                                      </p:tgtEl>
                                    </p:cond>
                                  </p:endCondLst>
                                  <p:childTnLst>
                                    <p:set>
                                      <p:cBhvr>
                                        <p:cTn id="31" dur="1" fill="hold">
                                          <p:stCondLst>
                                            <p:cond delay="0"/>
                                          </p:stCondLst>
                                        </p:cTn>
                                        <p:tgtEl>
                                          <p:spTgt spid="20"/>
                                        </p:tgtEl>
                                        <p:attrNameLst>
                                          <p:attrName>style.visibility</p:attrName>
                                        </p:attrNameLst>
                                      </p:cBhvr>
                                      <p:to>
                                        <p:strVal val="visible"/>
                                      </p:to>
                                    </p:set>
                                    <p:animEffect transition="in" filter="fade">
                                      <p:cBhvr>
                                        <p:cTn id="32" dur="2000"/>
                                        <p:tgtEl>
                                          <p:spTgt spid="20"/>
                                        </p:tgtEl>
                                      </p:cBhvr>
                                    </p:animEffect>
                                    <p:anim calcmode="lin" valueType="num">
                                      <p:cBhvr>
                                        <p:cTn id="33" dur="2000" fill="hold"/>
                                        <p:tgtEl>
                                          <p:spTgt spid="20"/>
                                        </p:tgtEl>
                                        <p:attrNameLst>
                                          <p:attrName>ppt_x</p:attrName>
                                        </p:attrNameLst>
                                      </p:cBhvr>
                                      <p:tavLst>
                                        <p:tav tm="0">
                                          <p:val>
                                            <p:strVal val="#ppt_x"/>
                                          </p:val>
                                        </p:tav>
                                        <p:tav tm="100000">
                                          <p:val>
                                            <p:strVal val="#ppt_x"/>
                                          </p:val>
                                        </p:tav>
                                      </p:tavLst>
                                    </p:anim>
                                    <p:anim calcmode="lin" valueType="num">
                                      <p:cBhvr>
                                        <p:cTn id="34" dur="2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8" grpId="0" animBg="1"/>
      <p:bldP spid="19" grpId="0" animBg="1"/>
      <p:bldP spid="20" grpId="0" animBg="1"/>
    </p:bld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_เค้าโครงแบบกำหนดเอง">
    <p:spTree>
      <p:nvGrpSpPr>
        <p:cNvPr id="1" name=""/>
        <p:cNvGrpSpPr/>
        <p:nvPr/>
      </p:nvGrpSpPr>
      <p:grpSpPr>
        <a:xfrm>
          <a:off x="0" y="0"/>
          <a:ext cx="0" cy="0"/>
          <a:chOff x="0" y="0"/>
          <a:chExt cx="0" cy="0"/>
        </a:xfrm>
      </p:grpSpPr>
      <p:grpSp>
        <p:nvGrpSpPr>
          <p:cNvPr id="6" name="กลุ่ม 5"/>
          <p:cNvGrpSpPr/>
          <p:nvPr userDrawn="1"/>
        </p:nvGrpSpPr>
        <p:grpSpPr>
          <a:xfrm>
            <a:off x="335361" y="356660"/>
            <a:ext cx="11425271" cy="6124221"/>
            <a:chOff x="251519" y="267494"/>
            <a:chExt cx="8568953" cy="4593166"/>
          </a:xfrm>
        </p:grpSpPr>
        <p:sp>
          <p:nvSpPr>
            <p:cNvPr id="7" name="สี่เหลี่ยมผืนผ้า 6"/>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8" name="กลุ่ม 7"/>
            <p:cNvGrpSpPr/>
            <p:nvPr userDrawn="1"/>
          </p:nvGrpSpPr>
          <p:grpSpPr>
            <a:xfrm>
              <a:off x="251519" y="267494"/>
              <a:ext cx="8568953" cy="4593166"/>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sp>
        <p:nvSpPr>
          <p:cNvPr id="3" name="ตัวแทนวันที่ 2"/>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11/03/66</a:t>
            </a:fld>
            <a:endParaRPr lang="th-TH">
              <a:solidFill>
                <a:prstClr val="black">
                  <a:tint val="75000"/>
                </a:prstClr>
              </a:solidFill>
            </a:endParaRPr>
          </a:p>
        </p:txBody>
      </p:sp>
      <p:sp>
        <p:nvSpPr>
          <p:cNvPr id="2" name="ชื่อเรื่อง 1"/>
          <p:cNvSpPr>
            <a:spLocks noGrp="1"/>
          </p:cNvSpPr>
          <p:nvPr>
            <p:ph type="title"/>
          </p:nvPr>
        </p:nvSpPr>
        <p:spPr>
          <a:xfrm>
            <a:off x="612907" y="877413"/>
            <a:ext cx="10972800" cy="1143000"/>
          </a:xfrm>
          <a:prstGeom prst="rect">
            <a:avLst/>
          </a:prstGeom>
        </p:spPr>
        <p:txBody>
          <a:bodyPr/>
          <a:lstStyle/>
          <a:p>
            <a:r>
              <a:rPr lang="th-TH" dirty="0"/>
              <a:t>คลิกเพื่อแก้ไขลักษณะชื่อเรื่องต้นแบบ</a:t>
            </a:r>
          </a:p>
        </p:txBody>
      </p:sp>
      <p:sp>
        <p:nvSpPr>
          <p:cNvPr id="4" name="ตัวแทนท้ายกระดาษ 3"/>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5" name="ตัวแทนหมายเลขภาพนิ่ง 4"/>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grpSp>
        <p:nvGrpSpPr>
          <p:cNvPr id="58" name="กลุ่ม 57"/>
          <p:cNvGrpSpPr/>
          <p:nvPr userDrawn="1"/>
        </p:nvGrpSpPr>
        <p:grpSpPr>
          <a:xfrm>
            <a:off x="8587484" y="96259"/>
            <a:ext cx="3015709" cy="600000"/>
            <a:chOff x="3289945" y="3405879"/>
            <a:chExt cx="2261782" cy="450000"/>
          </a:xfrm>
        </p:grpSpPr>
        <p:sp>
          <p:nvSpPr>
            <p:cNvPr id="59" name="วงรี 58"/>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0" name="วงรี 59"/>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1" name="วงรี 60"/>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2" name="วงรี 61"/>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63" name="กลุ่ม 62"/>
          <p:cNvGrpSpPr/>
          <p:nvPr userDrawn="1"/>
        </p:nvGrpSpPr>
        <p:grpSpPr>
          <a:xfrm>
            <a:off x="-540219" y="5988729"/>
            <a:ext cx="13038619" cy="3208919"/>
            <a:chOff x="-405164" y="4491545"/>
            <a:chExt cx="9778964" cy="2406689"/>
          </a:xfrm>
          <a:effectLst>
            <a:outerShdw blurRad="63500" sx="101000" sy="101000" algn="ctr" rotWithShape="0">
              <a:schemeClr val="accent4">
                <a:alpha val="40000"/>
              </a:schemeClr>
            </a:outerShdw>
          </a:effectLst>
        </p:grpSpPr>
        <p:pic>
          <p:nvPicPr>
            <p:cNvPr id="64" name="รูปภาพ 6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892273">
              <a:off x="519787" y="4519318"/>
              <a:ext cx="327561" cy="381162"/>
            </a:xfrm>
            <a:prstGeom prst="rect">
              <a:avLst/>
            </a:prstGeom>
          </p:spPr>
        </p:pic>
        <p:pic>
          <p:nvPicPr>
            <p:cNvPr id="65" name="รูปภาพ 6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439475">
              <a:off x="4253625" y="4491545"/>
              <a:ext cx="353156" cy="568121"/>
            </a:xfrm>
            <a:prstGeom prst="rect">
              <a:avLst/>
            </a:prstGeom>
          </p:spPr>
        </p:pic>
        <p:sp>
          <p:nvSpPr>
            <p:cNvPr id="66" name="เมฆ 65"/>
            <p:cNvSpPr/>
            <p:nvPr/>
          </p:nvSpPr>
          <p:spPr>
            <a:xfrm rot="489113">
              <a:off x="-405164" y="4642632"/>
              <a:ext cx="3003978" cy="2221535"/>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7" name="เมฆ 66"/>
            <p:cNvSpPr/>
            <p:nvPr/>
          </p:nvSpPr>
          <p:spPr>
            <a:xfrm>
              <a:off x="6369822" y="4638485"/>
              <a:ext cx="3003978" cy="2221535"/>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68" name="รูปภาพ 6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793014">
              <a:off x="6644722" y="4629646"/>
              <a:ext cx="406691" cy="561621"/>
            </a:xfrm>
            <a:prstGeom prst="rect">
              <a:avLst/>
            </a:prstGeom>
          </p:spPr>
        </p:pic>
        <p:sp>
          <p:nvSpPr>
            <p:cNvPr id="69" name="เมฆ 68"/>
            <p:cNvSpPr/>
            <p:nvPr/>
          </p:nvSpPr>
          <p:spPr>
            <a:xfrm rot="251312">
              <a:off x="1749031" y="4676699"/>
              <a:ext cx="3003978" cy="2221535"/>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0" name="เมฆ 69"/>
            <p:cNvSpPr/>
            <p:nvPr/>
          </p:nvSpPr>
          <p:spPr>
            <a:xfrm rot="621615">
              <a:off x="3986711" y="4676699"/>
              <a:ext cx="3003978" cy="2221535"/>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71" name="รูปภาพ 70"/>
            <p:cNvPicPr>
              <a:picLocks noChangeAspect="1"/>
            </p:cNvPicPr>
            <p:nvPr/>
          </p:nvPicPr>
          <p:blipFill rotWithShape="1">
            <a:blip r:embed="rId5" cstate="print">
              <a:extLst>
                <a:ext uri="{BEBA8EAE-BF5A-486C-A8C5-ECC9F3942E4B}">
                  <a14:imgProps xmlns:a14="http://schemas.microsoft.com/office/drawing/2010/main">
                    <a14:imgLayer r:embed="rId6">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6442195" y="4878980"/>
              <a:ext cx="186025" cy="206747"/>
            </a:xfrm>
            <a:prstGeom prst="rect">
              <a:avLst/>
            </a:prstGeom>
          </p:spPr>
        </p:pic>
        <p:pic>
          <p:nvPicPr>
            <p:cNvPr id="72" name="รูปภาพ 7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564793" y="4766416"/>
              <a:ext cx="207247" cy="222486"/>
            </a:xfrm>
            <a:prstGeom prst="rect">
              <a:avLst/>
            </a:prstGeom>
          </p:spPr>
        </p:pic>
        <p:pic>
          <p:nvPicPr>
            <p:cNvPr id="73" name="รูปภาพ 7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998768" y="4910457"/>
              <a:ext cx="207247" cy="222486"/>
            </a:xfrm>
            <a:prstGeom prst="rect">
              <a:avLst/>
            </a:prstGeom>
          </p:spPr>
        </p:pic>
        <p:pic>
          <p:nvPicPr>
            <p:cNvPr id="74" name="รูปภาพ 73"/>
            <p:cNvPicPr>
              <a:picLocks noChangeAspect="1"/>
            </p:cNvPicPr>
            <p:nvPr/>
          </p:nvPicPr>
          <p:blipFill rotWithShape="1">
            <a:blip r:embed="rId8" cstate="print">
              <a:extLst>
                <a:ext uri="{BEBA8EAE-BF5A-486C-A8C5-ECC9F3942E4B}">
                  <a14:imgProps xmlns:a14="http://schemas.microsoft.com/office/drawing/2010/main">
                    <a14:imgLayer r:embed="rId9">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2199845" y="4672233"/>
              <a:ext cx="279890" cy="311068"/>
            </a:xfrm>
            <a:prstGeom prst="rect">
              <a:avLst/>
            </a:prstGeom>
          </p:spPr>
        </p:pic>
        <p:pic>
          <p:nvPicPr>
            <p:cNvPr id="75" name="รูปภาพ 7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89511" y="4840371"/>
              <a:ext cx="207247" cy="222486"/>
            </a:xfrm>
            <a:prstGeom prst="rect">
              <a:avLst/>
            </a:prstGeom>
          </p:spPr>
        </p:pic>
      </p:grpSp>
      <p:grpSp>
        <p:nvGrpSpPr>
          <p:cNvPr id="76" name="กลุ่ม 75"/>
          <p:cNvGrpSpPr/>
          <p:nvPr userDrawn="1"/>
        </p:nvGrpSpPr>
        <p:grpSpPr>
          <a:xfrm>
            <a:off x="-1902113" y="-1598942"/>
            <a:ext cx="4005304" cy="3384020"/>
            <a:chOff x="-1426585" y="-1199208"/>
            <a:chExt cx="3003978" cy="2538015"/>
          </a:xfrm>
        </p:grpSpPr>
        <p:sp>
          <p:nvSpPr>
            <p:cNvPr id="77" name="เมฆ 76"/>
            <p:cNvSpPr/>
            <p:nvPr/>
          </p:nvSpPr>
          <p:spPr>
            <a:xfrm rot="9276667">
              <a:off x="-1426585" y="-1199208"/>
              <a:ext cx="3003978" cy="2175586"/>
            </a:xfrm>
            <a:prstGeom prst="cloud">
              <a:avLst/>
            </a:prstGeom>
            <a:solidFill>
              <a:schemeClr val="accent4">
                <a:lumMod val="60000"/>
                <a:lumOff val="40000"/>
              </a:schemeClr>
            </a:solidFill>
            <a:ln>
              <a:noFill/>
            </a:ln>
            <a:effectLst>
              <a:outerShdw blurRad="50800" dist="38100" dir="8100000" algn="t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78" name="รูปภาพ 7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5562432">
              <a:off x="-117159" y="-161083"/>
              <a:ext cx="1171456" cy="1177170"/>
            </a:xfrm>
            <a:prstGeom prst="rect">
              <a:avLst/>
            </a:prstGeom>
            <a:effectLst>
              <a:outerShdw blurRad="50800" dist="38100" dir="2700000" algn="tl" rotWithShape="0">
                <a:schemeClr val="accent4">
                  <a:alpha val="40000"/>
                </a:schemeClr>
              </a:outerShdw>
            </a:effectLst>
          </p:spPr>
        </p:pic>
        <p:pic>
          <p:nvPicPr>
            <p:cNvPr id="79" name="รูปภาพ 78"/>
            <p:cNvPicPr>
              <a:picLocks noChangeAspect="1"/>
            </p:cNvPicPr>
            <p:nvPr/>
          </p:nvPicPr>
          <p:blipFill rotWithShape="1">
            <a:blip r:embed="rId8" cstate="print">
              <a:extLst>
                <a:ext uri="{BEBA8EAE-BF5A-486C-A8C5-ECC9F3942E4B}">
                  <a14:imgProps xmlns:a14="http://schemas.microsoft.com/office/drawing/2010/main">
                    <a14:imgLayer r:embed="rId9">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267458" y="1027739"/>
              <a:ext cx="279890" cy="311068"/>
            </a:xfrm>
            <a:prstGeom prst="rect">
              <a:avLst/>
            </a:prstGeom>
          </p:spPr>
        </p:pic>
        <p:pic>
          <p:nvPicPr>
            <p:cNvPr id="80" name="รูปภาพ 7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89578" y="12303"/>
              <a:ext cx="207247" cy="222486"/>
            </a:xfrm>
            <a:prstGeom prst="rect">
              <a:avLst/>
            </a:prstGeom>
          </p:spPr>
        </p:pic>
      </p:grpSp>
    </p:spTree>
    <p:extLst>
      <p:ext uri="{BB962C8B-B14F-4D97-AF65-F5344CB8AC3E}">
        <p14:creationId xmlns:p14="http://schemas.microsoft.com/office/powerpoint/2010/main" val="187572483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2_เค้าโครงแบบกำหนดเอง">
    <p:spTree>
      <p:nvGrpSpPr>
        <p:cNvPr id="1" name=""/>
        <p:cNvGrpSpPr/>
        <p:nvPr/>
      </p:nvGrpSpPr>
      <p:grpSpPr>
        <a:xfrm>
          <a:off x="0" y="0"/>
          <a:ext cx="0" cy="0"/>
          <a:chOff x="0" y="0"/>
          <a:chExt cx="0" cy="0"/>
        </a:xfrm>
      </p:grpSpPr>
      <p:grpSp>
        <p:nvGrpSpPr>
          <p:cNvPr id="6" name="กลุ่ม 5"/>
          <p:cNvGrpSpPr/>
          <p:nvPr userDrawn="1"/>
        </p:nvGrpSpPr>
        <p:grpSpPr>
          <a:xfrm>
            <a:off x="335361" y="356660"/>
            <a:ext cx="11425271" cy="6124221"/>
            <a:chOff x="251519" y="267494"/>
            <a:chExt cx="8568953" cy="4593166"/>
          </a:xfrm>
        </p:grpSpPr>
        <p:sp>
          <p:nvSpPr>
            <p:cNvPr id="7" name="สี่เหลี่ยมผืนผ้า 6"/>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8" name="กลุ่ม 7"/>
            <p:cNvGrpSpPr/>
            <p:nvPr userDrawn="1"/>
          </p:nvGrpSpPr>
          <p:grpSpPr>
            <a:xfrm>
              <a:off x="251519" y="267494"/>
              <a:ext cx="8568953" cy="4593166"/>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sp>
        <p:nvSpPr>
          <p:cNvPr id="2" name="ชื่อเรื่อง 1"/>
          <p:cNvSpPr>
            <a:spLocks noGrp="1"/>
          </p:cNvSpPr>
          <p:nvPr>
            <p:ph type="title"/>
          </p:nvPr>
        </p:nvSpPr>
        <p:spPr>
          <a:xfrm>
            <a:off x="605615" y="534159"/>
            <a:ext cx="10972800" cy="1143000"/>
          </a:xfrm>
          <a:prstGeom prst="rect">
            <a:avLst/>
          </a:prstGeom>
        </p:spPr>
        <p:txBody>
          <a:bodyPr>
            <a:normAutofit/>
          </a:bodyPr>
          <a:lstStyle>
            <a:lvl1pPr>
              <a:defRPr sz="4800">
                <a:solidFill>
                  <a:srgbClr val="FFD757"/>
                </a:solidFill>
              </a:defRPr>
            </a:lvl1pPr>
          </a:lstStyle>
          <a:p>
            <a:r>
              <a:rPr lang="th-TH" dirty="0"/>
              <a:t>คลิกเพื่อแก้ไขลักษณะชื่อเรื่องต้นแบบ</a:t>
            </a:r>
          </a:p>
        </p:txBody>
      </p:sp>
      <p:sp>
        <p:nvSpPr>
          <p:cNvPr id="3" name="ตัวแทนวันที่ 2"/>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11/03/66</a:t>
            </a:fld>
            <a:endParaRPr lang="th-TH">
              <a:solidFill>
                <a:prstClr val="black">
                  <a:tint val="75000"/>
                </a:prstClr>
              </a:solidFill>
            </a:endParaRPr>
          </a:p>
        </p:txBody>
      </p:sp>
      <p:sp>
        <p:nvSpPr>
          <p:cNvPr id="4" name="ตัวแทนท้ายกระดาษ 3"/>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5" name="ตัวแทนหมายเลขภาพนิ่ง 4"/>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sp>
        <p:nvSpPr>
          <p:cNvPr id="57" name="เมฆ 56"/>
          <p:cNvSpPr/>
          <p:nvPr userDrawn="1"/>
        </p:nvSpPr>
        <p:spPr>
          <a:xfrm rot="14044977">
            <a:off x="10151288" y="-1629121"/>
            <a:ext cx="4005304" cy="2962047"/>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58" name="กลุ่ม 57"/>
          <p:cNvGrpSpPr/>
          <p:nvPr userDrawn="1"/>
        </p:nvGrpSpPr>
        <p:grpSpPr>
          <a:xfrm>
            <a:off x="431372" y="52036"/>
            <a:ext cx="3015709" cy="600000"/>
            <a:chOff x="3289945" y="3405879"/>
            <a:chExt cx="2261782" cy="450000"/>
          </a:xfrm>
        </p:grpSpPr>
        <p:sp>
          <p:nvSpPr>
            <p:cNvPr id="59" name="วงรี 58"/>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0" name="วงรี 59"/>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1" name="วงรี 60"/>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2" name="วงรี 61"/>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69" name="กลุ่ม 68"/>
          <p:cNvGrpSpPr/>
          <p:nvPr userDrawn="1"/>
        </p:nvGrpSpPr>
        <p:grpSpPr>
          <a:xfrm>
            <a:off x="-540219" y="6066424"/>
            <a:ext cx="13038619" cy="3131223"/>
            <a:chOff x="-405164" y="4549817"/>
            <a:chExt cx="9778964" cy="2348417"/>
          </a:xfrm>
          <a:effectLst>
            <a:outerShdw blurRad="50800" dist="12700" dir="16200000" rotWithShape="0">
              <a:schemeClr val="accent4">
                <a:alpha val="40000"/>
              </a:schemeClr>
            </a:outerShdw>
          </a:effectLst>
        </p:grpSpPr>
        <p:sp>
          <p:nvSpPr>
            <p:cNvPr id="70" name="เมฆ 69"/>
            <p:cNvSpPr/>
            <p:nvPr/>
          </p:nvSpPr>
          <p:spPr>
            <a:xfrm rot="489113">
              <a:off x="-405164" y="4642632"/>
              <a:ext cx="3003978" cy="2221535"/>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71" name="รูปภาพ 7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302581">
              <a:off x="1690900" y="4549817"/>
              <a:ext cx="310808" cy="499996"/>
            </a:xfrm>
            <a:prstGeom prst="rect">
              <a:avLst/>
            </a:prstGeom>
          </p:spPr>
        </p:pic>
        <p:sp>
          <p:nvSpPr>
            <p:cNvPr id="72" name="เมฆ 71"/>
            <p:cNvSpPr/>
            <p:nvPr/>
          </p:nvSpPr>
          <p:spPr>
            <a:xfrm>
              <a:off x="6369822" y="4638485"/>
              <a:ext cx="3003978" cy="2221535"/>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73" name="รูปภาพ 7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762472">
              <a:off x="6615960" y="4637797"/>
              <a:ext cx="379045" cy="523443"/>
            </a:xfrm>
            <a:prstGeom prst="rect">
              <a:avLst/>
            </a:prstGeom>
          </p:spPr>
        </p:pic>
        <p:sp>
          <p:nvSpPr>
            <p:cNvPr id="74" name="เมฆ 73"/>
            <p:cNvSpPr/>
            <p:nvPr/>
          </p:nvSpPr>
          <p:spPr>
            <a:xfrm rot="251312">
              <a:off x="1749031" y="4676699"/>
              <a:ext cx="3003978" cy="2221535"/>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75" name="รูปภาพ 7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222405">
              <a:off x="4212852" y="4688399"/>
              <a:ext cx="327561" cy="381162"/>
            </a:xfrm>
            <a:prstGeom prst="rect">
              <a:avLst/>
            </a:prstGeom>
          </p:spPr>
        </p:pic>
        <p:sp>
          <p:nvSpPr>
            <p:cNvPr id="76" name="เมฆ 75"/>
            <p:cNvSpPr/>
            <p:nvPr/>
          </p:nvSpPr>
          <p:spPr>
            <a:xfrm rot="621615">
              <a:off x="3986711" y="4676699"/>
              <a:ext cx="3003978" cy="2221535"/>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77" name="รูปภาพ 76"/>
            <p:cNvPicPr>
              <a:picLocks noChangeAspect="1"/>
            </p:cNvPicPr>
            <p:nvPr/>
          </p:nvPicPr>
          <p:blipFill rotWithShape="1">
            <a:blip r:embed="rId5" cstate="print">
              <a:extLst>
                <a:ext uri="{BEBA8EAE-BF5A-486C-A8C5-ECC9F3942E4B}">
                  <a14:imgProps xmlns:a14="http://schemas.microsoft.com/office/drawing/2010/main">
                    <a14:imgLayer r:embed="rId6">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6442195" y="4878980"/>
              <a:ext cx="186025" cy="206747"/>
            </a:xfrm>
            <a:prstGeom prst="rect">
              <a:avLst/>
            </a:prstGeom>
          </p:spPr>
        </p:pic>
        <p:pic>
          <p:nvPicPr>
            <p:cNvPr id="78" name="รูปภาพ 7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564793" y="4766416"/>
              <a:ext cx="207247" cy="222486"/>
            </a:xfrm>
            <a:prstGeom prst="rect">
              <a:avLst/>
            </a:prstGeom>
          </p:spPr>
        </p:pic>
        <p:pic>
          <p:nvPicPr>
            <p:cNvPr id="79" name="รูปภาพ 7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998768" y="4910457"/>
              <a:ext cx="207247" cy="222486"/>
            </a:xfrm>
            <a:prstGeom prst="rect">
              <a:avLst/>
            </a:prstGeom>
          </p:spPr>
        </p:pic>
        <p:pic>
          <p:nvPicPr>
            <p:cNvPr id="80" name="รูปภาพ 79"/>
            <p:cNvPicPr>
              <a:picLocks noChangeAspect="1"/>
            </p:cNvPicPr>
            <p:nvPr/>
          </p:nvPicPr>
          <p:blipFill rotWithShape="1">
            <a:blip r:embed="rId8" cstate="print">
              <a:extLst>
                <a:ext uri="{BEBA8EAE-BF5A-486C-A8C5-ECC9F3942E4B}">
                  <a14:imgProps xmlns:a14="http://schemas.microsoft.com/office/drawing/2010/main">
                    <a14:imgLayer r:embed="rId9">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2584042" y="4644281"/>
              <a:ext cx="279890" cy="311068"/>
            </a:xfrm>
            <a:prstGeom prst="rect">
              <a:avLst/>
            </a:prstGeom>
          </p:spPr>
        </p:pic>
        <p:pic>
          <p:nvPicPr>
            <p:cNvPr id="81" name="รูปภาพ 8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89511" y="4840371"/>
              <a:ext cx="207247" cy="222486"/>
            </a:xfrm>
            <a:prstGeom prst="rect">
              <a:avLst/>
            </a:prstGeom>
          </p:spPr>
        </p:pic>
      </p:grpSp>
      <p:sp>
        <p:nvSpPr>
          <p:cNvPr id="83" name="ตัวแทนแผนภูมิ 82"/>
          <p:cNvSpPr>
            <a:spLocks noGrp="1"/>
          </p:cNvSpPr>
          <p:nvPr>
            <p:ph type="chart" sz="quarter" idx="13"/>
          </p:nvPr>
        </p:nvSpPr>
        <p:spPr>
          <a:xfrm>
            <a:off x="746678" y="1736872"/>
            <a:ext cx="5389033" cy="4049184"/>
          </a:xfrm>
          <a:prstGeom prst="rect">
            <a:avLst/>
          </a:prstGeom>
        </p:spPr>
        <p:txBody>
          <a:bodyPr/>
          <a:lstStyle/>
          <a:p>
            <a:endParaRPr lang="th-TH"/>
          </a:p>
        </p:txBody>
      </p:sp>
      <p:pic>
        <p:nvPicPr>
          <p:cNvPr id="84" name="รูปภาพ 83"/>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0397159" y="352038"/>
            <a:ext cx="1577872" cy="1196129"/>
          </a:xfrm>
          <a:prstGeom prst="rect">
            <a:avLst/>
          </a:prstGeom>
        </p:spPr>
      </p:pic>
      <p:sp>
        <p:nvSpPr>
          <p:cNvPr id="85" name="ตัวแทนข้อความ 3"/>
          <p:cNvSpPr>
            <a:spLocks noGrp="1"/>
          </p:cNvSpPr>
          <p:nvPr>
            <p:ph type="body" sz="half" idx="2"/>
          </p:nvPr>
        </p:nvSpPr>
        <p:spPr>
          <a:xfrm>
            <a:off x="6885744" y="1891083"/>
            <a:ext cx="4363901" cy="804863"/>
          </a:xfrm>
          <a:prstGeom prst="rect">
            <a:avLst/>
          </a:prstGeom>
        </p:spPr>
        <p:txBody>
          <a:bodyPr>
            <a:normAutofit/>
          </a:bodyPr>
          <a:lstStyle>
            <a:lvl1pPr marL="0" indent="0">
              <a:buNone/>
              <a:defRPr sz="2400">
                <a:solidFill>
                  <a:srgbClr val="DAA2B6"/>
                </a:solidFill>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a:p>
            <a:pPr lvl="0"/>
            <a:endParaRPr lang="th-TH" dirty="0"/>
          </a:p>
        </p:txBody>
      </p:sp>
      <p:sp>
        <p:nvSpPr>
          <p:cNvPr id="86" name="ตัวแทนข้อความ 3"/>
          <p:cNvSpPr>
            <a:spLocks noGrp="1"/>
          </p:cNvSpPr>
          <p:nvPr>
            <p:ph type="body" sz="half" idx="14"/>
          </p:nvPr>
        </p:nvSpPr>
        <p:spPr>
          <a:xfrm>
            <a:off x="6885743" y="2660915"/>
            <a:ext cx="4300352" cy="553924"/>
          </a:xfrm>
          <a:prstGeom prst="rect">
            <a:avLst/>
          </a:prstGeom>
        </p:spPr>
        <p:txBody>
          <a:bodyPr>
            <a:noAutofit/>
          </a:bodyPr>
          <a:lstStyle>
            <a:lvl1pPr marL="0" indent="0">
              <a:buNone/>
              <a:defRPr sz="2400">
                <a:latin typeface="can_NongAor" pitchFamily="2" charset="0"/>
                <a:cs typeface="can_NongAor" pitchFamily="2" charset="0"/>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a:p>
            <a:pPr lvl="0"/>
            <a:endParaRPr lang="th-TH" dirty="0"/>
          </a:p>
        </p:txBody>
      </p:sp>
      <p:sp>
        <p:nvSpPr>
          <p:cNvPr id="87" name="ตัวแทนข้อความ 3"/>
          <p:cNvSpPr>
            <a:spLocks noGrp="1"/>
          </p:cNvSpPr>
          <p:nvPr>
            <p:ph type="body" sz="half" idx="15"/>
          </p:nvPr>
        </p:nvSpPr>
        <p:spPr>
          <a:xfrm>
            <a:off x="6885744" y="3316842"/>
            <a:ext cx="4363901" cy="804863"/>
          </a:xfrm>
          <a:prstGeom prst="rect">
            <a:avLst/>
          </a:prstGeom>
        </p:spPr>
        <p:txBody>
          <a:bodyPr>
            <a:normAutofit/>
          </a:bodyPr>
          <a:lstStyle>
            <a:lvl1pPr marL="0" indent="0">
              <a:buNone/>
              <a:defRPr sz="2400">
                <a:solidFill>
                  <a:schemeClr val="accent4"/>
                </a:solidFill>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a:p>
            <a:pPr lvl="0"/>
            <a:endParaRPr lang="th-TH" dirty="0"/>
          </a:p>
        </p:txBody>
      </p:sp>
      <p:sp>
        <p:nvSpPr>
          <p:cNvPr id="88" name="ตัวแทนข้อความ 3"/>
          <p:cNvSpPr>
            <a:spLocks noGrp="1"/>
          </p:cNvSpPr>
          <p:nvPr>
            <p:ph type="body" sz="half" idx="16"/>
          </p:nvPr>
        </p:nvSpPr>
        <p:spPr>
          <a:xfrm>
            <a:off x="6885744" y="4121705"/>
            <a:ext cx="4366872" cy="459425"/>
          </a:xfrm>
          <a:prstGeom prst="rect">
            <a:avLst/>
          </a:prstGeom>
        </p:spPr>
        <p:txBody>
          <a:bodyPr>
            <a:noAutofit/>
          </a:bodyPr>
          <a:lstStyle>
            <a:lvl1pPr marL="0" indent="0">
              <a:buNone/>
              <a:defRPr sz="2400">
                <a:latin typeface="can_NongAor" pitchFamily="2" charset="0"/>
                <a:cs typeface="can_NongAor" pitchFamily="2" charset="0"/>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p:txBody>
      </p:sp>
      <p:sp>
        <p:nvSpPr>
          <p:cNvPr id="89" name="ตัวแทนข้อความ 3"/>
          <p:cNvSpPr>
            <a:spLocks noGrp="1"/>
          </p:cNvSpPr>
          <p:nvPr>
            <p:ph type="body" sz="half" idx="17"/>
          </p:nvPr>
        </p:nvSpPr>
        <p:spPr>
          <a:xfrm>
            <a:off x="6890540" y="4677141"/>
            <a:ext cx="4363901" cy="804863"/>
          </a:xfrm>
          <a:prstGeom prst="rect">
            <a:avLst/>
          </a:prstGeom>
        </p:spPr>
        <p:txBody>
          <a:bodyPr>
            <a:normAutofit/>
          </a:bodyPr>
          <a:lstStyle>
            <a:lvl1pPr marL="0" indent="0">
              <a:buNone/>
              <a:defRPr sz="2400">
                <a:solidFill>
                  <a:schemeClr val="accent5"/>
                </a:solidFill>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a:p>
            <a:pPr lvl="0"/>
            <a:endParaRPr lang="th-TH" dirty="0"/>
          </a:p>
        </p:txBody>
      </p:sp>
      <p:sp>
        <p:nvSpPr>
          <p:cNvPr id="90" name="ตัวแทนข้อความ 3"/>
          <p:cNvSpPr>
            <a:spLocks noGrp="1"/>
          </p:cNvSpPr>
          <p:nvPr>
            <p:ph type="body" sz="half" idx="18"/>
          </p:nvPr>
        </p:nvSpPr>
        <p:spPr>
          <a:xfrm>
            <a:off x="6890540" y="5482003"/>
            <a:ext cx="4366872" cy="446964"/>
          </a:xfrm>
          <a:prstGeom prst="rect">
            <a:avLst/>
          </a:prstGeom>
        </p:spPr>
        <p:txBody>
          <a:bodyPr>
            <a:noAutofit/>
          </a:bodyPr>
          <a:lstStyle>
            <a:lvl1pPr marL="0" indent="0">
              <a:buNone/>
              <a:defRPr sz="2400">
                <a:latin typeface="can_NongAor" pitchFamily="2" charset="0"/>
                <a:cs typeface="can_NongAor" pitchFamily="2" charset="0"/>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a:p>
            <a:pPr lvl="0"/>
            <a:endParaRPr lang="th-TH" dirty="0"/>
          </a:p>
        </p:txBody>
      </p:sp>
    </p:spTree>
    <p:extLst>
      <p:ext uri="{BB962C8B-B14F-4D97-AF65-F5344CB8AC3E}">
        <p14:creationId xmlns:p14="http://schemas.microsoft.com/office/powerpoint/2010/main" val="418886317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3_เค้าโครงแบบกำหนดเอง">
    <p:spTree>
      <p:nvGrpSpPr>
        <p:cNvPr id="1" name=""/>
        <p:cNvGrpSpPr/>
        <p:nvPr/>
      </p:nvGrpSpPr>
      <p:grpSpPr>
        <a:xfrm>
          <a:off x="0" y="0"/>
          <a:ext cx="0" cy="0"/>
          <a:chOff x="0" y="0"/>
          <a:chExt cx="0" cy="0"/>
        </a:xfrm>
      </p:grpSpPr>
      <p:grpSp>
        <p:nvGrpSpPr>
          <p:cNvPr id="6" name="กลุ่ม 5"/>
          <p:cNvGrpSpPr/>
          <p:nvPr userDrawn="1"/>
        </p:nvGrpSpPr>
        <p:grpSpPr>
          <a:xfrm>
            <a:off x="335361" y="356660"/>
            <a:ext cx="11425271" cy="6124221"/>
            <a:chOff x="251519" y="267494"/>
            <a:chExt cx="8568953" cy="4593166"/>
          </a:xfrm>
        </p:grpSpPr>
        <p:sp>
          <p:nvSpPr>
            <p:cNvPr id="7" name="สี่เหลี่ยมผืนผ้า 6"/>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8" name="กลุ่ม 7"/>
            <p:cNvGrpSpPr/>
            <p:nvPr userDrawn="1"/>
          </p:nvGrpSpPr>
          <p:grpSpPr>
            <a:xfrm>
              <a:off x="251519" y="267494"/>
              <a:ext cx="8568953" cy="4593166"/>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sp>
        <p:nvSpPr>
          <p:cNvPr id="2" name="ชื่อเรื่อง 1"/>
          <p:cNvSpPr>
            <a:spLocks noGrp="1"/>
          </p:cNvSpPr>
          <p:nvPr>
            <p:ph type="title"/>
          </p:nvPr>
        </p:nvSpPr>
        <p:spPr>
          <a:xfrm>
            <a:off x="307776" y="645743"/>
            <a:ext cx="10972800" cy="1143000"/>
          </a:xfrm>
          <a:prstGeom prst="rect">
            <a:avLst/>
          </a:prstGeom>
        </p:spPr>
        <p:txBody>
          <a:bodyPr>
            <a:normAutofit/>
          </a:bodyPr>
          <a:lstStyle>
            <a:lvl1pPr>
              <a:defRPr sz="5333"/>
            </a:lvl1pPr>
          </a:lstStyle>
          <a:p>
            <a:r>
              <a:rPr lang="th-TH" dirty="0"/>
              <a:t>คลิกเพื่อแก้ไขลักษณะชื่อเรื่องต้นแบบ</a:t>
            </a:r>
          </a:p>
        </p:txBody>
      </p:sp>
      <p:sp>
        <p:nvSpPr>
          <p:cNvPr id="3" name="ตัวแทนวันที่ 2"/>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11/03/66</a:t>
            </a:fld>
            <a:endParaRPr lang="th-TH">
              <a:solidFill>
                <a:prstClr val="black">
                  <a:tint val="75000"/>
                </a:prstClr>
              </a:solidFill>
            </a:endParaRPr>
          </a:p>
        </p:txBody>
      </p:sp>
      <p:sp>
        <p:nvSpPr>
          <p:cNvPr id="4" name="ตัวแทนท้ายกระดาษ 3"/>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5" name="ตัวแทนหมายเลขภาพนิ่ง 4"/>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grpSp>
        <p:nvGrpSpPr>
          <p:cNvPr id="57" name="กลุ่ม 56"/>
          <p:cNvGrpSpPr/>
          <p:nvPr userDrawn="1"/>
        </p:nvGrpSpPr>
        <p:grpSpPr>
          <a:xfrm>
            <a:off x="465240" y="6180880"/>
            <a:ext cx="3015709" cy="600000"/>
            <a:chOff x="3289945" y="3405879"/>
            <a:chExt cx="2261782" cy="450000"/>
          </a:xfrm>
        </p:grpSpPr>
        <p:sp>
          <p:nvSpPr>
            <p:cNvPr id="58" name="วงรี 57"/>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9" name="วงรี 58"/>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0" name="วงรี 59"/>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1" name="วงรี 60"/>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62" name="กลุ่ม 61"/>
          <p:cNvGrpSpPr/>
          <p:nvPr userDrawn="1"/>
        </p:nvGrpSpPr>
        <p:grpSpPr>
          <a:xfrm>
            <a:off x="-1472864" y="-2002655"/>
            <a:ext cx="2900781" cy="4005304"/>
            <a:chOff x="-1104648" y="-1501991"/>
            <a:chExt cx="2175586" cy="3003978"/>
          </a:xfrm>
        </p:grpSpPr>
        <p:sp>
          <p:nvSpPr>
            <p:cNvPr id="63" name="เมฆ 62"/>
            <p:cNvSpPr/>
            <p:nvPr/>
          </p:nvSpPr>
          <p:spPr>
            <a:xfrm rot="18571014" flipH="1">
              <a:off x="-1518844" y="-1087795"/>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64" name="กลุ่ม 63"/>
            <p:cNvGrpSpPr/>
            <p:nvPr/>
          </p:nvGrpSpPr>
          <p:grpSpPr>
            <a:xfrm>
              <a:off x="48876" y="38133"/>
              <a:ext cx="772571" cy="749629"/>
              <a:chOff x="48876" y="38133"/>
              <a:chExt cx="772571" cy="749629"/>
            </a:xfrm>
          </p:grpSpPr>
          <p:pic>
            <p:nvPicPr>
              <p:cNvPr id="65" name="รูปภาพ 6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9181959">
                <a:off x="48876" y="382501"/>
                <a:ext cx="380700" cy="405261"/>
              </a:xfrm>
              <a:prstGeom prst="rect">
                <a:avLst/>
              </a:prstGeom>
            </p:spPr>
          </p:pic>
          <p:pic>
            <p:nvPicPr>
              <p:cNvPr id="66" name="รูปภาพ 65"/>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530985" y="38133"/>
                <a:ext cx="290462" cy="322818"/>
              </a:xfrm>
              <a:prstGeom prst="rect">
                <a:avLst/>
              </a:prstGeom>
            </p:spPr>
          </p:pic>
        </p:grpSp>
      </p:grpSp>
      <p:grpSp>
        <p:nvGrpSpPr>
          <p:cNvPr id="67" name="กลุ่ม 66"/>
          <p:cNvGrpSpPr/>
          <p:nvPr userDrawn="1"/>
        </p:nvGrpSpPr>
        <p:grpSpPr>
          <a:xfrm>
            <a:off x="11184567" y="4765219"/>
            <a:ext cx="2900781" cy="4005304"/>
            <a:chOff x="8388424" y="3573914"/>
            <a:chExt cx="2175586" cy="3003978"/>
          </a:xfrm>
        </p:grpSpPr>
        <p:sp>
          <p:nvSpPr>
            <p:cNvPr id="68" name="เมฆ 67"/>
            <p:cNvSpPr/>
            <p:nvPr/>
          </p:nvSpPr>
          <p:spPr>
            <a:xfrm rot="18571014" flipH="1">
              <a:off x="7974228" y="3988110"/>
              <a:ext cx="3003978" cy="2175586"/>
            </a:xfrm>
            <a:prstGeom prst="cloud">
              <a:avLst/>
            </a:prstGeom>
            <a:solidFill>
              <a:schemeClr val="accent4">
                <a:lumMod val="60000"/>
                <a:lumOff val="40000"/>
              </a:schemeClr>
            </a:solidFill>
            <a:ln>
              <a:noFill/>
            </a:ln>
            <a:effectLst>
              <a:outerShdw blurRad="50800" dist="38100" dir="10800000" algn="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69" name="รูปภาพ 6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9272080">
              <a:off x="8802115" y="4521690"/>
              <a:ext cx="227780" cy="244529"/>
            </a:xfrm>
            <a:prstGeom prst="rect">
              <a:avLst/>
            </a:prstGeom>
          </p:spPr>
        </p:pic>
        <p:pic>
          <p:nvPicPr>
            <p:cNvPr id="70" name="รูปภาพ 69"/>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8511653" y="4765304"/>
              <a:ext cx="290462" cy="322818"/>
            </a:xfrm>
            <a:prstGeom prst="rect">
              <a:avLst/>
            </a:prstGeom>
          </p:spPr>
        </p:pic>
      </p:grpSp>
      <p:grpSp>
        <p:nvGrpSpPr>
          <p:cNvPr id="71" name="กลุ่ม 70"/>
          <p:cNvGrpSpPr/>
          <p:nvPr userDrawn="1"/>
        </p:nvGrpSpPr>
        <p:grpSpPr>
          <a:xfrm>
            <a:off x="9908537" y="-1504431"/>
            <a:ext cx="4005304" cy="3007051"/>
            <a:chOff x="7431403" y="-1128323"/>
            <a:chExt cx="3003978" cy="2255288"/>
          </a:xfrm>
        </p:grpSpPr>
        <p:grpSp>
          <p:nvGrpSpPr>
            <p:cNvPr id="72" name="กลุ่ม 71"/>
            <p:cNvGrpSpPr/>
            <p:nvPr/>
          </p:nvGrpSpPr>
          <p:grpSpPr>
            <a:xfrm>
              <a:off x="7431403" y="-1128323"/>
              <a:ext cx="3003978" cy="2255288"/>
              <a:chOff x="7538590" y="-1209733"/>
              <a:chExt cx="3003978" cy="2255288"/>
            </a:xfrm>
          </p:grpSpPr>
          <p:sp>
            <p:nvSpPr>
              <p:cNvPr id="75" name="เมฆ 74"/>
              <p:cNvSpPr/>
              <p:nvPr/>
            </p:nvSpPr>
            <p:spPr>
              <a:xfrm rot="12718345" flipH="1">
                <a:off x="7538590" y="-1209733"/>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76" name="รูปภาพ 7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6200000" flipH="1">
                <a:off x="8001280" y="-45931"/>
                <a:ext cx="1088830" cy="1094141"/>
              </a:xfrm>
              <a:prstGeom prst="rect">
                <a:avLst/>
              </a:prstGeom>
              <a:effectLst>
                <a:outerShdw blurRad="50800" dist="38100" dir="2700000" algn="tl" rotWithShape="0">
                  <a:schemeClr val="accent4">
                    <a:alpha val="40000"/>
                  </a:schemeClr>
                </a:outerShdw>
              </a:effectLst>
            </p:spPr>
          </p:pic>
        </p:grpSp>
        <p:pic>
          <p:nvPicPr>
            <p:cNvPr id="73" name="รูปภาพ 7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9272080">
              <a:off x="7969721" y="88700"/>
              <a:ext cx="227780" cy="244529"/>
            </a:xfrm>
            <a:prstGeom prst="rect">
              <a:avLst/>
            </a:prstGeom>
          </p:spPr>
        </p:pic>
        <p:pic>
          <p:nvPicPr>
            <p:cNvPr id="74" name="รูปภาพ 7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9181959">
              <a:off x="8874659" y="847094"/>
              <a:ext cx="221840" cy="236152"/>
            </a:xfrm>
            <a:prstGeom prst="rect">
              <a:avLst/>
            </a:prstGeom>
          </p:spPr>
        </p:pic>
      </p:grpSp>
      <p:sp>
        <p:nvSpPr>
          <p:cNvPr id="77" name="ตัวแทนเนื้อหา 2"/>
          <p:cNvSpPr>
            <a:spLocks noGrp="1"/>
          </p:cNvSpPr>
          <p:nvPr>
            <p:ph sz="half" idx="1"/>
          </p:nvPr>
        </p:nvSpPr>
        <p:spPr>
          <a:xfrm>
            <a:off x="609600" y="2372884"/>
            <a:ext cx="5384800" cy="3394075"/>
          </a:xfrm>
          <a:prstGeom prst="rect">
            <a:avLst/>
          </a:prstGeo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th-TH" dirty="0"/>
              <a:t>คลิกเพื่อแก้ไขลักษณะของข้อความต้นแบบ</a:t>
            </a:r>
          </a:p>
          <a:p>
            <a:pPr lvl="1"/>
            <a:r>
              <a:rPr lang="th-TH" dirty="0"/>
              <a:t>ระดับที่สอง</a:t>
            </a:r>
          </a:p>
          <a:p>
            <a:pPr lvl="2"/>
            <a:r>
              <a:rPr lang="th-TH" dirty="0"/>
              <a:t>ระดับที่สาม</a:t>
            </a:r>
          </a:p>
          <a:p>
            <a:pPr lvl="3"/>
            <a:r>
              <a:rPr lang="th-TH" dirty="0"/>
              <a:t>ระดับที่สี่</a:t>
            </a:r>
          </a:p>
          <a:p>
            <a:pPr lvl="4"/>
            <a:r>
              <a:rPr lang="th-TH" dirty="0"/>
              <a:t>ระดับที่ห้า</a:t>
            </a:r>
          </a:p>
        </p:txBody>
      </p:sp>
      <p:sp>
        <p:nvSpPr>
          <p:cNvPr id="78" name="ตัวแทนเนื้อหา 3"/>
          <p:cNvSpPr>
            <a:spLocks noGrp="1"/>
          </p:cNvSpPr>
          <p:nvPr>
            <p:ph sz="half" idx="2"/>
          </p:nvPr>
        </p:nvSpPr>
        <p:spPr>
          <a:xfrm>
            <a:off x="6197600" y="2372884"/>
            <a:ext cx="5384800" cy="3394075"/>
          </a:xfrm>
          <a:prstGeom prst="rect">
            <a:avLst/>
          </a:prstGeo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th-TH"/>
              <a:t>คลิกเพื่อแก้ไขลักษณะของข้อความต้นแบบ</a:t>
            </a:r>
          </a:p>
          <a:p>
            <a:pPr lvl="1"/>
            <a:r>
              <a:rPr lang="th-TH"/>
              <a:t>ระดับที่สอง</a:t>
            </a:r>
          </a:p>
          <a:p>
            <a:pPr lvl="2"/>
            <a:r>
              <a:rPr lang="th-TH"/>
              <a:t>ระดับที่สาม</a:t>
            </a:r>
          </a:p>
          <a:p>
            <a:pPr lvl="3"/>
            <a:r>
              <a:rPr lang="th-TH"/>
              <a:t>ระดับที่สี่</a:t>
            </a:r>
          </a:p>
          <a:p>
            <a:pPr lvl="4"/>
            <a:r>
              <a:rPr lang="th-TH"/>
              <a:t>ระดับที่ห้า</a:t>
            </a:r>
          </a:p>
        </p:txBody>
      </p:sp>
    </p:spTree>
    <p:extLst>
      <p:ext uri="{BB962C8B-B14F-4D97-AF65-F5344CB8AC3E}">
        <p14:creationId xmlns:p14="http://schemas.microsoft.com/office/powerpoint/2010/main" val="219294371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4_เค้าโครงแบบกำหนดเอง">
    <p:spTree>
      <p:nvGrpSpPr>
        <p:cNvPr id="1" name=""/>
        <p:cNvGrpSpPr/>
        <p:nvPr/>
      </p:nvGrpSpPr>
      <p:grpSpPr>
        <a:xfrm>
          <a:off x="0" y="0"/>
          <a:ext cx="0" cy="0"/>
          <a:chOff x="0" y="0"/>
          <a:chExt cx="0" cy="0"/>
        </a:xfrm>
      </p:grpSpPr>
      <p:grpSp>
        <p:nvGrpSpPr>
          <p:cNvPr id="6" name="กลุ่ม 5"/>
          <p:cNvGrpSpPr/>
          <p:nvPr userDrawn="1"/>
        </p:nvGrpSpPr>
        <p:grpSpPr>
          <a:xfrm>
            <a:off x="335361" y="356660"/>
            <a:ext cx="11425271" cy="6124221"/>
            <a:chOff x="251519" y="267494"/>
            <a:chExt cx="8568953" cy="4593166"/>
          </a:xfrm>
        </p:grpSpPr>
        <p:sp>
          <p:nvSpPr>
            <p:cNvPr id="7" name="สี่เหลี่ยมผืนผ้า 6"/>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8" name="กลุ่ม 7"/>
            <p:cNvGrpSpPr/>
            <p:nvPr userDrawn="1"/>
          </p:nvGrpSpPr>
          <p:grpSpPr>
            <a:xfrm>
              <a:off x="251519" y="267494"/>
              <a:ext cx="8568953" cy="4593166"/>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grpSp>
        <p:nvGrpSpPr>
          <p:cNvPr id="44" name="กลุ่ม 43"/>
          <p:cNvGrpSpPr/>
          <p:nvPr userDrawn="1"/>
        </p:nvGrpSpPr>
        <p:grpSpPr>
          <a:xfrm>
            <a:off x="1295468" y="860649"/>
            <a:ext cx="9957331" cy="4997409"/>
            <a:chOff x="971600" y="645485"/>
            <a:chExt cx="7467998" cy="3748057"/>
          </a:xfrm>
        </p:grpSpPr>
        <p:sp>
          <p:nvSpPr>
            <p:cNvPr id="45" name="บวก 44"/>
            <p:cNvSpPr/>
            <p:nvPr userDrawn="1"/>
          </p:nvSpPr>
          <p:spPr>
            <a:xfrm rot="20706355">
              <a:off x="3438398" y="6454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6" name="บวก 45"/>
            <p:cNvSpPr/>
            <p:nvPr userDrawn="1"/>
          </p:nvSpPr>
          <p:spPr>
            <a:xfrm rot="17093645" flipH="1">
              <a:off x="1006423" y="332607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7" name="บวก 46"/>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8" name="บวก 47"/>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9" name="วงรี 48"/>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0" name="วงรี 49"/>
            <p:cNvSpPr/>
            <p:nvPr userDrawn="1"/>
          </p:nvSpPr>
          <p:spPr>
            <a:xfrm>
              <a:off x="7142612"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1" name="วงรี 50"/>
            <p:cNvSpPr/>
            <p:nvPr userDrawn="1"/>
          </p:nvSpPr>
          <p:spPr>
            <a:xfrm>
              <a:off x="2267744"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2" name="สามเหลี่ยมหน้าจั่ว 51"/>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3" name="สามเหลี่ยมหน้าจั่ว 52"/>
            <p:cNvSpPr/>
            <p:nvPr userDrawn="1"/>
          </p:nvSpPr>
          <p:spPr>
            <a:xfrm rot="1783205">
              <a:off x="4103960" y="428554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4" name="สามเหลี่ยมหน้าจั่ว 53"/>
            <p:cNvSpPr/>
            <p:nvPr userDrawn="1"/>
          </p:nvSpPr>
          <p:spPr>
            <a:xfrm rot="19585674">
              <a:off x="1346802" y="235572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5" name="สามเหลี่ยมหน้าจั่ว 54"/>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6" name="วงรี 55"/>
            <p:cNvSpPr/>
            <p:nvPr userDrawn="1"/>
          </p:nvSpPr>
          <p:spPr>
            <a:xfrm>
              <a:off x="971600" y="183007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3" name="ตัวแทนวันที่ 2"/>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11/03/66</a:t>
            </a:fld>
            <a:endParaRPr lang="th-TH">
              <a:solidFill>
                <a:prstClr val="black">
                  <a:tint val="75000"/>
                </a:prstClr>
              </a:solidFill>
            </a:endParaRPr>
          </a:p>
        </p:txBody>
      </p:sp>
      <p:sp>
        <p:nvSpPr>
          <p:cNvPr id="4" name="ตัวแทนท้ายกระดาษ 3"/>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5" name="ตัวแทนหมายเลขภาพนิ่ง 4"/>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grpSp>
        <p:nvGrpSpPr>
          <p:cNvPr id="57" name="กลุ่ม 56"/>
          <p:cNvGrpSpPr/>
          <p:nvPr userDrawn="1"/>
        </p:nvGrpSpPr>
        <p:grpSpPr>
          <a:xfrm>
            <a:off x="6071241" y="262388"/>
            <a:ext cx="5540073" cy="5515257"/>
            <a:chOff x="4553429" y="196789"/>
            <a:chExt cx="4155055" cy="4136443"/>
          </a:xfrm>
        </p:grpSpPr>
        <p:grpSp>
          <p:nvGrpSpPr>
            <p:cNvPr id="58" name="กลุ่ม 57"/>
            <p:cNvGrpSpPr/>
            <p:nvPr/>
          </p:nvGrpSpPr>
          <p:grpSpPr>
            <a:xfrm>
              <a:off x="4553429" y="1257869"/>
              <a:ext cx="4155055" cy="3075363"/>
              <a:chOff x="4100154" y="1257869"/>
              <a:chExt cx="4155055" cy="3186089"/>
            </a:xfrm>
          </p:grpSpPr>
          <p:sp>
            <p:nvSpPr>
              <p:cNvPr id="60" name="รูปแบบอิสระ 59"/>
              <p:cNvSpPr/>
              <p:nvPr/>
            </p:nvSpPr>
            <p:spPr>
              <a:xfrm>
                <a:off x="4303283" y="1357254"/>
                <a:ext cx="3951926" cy="3086704"/>
              </a:xfrm>
              <a:custGeom>
                <a:avLst/>
                <a:gdLst>
                  <a:gd name="connsiteX0" fmla="*/ 408795 w 1623177"/>
                  <a:gd name="connsiteY0" fmla="*/ 1456766 h 1482940"/>
                  <a:gd name="connsiteX1" fmla="*/ 20868 w 1623177"/>
                  <a:gd name="connsiteY1" fmla="*/ 1041130 h 1482940"/>
                  <a:gd name="connsiteX2" fmla="*/ 131704 w 1623177"/>
                  <a:gd name="connsiteY2" fmla="*/ 265275 h 1482940"/>
                  <a:gd name="connsiteX3" fmla="*/ 796722 w 1623177"/>
                  <a:gd name="connsiteY3" fmla="*/ 2039 h 1482940"/>
                  <a:gd name="connsiteX4" fmla="*/ 1558722 w 1623177"/>
                  <a:gd name="connsiteY4" fmla="*/ 376111 h 1482940"/>
                  <a:gd name="connsiteX5" fmla="*/ 1447886 w 1623177"/>
                  <a:gd name="connsiteY5" fmla="*/ 1318221 h 1482940"/>
                  <a:gd name="connsiteX6" fmla="*/ 408795 w 1623177"/>
                  <a:gd name="connsiteY6" fmla="*/ 1456766 h 1482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23177" h="1482940">
                    <a:moveTo>
                      <a:pt x="408795" y="1456766"/>
                    </a:moveTo>
                    <a:cubicBezTo>
                      <a:pt x="170959" y="1410584"/>
                      <a:pt x="67050" y="1239712"/>
                      <a:pt x="20868" y="1041130"/>
                    </a:cubicBezTo>
                    <a:cubicBezTo>
                      <a:pt x="-25314" y="842548"/>
                      <a:pt x="2395" y="438457"/>
                      <a:pt x="131704" y="265275"/>
                    </a:cubicBezTo>
                    <a:cubicBezTo>
                      <a:pt x="261013" y="92093"/>
                      <a:pt x="558886" y="-16434"/>
                      <a:pt x="796722" y="2039"/>
                    </a:cubicBezTo>
                    <a:cubicBezTo>
                      <a:pt x="1034558" y="20512"/>
                      <a:pt x="1450195" y="156747"/>
                      <a:pt x="1558722" y="376111"/>
                    </a:cubicBezTo>
                    <a:cubicBezTo>
                      <a:pt x="1667249" y="595475"/>
                      <a:pt x="1644159" y="1131185"/>
                      <a:pt x="1447886" y="1318221"/>
                    </a:cubicBezTo>
                    <a:cubicBezTo>
                      <a:pt x="1251613" y="1505257"/>
                      <a:pt x="646631" y="1502948"/>
                      <a:pt x="408795" y="1456766"/>
                    </a:cubicBezTo>
                    <a:close/>
                  </a:path>
                </a:pathLst>
              </a:cu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1" name="รูปแบบอิสระ 60"/>
              <p:cNvSpPr/>
              <p:nvPr/>
            </p:nvSpPr>
            <p:spPr>
              <a:xfrm>
                <a:off x="4100154" y="1257869"/>
                <a:ext cx="4051049" cy="3075362"/>
              </a:xfrm>
              <a:custGeom>
                <a:avLst/>
                <a:gdLst>
                  <a:gd name="connsiteX0" fmla="*/ 408795 w 1623177"/>
                  <a:gd name="connsiteY0" fmla="*/ 1456766 h 1482940"/>
                  <a:gd name="connsiteX1" fmla="*/ 20868 w 1623177"/>
                  <a:gd name="connsiteY1" fmla="*/ 1041130 h 1482940"/>
                  <a:gd name="connsiteX2" fmla="*/ 131704 w 1623177"/>
                  <a:gd name="connsiteY2" fmla="*/ 265275 h 1482940"/>
                  <a:gd name="connsiteX3" fmla="*/ 796722 w 1623177"/>
                  <a:gd name="connsiteY3" fmla="*/ 2039 h 1482940"/>
                  <a:gd name="connsiteX4" fmla="*/ 1558722 w 1623177"/>
                  <a:gd name="connsiteY4" fmla="*/ 376111 h 1482940"/>
                  <a:gd name="connsiteX5" fmla="*/ 1447886 w 1623177"/>
                  <a:gd name="connsiteY5" fmla="*/ 1318221 h 1482940"/>
                  <a:gd name="connsiteX6" fmla="*/ 408795 w 1623177"/>
                  <a:gd name="connsiteY6" fmla="*/ 1456766 h 1482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23177" h="1482940">
                    <a:moveTo>
                      <a:pt x="408795" y="1456766"/>
                    </a:moveTo>
                    <a:cubicBezTo>
                      <a:pt x="170959" y="1410584"/>
                      <a:pt x="67050" y="1239712"/>
                      <a:pt x="20868" y="1041130"/>
                    </a:cubicBezTo>
                    <a:cubicBezTo>
                      <a:pt x="-25314" y="842548"/>
                      <a:pt x="2395" y="438457"/>
                      <a:pt x="131704" y="265275"/>
                    </a:cubicBezTo>
                    <a:cubicBezTo>
                      <a:pt x="261013" y="92093"/>
                      <a:pt x="558886" y="-16434"/>
                      <a:pt x="796722" y="2039"/>
                    </a:cubicBezTo>
                    <a:cubicBezTo>
                      <a:pt x="1034558" y="20512"/>
                      <a:pt x="1450195" y="156747"/>
                      <a:pt x="1558722" y="376111"/>
                    </a:cubicBezTo>
                    <a:cubicBezTo>
                      <a:pt x="1667249" y="595475"/>
                      <a:pt x="1644159" y="1131185"/>
                      <a:pt x="1447886" y="1318221"/>
                    </a:cubicBezTo>
                    <a:cubicBezTo>
                      <a:pt x="1251613" y="1505257"/>
                      <a:pt x="646631" y="1502948"/>
                      <a:pt x="408795" y="1456766"/>
                    </a:cubicBezTo>
                    <a:close/>
                  </a:path>
                </a:pathLst>
              </a:custGeom>
              <a:solidFill>
                <a:srgbClr val="A794BE"/>
              </a:solidFill>
              <a:ln>
                <a:noFill/>
              </a:ln>
              <a:effectLst>
                <a:innerShdw blurRad="63500" dist="177800" dir="12840000">
                  <a:srgbClr val="977994">
                    <a:alpha val="16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pic>
          <p:nvPicPr>
            <p:cNvPr id="59" name="รูปภาพ 5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454021">
              <a:off x="7471741" y="196789"/>
              <a:ext cx="1132861" cy="1598420"/>
            </a:xfrm>
            <a:prstGeom prst="rect">
              <a:avLst/>
            </a:prstGeom>
          </p:spPr>
        </p:pic>
      </p:grpSp>
      <p:grpSp>
        <p:nvGrpSpPr>
          <p:cNvPr id="62" name="กลุ่ม 61"/>
          <p:cNvGrpSpPr/>
          <p:nvPr userDrawn="1"/>
        </p:nvGrpSpPr>
        <p:grpSpPr>
          <a:xfrm>
            <a:off x="8701375" y="6180880"/>
            <a:ext cx="3015709" cy="600000"/>
            <a:chOff x="3289945" y="3405879"/>
            <a:chExt cx="2261782" cy="450000"/>
          </a:xfrm>
        </p:grpSpPr>
        <p:sp>
          <p:nvSpPr>
            <p:cNvPr id="63" name="วงรี 62"/>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4" name="วงรี 63"/>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5" name="วงรี 64"/>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6" name="วงรี 65"/>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67" name="กลุ่ม 66"/>
          <p:cNvGrpSpPr/>
          <p:nvPr userDrawn="1"/>
        </p:nvGrpSpPr>
        <p:grpSpPr>
          <a:xfrm>
            <a:off x="605616" y="1419631"/>
            <a:ext cx="5162501" cy="4985700"/>
            <a:chOff x="454211" y="1064723"/>
            <a:chExt cx="3871876" cy="3739275"/>
          </a:xfrm>
        </p:grpSpPr>
        <p:pic>
          <p:nvPicPr>
            <p:cNvPr id="68" name="รูปภาพ 6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4211" y="1064723"/>
              <a:ext cx="3871876" cy="3739275"/>
            </a:xfrm>
            <a:prstGeom prst="rect">
              <a:avLst/>
            </a:prstGeom>
          </p:spPr>
        </p:pic>
        <p:sp>
          <p:nvSpPr>
            <p:cNvPr id="69" name="วงรี 68"/>
            <p:cNvSpPr/>
            <p:nvPr/>
          </p:nvSpPr>
          <p:spPr>
            <a:xfrm>
              <a:off x="847896" y="1461210"/>
              <a:ext cx="3041368" cy="2902851"/>
            </a:xfrm>
            <a:prstGeom prst="ellipse">
              <a:avLst/>
            </a:prstGeom>
            <a:solidFill>
              <a:schemeClr val="bg1"/>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70" name="กลุ่ม 69"/>
          <p:cNvGrpSpPr/>
          <p:nvPr userDrawn="1"/>
        </p:nvGrpSpPr>
        <p:grpSpPr>
          <a:xfrm>
            <a:off x="-1447992" y="5752524"/>
            <a:ext cx="4005304" cy="2900781"/>
            <a:chOff x="-1085994" y="4314392"/>
            <a:chExt cx="3003978" cy="2175586"/>
          </a:xfrm>
        </p:grpSpPr>
        <p:sp>
          <p:nvSpPr>
            <p:cNvPr id="71" name="เมฆ 70"/>
            <p:cNvSpPr/>
            <p:nvPr/>
          </p:nvSpPr>
          <p:spPr>
            <a:xfrm rot="1140269" flipH="1">
              <a:off x="-1085994" y="4314392"/>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72" name="รูปภาพ 7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26195">
              <a:off x="142099" y="4459669"/>
              <a:ext cx="373985" cy="398113"/>
            </a:xfrm>
            <a:prstGeom prst="rect">
              <a:avLst/>
            </a:prstGeom>
          </p:spPr>
        </p:pic>
        <p:pic>
          <p:nvPicPr>
            <p:cNvPr id="73" name="รูปภาพ 72"/>
            <p:cNvPicPr>
              <a:picLocks noChangeAspect="1"/>
            </p:cNvPicPr>
            <p:nvPr/>
          </p:nvPicPr>
          <p:blipFill rotWithShape="1">
            <a:blip r:embed="rId5" cstate="print">
              <a:extLst>
                <a:ext uri="{BEBA8EAE-BF5A-486C-A8C5-ECC9F3942E4B}">
                  <a14:imgProps xmlns:a14="http://schemas.microsoft.com/office/drawing/2010/main">
                    <a14:imgLayer r:embed="rId6">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766340" y="4856971"/>
              <a:ext cx="202448" cy="225000"/>
            </a:xfrm>
            <a:prstGeom prst="rect">
              <a:avLst/>
            </a:prstGeom>
          </p:spPr>
        </p:pic>
      </p:grpSp>
      <p:grpSp>
        <p:nvGrpSpPr>
          <p:cNvPr id="74" name="กลุ่ม 73"/>
          <p:cNvGrpSpPr/>
          <p:nvPr userDrawn="1"/>
        </p:nvGrpSpPr>
        <p:grpSpPr>
          <a:xfrm>
            <a:off x="-1404669" y="-1777268"/>
            <a:ext cx="3235280" cy="4005304"/>
            <a:chOff x="-1053502" y="-1332951"/>
            <a:chExt cx="2426460" cy="3003978"/>
          </a:xfrm>
        </p:grpSpPr>
        <p:sp>
          <p:nvSpPr>
            <p:cNvPr id="75" name="เมฆ 74"/>
            <p:cNvSpPr/>
            <p:nvPr/>
          </p:nvSpPr>
          <p:spPr>
            <a:xfrm rot="7546496" flipH="1">
              <a:off x="-1467698" y="-918755"/>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76" name="รูปภาพ 7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6200000" flipV="1">
              <a:off x="281473" y="166384"/>
              <a:ext cx="1088830" cy="1094141"/>
            </a:xfrm>
            <a:prstGeom prst="rect">
              <a:avLst/>
            </a:prstGeom>
            <a:effectLst>
              <a:outerShdw blurRad="50800" dist="38100" dir="2700000" algn="tl" rotWithShape="0">
                <a:schemeClr val="accent4">
                  <a:alpha val="40000"/>
                </a:schemeClr>
              </a:outerShdw>
            </a:effectLst>
          </p:spPr>
        </p:pic>
        <p:pic>
          <p:nvPicPr>
            <p:cNvPr id="77" name="รูปภาพ 7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29091" y="34719"/>
              <a:ext cx="344876" cy="370235"/>
            </a:xfrm>
            <a:prstGeom prst="rect">
              <a:avLst/>
            </a:prstGeom>
          </p:spPr>
        </p:pic>
        <p:pic>
          <p:nvPicPr>
            <p:cNvPr id="78" name="รูปภาพ 77"/>
            <p:cNvPicPr>
              <a:picLocks noChangeAspect="1"/>
            </p:cNvPicPr>
            <p:nvPr/>
          </p:nvPicPr>
          <p:blipFill rotWithShape="1">
            <a:blip r:embed="rId9" cstate="print">
              <a:extLst>
                <a:ext uri="{BEBA8EAE-BF5A-486C-A8C5-ECC9F3942E4B}">
                  <a14:imgProps xmlns:a14="http://schemas.microsoft.com/office/drawing/2010/main">
                    <a14:imgLayer r:embed="rId10">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99119" y="704071"/>
              <a:ext cx="152400" cy="169377"/>
            </a:xfrm>
            <a:prstGeom prst="rect">
              <a:avLst/>
            </a:prstGeom>
          </p:spPr>
        </p:pic>
      </p:grpSp>
      <p:sp>
        <p:nvSpPr>
          <p:cNvPr id="2" name="ชื่อเรื่อง 1"/>
          <p:cNvSpPr>
            <a:spLocks noGrp="1"/>
          </p:cNvSpPr>
          <p:nvPr>
            <p:ph type="title"/>
          </p:nvPr>
        </p:nvSpPr>
        <p:spPr>
          <a:xfrm>
            <a:off x="435600" y="399299"/>
            <a:ext cx="10972800" cy="1143000"/>
          </a:xfrm>
          <a:prstGeom prst="rect">
            <a:avLst/>
          </a:prstGeom>
        </p:spPr>
        <p:txBody>
          <a:bodyPr>
            <a:normAutofit/>
          </a:bodyPr>
          <a:lstStyle>
            <a:lvl1pPr>
              <a:defRPr sz="4800">
                <a:solidFill>
                  <a:srgbClr val="FFD757"/>
                </a:solidFill>
              </a:defRPr>
            </a:lvl1pPr>
          </a:lstStyle>
          <a:p>
            <a:r>
              <a:rPr lang="th-TH" dirty="0"/>
              <a:t>คลิกเพื่อแก้ไขลักษณะชื่อเรื่องต้นแบบ</a:t>
            </a:r>
          </a:p>
        </p:txBody>
      </p:sp>
      <p:sp>
        <p:nvSpPr>
          <p:cNvPr id="80" name="ตัวแทนรูปภาพ 79"/>
          <p:cNvSpPr>
            <a:spLocks noGrp="1"/>
          </p:cNvSpPr>
          <p:nvPr>
            <p:ph type="pic" sz="quarter" idx="13"/>
          </p:nvPr>
        </p:nvSpPr>
        <p:spPr>
          <a:xfrm>
            <a:off x="1101184" y="1947333"/>
            <a:ext cx="4084501" cy="3871384"/>
          </a:xfrm>
          <a:prstGeom prst="ellipse">
            <a:avLst/>
          </a:prstGeom>
        </p:spPr>
        <p:txBody>
          <a:bodyPr/>
          <a:lstStyle/>
          <a:p>
            <a:endParaRPr lang="th-TH"/>
          </a:p>
        </p:txBody>
      </p:sp>
      <p:sp>
        <p:nvSpPr>
          <p:cNvPr id="81" name="ตัวแทนข้อความ 3"/>
          <p:cNvSpPr>
            <a:spLocks noGrp="1"/>
          </p:cNvSpPr>
          <p:nvPr>
            <p:ph type="body" sz="half" idx="14"/>
          </p:nvPr>
        </p:nvSpPr>
        <p:spPr>
          <a:xfrm>
            <a:off x="6885743" y="2660915"/>
            <a:ext cx="4300352" cy="553924"/>
          </a:xfrm>
          <a:prstGeom prst="rect">
            <a:avLst/>
          </a:prstGeom>
        </p:spPr>
        <p:txBody>
          <a:bodyPr>
            <a:noAutofit/>
          </a:bodyPr>
          <a:lstStyle>
            <a:lvl1pPr marL="0" indent="0">
              <a:buNone/>
              <a:defRPr sz="2400">
                <a:solidFill>
                  <a:schemeClr val="bg1"/>
                </a:solidFill>
                <a:latin typeface="can_NongAor" pitchFamily="2" charset="0"/>
                <a:cs typeface="can_NongAor" pitchFamily="2" charset="0"/>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a:p>
            <a:pPr lvl="0"/>
            <a:endParaRPr lang="th-TH" dirty="0"/>
          </a:p>
        </p:txBody>
      </p:sp>
    </p:spTree>
    <p:extLst>
      <p:ext uri="{BB962C8B-B14F-4D97-AF65-F5344CB8AC3E}">
        <p14:creationId xmlns:p14="http://schemas.microsoft.com/office/powerpoint/2010/main" val="61133689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5_เค้าโครงแบบกำหนดเอง">
    <p:spTree>
      <p:nvGrpSpPr>
        <p:cNvPr id="1" name=""/>
        <p:cNvGrpSpPr/>
        <p:nvPr/>
      </p:nvGrpSpPr>
      <p:grpSpPr>
        <a:xfrm>
          <a:off x="0" y="0"/>
          <a:ext cx="0" cy="0"/>
          <a:chOff x="0" y="0"/>
          <a:chExt cx="0" cy="0"/>
        </a:xfrm>
      </p:grpSpPr>
      <p:grpSp>
        <p:nvGrpSpPr>
          <p:cNvPr id="6" name="กลุ่ม 5"/>
          <p:cNvGrpSpPr/>
          <p:nvPr userDrawn="1"/>
        </p:nvGrpSpPr>
        <p:grpSpPr>
          <a:xfrm>
            <a:off x="335361" y="356660"/>
            <a:ext cx="11425271" cy="6124221"/>
            <a:chOff x="251519" y="267494"/>
            <a:chExt cx="8568953" cy="4593166"/>
          </a:xfrm>
        </p:grpSpPr>
        <p:sp>
          <p:nvSpPr>
            <p:cNvPr id="7" name="สี่เหลี่ยมผืนผ้า 6"/>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8" name="กลุ่ม 7"/>
            <p:cNvGrpSpPr/>
            <p:nvPr userDrawn="1"/>
          </p:nvGrpSpPr>
          <p:grpSpPr>
            <a:xfrm>
              <a:off x="251519" y="267494"/>
              <a:ext cx="8568953" cy="4593166"/>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sp>
        <p:nvSpPr>
          <p:cNvPr id="2" name="ชื่อเรื่อง 1"/>
          <p:cNvSpPr>
            <a:spLocks noGrp="1"/>
          </p:cNvSpPr>
          <p:nvPr>
            <p:ph type="title"/>
          </p:nvPr>
        </p:nvSpPr>
        <p:spPr>
          <a:xfrm>
            <a:off x="561595" y="775159"/>
            <a:ext cx="10972800" cy="1143000"/>
          </a:xfrm>
          <a:prstGeom prst="rect">
            <a:avLst/>
          </a:prstGeom>
        </p:spPr>
        <p:txBody>
          <a:bodyPr/>
          <a:lstStyle/>
          <a:p>
            <a:r>
              <a:rPr lang="th-TH"/>
              <a:t>คลิกเพื่อแก้ไขลักษณะชื่อเรื่องต้นแบบ</a:t>
            </a:r>
          </a:p>
        </p:txBody>
      </p:sp>
      <p:sp>
        <p:nvSpPr>
          <p:cNvPr id="3" name="ตัวแทนวันที่ 2"/>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11/03/66</a:t>
            </a:fld>
            <a:endParaRPr lang="th-TH">
              <a:solidFill>
                <a:prstClr val="black">
                  <a:tint val="75000"/>
                </a:prstClr>
              </a:solidFill>
            </a:endParaRPr>
          </a:p>
        </p:txBody>
      </p:sp>
      <p:sp>
        <p:nvSpPr>
          <p:cNvPr id="4" name="ตัวแทนท้ายกระดาษ 3"/>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5" name="ตัวแทนหมายเลขภาพนิ่ง 4"/>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grpSp>
        <p:nvGrpSpPr>
          <p:cNvPr id="57" name="กลุ่ม 56"/>
          <p:cNvGrpSpPr/>
          <p:nvPr userDrawn="1"/>
        </p:nvGrpSpPr>
        <p:grpSpPr>
          <a:xfrm>
            <a:off x="8670247" y="157520"/>
            <a:ext cx="3015709" cy="600000"/>
            <a:chOff x="3289945" y="3405879"/>
            <a:chExt cx="2261782" cy="450000"/>
          </a:xfrm>
        </p:grpSpPr>
        <p:sp>
          <p:nvSpPr>
            <p:cNvPr id="58" name="วงรี 57"/>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9" name="วงรี 58"/>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0" name="วงรี 59"/>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1" name="วงรี 60"/>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62" name="กลุ่ม 61"/>
          <p:cNvGrpSpPr/>
          <p:nvPr userDrawn="1"/>
        </p:nvGrpSpPr>
        <p:grpSpPr>
          <a:xfrm>
            <a:off x="-2161644" y="-1331727"/>
            <a:ext cx="4005304" cy="2900781"/>
            <a:chOff x="-1621233" y="-998795"/>
            <a:chExt cx="3003978" cy="2175586"/>
          </a:xfrm>
        </p:grpSpPr>
        <p:sp>
          <p:nvSpPr>
            <p:cNvPr id="63" name="เมฆ 62"/>
            <p:cNvSpPr/>
            <p:nvPr/>
          </p:nvSpPr>
          <p:spPr>
            <a:xfrm rot="8811681">
              <a:off x="-1621233" y="-998795"/>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64" name="รูปภาพ 6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26195">
              <a:off x="429109" y="112817"/>
              <a:ext cx="340212" cy="362161"/>
            </a:xfrm>
            <a:prstGeom prst="rect">
              <a:avLst/>
            </a:prstGeom>
          </p:spPr>
        </p:pic>
        <p:pic>
          <p:nvPicPr>
            <p:cNvPr id="65" name="รูปภาพ 64"/>
            <p:cNvPicPr>
              <a:picLocks noChangeAspect="1"/>
            </p:cNvPicPr>
            <p:nvPr/>
          </p:nvPicPr>
          <p:blipFill rotWithShape="1">
            <a:blip r:embed="rId3" cstate="print">
              <a:extLst>
                <a:ext uri="{BEBA8EAE-BF5A-486C-A8C5-ECC9F3942E4B}">
                  <a14:imgProps xmlns:a14="http://schemas.microsoft.com/office/drawing/2010/main">
                    <a14:imgLayer r:embed="rId4">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99117" y="581369"/>
              <a:ext cx="224409" cy="249408"/>
            </a:xfrm>
            <a:prstGeom prst="rect">
              <a:avLst/>
            </a:prstGeom>
          </p:spPr>
        </p:pic>
      </p:grpSp>
    </p:spTree>
    <p:extLst>
      <p:ext uri="{BB962C8B-B14F-4D97-AF65-F5344CB8AC3E}">
        <p14:creationId xmlns:p14="http://schemas.microsoft.com/office/powerpoint/2010/main" val="31072100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ว่างเปล่า">
    <p:spTree>
      <p:nvGrpSpPr>
        <p:cNvPr id="1" name=""/>
        <p:cNvGrpSpPr/>
        <p:nvPr/>
      </p:nvGrpSpPr>
      <p:grpSpPr>
        <a:xfrm>
          <a:off x="0" y="0"/>
          <a:ext cx="0" cy="0"/>
          <a:chOff x="0" y="0"/>
          <a:chExt cx="0" cy="0"/>
        </a:xfrm>
      </p:grpSpPr>
      <p:grpSp>
        <p:nvGrpSpPr>
          <p:cNvPr id="92" name="กลุ่ม 91"/>
          <p:cNvGrpSpPr/>
          <p:nvPr userDrawn="1"/>
        </p:nvGrpSpPr>
        <p:grpSpPr>
          <a:xfrm>
            <a:off x="335361" y="356660"/>
            <a:ext cx="11425271" cy="6124221"/>
            <a:chOff x="251519" y="267494"/>
            <a:chExt cx="8568953" cy="4593166"/>
          </a:xfrm>
        </p:grpSpPr>
        <p:sp>
          <p:nvSpPr>
            <p:cNvPr id="93" name="สี่เหลี่ยมผืนผ้า 92"/>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94" name="กลุ่ม 93"/>
            <p:cNvGrpSpPr/>
            <p:nvPr userDrawn="1"/>
          </p:nvGrpSpPr>
          <p:grpSpPr>
            <a:xfrm>
              <a:off x="251519" y="267494"/>
              <a:ext cx="8568953" cy="4593166"/>
              <a:chOff x="-29030" y="17128"/>
              <a:chExt cx="9151241" cy="5109244"/>
            </a:xfrm>
          </p:grpSpPr>
          <p:grpSp>
            <p:nvGrpSpPr>
              <p:cNvPr id="95" name="กลุ่ม 94"/>
              <p:cNvGrpSpPr/>
              <p:nvPr/>
            </p:nvGrpSpPr>
            <p:grpSpPr>
              <a:xfrm>
                <a:off x="187436" y="17128"/>
                <a:ext cx="8652652" cy="5109244"/>
                <a:chOff x="187436" y="17128"/>
                <a:chExt cx="8652652" cy="5109244"/>
              </a:xfrm>
            </p:grpSpPr>
            <p:cxnSp>
              <p:nvCxnSpPr>
                <p:cNvPr id="109"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0"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1"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2"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3"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4"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5"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6"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7"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8"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9"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0"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1"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2"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3"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4"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5"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6"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7"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8"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9"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96" name="กลุ่ม 95"/>
              <p:cNvGrpSpPr/>
              <p:nvPr/>
            </p:nvGrpSpPr>
            <p:grpSpPr>
              <a:xfrm>
                <a:off x="-29030" y="263553"/>
                <a:ext cx="9151241" cy="4703748"/>
                <a:chOff x="-29030" y="263553"/>
                <a:chExt cx="9151241" cy="4703748"/>
              </a:xfrm>
            </p:grpSpPr>
            <p:cxnSp>
              <p:nvCxnSpPr>
                <p:cNvPr id="97"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98"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99"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0"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1"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2"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3"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4"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5"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6"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7"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8"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sp>
        <p:nvSpPr>
          <p:cNvPr id="2" name="ตัวแทนวันที่ 1"/>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11/03/66</a:t>
            </a:fld>
            <a:endParaRPr lang="th-TH">
              <a:solidFill>
                <a:prstClr val="black">
                  <a:tint val="75000"/>
                </a:prstClr>
              </a:solidFill>
            </a:endParaRPr>
          </a:p>
        </p:txBody>
      </p:sp>
      <p:sp>
        <p:nvSpPr>
          <p:cNvPr id="3" name="ตัวแทนท้ายกระดาษ 2"/>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4" name="ตัวแทนหมายเลขภาพนิ่ง 3"/>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grpSp>
        <p:nvGrpSpPr>
          <p:cNvPr id="130" name="กลุ่ม 129"/>
          <p:cNvGrpSpPr/>
          <p:nvPr userDrawn="1"/>
        </p:nvGrpSpPr>
        <p:grpSpPr>
          <a:xfrm>
            <a:off x="1295468" y="860649"/>
            <a:ext cx="9957331" cy="4997409"/>
            <a:chOff x="971600" y="645485"/>
            <a:chExt cx="7467998" cy="3748057"/>
          </a:xfrm>
        </p:grpSpPr>
        <p:sp>
          <p:nvSpPr>
            <p:cNvPr id="80" name="บวก 79"/>
            <p:cNvSpPr/>
            <p:nvPr userDrawn="1"/>
          </p:nvSpPr>
          <p:spPr>
            <a:xfrm rot="20706355">
              <a:off x="3438398" y="6454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1" name="บวก 80"/>
            <p:cNvSpPr/>
            <p:nvPr userDrawn="1"/>
          </p:nvSpPr>
          <p:spPr>
            <a:xfrm rot="17093645" flipH="1">
              <a:off x="1006423" y="332607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2" name="บวก 81"/>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3" name="บวก 82"/>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4" name="วงรี 83"/>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5" name="วงรี 84"/>
            <p:cNvSpPr/>
            <p:nvPr userDrawn="1"/>
          </p:nvSpPr>
          <p:spPr>
            <a:xfrm>
              <a:off x="7142612"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6" name="วงรี 85"/>
            <p:cNvSpPr/>
            <p:nvPr userDrawn="1"/>
          </p:nvSpPr>
          <p:spPr>
            <a:xfrm>
              <a:off x="2267744"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7" name="สามเหลี่ยมหน้าจั่ว 86"/>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8" name="สามเหลี่ยมหน้าจั่ว 87"/>
            <p:cNvSpPr/>
            <p:nvPr userDrawn="1"/>
          </p:nvSpPr>
          <p:spPr>
            <a:xfrm rot="1783205">
              <a:off x="4103960" y="428554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9" name="สามเหลี่ยมหน้าจั่ว 88"/>
            <p:cNvSpPr/>
            <p:nvPr userDrawn="1"/>
          </p:nvSpPr>
          <p:spPr>
            <a:xfrm rot="19585674">
              <a:off x="1346802" y="235572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0" name="สามเหลี่ยมหน้าจั่ว 89"/>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1" name="วงรี 90"/>
            <p:cNvSpPr/>
            <p:nvPr userDrawn="1"/>
          </p:nvSpPr>
          <p:spPr>
            <a:xfrm>
              <a:off x="971600" y="183007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144" name="กลุ่ม 143"/>
          <p:cNvGrpSpPr/>
          <p:nvPr userDrawn="1"/>
        </p:nvGrpSpPr>
        <p:grpSpPr>
          <a:xfrm>
            <a:off x="8618771" y="68627"/>
            <a:ext cx="3015709" cy="600000"/>
            <a:chOff x="3289945" y="3405879"/>
            <a:chExt cx="2261782" cy="450000"/>
          </a:xfrm>
        </p:grpSpPr>
        <p:sp>
          <p:nvSpPr>
            <p:cNvPr id="145" name="วงรี 144"/>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46" name="วงรี 145"/>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47" name="วงรี 146"/>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48" name="วงรี 147"/>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149" name="กลุ่ม 148"/>
          <p:cNvGrpSpPr/>
          <p:nvPr userDrawn="1"/>
        </p:nvGrpSpPr>
        <p:grpSpPr>
          <a:xfrm>
            <a:off x="9608752" y="4039911"/>
            <a:ext cx="4005304" cy="4633580"/>
            <a:chOff x="7206564" y="3029932"/>
            <a:chExt cx="3003978" cy="3475185"/>
          </a:xfrm>
        </p:grpSpPr>
        <p:pic>
          <p:nvPicPr>
            <p:cNvPr id="150" name="รูปภาพ 14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66751" y="3029932"/>
              <a:ext cx="1627664" cy="1846073"/>
            </a:xfrm>
            <a:prstGeom prst="rect">
              <a:avLst/>
            </a:prstGeom>
            <a:effectLst>
              <a:outerShdw blurRad="50800" dist="38100" dir="2700000" algn="tl" rotWithShape="0">
                <a:schemeClr val="accent4">
                  <a:alpha val="40000"/>
                </a:schemeClr>
              </a:outerShdw>
            </a:effectLst>
          </p:spPr>
        </p:pic>
        <p:sp>
          <p:nvSpPr>
            <p:cNvPr id="151" name="เมฆ 150"/>
            <p:cNvSpPr/>
            <p:nvPr/>
          </p:nvSpPr>
          <p:spPr>
            <a:xfrm rot="20279911">
              <a:off x="7206564" y="4329531"/>
              <a:ext cx="3003978" cy="2175586"/>
            </a:xfrm>
            <a:prstGeom prst="cloud">
              <a:avLst/>
            </a:prstGeom>
            <a:solidFill>
              <a:schemeClr val="accent4">
                <a:lumMod val="60000"/>
                <a:lumOff val="40000"/>
              </a:schemeClr>
            </a:solidFill>
            <a:ln>
              <a:noFill/>
            </a:ln>
            <a:effectLst>
              <a:outerShdw blurRad="50800" dist="38100" dir="8100000" algn="t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152" name="รูปภาพ 15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420180">
              <a:off x="8646338" y="4391917"/>
              <a:ext cx="380089" cy="404611"/>
            </a:xfrm>
            <a:prstGeom prst="rect">
              <a:avLst/>
            </a:prstGeom>
          </p:spPr>
        </p:pic>
        <p:pic>
          <p:nvPicPr>
            <p:cNvPr id="153" name="รูปภาพ 15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420180">
              <a:off x="8087453" y="4786043"/>
              <a:ext cx="250890" cy="269338"/>
            </a:xfrm>
            <a:prstGeom prst="rect">
              <a:avLst/>
            </a:prstGeom>
          </p:spPr>
        </p:pic>
      </p:grpSp>
      <p:grpSp>
        <p:nvGrpSpPr>
          <p:cNvPr id="154" name="กลุ่ม 153"/>
          <p:cNvGrpSpPr/>
          <p:nvPr userDrawn="1"/>
        </p:nvGrpSpPr>
        <p:grpSpPr>
          <a:xfrm>
            <a:off x="-1834552" y="5072712"/>
            <a:ext cx="4005304" cy="3268891"/>
            <a:chOff x="-1375914" y="3804533"/>
            <a:chExt cx="3003978" cy="2451668"/>
          </a:xfrm>
        </p:grpSpPr>
        <p:grpSp>
          <p:nvGrpSpPr>
            <p:cNvPr id="155" name="กลุ่ม 154"/>
            <p:cNvGrpSpPr/>
            <p:nvPr/>
          </p:nvGrpSpPr>
          <p:grpSpPr>
            <a:xfrm rot="179820" flipH="1">
              <a:off x="-1375914" y="4080615"/>
              <a:ext cx="3003978" cy="2175586"/>
              <a:chOff x="7569120" y="4314392"/>
              <a:chExt cx="3003978" cy="2175586"/>
            </a:xfrm>
            <a:effectLst>
              <a:outerShdw blurRad="50800" dist="38100" dir="2700000" algn="tl" rotWithShape="0">
                <a:schemeClr val="accent4">
                  <a:alpha val="40000"/>
                </a:schemeClr>
              </a:outerShdw>
            </a:effectLst>
          </p:grpSpPr>
          <p:sp>
            <p:nvSpPr>
              <p:cNvPr id="157" name="เมฆ 156"/>
              <p:cNvSpPr/>
              <p:nvPr/>
            </p:nvSpPr>
            <p:spPr>
              <a:xfrm rot="20459731">
                <a:off x="7569120" y="4314392"/>
                <a:ext cx="3003978" cy="2175586"/>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158" name="รูปภาพ 15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60099" y="4448921"/>
                <a:ext cx="282531" cy="300759"/>
              </a:xfrm>
              <a:prstGeom prst="rect">
                <a:avLst/>
              </a:prstGeom>
            </p:spPr>
          </p:pic>
          <p:pic>
            <p:nvPicPr>
              <p:cNvPr id="159" name="รูปภาพ 158"/>
              <p:cNvPicPr>
                <a:picLocks noChangeAspect="1"/>
              </p:cNvPicPr>
              <p:nvPr/>
            </p:nvPicPr>
            <p:blipFill>
              <a:blip r:embed="rId4"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8039804" y="5053156"/>
                <a:ext cx="250890" cy="269338"/>
              </a:xfrm>
              <a:prstGeom prst="rect">
                <a:avLst/>
              </a:prstGeom>
            </p:spPr>
          </p:pic>
        </p:grpSp>
        <p:pic>
          <p:nvPicPr>
            <p:cNvPr id="156" name="รูปภาพ 15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2965" y="3804533"/>
              <a:ext cx="1171456" cy="1177170"/>
            </a:xfrm>
            <a:prstGeom prst="rect">
              <a:avLst/>
            </a:prstGeom>
            <a:effectLst>
              <a:outerShdw blurRad="50800" dist="38100" dir="2700000" algn="tl" rotWithShape="0">
                <a:schemeClr val="accent4">
                  <a:alpha val="40000"/>
                </a:schemeClr>
              </a:outerShdw>
            </a:effectLst>
          </p:spPr>
        </p:pic>
      </p:grpSp>
      <p:grpSp>
        <p:nvGrpSpPr>
          <p:cNvPr id="160" name="กลุ่ม 159"/>
          <p:cNvGrpSpPr/>
          <p:nvPr userDrawn="1"/>
        </p:nvGrpSpPr>
        <p:grpSpPr>
          <a:xfrm>
            <a:off x="-1447992" y="-1450391"/>
            <a:ext cx="4533125" cy="2900781"/>
            <a:chOff x="-1085994" y="-1087793"/>
            <a:chExt cx="3399844" cy="2175586"/>
          </a:xfrm>
        </p:grpSpPr>
        <p:grpSp>
          <p:nvGrpSpPr>
            <p:cNvPr id="161" name="กลุ่ม 160"/>
            <p:cNvGrpSpPr/>
            <p:nvPr/>
          </p:nvGrpSpPr>
          <p:grpSpPr>
            <a:xfrm>
              <a:off x="-1085994" y="-1087793"/>
              <a:ext cx="3003978" cy="2175586"/>
              <a:chOff x="-1085994" y="-1087793"/>
              <a:chExt cx="3003978" cy="2175586"/>
            </a:xfrm>
          </p:grpSpPr>
          <p:sp>
            <p:nvSpPr>
              <p:cNvPr id="163" name="เมฆ 162"/>
              <p:cNvSpPr/>
              <p:nvPr/>
            </p:nvSpPr>
            <p:spPr>
              <a:xfrm rot="20459731">
                <a:off x="-1085994" y="-1087793"/>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164" name="รูปภาพ 16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6075" y="640864"/>
                <a:ext cx="250890" cy="269338"/>
              </a:xfrm>
              <a:prstGeom prst="rect">
                <a:avLst/>
              </a:prstGeom>
            </p:spPr>
          </p:pic>
          <p:pic>
            <p:nvPicPr>
              <p:cNvPr id="165" name="รูปภาพ 164"/>
              <p:cNvPicPr>
                <a:picLocks noChangeAspect="1"/>
              </p:cNvPicPr>
              <p:nvPr/>
            </p:nvPicPr>
            <p:blipFill rotWithShape="1">
              <a:blip r:embed="rId7">
                <a:extLst>
                  <a:ext uri="{BEBA8EAE-BF5A-486C-A8C5-ECC9F3942E4B}">
                    <a14:imgProps xmlns:a14="http://schemas.microsoft.com/office/drawing/2010/main">
                      <a14:imgLayer r:embed="rId8">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590898" y="139832"/>
                <a:ext cx="325391" cy="361638"/>
              </a:xfrm>
              <a:prstGeom prst="rect">
                <a:avLst/>
              </a:prstGeom>
            </p:spPr>
          </p:pic>
        </p:grpSp>
        <p:pic>
          <p:nvPicPr>
            <p:cNvPr id="162" name="รูปภาพ 16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25199" y="102860"/>
              <a:ext cx="1288651" cy="797220"/>
            </a:xfrm>
            <a:prstGeom prst="rect">
              <a:avLst/>
            </a:prstGeom>
            <a:effectLst>
              <a:outerShdw blurRad="50800" dist="25400" dir="10800000" algn="r" rotWithShape="0">
                <a:schemeClr val="accent4">
                  <a:alpha val="40000"/>
                </a:schemeClr>
              </a:outerShdw>
            </a:effectLst>
          </p:spPr>
        </p:pic>
      </p:grpSp>
      <p:sp>
        <p:nvSpPr>
          <p:cNvPr id="166" name="ชื่อเรื่อง 1"/>
          <p:cNvSpPr>
            <a:spLocks noGrp="1"/>
          </p:cNvSpPr>
          <p:nvPr>
            <p:ph type="ctrTitle"/>
          </p:nvPr>
        </p:nvSpPr>
        <p:spPr>
          <a:xfrm>
            <a:off x="2080436" y="3418772"/>
            <a:ext cx="7567961" cy="1470025"/>
          </a:xfrm>
          <a:prstGeom prst="rect">
            <a:avLst/>
          </a:prstGeom>
        </p:spPr>
        <p:txBody>
          <a:bodyPr/>
          <a:lstStyle>
            <a:lvl1pPr>
              <a:defRPr>
                <a:solidFill>
                  <a:srgbClr val="FFD757"/>
                </a:solidFill>
              </a:defRPr>
            </a:lvl1pPr>
          </a:lstStyle>
          <a:p>
            <a:r>
              <a:rPr lang="th-TH" dirty="0"/>
              <a:t>คลิกเพื่อแก้ไขลักษณะชื่อเรื่องต้นแบบ</a:t>
            </a:r>
          </a:p>
        </p:txBody>
      </p:sp>
      <p:sp>
        <p:nvSpPr>
          <p:cNvPr id="167" name="ชื่อเรื่องรอง 2"/>
          <p:cNvSpPr>
            <a:spLocks noGrp="1"/>
          </p:cNvSpPr>
          <p:nvPr>
            <p:ph type="subTitle" idx="1"/>
          </p:nvPr>
        </p:nvSpPr>
        <p:spPr>
          <a:xfrm>
            <a:off x="1780795" y="1462463"/>
            <a:ext cx="8534400" cy="1752600"/>
          </a:xfrm>
          <a:prstGeom prst="rect">
            <a:avLst/>
          </a:prstGeom>
        </p:spPr>
        <p:txBody>
          <a:bodyPr/>
          <a:lstStyle>
            <a:lvl1pPr marL="0" indent="0" algn="ctr">
              <a:buNone/>
              <a:defRPr>
                <a:solidFill>
                  <a:schemeClr val="accent4"/>
                </a:solidFill>
              </a:defRPr>
            </a:lvl1pPr>
            <a:lvl2pPr marL="609570" indent="0" algn="ctr">
              <a:buNone/>
              <a:defRPr>
                <a:solidFill>
                  <a:schemeClr val="tx1">
                    <a:tint val="75000"/>
                  </a:schemeClr>
                </a:solidFill>
              </a:defRPr>
            </a:lvl2pPr>
            <a:lvl3pPr marL="1219140" indent="0" algn="ctr">
              <a:buNone/>
              <a:defRPr>
                <a:solidFill>
                  <a:schemeClr val="tx1">
                    <a:tint val="75000"/>
                  </a:schemeClr>
                </a:solidFill>
              </a:defRPr>
            </a:lvl3pPr>
            <a:lvl4pPr marL="1828709" indent="0" algn="ctr">
              <a:buNone/>
              <a:defRPr>
                <a:solidFill>
                  <a:schemeClr val="tx1">
                    <a:tint val="75000"/>
                  </a:schemeClr>
                </a:solidFill>
              </a:defRPr>
            </a:lvl4pPr>
            <a:lvl5pPr marL="2438278" indent="0" algn="ctr">
              <a:buNone/>
              <a:defRPr>
                <a:solidFill>
                  <a:schemeClr val="tx1">
                    <a:tint val="75000"/>
                  </a:schemeClr>
                </a:solidFill>
              </a:defRPr>
            </a:lvl5pPr>
            <a:lvl6pPr marL="3047848" indent="0" algn="ctr">
              <a:buNone/>
              <a:defRPr>
                <a:solidFill>
                  <a:schemeClr val="tx1">
                    <a:tint val="75000"/>
                  </a:schemeClr>
                </a:solidFill>
              </a:defRPr>
            </a:lvl6pPr>
            <a:lvl7pPr marL="3657418" indent="0" algn="ctr">
              <a:buNone/>
              <a:defRPr>
                <a:solidFill>
                  <a:schemeClr val="tx1">
                    <a:tint val="75000"/>
                  </a:schemeClr>
                </a:solidFill>
              </a:defRPr>
            </a:lvl7pPr>
            <a:lvl8pPr marL="4266987" indent="0" algn="ctr">
              <a:buNone/>
              <a:defRPr>
                <a:solidFill>
                  <a:schemeClr val="tx1">
                    <a:tint val="75000"/>
                  </a:schemeClr>
                </a:solidFill>
              </a:defRPr>
            </a:lvl8pPr>
            <a:lvl9pPr marL="4876557" indent="0" algn="ctr">
              <a:buNone/>
              <a:defRPr>
                <a:solidFill>
                  <a:schemeClr val="tx1">
                    <a:tint val="75000"/>
                  </a:schemeClr>
                </a:solidFill>
              </a:defRPr>
            </a:lvl9pPr>
          </a:lstStyle>
          <a:p>
            <a:r>
              <a:rPr lang="th-TH" dirty="0"/>
              <a:t>คลิกเพื่อแก้ไขลักษณะชื่อเรื่องรองต้นแบบ</a:t>
            </a:r>
          </a:p>
        </p:txBody>
      </p:sp>
    </p:spTree>
    <p:extLst>
      <p:ext uri="{BB962C8B-B14F-4D97-AF65-F5344CB8AC3E}">
        <p14:creationId xmlns:p14="http://schemas.microsoft.com/office/powerpoint/2010/main" val="231747267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6_เค้าโครงแบบกำหนดเอง">
    <p:spTree>
      <p:nvGrpSpPr>
        <p:cNvPr id="1" name=""/>
        <p:cNvGrpSpPr/>
        <p:nvPr/>
      </p:nvGrpSpPr>
      <p:grpSpPr>
        <a:xfrm>
          <a:off x="0" y="0"/>
          <a:ext cx="0" cy="0"/>
          <a:chOff x="0" y="0"/>
          <a:chExt cx="0" cy="0"/>
        </a:xfrm>
      </p:grpSpPr>
      <p:grpSp>
        <p:nvGrpSpPr>
          <p:cNvPr id="6" name="กลุ่ม 5"/>
          <p:cNvGrpSpPr/>
          <p:nvPr userDrawn="1"/>
        </p:nvGrpSpPr>
        <p:grpSpPr>
          <a:xfrm>
            <a:off x="335361" y="356660"/>
            <a:ext cx="11425271" cy="6124221"/>
            <a:chOff x="251519" y="267494"/>
            <a:chExt cx="8568953" cy="4593166"/>
          </a:xfrm>
        </p:grpSpPr>
        <p:sp>
          <p:nvSpPr>
            <p:cNvPr id="7" name="สี่เหลี่ยมผืนผ้า 6"/>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8" name="กลุ่ม 7"/>
            <p:cNvGrpSpPr/>
            <p:nvPr userDrawn="1"/>
          </p:nvGrpSpPr>
          <p:grpSpPr>
            <a:xfrm>
              <a:off x="251519" y="267494"/>
              <a:ext cx="8568953" cy="4593166"/>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grpSp>
        <p:nvGrpSpPr>
          <p:cNvPr id="44" name="กลุ่ม 43"/>
          <p:cNvGrpSpPr/>
          <p:nvPr userDrawn="1"/>
        </p:nvGrpSpPr>
        <p:grpSpPr>
          <a:xfrm>
            <a:off x="1295468" y="860649"/>
            <a:ext cx="9957331" cy="4997409"/>
            <a:chOff x="971600" y="645485"/>
            <a:chExt cx="7467998" cy="3748057"/>
          </a:xfrm>
        </p:grpSpPr>
        <p:sp>
          <p:nvSpPr>
            <p:cNvPr id="45" name="บวก 44"/>
            <p:cNvSpPr/>
            <p:nvPr userDrawn="1"/>
          </p:nvSpPr>
          <p:spPr>
            <a:xfrm rot="20706355">
              <a:off x="3438398" y="6454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6" name="บวก 45"/>
            <p:cNvSpPr/>
            <p:nvPr userDrawn="1"/>
          </p:nvSpPr>
          <p:spPr>
            <a:xfrm rot="17093645" flipH="1">
              <a:off x="1006423" y="332607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7" name="บวก 46"/>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8" name="บวก 47"/>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9" name="วงรี 48"/>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0" name="วงรี 49"/>
            <p:cNvSpPr/>
            <p:nvPr userDrawn="1"/>
          </p:nvSpPr>
          <p:spPr>
            <a:xfrm>
              <a:off x="7142612"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1" name="วงรี 50"/>
            <p:cNvSpPr/>
            <p:nvPr userDrawn="1"/>
          </p:nvSpPr>
          <p:spPr>
            <a:xfrm>
              <a:off x="2267744"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2" name="สามเหลี่ยมหน้าจั่ว 51"/>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3" name="สามเหลี่ยมหน้าจั่ว 52"/>
            <p:cNvSpPr/>
            <p:nvPr userDrawn="1"/>
          </p:nvSpPr>
          <p:spPr>
            <a:xfrm rot="1783205">
              <a:off x="4103960" y="428554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4" name="สามเหลี่ยมหน้าจั่ว 53"/>
            <p:cNvSpPr/>
            <p:nvPr userDrawn="1"/>
          </p:nvSpPr>
          <p:spPr>
            <a:xfrm rot="19585674">
              <a:off x="1346802" y="235572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5" name="สามเหลี่ยมหน้าจั่ว 54"/>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6" name="วงรี 55"/>
            <p:cNvSpPr/>
            <p:nvPr userDrawn="1"/>
          </p:nvSpPr>
          <p:spPr>
            <a:xfrm>
              <a:off x="971600" y="183007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2" name="ชื่อเรื่อง 1"/>
          <p:cNvSpPr>
            <a:spLocks noGrp="1"/>
          </p:cNvSpPr>
          <p:nvPr>
            <p:ph type="title"/>
          </p:nvPr>
        </p:nvSpPr>
        <p:spPr>
          <a:xfrm>
            <a:off x="520612" y="656659"/>
            <a:ext cx="10145824" cy="1143000"/>
          </a:xfrm>
          <a:prstGeom prst="rect">
            <a:avLst/>
          </a:prstGeom>
        </p:spPr>
        <p:txBody>
          <a:bodyPr/>
          <a:lstStyle>
            <a:lvl1pPr>
              <a:defRPr>
                <a:solidFill>
                  <a:srgbClr val="FFD757"/>
                </a:solidFill>
              </a:defRPr>
            </a:lvl1pPr>
          </a:lstStyle>
          <a:p>
            <a:r>
              <a:rPr lang="th-TH" dirty="0"/>
              <a:t>คลิกเพื่อแก้ไขลักษณะชื่อเรื่องต้นแบบ</a:t>
            </a:r>
          </a:p>
        </p:txBody>
      </p:sp>
      <p:sp>
        <p:nvSpPr>
          <p:cNvPr id="3" name="ตัวแทนวันที่ 2"/>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11/03/66</a:t>
            </a:fld>
            <a:endParaRPr lang="th-TH">
              <a:solidFill>
                <a:prstClr val="black">
                  <a:tint val="75000"/>
                </a:prstClr>
              </a:solidFill>
            </a:endParaRPr>
          </a:p>
        </p:txBody>
      </p:sp>
      <p:sp>
        <p:nvSpPr>
          <p:cNvPr id="4" name="ตัวแทนท้ายกระดาษ 3"/>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5" name="ตัวแทนหมายเลขภาพนิ่ง 4"/>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grpSp>
        <p:nvGrpSpPr>
          <p:cNvPr id="57" name="กลุ่ม 56"/>
          <p:cNvGrpSpPr/>
          <p:nvPr userDrawn="1"/>
        </p:nvGrpSpPr>
        <p:grpSpPr>
          <a:xfrm>
            <a:off x="420328" y="56659"/>
            <a:ext cx="3015709" cy="600000"/>
            <a:chOff x="3289945" y="3405879"/>
            <a:chExt cx="2261782" cy="450000"/>
          </a:xfrm>
        </p:grpSpPr>
        <p:sp>
          <p:nvSpPr>
            <p:cNvPr id="58" name="วงรี 57"/>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9" name="วงรี 58"/>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0" name="วงรี 59"/>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1" name="วงรี 60"/>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62" name="กลุ่ม 61"/>
          <p:cNvGrpSpPr/>
          <p:nvPr userDrawn="1"/>
        </p:nvGrpSpPr>
        <p:grpSpPr>
          <a:xfrm>
            <a:off x="-1643599" y="5619260"/>
            <a:ext cx="4005304" cy="2900781"/>
            <a:chOff x="-1232699" y="4214445"/>
            <a:chExt cx="3003978" cy="2175586"/>
          </a:xfrm>
        </p:grpSpPr>
        <p:sp>
          <p:nvSpPr>
            <p:cNvPr id="63" name="เมฆ 62"/>
            <p:cNvSpPr/>
            <p:nvPr/>
          </p:nvSpPr>
          <p:spPr>
            <a:xfrm rot="1631747" flipH="1">
              <a:off x="-1232699" y="4214445"/>
              <a:ext cx="3003978" cy="2175586"/>
            </a:xfrm>
            <a:prstGeom prst="cloud">
              <a:avLst/>
            </a:prstGeom>
            <a:solidFill>
              <a:schemeClr val="accent4">
                <a:lumMod val="60000"/>
                <a:lumOff val="40000"/>
              </a:schemeClr>
            </a:solidFill>
            <a:ln>
              <a:noFill/>
            </a:ln>
            <a:effectLst>
              <a:outerShdw blurRad="50800" dist="38100" algn="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64" name="รูปภาพ 6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26195">
              <a:off x="267219" y="4426089"/>
              <a:ext cx="373985" cy="398113"/>
            </a:xfrm>
            <a:prstGeom prst="rect">
              <a:avLst/>
            </a:prstGeom>
          </p:spPr>
        </p:pic>
        <p:pic>
          <p:nvPicPr>
            <p:cNvPr id="65" name="รูปภาพ 64"/>
            <p:cNvPicPr>
              <a:picLocks noChangeAspect="1"/>
            </p:cNvPicPr>
            <p:nvPr/>
          </p:nvPicPr>
          <p:blipFill rotWithShape="1">
            <a:blip r:embed="rId3" cstate="print">
              <a:extLst>
                <a:ext uri="{BEBA8EAE-BF5A-486C-A8C5-ECC9F3942E4B}">
                  <a14:imgProps xmlns:a14="http://schemas.microsoft.com/office/drawing/2010/main">
                    <a14:imgLayer r:embed="rId4">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828818" y="4926409"/>
              <a:ext cx="139969" cy="155561"/>
            </a:xfrm>
            <a:prstGeom prst="rect">
              <a:avLst/>
            </a:prstGeom>
          </p:spPr>
        </p:pic>
      </p:grpSp>
      <p:sp>
        <p:nvSpPr>
          <p:cNvPr id="66" name="วงรี 65"/>
          <p:cNvSpPr/>
          <p:nvPr userDrawn="1"/>
        </p:nvSpPr>
        <p:spPr>
          <a:xfrm>
            <a:off x="11525419" y="5339062"/>
            <a:ext cx="139200" cy="139911"/>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7" name="วงรี 66"/>
          <p:cNvSpPr/>
          <p:nvPr userDrawn="1"/>
        </p:nvSpPr>
        <p:spPr>
          <a:xfrm>
            <a:off x="11621429" y="5125173"/>
            <a:ext cx="139200" cy="139911"/>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8" name="วงรี 67"/>
          <p:cNvSpPr/>
          <p:nvPr userDrawn="1"/>
        </p:nvSpPr>
        <p:spPr>
          <a:xfrm>
            <a:off x="11467067" y="4902062"/>
            <a:ext cx="139200" cy="139911"/>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9" name="วงรี 68"/>
          <p:cNvSpPr/>
          <p:nvPr userDrawn="1"/>
        </p:nvSpPr>
        <p:spPr>
          <a:xfrm flipH="1">
            <a:off x="11184565" y="5881379"/>
            <a:ext cx="139200" cy="139911"/>
          </a:xfrm>
          <a:prstGeom prst="ellipse">
            <a:avLst/>
          </a:prstGeom>
          <a:solidFill>
            <a:srgbClr val="FFBD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0" name="วงรี 69"/>
          <p:cNvSpPr/>
          <p:nvPr userDrawn="1"/>
        </p:nvSpPr>
        <p:spPr>
          <a:xfrm flipH="1">
            <a:off x="11088555" y="5667490"/>
            <a:ext cx="139200" cy="139911"/>
          </a:xfrm>
          <a:prstGeom prst="ellipse">
            <a:avLst/>
          </a:prstGeom>
          <a:solidFill>
            <a:srgbClr val="EFD9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1" name="วงรี 70"/>
          <p:cNvSpPr/>
          <p:nvPr userDrawn="1"/>
        </p:nvSpPr>
        <p:spPr>
          <a:xfrm flipH="1">
            <a:off x="11242917" y="5444379"/>
            <a:ext cx="139200" cy="139911"/>
          </a:xfrm>
          <a:prstGeom prst="ellipse">
            <a:avLst/>
          </a:prstGeom>
          <a:solidFill>
            <a:srgbClr val="D597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72" name="กลุ่ม 71"/>
          <p:cNvGrpSpPr/>
          <p:nvPr userDrawn="1"/>
        </p:nvGrpSpPr>
        <p:grpSpPr>
          <a:xfrm>
            <a:off x="10264921" y="5511865"/>
            <a:ext cx="4005304" cy="3101032"/>
            <a:chOff x="7698691" y="4133899"/>
            <a:chExt cx="3003978" cy="2325774"/>
          </a:xfrm>
        </p:grpSpPr>
        <p:sp>
          <p:nvSpPr>
            <p:cNvPr id="73" name="เมฆ 72"/>
            <p:cNvSpPr/>
            <p:nvPr/>
          </p:nvSpPr>
          <p:spPr>
            <a:xfrm rot="19399497" flipH="1">
              <a:off x="7698691" y="4284087"/>
              <a:ext cx="3003978" cy="2175586"/>
            </a:xfrm>
            <a:prstGeom prst="cloud">
              <a:avLst/>
            </a:prstGeom>
            <a:solidFill>
              <a:schemeClr val="accent4">
                <a:lumMod val="60000"/>
                <a:lumOff val="40000"/>
              </a:schemeClr>
            </a:solidFill>
            <a:ln>
              <a:noFill/>
            </a:ln>
            <a:effectLst>
              <a:outerShdw blurRad="50800" dist="38100" dir="10800000" algn="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74" name="รูปภาพ 7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8138774" y="4133899"/>
              <a:ext cx="956993" cy="1030139"/>
            </a:xfrm>
            <a:prstGeom prst="rect">
              <a:avLst/>
            </a:prstGeom>
          </p:spPr>
        </p:pic>
      </p:grpSp>
      <p:grpSp>
        <p:nvGrpSpPr>
          <p:cNvPr id="75" name="กลุ่ม 74"/>
          <p:cNvGrpSpPr/>
          <p:nvPr userDrawn="1"/>
        </p:nvGrpSpPr>
        <p:grpSpPr>
          <a:xfrm>
            <a:off x="10194989" y="-1564486"/>
            <a:ext cx="4005304" cy="3325172"/>
            <a:chOff x="7646242" y="-1173366"/>
            <a:chExt cx="3003978" cy="2493879"/>
          </a:xfrm>
        </p:grpSpPr>
        <p:grpSp>
          <p:nvGrpSpPr>
            <p:cNvPr id="76" name="กลุ่ม 75"/>
            <p:cNvGrpSpPr/>
            <p:nvPr/>
          </p:nvGrpSpPr>
          <p:grpSpPr>
            <a:xfrm>
              <a:off x="7646242" y="-1173366"/>
              <a:ext cx="3003978" cy="2175586"/>
              <a:chOff x="7646242" y="-1173366"/>
              <a:chExt cx="3003978" cy="2175586"/>
            </a:xfrm>
          </p:grpSpPr>
          <p:sp>
            <p:nvSpPr>
              <p:cNvPr id="79" name="เมฆ 78"/>
              <p:cNvSpPr/>
              <p:nvPr/>
            </p:nvSpPr>
            <p:spPr>
              <a:xfrm rot="12665460" flipH="1">
                <a:off x="7646242" y="-1173366"/>
                <a:ext cx="3003978" cy="2175586"/>
              </a:xfrm>
              <a:prstGeom prst="cloud">
                <a:avLst/>
              </a:prstGeom>
              <a:solidFill>
                <a:schemeClr val="accent4">
                  <a:lumMod val="60000"/>
                  <a:lumOff val="40000"/>
                </a:schemeClr>
              </a:solidFill>
              <a:ln>
                <a:noFill/>
              </a:ln>
              <a:effectLst>
                <a:outerShdw blurRad="50800" dist="38100" dir="10800000" algn="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80" name="รูปภาพ 7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9499349">
                <a:off x="8820472" y="66491"/>
                <a:ext cx="229657" cy="246544"/>
              </a:xfrm>
              <a:prstGeom prst="rect">
                <a:avLst/>
              </a:prstGeom>
            </p:spPr>
          </p:pic>
          <p:pic>
            <p:nvPicPr>
              <p:cNvPr id="81" name="รูปภาพ 80"/>
              <p:cNvPicPr>
                <a:picLocks noChangeAspect="1"/>
              </p:cNvPicPr>
              <p:nvPr/>
            </p:nvPicPr>
            <p:blipFill rotWithShape="1">
              <a:blip r:embed="rId7" cstate="print">
                <a:extLst>
                  <a:ext uri="{BEBA8EAE-BF5A-486C-A8C5-ECC9F3942E4B}">
                    <a14:imgProps xmlns:a14="http://schemas.microsoft.com/office/drawing/2010/main">
                      <a14:imgLayer r:embed="rId8">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7669898" y="404338"/>
                <a:ext cx="152400" cy="169377"/>
              </a:xfrm>
              <a:prstGeom prst="rect">
                <a:avLst/>
              </a:prstGeom>
            </p:spPr>
          </p:pic>
        </p:grpSp>
        <p:pic>
          <p:nvPicPr>
            <p:cNvPr id="77" name="รูปภาพ 7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884368" y="130425"/>
              <a:ext cx="1225696" cy="929157"/>
            </a:xfrm>
            <a:prstGeom prst="rect">
              <a:avLst/>
            </a:prstGeom>
            <a:effectLst>
              <a:outerShdw blurRad="50800" dist="25400" dir="8100000" algn="tr" rotWithShape="0">
                <a:schemeClr val="accent4">
                  <a:alpha val="40000"/>
                </a:schemeClr>
              </a:outerShdw>
            </a:effectLst>
          </p:spPr>
        </p:pic>
        <p:pic>
          <p:nvPicPr>
            <p:cNvPr id="78" name="รูปภาพ 7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20950593">
              <a:off x="8676195" y="1028818"/>
              <a:ext cx="274017" cy="291695"/>
            </a:xfrm>
            <a:prstGeom prst="rect">
              <a:avLst/>
            </a:prstGeom>
          </p:spPr>
        </p:pic>
      </p:grpSp>
    </p:spTree>
    <p:extLst>
      <p:ext uri="{BB962C8B-B14F-4D97-AF65-F5344CB8AC3E}">
        <p14:creationId xmlns:p14="http://schemas.microsoft.com/office/powerpoint/2010/main" val="1640577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repeatCount="indefinite" fill="hold" grpId="0" nodeType="withEffect">
                                  <p:stCondLst>
                                    <p:cond delay="0"/>
                                  </p:stCondLst>
                                  <p:endCondLst>
                                    <p:cond evt="onNext" delay="0">
                                      <p:tgtEl>
                                        <p:sldTgt/>
                                      </p:tgtEl>
                                    </p:cond>
                                  </p:endCondLst>
                                  <p:childTnLst>
                                    <p:set>
                                      <p:cBhvr>
                                        <p:cTn id="6" dur="1" fill="hold">
                                          <p:stCondLst>
                                            <p:cond delay="0"/>
                                          </p:stCondLst>
                                        </p:cTn>
                                        <p:tgtEl>
                                          <p:spTgt spid="66"/>
                                        </p:tgtEl>
                                        <p:attrNameLst>
                                          <p:attrName>style.visibility</p:attrName>
                                        </p:attrNameLst>
                                      </p:cBhvr>
                                      <p:to>
                                        <p:strVal val="visible"/>
                                      </p:to>
                                    </p:set>
                                    <p:animEffect transition="in" filter="fade">
                                      <p:cBhvr>
                                        <p:cTn id="7" dur="2000"/>
                                        <p:tgtEl>
                                          <p:spTgt spid="66"/>
                                        </p:tgtEl>
                                      </p:cBhvr>
                                    </p:animEffect>
                                    <p:anim calcmode="lin" valueType="num">
                                      <p:cBhvr>
                                        <p:cTn id="8" dur="2000" fill="hold"/>
                                        <p:tgtEl>
                                          <p:spTgt spid="66"/>
                                        </p:tgtEl>
                                        <p:attrNameLst>
                                          <p:attrName>ppt_x</p:attrName>
                                        </p:attrNameLst>
                                      </p:cBhvr>
                                      <p:tavLst>
                                        <p:tav tm="0">
                                          <p:val>
                                            <p:strVal val="#ppt_x"/>
                                          </p:val>
                                        </p:tav>
                                        <p:tav tm="100000">
                                          <p:val>
                                            <p:strVal val="#ppt_x"/>
                                          </p:val>
                                        </p:tav>
                                      </p:tavLst>
                                    </p:anim>
                                    <p:anim calcmode="lin" valueType="num">
                                      <p:cBhvr>
                                        <p:cTn id="9" dur="2000" fill="hold"/>
                                        <p:tgtEl>
                                          <p:spTgt spid="66"/>
                                        </p:tgtEl>
                                        <p:attrNameLst>
                                          <p:attrName>ppt_y</p:attrName>
                                        </p:attrNameLst>
                                      </p:cBhvr>
                                      <p:tavLst>
                                        <p:tav tm="0">
                                          <p:val>
                                            <p:strVal val="#ppt_y+.1"/>
                                          </p:val>
                                        </p:tav>
                                        <p:tav tm="100000">
                                          <p:val>
                                            <p:strVal val="#ppt_y"/>
                                          </p:val>
                                        </p:tav>
                                      </p:tavLst>
                                    </p:anim>
                                  </p:childTnLst>
                                </p:cTn>
                              </p:par>
                              <p:par>
                                <p:cTn id="10" presetID="42" presetClass="entr" presetSubtype="0" repeatCount="indefinite" fill="hold" grpId="0" nodeType="withEffect">
                                  <p:stCondLst>
                                    <p:cond delay="0"/>
                                  </p:stCondLst>
                                  <p:endCondLst>
                                    <p:cond evt="onNext" delay="0">
                                      <p:tgtEl>
                                        <p:sldTgt/>
                                      </p:tgtEl>
                                    </p:cond>
                                  </p:endCondLst>
                                  <p:childTnLst>
                                    <p:set>
                                      <p:cBhvr>
                                        <p:cTn id="11" dur="1" fill="hold">
                                          <p:stCondLst>
                                            <p:cond delay="0"/>
                                          </p:stCondLst>
                                        </p:cTn>
                                        <p:tgtEl>
                                          <p:spTgt spid="67"/>
                                        </p:tgtEl>
                                        <p:attrNameLst>
                                          <p:attrName>style.visibility</p:attrName>
                                        </p:attrNameLst>
                                      </p:cBhvr>
                                      <p:to>
                                        <p:strVal val="visible"/>
                                      </p:to>
                                    </p:set>
                                    <p:animEffect transition="in" filter="fade">
                                      <p:cBhvr>
                                        <p:cTn id="12" dur="2000"/>
                                        <p:tgtEl>
                                          <p:spTgt spid="67"/>
                                        </p:tgtEl>
                                      </p:cBhvr>
                                    </p:animEffect>
                                    <p:anim calcmode="lin" valueType="num">
                                      <p:cBhvr>
                                        <p:cTn id="13" dur="2000" fill="hold"/>
                                        <p:tgtEl>
                                          <p:spTgt spid="67"/>
                                        </p:tgtEl>
                                        <p:attrNameLst>
                                          <p:attrName>ppt_x</p:attrName>
                                        </p:attrNameLst>
                                      </p:cBhvr>
                                      <p:tavLst>
                                        <p:tav tm="0">
                                          <p:val>
                                            <p:strVal val="#ppt_x"/>
                                          </p:val>
                                        </p:tav>
                                        <p:tav tm="100000">
                                          <p:val>
                                            <p:strVal val="#ppt_x"/>
                                          </p:val>
                                        </p:tav>
                                      </p:tavLst>
                                    </p:anim>
                                    <p:anim calcmode="lin" valueType="num">
                                      <p:cBhvr>
                                        <p:cTn id="14" dur="2000" fill="hold"/>
                                        <p:tgtEl>
                                          <p:spTgt spid="67"/>
                                        </p:tgtEl>
                                        <p:attrNameLst>
                                          <p:attrName>ppt_y</p:attrName>
                                        </p:attrNameLst>
                                      </p:cBhvr>
                                      <p:tavLst>
                                        <p:tav tm="0">
                                          <p:val>
                                            <p:strVal val="#ppt_y+.1"/>
                                          </p:val>
                                        </p:tav>
                                        <p:tav tm="100000">
                                          <p:val>
                                            <p:strVal val="#ppt_y"/>
                                          </p:val>
                                        </p:tav>
                                      </p:tavLst>
                                    </p:anim>
                                  </p:childTnLst>
                                </p:cTn>
                              </p:par>
                              <p:par>
                                <p:cTn id="15" presetID="42" presetClass="entr" presetSubtype="0" repeatCount="indefinite" fill="hold" grpId="0" nodeType="withEffect">
                                  <p:stCondLst>
                                    <p:cond delay="0"/>
                                  </p:stCondLst>
                                  <p:endCondLst>
                                    <p:cond evt="onNext" delay="0">
                                      <p:tgtEl>
                                        <p:sldTgt/>
                                      </p:tgtEl>
                                    </p:cond>
                                  </p:endCondLst>
                                  <p:childTnLst>
                                    <p:set>
                                      <p:cBhvr>
                                        <p:cTn id="16" dur="1" fill="hold">
                                          <p:stCondLst>
                                            <p:cond delay="0"/>
                                          </p:stCondLst>
                                        </p:cTn>
                                        <p:tgtEl>
                                          <p:spTgt spid="68"/>
                                        </p:tgtEl>
                                        <p:attrNameLst>
                                          <p:attrName>style.visibility</p:attrName>
                                        </p:attrNameLst>
                                      </p:cBhvr>
                                      <p:to>
                                        <p:strVal val="visible"/>
                                      </p:to>
                                    </p:set>
                                    <p:animEffect transition="in" filter="fade">
                                      <p:cBhvr>
                                        <p:cTn id="17" dur="2000"/>
                                        <p:tgtEl>
                                          <p:spTgt spid="68"/>
                                        </p:tgtEl>
                                      </p:cBhvr>
                                    </p:animEffect>
                                    <p:anim calcmode="lin" valueType="num">
                                      <p:cBhvr>
                                        <p:cTn id="18" dur="2000" fill="hold"/>
                                        <p:tgtEl>
                                          <p:spTgt spid="68"/>
                                        </p:tgtEl>
                                        <p:attrNameLst>
                                          <p:attrName>ppt_x</p:attrName>
                                        </p:attrNameLst>
                                      </p:cBhvr>
                                      <p:tavLst>
                                        <p:tav tm="0">
                                          <p:val>
                                            <p:strVal val="#ppt_x"/>
                                          </p:val>
                                        </p:tav>
                                        <p:tav tm="100000">
                                          <p:val>
                                            <p:strVal val="#ppt_x"/>
                                          </p:val>
                                        </p:tav>
                                      </p:tavLst>
                                    </p:anim>
                                    <p:anim calcmode="lin" valueType="num">
                                      <p:cBhvr>
                                        <p:cTn id="19" dur="2000" fill="hold"/>
                                        <p:tgtEl>
                                          <p:spTgt spid="68"/>
                                        </p:tgtEl>
                                        <p:attrNameLst>
                                          <p:attrName>ppt_y</p:attrName>
                                        </p:attrNameLst>
                                      </p:cBhvr>
                                      <p:tavLst>
                                        <p:tav tm="0">
                                          <p:val>
                                            <p:strVal val="#ppt_y+.1"/>
                                          </p:val>
                                        </p:tav>
                                        <p:tav tm="100000">
                                          <p:val>
                                            <p:strVal val="#ppt_y"/>
                                          </p:val>
                                        </p:tav>
                                      </p:tavLst>
                                    </p:anim>
                                  </p:childTnLst>
                                </p:cTn>
                              </p:par>
                              <p:par>
                                <p:cTn id="20" presetID="42" presetClass="entr" presetSubtype="0" repeatCount="indefinite" fill="hold" grpId="0" nodeType="withEffect">
                                  <p:stCondLst>
                                    <p:cond delay="0"/>
                                  </p:stCondLst>
                                  <p:endCondLst>
                                    <p:cond evt="onNext" delay="0">
                                      <p:tgtEl>
                                        <p:sldTgt/>
                                      </p:tgtEl>
                                    </p:cond>
                                  </p:endCondLst>
                                  <p:childTnLst>
                                    <p:set>
                                      <p:cBhvr>
                                        <p:cTn id="21" dur="1" fill="hold">
                                          <p:stCondLst>
                                            <p:cond delay="0"/>
                                          </p:stCondLst>
                                        </p:cTn>
                                        <p:tgtEl>
                                          <p:spTgt spid="69"/>
                                        </p:tgtEl>
                                        <p:attrNameLst>
                                          <p:attrName>style.visibility</p:attrName>
                                        </p:attrNameLst>
                                      </p:cBhvr>
                                      <p:to>
                                        <p:strVal val="visible"/>
                                      </p:to>
                                    </p:set>
                                    <p:animEffect transition="in" filter="fade">
                                      <p:cBhvr>
                                        <p:cTn id="22" dur="2000"/>
                                        <p:tgtEl>
                                          <p:spTgt spid="69"/>
                                        </p:tgtEl>
                                      </p:cBhvr>
                                    </p:animEffect>
                                    <p:anim calcmode="lin" valueType="num">
                                      <p:cBhvr>
                                        <p:cTn id="23" dur="2000" fill="hold"/>
                                        <p:tgtEl>
                                          <p:spTgt spid="69"/>
                                        </p:tgtEl>
                                        <p:attrNameLst>
                                          <p:attrName>ppt_x</p:attrName>
                                        </p:attrNameLst>
                                      </p:cBhvr>
                                      <p:tavLst>
                                        <p:tav tm="0">
                                          <p:val>
                                            <p:strVal val="#ppt_x"/>
                                          </p:val>
                                        </p:tav>
                                        <p:tav tm="100000">
                                          <p:val>
                                            <p:strVal val="#ppt_x"/>
                                          </p:val>
                                        </p:tav>
                                      </p:tavLst>
                                    </p:anim>
                                    <p:anim calcmode="lin" valueType="num">
                                      <p:cBhvr>
                                        <p:cTn id="24" dur="2000" fill="hold"/>
                                        <p:tgtEl>
                                          <p:spTgt spid="69"/>
                                        </p:tgtEl>
                                        <p:attrNameLst>
                                          <p:attrName>ppt_y</p:attrName>
                                        </p:attrNameLst>
                                      </p:cBhvr>
                                      <p:tavLst>
                                        <p:tav tm="0">
                                          <p:val>
                                            <p:strVal val="#ppt_y+.1"/>
                                          </p:val>
                                        </p:tav>
                                        <p:tav tm="100000">
                                          <p:val>
                                            <p:strVal val="#ppt_y"/>
                                          </p:val>
                                        </p:tav>
                                      </p:tavLst>
                                    </p:anim>
                                  </p:childTnLst>
                                </p:cTn>
                              </p:par>
                              <p:par>
                                <p:cTn id="25" presetID="42" presetClass="entr" presetSubtype="0" repeatCount="indefinite" fill="hold" grpId="0" nodeType="withEffect">
                                  <p:stCondLst>
                                    <p:cond delay="0"/>
                                  </p:stCondLst>
                                  <p:endCondLst>
                                    <p:cond evt="onNext" delay="0">
                                      <p:tgtEl>
                                        <p:sldTgt/>
                                      </p:tgtEl>
                                    </p:cond>
                                  </p:endCondLst>
                                  <p:childTnLst>
                                    <p:set>
                                      <p:cBhvr>
                                        <p:cTn id="26" dur="1" fill="hold">
                                          <p:stCondLst>
                                            <p:cond delay="0"/>
                                          </p:stCondLst>
                                        </p:cTn>
                                        <p:tgtEl>
                                          <p:spTgt spid="70"/>
                                        </p:tgtEl>
                                        <p:attrNameLst>
                                          <p:attrName>style.visibility</p:attrName>
                                        </p:attrNameLst>
                                      </p:cBhvr>
                                      <p:to>
                                        <p:strVal val="visible"/>
                                      </p:to>
                                    </p:set>
                                    <p:animEffect transition="in" filter="fade">
                                      <p:cBhvr>
                                        <p:cTn id="27" dur="2000"/>
                                        <p:tgtEl>
                                          <p:spTgt spid="70"/>
                                        </p:tgtEl>
                                      </p:cBhvr>
                                    </p:animEffect>
                                    <p:anim calcmode="lin" valueType="num">
                                      <p:cBhvr>
                                        <p:cTn id="28" dur="2000" fill="hold"/>
                                        <p:tgtEl>
                                          <p:spTgt spid="70"/>
                                        </p:tgtEl>
                                        <p:attrNameLst>
                                          <p:attrName>ppt_x</p:attrName>
                                        </p:attrNameLst>
                                      </p:cBhvr>
                                      <p:tavLst>
                                        <p:tav tm="0">
                                          <p:val>
                                            <p:strVal val="#ppt_x"/>
                                          </p:val>
                                        </p:tav>
                                        <p:tav tm="100000">
                                          <p:val>
                                            <p:strVal val="#ppt_x"/>
                                          </p:val>
                                        </p:tav>
                                      </p:tavLst>
                                    </p:anim>
                                    <p:anim calcmode="lin" valueType="num">
                                      <p:cBhvr>
                                        <p:cTn id="29" dur="2000" fill="hold"/>
                                        <p:tgtEl>
                                          <p:spTgt spid="70"/>
                                        </p:tgtEl>
                                        <p:attrNameLst>
                                          <p:attrName>ppt_y</p:attrName>
                                        </p:attrNameLst>
                                      </p:cBhvr>
                                      <p:tavLst>
                                        <p:tav tm="0">
                                          <p:val>
                                            <p:strVal val="#ppt_y+.1"/>
                                          </p:val>
                                        </p:tav>
                                        <p:tav tm="100000">
                                          <p:val>
                                            <p:strVal val="#ppt_y"/>
                                          </p:val>
                                        </p:tav>
                                      </p:tavLst>
                                    </p:anim>
                                  </p:childTnLst>
                                </p:cTn>
                              </p:par>
                              <p:par>
                                <p:cTn id="30" presetID="42" presetClass="entr" presetSubtype="0" repeatCount="indefinite" fill="hold" grpId="0" nodeType="withEffect">
                                  <p:stCondLst>
                                    <p:cond delay="0"/>
                                  </p:stCondLst>
                                  <p:endCondLst>
                                    <p:cond evt="onNext" delay="0">
                                      <p:tgtEl>
                                        <p:sldTgt/>
                                      </p:tgtEl>
                                    </p:cond>
                                  </p:endCondLst>
                                  <p:childTnLst>
                                    <p:set>
                                      <p:cBhvr>
                                        <p:cTn id="31" dur="1" fill="hold">
                                          <p:stCondLst>
                                            <p:cond delay="0"/>
                                          </p:stCondLst>
                                        </p:cTn>
                                        <p:tgtEl>
                                          <p:spTgt spid="71"/>
                                        </p:tgtEl>
                                        <p:attrNameLst>
                                          <p:attrName>style.visibility</p:attrName>
                                        </p:attrNameLst>
                                      </p:cBhvr>
                                      <p:to>
                                        <p:strVal val="visible"/>
                                      </p:to>
                                    </p:set>
                                    <p:animEffect transition="in" filter="fade">
                                      <p:cBhvr>
                                        <p:cTn id="32" dur="2000"/>
                                        <p:tgtEl>
                                          <p:spTgt spid="71"/>
                                        </p:tgtEl>
                                      </p:cBhvr>
                                    </p:animEffect>
                                    <p:anim calcmode="lin" valueType="num">
                                      <p:cBhvr>
                                        <p:cTn id="33" dur="2000" fill="hold"/>
                                        <p:tgtEl>
                                          <p:spTgt spid="71"/>
                                        </p:tgtEl>
                                        <p:attrNameLst>
                                          <p:attrName>ppt_x</p:attrName>
                                        </p:attrNameLst>
                                      </p:cBhvr>
                                      <p:tavLst>
                                        <p:tav tm="0">
                                          <p:val>
                                            <p:strVal val="#ppt_x"/>
                                          </p:val>
                                        </p:tav>
                                        <p:tav tm="100000">
                                          <p:val>
                                            <p:strVal val="#ppt_x"/>
                                          </p:val>
                                        </p:tav>
                                      </p:tavLst>
                                    </p:anim>
                                    <p:anim calcmode="lin" valueType="num">
                                      <p:cBhvr>
                                        <p:cTn id="34" dur="2000" fill="hold"/>
                                        <p:tgtEl>
                                          <p:spTgt spid="7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animBg="1"/>
      <p:bldP spid="67" grpId="0" animBg="1"/>
      <p:bldP spid="68" grpId="0" animBg="1"/>
      <p:bldP spid="69" grpId="0" animBg="1"/>
      <p:bldP spid="70" grpId="0" animBg="1"/>
      <p:bldP spid="71" grpId="0" animBg="1"/>
    </p:bld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7_เค้าโครงแบบกำหนดเอง">
    <p:spTree>
      <p:nvGrpSpPr>
        <p:cNvPr id="1" name=""/>
        <p:cNvGrpSpPr/>
        <p:nvPr/>
      </p:nvGrpSpPr>
      <p:grpSpPr>
        <a:xfrm>
          <a:off x="0" y="0"/>
          <a:ext cx="0" cy="0"/>
          <a:chOff x="0" y="0"/>
          <a:chExt cx="0" cy="0"/>
        </a:xfrm>
      </p:grpSpPr>
      <p:grpSp>
        <p:nvGrpSpPr>
          <p:cNvPr id="6" name="กลุ่ม 5"/>
          <p:cNvGrpSpPr/>
          <p:nvPr userDrawn="1"/>
        </p:nvGrpSpPr>
        <p:grpSpPr>
          <a:xfrm>
            <a:off x="335361" y="356660"/>
            <a:ext cx="11425271" cy="6124221"/>
            <a:chOff x="251519" y="267494"/>
            <a:chExt cx="8568953" cy="4593166"/>
          </a:xfrm>
        </p:grpSpPr>
        <p:sp>
          <p:nvSpPr>
            <p:cNvPr id="7" name="สี่เหลี่ยมผืนผ้า 6"/>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8" name="กลุ่ม 7"/>
            <p:cNvGrpSpPr/>
            <p:nvPr userDrawn="1"/>
          </p:nvGrpSpPr>
          <p:grpSpPr>
            <a:xfrm>
              <a:off x="251519" y="267494"/>
              <a:ext cx="8568953" cy="4593166"/>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sp>
        <p:nvSpPr>
          <p:cNvPr id="2" name="ชื่อเรื่อง 1"/>
          <p:cNvSpPr>
            <a:spLocks noGrp="1"/>
          </p:cNvSpPr>
          <p:nvPr>
            <p:ph type="title"/>
          </p:nvPr>
        </p:nvSpPr>
        <p:spPr>
          <a:xfrm>
            <a:off x="609600" y="274639"/>
            <a:ext cx="10972800" cy="1143000"/>
          </a:xfrm>
          <a:prstGeom prst="rect">
            <a:avLst/>
          </a:prstGeom>
        </p:spPr>
        <p:txBody>
          <a:bodyPr>
            <a:normAutofit/>
          </a:bodyPr>
          <a:lstStyle>
            <a:lvl1pPr>
              <a:defRPr sz="4800"/>
            </a:lvl1pPr>
          </a:lstStyle>
          <a:p>
            <a:r>
              <a:rPr lang="th-TH"/>
              <a:t>คลิกเพื่อแก้ไขลักษณะชื่อเรื่องต้นแบบ</a:t>
            </a:r>
          </a:p>
        </p:txBody>
      </p:sp>
      <p:sp>
        <p:nvSpPr>
          <p:cNvPr id="3" name="ตัวแทนวันที่ 2"/>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11/03/66</a:t>
            </a:fld>
            <a:endParaRPr lang="th-TH">
              <a:solidFill>
                <a:prstClr val="black">
                  <a:tint val="75000"/>
                </a:prstClr>
              </a:solidFill>
            </a:endParaRPr>
          </a:p>
        </p:txBody>
      </p:sp>
      <p:sp>
        <p:nvSpPr>
          <p:cNvPr id="4" name="ตัวแทนท้ายกระดาษ 3"/>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5" name="ตัวแทนหมายเลขภาพนิ่ง 4"/>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grpSp>
        <p:nvGrpSpPr>
          <p:cNvPr id="57" name="กลุ่ม 56"/>
          <p:cNvGrpSpPr/>
          <p:nvPr userDrawn="1"/>
        </p:nvGrpSpPr>
        <p:grpSpPr>
          <a:xfrm>
            <a:off x="465968" y="6157387"/>
            <a:ext cx="3015709" cy="600000"/>
            <a:chOff x="3289945" y="3405879"/>
            <a:chExt cx="2261782" cy="450000"/>
          </a:xfrm>
        </p:grpSpPr>
        <p:sp>
          <p:nvSpPr>
            <p:cNvPr id="58" name="วงรี 57"/>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9" name="วงรี 58"/>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0" name="วงรี 59"/>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1" name="วงรี 60"/>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62" name="รูปแบบอิสระ 61"/>
          <p:cNvSpPr/>
          <p:nvPr userDrawn="1"/>
        </p:nvSpPr>
        <p:spPr>
          <a:xfrm>
            <a:off x="6370466" y="1776965"/>
            <a:ext cx="4801687" cy="3557176"/>
          </a:xfrm>
          <a:custGeom>
            <a:avLst/>
            <a:gdLst>
              <a:gd name="connsiteX0" fmla="*/ 408795 w 1623177"/>
              <a:gd name="connsiteY0" fmla="*/ 1456766 h 1482940"/>
              <a:gd name="connsiteX1" fmla="*/ 20868 w 1623177"/>
              <a:gd name="connsiteY1" fmla="*/ 1041130 h 1482940"/>
              <a:gd name="connsiteX2" fmla="*/ 131704 w 1623177"/>
              <a:gd name="connsiteY2" fmla="*/ 265275 h 1482940"/>
              <a:gd name="connsiteX3" fmla="*/ 796722 w 1623177"/>
              <a:gd name="connsiteY3" fmla="*/ 2039 h 1482940"/>
              <a:gd name="connsiteX4" fmla="*/ 1558722 w 1623177"/>
              <a:gd name="connsiteY4" fmla="*/ 376111 h 1482940"/>
              <a:gd name="connsiteX5" fmla="*/ 1447886 w 1623177"/>
              <a:gd name="connsiteY5" fmla="*/ 1318221 h 1482940"/>
              <a:gd name="connsiteX6" fmla="*/ 408795 w 1623177"/>
              <a:gd name="connsiteY6" fmla="*/ 1456766 h 1482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23177" h="1482940">
                <a:moveTo>
                  <a:pt x="408795" y="1456766"/>
                </a:moveTo>
                <a:cubicBezTo>
                  <a:pt x="170959" y="1410584"/>
                  <a:pt x="67050" y="1239712"/>
                  <a:pt x="20868" y="1041130"/>
                </a:cubicBezTo>
                <a:cubicBezTo>
                  <a:pt x="-25314" y="842548"/>
                  <a:pt x="2395" y="438457"/>
                  <a:pt x="131704" y="265275"/>
                </a:cubicBezTo>
                <a:cubicBezTo>
                  <a:pt x="261013" y="92093"/>
                  <a:pt x="558886" y="-16434"/>
                  <a:pt x="796722" y="2039"/>
                </a:cubicBezTo>
                <a:cubicBezTo>
                  <a:pt x="1034558" y="20512"/>
                  <a:pt x="1450195" y="156747"/>
                  <a:pt x="1558722" y="376111"/>
                </a:cubicBezTo>
                <a:cubicBezTo>
                  <a:pt x="1667249" y="595475"/>
                  <a:pt x="1644159" y="1131185"/>
                  <a:pt x="1447886" y="1318221"/>
                </a:cubicBezTo>
                <a:cubicBezTo>
                  <a:pt x="1251613" y="1505257"/>
                  <a:pt x="646631" y="1502948"/>
                  <a:pt x="408795" y="1456766"/>
                </a:cubicBezTo>
                <a:close/>
              </a:path>
            </a:pathLst>
          </a:custGeom>
          <a:solidFill>
            <a:srgbClr val="FFDD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63" name="Google Shape;4631;p79"/>
          <p:cNvGrpSpPr/>
          <p:nvPr userDrawn="1"/>
        </p:nvGrpSpPr>
        <p:grpSpPr>
          <a:xfrm>
            <a:off x="1099114" y="1908603"/>
            <a:ext cx="4358524" cy="3458721"/>
            <a:chOff x="4147875" y="986011"/>
            <a:chExt cx="3842140" cy="3019074"/>
          </a:xfrm>
          <a:effectLst>
            <a:outerShdw blurRad="50800" dist="38100" dir="2700000" algn="tl" rotWithShape="0">
              <a:schemeClr val="accent4">
                <a:lumMod val="60000"/>
                <a:lumOff val="40000"/>
                <a:alpha val="40000"/>
              </a:schemeClr>
            </a:outerShdw>
          </a:effectLst>
        </p:grpSpPr>
        <p:sp>
          <p:nvSpPr>
            <p:cNvPr id="64" name="Google Shape;4633;p79"/>
            <p:cNvSpPr/>
            <p:nvPr/>
          </p:nvSpPr>
          <p:spPr>
            <a:xfrm>
              <a:off x="5602961" y="3553821"/>
              <a:ext cx="928770" cy="386339"/>
            </a:xfrm>
            <a:custGeom>
              <a:avLst/>
              <a:gdLst>
                <a:gd name="connsiteX0" fmla="*/ 1507 w 10193"/>
                <a:gd name="connsiteY0" fmla="*/ 0 h 11364"/>
                <a:gd name="connsiteX1" fmla="*/ 0 w 10193"/>
                <a:gd name="connsiteY1" fmla="*/ 11364 h 11364"/>
                <a:gd name="connsiteX2" fmla="*/ 10193 w 10193"/>
                <a:gd name="connsiteY2" fmla="*/ 5622 h 11364"/>
                <a:gd name="connsiteX3" fmla="*/ 9460 w 10193"/>
                <a:gd name="connsiteY3" fmla="*/ 0 h 11364"/>
                <a:gd name="connsiteX4" fmla="*/ 1507 w 10193"/>
                <a:gd name="connsiteY4" fmla="*/ 0 h 11364"/>
                <a:gd name="connsiteX0" fmla="*/ 1507 w 10930"/>
                <a:gd name="connsiteY0" fmla="*/ 0 h 11857"/>
                <a:gd name="connsiteX1" fmla="*/ 0 w 10930"/>
                <a:gd name="connsiteY1" fmla="*/ 11364 h 11857"/>
                <a:gd name="connsiteX2" fmla="*/ 10930 w 10930"/>
                <a:gd name="connsiteY2" fmla="*/ 11466 h 11857"/>
                <a:gd name="connsiteX3" fmla="*/ 9460 w 10930"/>
                <a:gd name="connsiteY3" fmla="*/ 0 h 11857"/>
                <a:gd name="connsiteX4" fmla="*/ 1507 w 10930"/>
                <a:gd name="connsiteY4" fmla="*/ 0 h 11857"/>
                <a:gd name="connsiteX0" fmla="*/ 1507 w 10930"/>
                <a:gd name="connsiteY0" fmla="*/ 0 h 11474"/>
                <a:gd name="connsiteX1" fmla="*/ 0 w 10930"/>
                <a:gd name="connsiteY1" fmla="*/ 11364 h 11474"/>
                <a:gd name="connsiteX2" fmla="*/ 10930 w 10930"/>
                <a:gd name="connsiteY2" fmla="*/ 11466 h 11474"/>
                <a:gd name="connsiteX3" fmla="*/ 9460 w 10930"/>
                <a:gd name="connsiteY3" fmla="*/ 0 h 11474"/>
                <a:gd name="connsiteX4" fmla="*/ 1507 w 10930"/>
                <a:gd name="connsiteY4" fmla="*/ 0 h 11474"/>
                <a:gd name="connsiteX0" fmla="*/ 1507 w 10930"/>
                <a:gd name="connsiteY0" fmla="*/ 0 h 11527"/>
                <a:gd name="connsiteX1" fmla="*/ 0 w 10930"/>
                <a:gd name="connsiteY1" fmla="*/ 11364 h 11527"/>
                <a:gd name="connsiteX2" fmla="*/ 10930 w 10930"/>
                <a:gd name="connsiteY2" fmla="*/ 11466 h 11527"/>
                <a:gd name="connsiteX3" fmla="*/ 9460 w 10930"/>
                <a:gd name="connsiteY3" fmla="*/ 0 h 11527"/>
                <a:gd name="connsiteX4" fmla="*/ 1507 w 10930"/>
                <a:gd name="connsiteY4" fmla="*/ 0 h 115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30" h="11527" extrusionOk="0">
                  <a:moveTo>
                    <a:pt x="1507" y="0"/>
                  </a:moveTo>
                  <a:lnTo>
                    <a:pt x="0" y="11364"/>
                  </a:lnTo>
                  <a:cubicBezTo>
                    <a:pt x="3411" y="11469"/>
                    <a:pt x="7558" y="11611"/>
                    <a:pt x="10930" y="11466"/>
                  </a:cubicBezTo>
                  <a:cubicBezTo>
                    <a:pt x="10686" y="9592"/>
                    <a:pt x="9704" y="1874"/>
                    <a:pt x="9460" y="0"/>
                  </a:cubicBezTo>
                  <a:lnTo>
                    <a:pt x="1507" y="0"/>
                  </a:lnTo>
                  <a:close/>
                </a:path>
              </a:pathLst>
            </a:custGeom>
            <a:solidFill>
              <a:srgbClr val="FFE89F"/>
            </a:solidFill>
            <a:ln w="28575">
              <a:solidFill>
                <a:schemeClr val="tx1"/>
              </a:solid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FC Onigiri Outline"/>
                <a:ea typeface="+mn-ea"/>
                <a:cs typeface="FC Onigiri Outline"/>
              </a:endParaRPr>
            </a:p>
          </p:txBody>
        </p:sp>
        <p:sp>
          <p:nvSpPr>
            <p:cNvPr id="65" name="Google Shape;4634;p79"/>
            <p:cNvSpPr/>
            <p:nvPr/>
          </p:nvSpPr>
          <p:spPr>
            <a:xfrm>
              <a:off x="5520135" y="3939716"/>
              <a:ext cx="1097573" cy="65369"/>
            </a:xfrm>
            <a:custGeom>
              <a:avLst/>
              <a:gdLst/>
              <a:ahLst/>
              <a:cxnLst/>
              <a:rect l="l" t="t" r="r" b="b"/>
              <a:pathLst>
                <a:path w="23375" h="1541" extrusionOk="0">
                  <a:moveTo>
                    <a:pt x="492" y="0"/>
                  </a:moveTo>
                  <a:cubicBezTo>
                    <a:pt x="214" y="0"/>
                    <a:pt x="1" y="230"/>
                    <a:pt x="1" y="492"/>
                  </a:cubicBezTo>
                  <a:lnTo>
                    <a:pt x="1" y="1541"/>
                  </a:lnTo>
                  <a:lnTo>
                    <a:pt x="23375" y="1541"/>
                  </a:lnTo>
                  <a:lnTo>
                    <a:pt x="23375" y="492"/>
                  </a:lnTo>
                  <a:cubicBezTo>
                    <a:pt x="23375" y="213"/>
                    <a:pt x="23145" y="0"/>
                    <a:pt x="22883" y="0"/>
                  </a:cubicBezTo>
                  <a:close/>
                </a:path>
              </a:pathLst>
            </a:custGeom>
            <a:solidFill>
              <a:srgbClr val="B6A0B4"/>
            </a:solidFill>
            <a:ln w="28575">
              <a:solidFill>
                <a:schemeClr val="tx1"/>
              </a:solid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FC Onigiri Outline"/>
                <a:ea typeface="+mn-ea"/>
                <a:cs typeface="FC Onigiri Outline"/>
              </a:endParaRPr>
            </a:p>
          </p:txBody>
        </p:sp>
        <p:sp>
          <p:nvSpPr>
            <p:cNvPr id="66" name="Google Shape;4635;p79"/>
            <p:cNvSpPr/>
            <p:nvPr/>
          </p:nvSpPr>
          <p:spPr>
            <a:xfrm>
              <a:off x="4147875" y="1157727"/>
              <a:ext cx="3842140" cy="2479534"/>
            </a:xfrm>
            <a:custGeom>
              <a:avLst/>
              <a:gdLst/>
              <a:ahLst/>
              <a:cxnLst/>
              <a:rect l="l" t="t" r="r" b="b"/>
              <a:pathLst>
                <a:path w="81826" h="58452" extrusionOk="0">
                  <a:moveTo>
                    <a:pt x="1574" y="1"/>
                  </a:moveTo>
                  <a:cubicBezTo>
                    <a:pt x="705" y="1"/>
                    <a:pt x="0" y="689"/>
                    <a:pt x="0" y="1558"/>
                  </a:cubicBezTo>
                  <a:lnTo>
                    <a:pt x="0" y="56895"/>
                  </a:lnTo>
                  <a:cubicBezTo>
                    <a:pt x="0" y="57764"/>
                    <a:pt x="705" y="58452"/>
                    <a:pt x="1574" y="58452"/>
                  </a:cubicBezTo>
                  <a:lnTo>
                    <a:pt x="80252" y="58452"/>
                  </a:lnTo>
                  <a:cubicBezTo>
                    <a:pt x="81121" y="58452"/>
                    <a:pt x="81826" y="57764"/>
                    <a:pt x="81826" y="56895"/>
                  </a:cubicBezTo>
                  <a:lnTo>
                    <a:pt x="81826" y="1558"/>
                  </a:lnTo>
                  <a:cubicBezTo>
                    <a:pt x="81826" y="689"/>
                    <a:pt x="81121" y="1"/>
                    <a:pt x="80252" y="1"/>
                  </a:cubicBezTo>
                  <a:close/>
                </a:path>
              </a:pathLst>
            </a:custGeom>
            <a:solidFill>
              <a:srgbClr val="B6A0B4"/>
            </a:solidFill>
            <a:ln w="28575">
              <a:solidFill>
                <a:schemeClr val="tx1"/>
              </a:solid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FC Onigiri Outline"/>
                <a:ea typeface="+mn-ea"/>
                <a:cs typeface="FC Onigiri Outline"/>
              </a:endParaRPr>
            </a:p>
          </p:txBody>
        </p:sp>
        <p:sp>
          <p:nvSpPr>
            <p:cNvPr id="67" name="Google Shape;4636;p79"/>
            <p:cNvSpPr/>
            <p:nvPr/>
          </p:nvSpPr>
          <p:spPr>
            <a:xfrm>
              <a:off x="4147875" y="986011"/>
              <a:ext cx="3842140" cy="2359231"/>
            </a:xfrm>
            <a:custGeom>
              <a:avLst/>
              <a:gdLst/>
              <a:ahLst/>
              <a:cxnLst/>
              <a:rect l="l" t="t" r="r" b="b"/>
              <a:pathLst>
                <a:path w="81826" h="55616" extrusionOk="0">
                  <a:moveTo>
                    <a:pt x="2836" y="0"/>
                  </a:moveTo>
                  <a:cubicBezTo>
                    <a:pt x="1279" y="0"/>
                    <a:pt x="0" y="1279"/>
                    <a:pt x="0" y="2836"/>
                  </a:cubicBezTo>
                  <a:lnTo>
                    <a:pt x="0" y="55616"/>
                  </a:lnTo>
                  <a:lnTo>
                    <a:pt x="81826" y="55616"/>
                  </a:lnTo>
                  <a:lnTo>
                    <a:pt x="81826" y="2836"/>
                  </a:lnTo>
                  <a:cubicBezTo>
                    <a:pt x="81826" y="1279"/>
                    <a:pt x="80547" y="0"/>
                    <a:pt x="78973" y="0"/>
                  </a:cubicBezTo>
                  <a:close/>
                </a:path>
              </a:pathLst>
            </a:custGeom>
            <a:solidFill>
              <a:srgbClr val="FFE89F"/>
            </a:solidFill>
            <a:ln w="28575">
              <a:solidFill>
                <a:schemeClr val="tx1"/>
              </a:solid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FC Onigiri Outline"/>
                <a:ea typeface="+mn-ea"/>
                <a:cs typeface="FC Onigiri Outline"/>
              </a:endParaRPr>
            </a:p>
          </p:txBody>
        </p:sp>
        <p:sp>
          <p:nvSpPr>
            <p:cNvPr id="68" name="Google Shape;4637;p79"/>
            <p:cNvSpPr/>
            <p:nvPr/>
          </p:nvSpPr>
          <p:spPr>
            <a:xfrm>
              <a:off x="4351050" y="1150770"/>
              <a:ext cx="3435791" cy="1934437"/>
            </a:xfrm>
            <a:custGeom>
              <a:avLst/>
              <a:gdLst/>
              <a:ahLst/>
              <a:cxnLst/>
              <a:rect l="l" t="t" r="r" b="b"/>
              <a:pathLst>
                <a:path w="73172" h="45602" extrusionOk="0">
                  <a:moveTo>
                    <a:pt x="426" y="1"/>
                  </a:moveTo>
                  <a:cubicBezTo>
                    <a:pt x="197" y="1"/>
                    <a:pt x="0" y="181"/>
                    <a:pt x="0" y="411"/>
                  </a:cubicBezTo>
                  <a:lnTo>
                    <a:pt x="0" y="45175"/>
                  </a:lnTo>
                  <a:cubicBezTo>
                    <a:pt x="0" y="45405"/>
                    <a:pt x="197" y="45601"/>
                    <a:pt x="426" y="45601"/>
                  </a:cubicBezTo>
                  <a:lnTo>
                    <a:pt x="72745" y="45601"/>
                  </a:lnTo>
                  <a:cubicBezTo>
                    <a:pt x="72975" y="45601"/>
                    <a:pt x="73171" y="45405"/>
                    <a:pt x="73171" y="45175"/>
                  </a:cubicBezTo>
                  <a:lnTo>
                    <a:pt x="73171" y="411"/>
                  </a:lnTo>
                  <a:cubicBezTo>
                    <a:pt x="73171" y="181"/>
                    <a:pt x="72975" y="1"/>
                    <a:pt x="72745" y="1"/>
                  </a:cubicBezTo>
                  <a:close/>
                </a:path>
              </a:pathLst>
            </a:custGeom>
            <a:solidFill>
              <a:schemeClr val="bg1"/>
            </a:solidFill>
            <a:ln w="28575">
              <a:solidFill>
                <a:schemeClr val="tx1"/>
              </a:solid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FC Onigiri Outline"/>
                <a:ea typeface="+mn-ea"/>
                <a:cs typeface="FC Onigiri Outline"/>
              </a:endParaRPr>
            </a:p>
          </p:txBody>
        </p:sp>
        <p:sp>
          <p:nvSpPr>
            <p:cNvPr id="69" name="Google Shape;4638;p79"/>
            <p:cNvSpPr/>
            <p:nvPr/>
          </p:nvSpPr>
          <p:spPr>
            <a:xfrm>
              <a:off x="6008800" y="3421088"/>
              <a:ext cx="120300" cy="120300"/>
            </a:xfrm>
            <a:prstGeom prst="ellipse">
              <a:avLst/>
            </a:prstGeom>
            <a:noFill/>
            <a:ln w="28575"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FC Onigiri Outline"/>
                <a:ea typeface="+mn-ea"/>
                <a:cs typeface="FC Onigiri Outline"/>
              </a:endParaRPr>
            </a:p>
          </p:txBody>
        </p:sp>
      </p:grpSp>
      <p:grpSp>
        <p:nvGrpSpPr>
          <p:cNvPr id="84" name="กลุ่ม 83"/>
          <p:cNvGrpSpPr/>
          <p:nvPr userDrawn="1"/>
        </p:nvGrpSpPr>
        <p:grpSpPr>
          <a:xfrm>
            <a:off x="10246641" y="5581368"/>
            <a:ext cx="4005304" cy="2900781"/>
            <a:chOff x="7684981" y="4186025"/>
            <a:chExt cx="3003978" cy="2175586"/>
          </a:xfrm>
        </p:grpSpPr>
        <p:sp>
          <p:nvSpPr>
            <p:cNvPr id="85" name="เมฆ 84"/>
            <p:cNvSpPr/>
            <p:nvPr/>
          </p:nvSpPr>
          <p:spPr>
            <a:xfrm rot="19775399">
              <a:off x="7684981" y="4186025"/>
              <a:ext cx="3003978" cy="2175586"/>
            </a:xfrm>
            <a:prstGeom prst="cloud">
              <a:avLst/>
            </a:prstGeom>
            <a:solidFill>
              <a:schemeClr val="accent4">
                <a:lumMod val="60000"/>
                <a:lumOff val="40000"/>
              </a:schemeClr>
            </a:solidFill>
            <a:ln>
              <a:noFill/>
            </a:ln>
            <a:effectLst>
              <a:outerShdw blurRad="50800" dist="38100" dir="10800000" algn="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86" name="รูปภาพ 8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26195">
              <a:off x="8330722" y="4719203"/>
              <a:ext cx="373985" cy="398113"/>
            </a:xfrm>
            <a:prstGeom prst="rect">
              <a:avLst/>
            </a:prstGeom>
          </p:spPr>
        </p:pic>
        <p:pic>
          <p:nvPicPr>
            <p:cNvPr id="87" name="รูปภาพ 86"/>
            <p:cNvPicPr>
              <a:picLocks noChangeAspect="1"/>
            </p:cNvPicPr>
            <p:nvPr/>
          </p:nvPicPr>
          <p:blipFill rotWithShape="1">
            <a:blip r:embed="rId3" cstate="print">
              <a:extLst>
                <a:ext uri="{BEBA8EAE-BF5A-486C-A8C5-ECC9F3942E4B}">
                  <a14:imgProps xmlns:a14="http://schemas.microsoft.com/office/drawing/2010/main">
                    <a14:imgLayer r:embed="rId4">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8824103" y="4523160"/>
              <a:ext cx="202448" cy="225000"/>
            </a:xfrm>
            <a:prstGeom prst="rect">
              <a:avLst/>
            </a:prstGeom>
          </p:spPr>
        </p:pic>
      </p:grpSp>
      <p:grpSp>
        <p:nvGrpSpPr>
          <p:cNvPr id="88" name="กลุ่ม 87"/>
          <p:cNvGrpSpPr/>
          <p:nvPr userDrawn="1"/>
        </p:nvGrpSpPr>
        <p:grpSpPr>
          <a:xfrm>
            <a:off x="-2002652" y="-1361655"/>
            <a:ext cx="4005304" cy="2900781"/>
            <a:chOff x="-1501989" y="-1021241"/>
            <a:chExt cx="3003978" cy="2175586"/>
          </a:xfrm>
        </p:grpSpPr>
        <p:sp>
          <p:nvSpPr>
            <p:cNvPr id="89" name="เมฆ 88"/>
            <p:cNvSpPr/>
            <p:nvPr/>
          </p:nvSpPr>
          <p:spPr>
            <a:xfrm rot="9058605">
              <a:off x="-1501989" y="-1021241"/>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90" name="รูปภาพ 8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7740" y="50482"/>
              <a:ext cx="344876" cy="370235"/>
            </a:xfrm>
            <a:prstGeom prst="rect">
              <a:avLst/>
            </a:prstGeom>
          </p:spPr>
        </p:pic>
        <p:pic>
          <p:nvPicPr>
            <p:cNvPr id="91" name="รูปภาพ 90"/>
            <p:cNvPicPr>
              <a:picLocks noChangeAspect="1"/>
            </p:cNvPicPr>
            <p:nvPr/>
          </p:nvPicPr>
          <p:blipFill rotWithShape="1">
            <a:blip r:embed="rId6" cstate="print">
              <a:extLst>
                <a:ext uri="{BEBA8EAE-BF5A-486C-A8C5-ECC9F3942E4B}">
                  <a14:imgProps xmlns:a14="http://schemas.microsoft.com/office/drawing/2010/main">
                    <a14:imgLayer r:embed="rId7">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175319" y="704071"/>
              <a:ext cx="152400" cy="169377"/>
            </a:xfrm>
            <a:prstGeom prst="rect">
              <a:avLst/>
            </a:prstGeom>
          </p:spPr>
        </p:pic>
      </p:grpSp>
      <p:grpSp>
        <p:nvGrpSpPr>
          <p:cNvPr id="92" name="กลุ่ม 91"/>
          <p:cNvGrpSpPr/>
          <p:nvPr userDrawn="1"/>
        </p:nvGrpSpPr>
        <p:grpSpPr>
          <a:xfrm>
            <a:off x="9700041" y="-1466565"/>
            <a:ext cx="4005304" cy="3238069"/>
            <a:chOff x="7275031" y="-1099924"/>
            <a:chExt cx="3003978" cy="2428552"/>
          </a:xfrm>
        </p:grpSpPr>
        <p:pic>
          <p:nvPicPr>
            <p:cNvPr id="93" name="รูปภาพ 92"/>
            <p:cNvPicPr>
              <a:picLocks noChangeAspect="1"/>
            </p:cNvPicPr>
            <p:nvPr/>
          </p:nvPicPr>
          <p:blipFill rotWithShape="1">
            <a:blip r:embed="rId6" cstate="print">
              <a:extLst>
                <a:ext uri="{BEBA8EAE-BF5A-486C-A8C5-ECC9F3942E4B}">
                  <a14:imgProps xmlns:a14="http://schemas.microsoft.com/office/drawing/2010/main">
                    <a14:imgLayer r:embed="rId7">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flipH="1">
              <a:off x="8952339" y="625388"/>
              <a:ext cx="152400" cy="169377"/>
            </a:xfrm>
            <a:prstGeom prst="rect">
              <a:avLst/>
            </a:prstGeom>
          </p:spPr>
        </p:pic>
        <p:sp>
          <p:nvSpPr>
            <p:cNvPr id="94" name="เมฆ 93"/>
            <p:cNvSpPr/>
            <p:nvPr/>
          </p:nvSpPr>
          <p:spPr>
            <a:xfrm rot="12541395" flipH="1">
              <a:off x="7275031" y="-1099924"/>
              <a:ext cx="3003978" cy="2175586"/>
            </a:xfrm>
            <a:prstGeom prst="cloud">
              <a:avLst/>
            </a:prstGeom>
            <a:solidFill>
              <a:schemeClr val="accent4">
                <a:lumMod val="60000"/>
                <a:lumOff val="40000"/>
              </a:schemeClr>
            </a:solidFill>
            <a:ln>
              <a:noFill/>
            </a:ln>
            <a:effectLst>
              <a:outerShdw blurRad="50800" dist="38100" dir="10800000" algn="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95" name="รูปภาพ 9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8605979" y="131271"/>
              <a:ext cx="253784" cy="272445"/>
            </a:xfrm>
            <a:prstGeom prst="rect">
              <a:avLst/>
            </a:prstGeom>
          </p:spPr>
        </p:pic>
        <p:pic>
          <p:nvPicPr>
            <p:cNvPr id="96" name="รูปภาพ 9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969508" y="403716"/>
              <a:ext cx="1057043" cy="924912"/>
            </a:xfrm>
            <a:prstGeom prst="rect">
              <a:avLst/>
            </a:prstGeom>
            <a:effectLst>
              <a:outerShdw blurRad="50800" dist="38100" dir="2700000" algn="tl" rotWithShape="0">
                <a:schemeClr val="accent4">
                  <a:alpha val="40000"/>
                </a:schemeClr>
              </a:outerShdw>
            </a:effectLst>
          </p:spPr>
        </p:pic>
      </p:grpSp>
      <p:grpSp>
        <p:nvGrpSpPr>
          <p:cNvPr id="44" name="กลุ่ม 43"/>
          <p:cNvGrpSpPr/>
          <p:nvPr userDrawn="1"/>
        </p:nvGrpSpPr>
        <p:grpSpPr>
          <a:xfrm>
            <a:off x="551316" y="860649"/>
            <a:ext cx="11085525" cy="4997409"/>
            <a:chOff x="413486" y="645485"/>
            <a:chExt cx="8314144" cy="3748057"/>
          </a:xfrm>
        </p:grpSpPr>
        <p:sp>
          <p:nvSpPr>
            <p:cNvPr id="45" name="บวก 44"/>
            <p:cNvSpPr/>
            <p:nvPr userDrawn="1"/>
          </p:nvSpPr>
          <p:spPr>
            <a:xfrm rot="20706355">
              <a:off x="3438398" y="6454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6" name="บวก 45"/>
            <p:cNvSpPr/>
            <p:nvPr userDrawn="1"/>
          </p:nvSpPr>
          <p:spPr>
            <a:xfrm rot="17093645" flipH="1">
              <a:off x="415465" y="2876329"/>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7" name="บวก 46"/>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8" name="บวก 47"/>
            <p:cNvSpPr/>
            <p:nvPr userDrawn="1"/>
          </p:nvSpPr>
          <p:spPr>
            <a:xfrm rot="17093645" flipH="1">
              <a:off x="8207223"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9" name="วงรี 48"/>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0" name="วงรี 49"/>
            <p:cNvSpPr/>
            <p:nvPr userDrawn="1"/>
          </p:nvSpPr>
          <p:spPr>
            <a:xfrm>
              <a:off x="7142612"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1" name="วงรี 50"/>
            <p:cNvSpPr/>
            <p:nvPr userDrawn="1"/>
          </p:nvSpPr>
          <p:spPr>
            <a:xfrm>
              <a:off x="1475656"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2" name="สามเหลี่ยมหน้าจั่ว 51"/>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3" name="สามเหลี่ยมหน้าจั่ว 52"/>
            <p:cNvSpPr/>
            <p:nvPr userDrawn="1"/>
          </p:nvSpPr>
          <p:spPr>
            <a:xfrm rot="1783205">
              <a:off x="4103960" y="428554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4" name="สามเหลี่ยมหน้าจั่ว 53"/>
            <p:cNvSpPr/>
            <p:nvPr userDrawn="1"/>
          </p:nvSpPr>
          <p:spPr>
            <a:xfrm rot="19585674">
              <a:off x="2138890" y="1152444"/>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5" name="สามเหลี่ยมหน้าจั่ว 54"/>
            <p:cNvSpPr/>
            <p:nvPr userDrawn="1"/>
          </p:nvSpPr>
          <p:spPr>
            <a:xfrm rot="19590220">
              <a:off x="8619630" y="3451028"/>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6" name="วงรี 55"/>
            <p:cNvSpPr/>
            <p:nvPr userDrawn="1"/>
          </p:nvSpPr>
          <p:spPr>
            <a:xfrm>
              <a:off x="611560" y="120359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98" name="ตัวแทนรูปภาพ 97"/>
          <p:cNvSpPr>
            <a:spLocks noGrp="1"/>
          </p:cNvSpPr>
          <p:nvPr>
            <p:ph type="pic" sz="quarter" idx="13"/>
          </p:nvPr>
        </p:nvSpPr>
        <p:spPr>
          <a:xfrm>
            <a:off x="1329267" y="2097619"/>
            <a:ext cx="3898900" cy="2216149"/>
          </a:xfrm>
          <a:prstGeom prst="rect">
            <a:avLst/>
          </a:prstGeom>
        </p:spPr>
        <p:txBody>
          <a:bodyPr/>
          <a:lstStyle/>
          <a:p>
            <a:endParaRPr lang="th-TH"/>
          </a:p>
        </p:txBody>
      </p:sp>
      <p:sp>
        <p:nvSpPr>
          <p:cNvPr id="99" name="ตัวแทนข้อความ 3"/>
          <p:cNvSpPr>
            <a:spLocks noGrp="1"/>
          </p:cNvSpPr>
          <p:nvPr>
            <p:ph type="body" sz="half" idx="2"/>
          </p:nvPr>
        </p:nvSpPr>
        <p:spPr>
          <a:xfrm>
            <a:off x="6750128" y="2490165"/>
            <a:ext cx="4363901" cy="804863"/>
          </a:xfrm>
          <a:prstGeom prst="rect">
            <a:avLst/>
          </a:prstGeom>
        </p:spPr>
        <p:txBody>
          <a:bodyPr>
            <a:normAutofit/>
          </a:bodyPr>
          <a:lstStyle>
            <a:lvl1pPr marL="0" indent="0">
              <a:buNone/>
              <a:defRPr sz="4800">
                <a:solidFill>
                  <a:schemeClr val="accent4">
                    <a:lumMod val="75000"/>
                  </a:schemeClr>
                </a:solidFill>
                <a:effectLst>
                  <a:outerShdw blurRad="63500" sx="102000" sy="102000" algn="ctr" rotWithShape="0">
                    <a:schemeClr val="accent4">
                      <a:alpha val="40000"/>
                    </a:schemeClr>
                  </a:outerShdw>
                </a:effectLst>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a:p>
            <a:pPr lvl="0"/>
            <a:endParaRPr lang="th-TH" dirty="0"/>
          </a:p>
        </p:txBody>
      </p:sp>
      <p:sp>
        <p:nvSpPr>
          <p:cNvPr id="100" name="ตัวแทนข้อความ 3"/>
          <p:cNvSpPr>
            <a:spLocks noGrp="1"/>
          </p:cNvSpPr>
          <p:nvPr>
            <p:ph type="body" sz="half" idx="14"/>
          </p:nvPr>
        </p:nvSpPr>
        <p:spPr>
          <a:xfrm>
            <a:off x="6769725" y="3962998"/>
            <a:ext cx="4300352" cy="553924"/>
          </a:xfrm>
          <a:prstGeom prst="rect">
            <a:avLst/>
          </a:prstGeom>
        </p:spPr>
        <p:txBody>
          <a:bodyPr>
            <a:noAutofit/>
          </a:bodyPr>
          <a:lstStyle>
            <a:lvl1pPr marL="0" indent="0">
              <a:buNone/>
              <a:defRPr sz="2400">
                <a:solidFill>
                  <a:schemeClr val="accent4">
                    <a:lumMod val="75000"/>
                  </a:schemeClr>
                </a:solidFill>
                <a:latin typeface="can_NongAor" pitchFamily="2" charset="0"/>
                <a:cs typeface="can_NongAor" pitchFamily="2" charset="0"/>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a:p>
            <a:pPr lvl="0"/>
            <a:endParaRPr lang="th-TH" dirty="0"/>
          </a:p>
        </p:txBody>
      </p:sp>
    </p:spTree>
    <p:extLst>
      <p:ext uri="{BB962C8B-B14F-4D97-AF65-F5344CB8AC3E}">
        <p14:creationId xmlns:p14="http://schemas.microsoft.com/office/powerpoint/2010/main" val="191934523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8_เค้าโครงแบบกำหนดเอง">
    <p:spTree>
      <p:nvGrpSpPr>
        <p:cNvPr id="1" name=""/>
        <p:cNvGrpSpPr/>
        <p:nvPr/>
      </p:nvGrpSpPr>
      <p:grpSpPr>
        <a:xfrm>
          <a:off x="0" y="0"/>
          <a:ext cx="0" cy="0"/>
          <a:chOff x="0" y="0"/>
          <a:chExt cx="0" cy="0"/>
        </a:xfrm>
      </p:grpSpPr>
      <p:grpSp>
        <p:nvGrpSpPr>
          <p:cNvPr id="6" name="กลุ่ม 5"/>
          <p:cNvGrpSpPr/>
          <p:nvPr userDrawn="1"/>
        </p:nvGrpSpPr>
        <p:grpSpPr>
          <a:xfrm>
            <a:off x="335361" y="356660"/>
            <a:ext cx="11425271" cy="6124221"/>
            <a:chOff x="251519" y="267494"/>
            <a:chExt cx="8568953" cy="4593166"/>
          </a:xfrm>
        </p:grpSpPr>
        <p:sp>
          <p:nvSpPr>
            <p:cNvPr id="7" name="สี่เหลี่ยมผืนผ้า 6"/>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8" name="กลุ่ม 7"/>
            <p:cNvGrpSpPr/>
            <p:nvPr userDrawn="1"/>
          </p:nvGrpSpPr>
          <p:grpSpPr>
            <a:xfrm>
              <a:off x="251519" y="267494"/>
              <a:ext cx="8568953" cy="4593166"/>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sp>
        <p:nvSpPr>
          <p:cNvPr id="2" name="ชื่อเรื่อง 1"/>
          <p:cNvSpPr>
            <a:spLocks noGrp="1"/>
          </p:cNvSpPr>
          <p:nvPr>
            <p:ph type="title"/>
          </p:nvPr>
        </p:nvSpPr>
        <p:spPr>
          <a:xfrm>
            <a:off x="561595" y="534159"/>
            <a:ext cx="10972800" cy="1143000"/>
          </a:xfrm>
          <a:prstGeom prst="rect">
            <a:avLst/>
          </a:prstGeom>
        </p:spPr>
        <p:txBody>
          <a:bodyPr>
            <a:normAutofit/>
          </a:bodyPr>
          <a:lstStyle>
            <a:lvl1pPr>
              <a:defRPr sz="5333">
                <a:solidFill>
                  <a:srgbClr val="FFD757"/>
                </a:solidFill>
              </a:defRPr>
            </a:lvl1pPr>
          </a:lstStyle>
          <a:p>
            <a:r>
              <a:rPr lang="th-TH" dirty="0"/>
              <a:t>คลิกเพื่อแก้ไขลักษณะชื่อเรื่องต้นแบบ</a:t>
            </a:r>
          </a:p>
        </p:txBody>
      </p:sp>
      <p:sp>
        <p:nvSpPr>
          <p:cNvPr id="3" name="ตัวแทนวันที่ 2"/>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11/03/66</a:t>
            </a:fld>
            <a:endParaRPr lang="th-TH">
              <a:solidFill>
                <a:prstClr val="black">
                  <a:tint val="75000"/>
                </a:prstClr>
              </a:solidFill>
            </a:endParaRPr>
          </a:p>
        </p:txBody>
      </p:sp>
      <p:sp>
        <p:nvSpPr>
          <p:cNvPr id="4" name="ตัวแทนท้ายกระดาษ 3"/>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5" name="ตัวแทนหมายเลขภาพนิ่ง 4"/>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grpSp>
        <p:nvGrpSpPr>
          <p:cNvPr id="57" name="กลุ่ม 56"/>
          <p:cNvGrpSpPr/>
          <p:nvPr userDrawn="1"/>
        </p:nvGrpSpPr>
        <p:grpSpPr>
          <a:xfrm>
            <a:off x="8701375" y="6180880"/>
            <a:ext cx="3015709" cy="600000"/>
            <a:chOff x="3289945" y="3405879"/>
            <a:chExt cx="2261782" cy="450000"/>
          </a:xfrm>
        </p:grpSpPr>
        <p:sp>
          <p:nvSpPr>
            <p:cNvPr id="58" name="วงรี 57"/>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9" name="วงรี 58"/>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0" name="วงรี 59"/>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1" name="วงรี 60"/>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62" name="กลุ่ม 61"/>
          <p:cNvGrpSpPr/>
          <p:nvPr userDrawn="1"/>
        </p:nvGrpSpPr>
        <p:grpSpPr>
          <a:xfrm>
            <a:off x="10222468" y="-1406939"/>
            <a:ext cx="4005304" cy="2900781"/>
            <a:chOff x="7666851" y="-1055204"/>
            <a:chExt cx="3003978" cy="2175586"/>
          </a:xfrm>
        </p:grpSpPr>
        <p:sp>
          <p:nvSpPr>
            <p:cNvPr id="63" name="เมฆ 62"/>
            <p:cNvSpPr/>
            <p:nvPr/>
          </p:nvSpPr>
          <p:spPr>
            <a:xfrm rot="12665460" flipH="1">
              <a:off x="7666851" y="-1055204"/>
              <a:ext cx="3003978" cy="2175586"/>
            </a:xfrm>
            <a:prstGeom prst="cloud">
              <a:avLst/>
            </a:prstGeom>
            <a:solidFill>
              <a:schemeClr val="accent4">
                <a:lumMod val="60000"/>
                <a:lumOff val="40000"/>
              </a:schemeClr>
            </a:solidFill>
            <a:ln>
              <a:noFill/>
            </a:ln>
            <a:effectLst>
              <a:outerShdw blurRad="50800" dist="25400" dir="5400000" algn="ct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64" name="รูปภาพ 6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26195">
              <a:off x="8224061" y="91726"/>
              <a:ext cx="373985" cy="398113"/>
            </a:xfrm>
            <a:prstGeom prst="rect">
              <a:avLst/>
            </a:prstGeom>
          </p:spPr>
        </p:pic>
        <p:pic>
          <p:nvPicPr>
            <p:cNvPr id="65" name="รูปภาพ 64"/>
            <p:cNvPicPr>
              <a:picLocks noChangeAspect="1"/>
            </p:cNvPicPr>
            <p:nvPr/>
          </p:nvPicPr>
          <p:blipFill rotWithShape="1">
            <a:blip r:embed="rId3" cstate="print">
              <a:extLst>
                <a:ext uri="{BEBA8EAE-BF5A-486C-A8C5-ECC9F3942E4B}">
                  <a14:imgProps xmlns:a14="http://schemas.microsoft.com/office/drawing/2010/main">
                    <a14:imgLayer r:embed="rId4">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8848302" y="489028"/>
              <a:ext cx="202448" cy="225000"/>
            </a:xfrm>
            <a:prstGeom prst="rect">
              <a:avLst/>
            </a:prstGeom>
          </p:spPr>
        </p:pic>
      </p:grpSp>
      <p:grpSp>
        <p:nvGrpSpPr>
          <p:cNvPr id="66" name="กลุ่ม 65"/>
          <p:cNvGrpSpPr/>
          <p:nvPr userDrawn="1"/>
        </p:nvGrpSpPr>
        <p:grpSpPr>
          <a:xfrm>
            <a:off x="-1862779" y="-1645995"/>
            <a:ext cx="2900781" cy="4005304"/>
            <a:chOff x="-1397084" y="-1234496"/>
            <a:chExt cx="2175586" cy="3003978"/>
          </a:xfrm>
        </p:grpSpPr>
        <p:sp>
          <p:nvSpPr>
            <p:cNvPr id="67" name="เมฆ 66"/>
            <p:cNvSpPr/>
            <p:nvPr/>
          </p:nvSpPr>
          <p:spPr>
            <a:xfrm rot="7772184" flipH="1">
              <a:off x="-1811280" y="-820300"/>
              <a:ext cx="3003978" cy="2175586"/>
            </a:xfrm>
            <a:prstGeom prst="cloud">
              <a:avLst/>
            </a:prstGeom>
            <a:solidFill>
              <a:schemeClr val="accent4">
                <a:lumMod val="60000"/>
                <a:lumOff val="40000"/>
              </a:schemeClr>
            </a:solidFill>
            <a:ln>
              <a:noFill/>
            </a:ln>
            <a:effectLst>
              <a:outerShdw blurRad="50800" dist="25400" dir="5400000" algn="ct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68" name="รูปภาพ 6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9335" y="423066"/>
              <a:ext cx="344876" cy="370235"/>
            </a:xfrm>
            <a:prstGeom prst="rect">
              <a:avLst/>
            </a:prstGeom>
          </p:spPr>
        </p:pic>
        <p:pic>
          <p:nvPicPr>
            <p:cNvPr id="69" name="รูปภาพ 68"/>
            <p:cNvPicPr>
              <a:picLocks noChangeAspect="1"/>
            </p:cNvPicPr>
            <p:nvPr/>
          </p:nvPicPr>
          <p:blipFill rotWithShape="1">
            <a:blip r:embed="rId6" cstate="print">
              <a:extLst>
                <a:ext uri="{BEBA8EAE-BF5A-486C-A8C5-ECC9F3942E4B}">
                  <a14:imgProps xmlns:a14="http://schemas.microsoft.com/office/drawing/2010/main">
                    <a14:imgLayer r:embed="rId7">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524601" y="106867"/>
              <a:ext cx="152400" cy="169377"/>
            </a:xfrm>
            <a:prstGeom prst="rect">
              <a:avLst/>
            </a:prstGeom>
          </p:spPr>
        </p:pic>
      </p:grpSp>
      <p:pic>
        <p:nvPicPr>
          <p:cNvPr id="70" name="รูปภาพ 69"/>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35420" y="5818417"/>
            <a:ext cx="1710760" cy="978935"/>
          </a:xfrm>
          <a:prstGeom prst="rect">
            <a:avLst/>
          </a:prstGeom>
          <a:effectLst>
            <a:outerShdw blurRad="50800" dist="25400" algn="l" rotWithShape="0">
              <a:schemeClr val="accent4">
                <a:alpha val="40000"/>
              </a:schemeClr>
            </a:outerShdw>
          </a:effectLst>
        </p:spPr>
      </p:pic>
      <p:sp>
        <p:nvSpPr>
          <p:cNvPr id="73" name="ตัวแทนเนื้อหา 3"/>
          <p:cNvSpPr>
            <a:spLocks noGrp="1"/>
          </p:cNvSpPr>
          <p:nvPr>
            <p:ph sz="half" idx="13"/>
          </p:nvPr>
        </p:nvSpPr>
        <p:spPr>
          <a:xfrm>
            <a:off x="7960270" y="2276872"/>
            <a:ext cx="3608340" cy="3410541"/>
          </a:xfrm>
          <a:prstGeom prst="rect">
            <a:avLst/>
          </a:prstGeom>
        </p:spPr>
        <p:txBody>
          <a:bodyPr/>
          <a:lstStyle>
            <a:lvl1pPr marL="0" indent="0">
              <a:buNone/>
              <a:defRPr sz="3733"/>
            </a:lvl1pPr>
            <a:lvl2pPr marL="609570" marR="0" indent="0" algn="l" defTabSz="1219140" rtl="0" eaLnBrk="1" fontAlgn="auto" latinLnBrk="0" hangingPunct="1">
              <a:lnSpc>
                <a:spcPct val="100000"/>
              </a:lnSpc>
              <a:spcBef>
                <a:spcPct val="20000"/>
              </a:spcBef>
              <a:spcAft>
                <a:spcPts val="0"/>
              </a:spcAft>
              <a:buClrTx/>
              <a:buSzTx/>
              <a:buFont typeface="Arial" pitchFamily="34" charset="0"/>
              <a:buNone/>
              <a:tabLst/>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th-TH" dirty="0"/>
              <a:t>คลิกเพื่อแก้ไขลักษณะของข้อความต้นแบบ</a:t>
            </a:r>
          </a:p>
          <a:p>
            <a:pPr lvl="1"/>
            <a:r>
              <a:rPr lang="th-TH" dirty="0"/>
              <a:t>คลิกเพื่อแก้ไขลักษณะของข้อความต้นแบบ</a:t>
            </a:r>
          </a:p>
          <a:p>
            <a:pPr marL="609570" marR="0" lvl="1" indent="0" algn="l" defTabSz="1219140" rtl="0" eaLnBrk="1" fontAlgn="auto" latinLnBrk="0" hangingPunct="1">
              <a:lnSpc>
                <a:spcPct val="100000"/>
              </a:lnSpc>
              <a:spcBef>
                <a:spcPct val="20000"/>
              </a:spcBef>
              <a:spcAft>
                <a:spcPts val="0"/>
              </a:spcAft>
              <a:buClrTx/>
              <a:buSzTx/>
              <a:buFont typeface="Arial" pitchFamily="34" charset="0"/>
              <a:buNone/>
              <a:tabLst/>
              <a:defRPr/>
            </a:pPr>
            <a:r>
              <a:rPr lang="th-TH" dirty="0"/>
              <a:t>คลิกเพื่อแก้ไขลักษณะของข้อความต้นแบบ</a:t>
            </a:r>
          </a:p>
        </p:txBody>
      </p:sp>
      <p:sp>
        <p:nvSpPr>
          <p:cNvPr id="74" name="ตัวแทนเนื้อหา 3"/>
          <p:cNvSpPr>
            <a:spLocks noGrp="1"/>
          </p:cNvSpPr>
          <p:nvPr>
            <p:ph sz="half" idx="14"/>
          </p:nvPr>
        </p:nvSpPr>
        <p:spPr>
          <a:xfrm>
            <a:off x="4211099" y="2276872"/>
            <a:ext cx="3608340" cy="3410541"/>
          </a:xfrm>
          <a:prstGeom prst="rect">
            <a:avLst/>
          </a:prstGeom>
        </p:spPr>
        <p:txBody>
          <a:bodyPr/>
          <a:lstStyle>
            <a:lvl1pPr marL="0" indent="0">
              <a:buNone/>
              <a:defRPr sz="3733"/>
            </a:lvl1pPr>
            <a:lvl2pPr marL="609570" marR="0" indent="0" algn="l" defTabSz="1219140" rtl="0" eaLnBrk="1" fontAlgn="auto" latinLnBrk="0" hangingPunct="1">
              <a:lnSpc>
                <a:spcPct val="100000"/>
              </a:lnSpc>
              <a:spcBef>
                <a:spcPct val="20000"/>
              </a:spcBef>
              <a:spcAft>
                <a:spcPts val="0"/>
              </a:spcAft>
              <a:buClrTx/>
              <a:buSzTx/>
              <a:buFont typeface="Arial" pitchFamily="34" charset="0"/>
              <a:buNone/>
              <a:tabLst/>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th-TH" dirty="0"/>
              <a:t>คลิกเพื่อแก้ไขลักษณะของข้อความต้นแบบ</a:t>
            </a:r>
          </a:p>
          <a:p>
            <a:pPr lvl="1"/>
            <a:r>
              <a:rPr lang="th-TH" dirty="0"/>
              <a:t>คลิกเพื่อแก้ไขลักษณะของข้อความต้นแบบ</a:t>
            </a:r>
          </a:p>
          <a:p>
            <a:pPr marL="609570" marR="0" lvl="1" indent="0" algn="l" defTabSz="1219140" rtl="0" eaLnBrk="1" fontAlgn="auto" latinLnBrk="0" hangingPunct="1">
              <a:lnSpc>
                <a:spcPct val="100000"/>
              </a:lnSpc>
              <a:spcBef>
                <a:spcPct val="20000"/>
              </a:spcBef>
              <a:spcAft>
                <a:spcPts val="0"/>
              </a:spcAft>
              <a:buClrTx/>
              <a:buSzTx/>
              <a:buFont typeface="Arial" pitchFamily="34" charset="0"/>
              <a:buNone/>
              <a:tabLst/>
              <a:defRPr/>
            </a:pPr>
            <a:r>
              <a:rPr lang="th-TH" dirty="0"/>
              <a:t>คลิกเพื่อแก้ไขลักษณะของข้อความต้นแบบ</a:t>
            </a:r>
          </a:p>
        </p:txBody>
      </p:sp>
      <p:sp>
        <p:nvSpPr>
          <p:cNvPr id="75" name="ตัวแทนเนื้อหา 3"/>
          <p:cNvSpPr>
            <a:spLocks noGrp="1"/>
          </p:cNvSpPr>
          <p:nvPr>
            <p:ph sz="half" idx="15"/>
          </p:nvPr>
        </p:nvSpPr>
        <p:spPr>
          <a:xfrm>
            <a:off x="461930" y="2276872"/>
            <a:ext cx="3608340" cy="3410541"/>
          </a:xfrm>
          <a:prstGeom prst="rect">
            <a:avLst/>
          </a:prstGeom>
        </p:spPr>
        <p:txBody>
          <a:bodyPr/>
          <a:lstStyle>
            <a:lvl1pPr marL="0" indent="0">
              <a:buNone/>
              <a:defRPr sz="3733"/>
            </a:lvl1pPr>
            <a:lvl2pPr marL="609570" marR="0" indent="0" algn="l" defTabSz="1219140" rtl="0" eaLnBrk="1" fontAlgn="auto" latinLnBrk="0" hangingPunct="1">
              <a:lnSpc>
                <a:spcPct val="100000"/>
              </a:lnSpc>
              <a:spcBef>
                <a:spcPct val="20000"/>
              </a:spcBef>
              <a:spcAft>
                <a:spcPts val="0"/>
              </a:spcAft>
              <a:buClrTx/>
              <a:buSzTx/>
              <a:buFont typeface="Arial" pitchFamily="34" charset="0"/>
              <a:buNone/>
              <a:tabLst/>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th-TH" dirty="0"/>
              <a:t>คลิกเพื่อแก้ไขลักษณะของข้อความต้นแบบ</a:t>
            </a:r>
          </a:p>
          <a:p>
            <a:pPr lvl="1"/>
            <a:r>
              <a:rPr lang="th-TH" dirty="0"/>
              <a:t>คลิกเพื่อแก้ไขลักษณะของข้อความต้นแบบ</a:t>
            </a:r>
          </a:p>
          <a:p>
            <a:pPr marL="609570" marR="0" lvl="1" indent="0" algn="l" defTabSz="1219140" rtl="0" eaLnBrk="1" fontAlgn="auto" latinLnBrk="0" hangingPunct="1">
              <a:lnSpc>
                <a:spcPct val="100000"/>
              </a:lnSpc>
              <a:spcBef>
                <a:spcPct val="20000"/>
              </a:spcBef>
              <a:spcAft>
                <a:spcPts val="0"/>
              </a:spcAft>
              <a:buClrTx/>
              <a:buSzTx/>
              <a:buFont typeface="Arial" pitchFamily="34" charset="0"/>
              <a:buNone/>
              <a:tabLst/>
              <a:defRPr/>
            </a:pPr>
            <a:r>
              <a:rPr lang="th-TH" dirty="0"/>
              <a:t>คลิกเพื่อแก้ไขลักษณะของข้อความต้นแบบ</a:t>
            </a:r>
          </a:p>
        </p:txBody>
      </p:sp>
    </p:spTree>
    <p:extLst>
      <p:ext uri="{BB962C8B-B14F-4D97-AF65-F5344CB8AC3E}">
        <p14:creationId xmlns:p14="http://schemas.microsoft.com/office/powerpoint/2010/main" val="116206333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9_เค้าโครงแบบกำหนดเอง">
    <p:spTree>
      <p:nvGrpSpPr>
        <p:cNvPr id="1" name=""/>
        <p:cNvGrpSpPr/>
        <p:nvPr/>
      </p:nvGrpSpPr>
      <p:grpSpPr>
        <a:xfrm>
          <a:off x="0" y="0"/>
          <a:ext cx="0" cy="0"/>
          <a:chOff x="0" y="0"/>
          <a:chExt cx="0" cy="0"/>
        </a:xfrm>
      </p:grpSpPr>
      <p:grpSp>
        <p:nvGrpSpPr>
          <p:cNvPr id="6" name="กลุ่ม 5"/>
          <p:cNvGrpSpPr/>
          <p:nvPr userDrawn="1"/>
        </p:nvGrpSpPr>
        <p:grpSpPr>
          <a:xfrm>
            <a:off x="335361" y="356660"/>
            <a:ext cx="11425271" cy="6124221"/>
            <a:chOff x="251519" y="267494"/>
            <a:chExt cx="8568953" cy="4593166"/>
          </a:xfrm>
        </p:grpSpPr>
        <p:sp>
          <p:nvSpPr>
            <p:cNvPr id="7" name="สี่เหลี่ยมผืนผ้า 6"/>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8" name="กลุ่ม 7"/>
            <p:cNvGrpSpPr/>
            <p:nvPr userDrawn="1"/>
          </p:nvGrpSpPr>
          <p:grpSpPr>
            <a:xfrm>
              <a:off x="251519" y="267494"/>
              <a:ext cx="8568953" cy="4593166"/>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sp>
        <p:nvSpPr>
          <p:cNvPr id="2" name="ชื่อเรื่อง 1"/>
          <p:cNvSpPr>
            <a:spLocks noGrp="1"/>
          </p:cNvSpPr>
          <p:nvPr>
            <p:ph type="title"/>
          </p:nvPr>
        </p:nvSpPr>
        <p:spPr>
          <a:xfrm>
            <a:off x="605615" y="735491"/>
            <a:ext cx="10972800" cy="1143000"/>
          </a:xfrm>
          <a:prstGeom prst="rect">
            <a:avLst/>
          </a:prstGeom>
        </p:spPr>
        <p:txBody>
          <a:bodyPr>
            <a:normAutofit/>
          </a:bodyPr>
          <a:lstStyle>
            <a:lvl1pPr>
              <a:defRPr sz="4800"/>
            </a:lvl1pPr>
          </a:lstStyle>
          <a:p>
            <a:r>
              <a:rPr lang="th-TH" dirty="0"/>
              <a:t>คลิกเพื่อแก้ไขลักษณะชื่อเรื่องต้นแบบ</a:t>
            </a:r>
          </a:p>
        </p:txBody>
      </p:sp>
      <p:sp>
        <p:nvSpPr>
          <p:cNvPr id="3" name="ตัวแทนวันที่ 2"/>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11/03/66</a:t>
            </a:fld>
            <a:endParaRPr lang="th-TH">
              <a:solidFill>
                <a:prstClr val="black">
                  <a:tint val="75000"/>
                </a:prstClr>
              </a:solidFill>
            </a:endParaRPr>
          </a:p>
        </p:txBody>
      </p:sp>
      <p:sp>
        <p:nvSpPr>
          <p:cNvPr id="4" name="ตัวแทนท้ายกระดาษ 3"/>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5" name="ตัวแทนหมายเลขภาพนิ่ง 4"/>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grpSp>
        <p:nvGrpSpPr>
          <p:cNvPr id="57" name="กลุ่ม 56"/>
          <p:cNvGrpSpPr/>
          <p:nvPr userDrawn="1"/>
        </p:nvGrpSpPr>
        <p:grpSpPr>
          <a:xfrm>
            <a:off x="8618771" y="78329"/>
            <a:ext cx="3015709" cy="600000"/>
            <a:chOff x="3289945" y="3405879"/>
            <a:chExt cx="2261782" cy="450000"/>
          </a:xfrm>
        </p:grpSpPr>
        <p:sp>
          <p:nvSpPr>
            <p:cNvPr id="58" name="วงรี 57"/>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9" name="วงรี 58"/>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0" name="วงรี 59"/>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1" name="วงรี 60"/>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62" name="กลุ่ม 61"/>
          <p:cNvGrpSpPr/>
          <p:nvPr userDrawn="1"/>
        </p:nvGrpSpPr>
        <p:grpSpPr>
          <a:xfrm>
            <a:off x="-1447992" y="5752524"/>
            <a:ext cx="4005304" cy="2900781"/>
            <a:chOff x="-1085994" y="4314392"/>
            <a:chExt cx="3003978" cy="2175586"/>
          </a:xfrm>
        </p:grpSpPr>
        <p:sp>
          <p:nvSpPr>
            <p:cNvPr id="63" name="เมฆ 62"/>
            <p:cNvSpPr/>
            <p:nvPr/>
          </p:nvSpPr>
          <p:spPr>
            <a:xfrm rot="1140269" flipH="1">
              <a:off x="-1085994" y="4314392"/>
              <a:ext cx="3003978" cy="2175586"/>
            </a:xfrm>
            <a:prstGeom prst="cloud">
              <a:avLst/>
            </a:prstGeom>
            <a:solidFill>
              <a:schemeClr val="accent4">
                <a:lumMod val="60000"/>
                <a:lumOff val="40000"/>
              </a:schemeClr>
            </a:solidFill>
            <a:ln>
              <a:noFill/>
            </a:ln>
            <a:effectLst>
              <a:outerShdw blurRad="50800" dist="25400" algn="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64" name="รูปภาพ 6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26195">
              <a:off x="142099" y="4459669"/>
              <a:ext cx="373985" cy="398113"/>
            </a:xfrm>
            <a:prstGeom prst="rect">
              <a:avLst/>
            </a:prstGeom>
          </p:spPr>
        </p:pic>
        <p:pic>
          <p:nvPicPr>
            <p:cNvPr id="65" name="รูปภาพ 64"/>
            <p:cNvPicPr>
              <a:picLocks noChangeAspect="1"/>
            </p:cNvPicPr>
            <p:nvPr/>
          </p:nvPicPr>
          <p:blipFill rotWithShape="1">
            <a:blip r:embed="rId3" cstate="print">
              <a:extLst>
                <a:ext uri="{BEBA8EAE-BF5A-486C-A8C5-ECC9F3942E4B}">
                  <a14:imgProps xmlns:a14="http://schemas.microsoft.com/office/drawing/2010/main">
                    <a14:imgLayer r:embed="rId4">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766340" y="4856971"/>
              <a:ext cx="202448" cy="225000"/>
            </a:xfrm>
            <a:prstGeom prst="rect">
              <a:avLst/>
            </a:prstGeom>
          </p:spPr>
        </p:pic>
      </p:grpSp>
      <p:grpSp>
        <p:nvGrpSpPr>
          <p:cNvPr id="66" name="กลุ่ม 65"/>
          <p:cNvGrpSpPr/>
          <p:nvPr userDrawn="1"/>
        </p:nvGrpSpPr>
        <p:grpSpPr>
          <a:xfrm>
            <a:off x="-1723468" y="-1726009"/>
            <a:ext cx="4005304" cy="3202933"/>
            <a:chOff x="-1292601" y="-1294507"/>
            <a:chExt cx="3003978" cy="2402200"/>
          </a:xfrm>
        </p:grpSpPr>
        <p:sp>
          <p:nvSpPr>
            <p:cNvPr id="67" name="เมฆ 66"/>
            <p:cNvSpPr/>
            <p:nvPr/>
          </p:nvSpPr>
          <p:spPr>
            <a:xfrm rot="8398626" flipH="1">
              <a:off x="-1292601" y="-1294507"/>
              <a:ext cx="3003978" cy="2175586"/>
            </a:xfrm>
            <a:prstGeom prst="cloud">
              <a:avLst/>
            </a:prstGeom>
            <a:solidFill>
              <a:schemeClr val="accent4">
                <a:lumMod val="60000"/>
                <a:lumOff val="40000"/>
              </a:schemeClr>
            </a:solidFill>
            <a:ln>
              <a:noFill/>
            </a:ln>
            <a:effectLst>
              <a:outerShdw blurRad="50800" dist="25400" algn="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68" name="รูปภาพ 6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796950" flipH="1" flipV="1">
              <a:off x="175863" y="13552"/>
              <a:ext cx="1088830" cy="1094141"/>
            </a:xfrm>
            <a:prstGeom prst="rect">
              <a:avLst/>
            </a:prstGeom>
            <a:effectLst>
              <a:outerShdw blurRad="50800" dist="38100" dir="2700000" algn="tl" rotWithShape="0">
                <a:schemeClr val="accent4">
                  <a:alpha val="40000"/>
                </a:schemeClr>
              </a:outerShdw>
            </a:effectLst>
          </p:spPr>
        </p:pic>
        <p:pic>
          <p:nvPicPr>
            <p:cNvPr id="69" name="รูปภาพ 6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4568" y="79692"/>
              <a:ext cx="249423" cy="267763"/>
            </a:xfrm>
            <a:prstGeom prst="rect">
              <a:avLst/>
            </a:prstGeom>
          </p:spPr>
        </p:pic>
      </p:grpSp>
      <p:pic>
        <p:nvPicPr>
          <p:cNvPr id="70" name="รูปภาพ 69"/>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0425196" y="5863402"/>
            <a:ext cx="1710760" cy="978935"/>
          </a:xfrm>
          <a:prstGeom prst="rect">
            <a:avLst/>
          </a:prstGeom>
          <a:effectLst>
            <a:outerShdw blurRad="50800" dist="25400" algn="l" rotWithShape="0">
              <a:schemeClr val="accent4">
                <a:alpha val="40000"/>
              </a:schemeClr>
            </a:outerShdw>
          </a:effectLst>
        </p:spPr>
      </p:pic>
      <p:pic>
        <p:nvPicPr>
          <p:cNvPr id="71" name="รูปภาพ 70"/>
          <p:cNvPicPr>
            <a:picLocks noChangeAspect="1"/>
          </p:cNvPicPr>
          <p:nvPr userDrawn="1"/>
        </p:nvPicPr>
        <p:blipFill rotWithShape="1">
          <a:blip r:embed="rId3" cstate="print">
            <a:extLst>
              <a:ext uri="{BEBA8EAE-BF5A-486C-A8C5-ECC9F3942E4B}">
                <a14:imgProps xmlns:a14="http://schemas.microsoft.com/office/drawing/2010/main">
                  <a14:imgLayer r:embed="rId4">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11795725" y="5602920"/>
            <a:ext cx="269931" cy="300000"/>
          </a:xfrm>
          <a:prstGeom prst="rect">
            <a:avLst/>
          </a:prstGeom>
        </p:spPr>
      </p:pic>
    </p:spTree>
    <p:extLst>
      <p:ext uri="{BB962C8B-B14F-4D97-AF65-F5344CB8AC3E}">
        <p14:creationId xmlns:p14="http://schemas.microsoft.com/office/powerpoint/2010/main" val="165265703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10_เค้าโครงแบบกำหนดเอง">
    <p:spTree>
      <p:nvGrpSpPr>
        <p:cNvPr id="1" name=""/>
        <p:cNvGrpSpPr/>
        <p:nvPr/>
      </p:nvGrpSpPr>
      <p:grpSpPr>
        <a:xfrm>
          <a:off x="0" y="0"/>
          <a:ext cx="0" cy="0"/>
          <a:chOff x="0" y="0"/>
          <a:chExt cx="0" cy="0"/>
        </a:xfrm>
      </p:grpSpPr>
      <p:sp>
        <p:nvSpPr>
          <p:cNvPr id="57" name="สี่เหลี่ยมผืนผ้า 56"/>
          <p:cNvSpPr/>
          <p:nvPr userDrawn="1"/>
        </p:nvSpPr>
        <p:spPr>
          <a:xfrm>
            <a:off x="335360" y="356660"/>
            <a:ext cx="11425269" cy="61242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dirty="0">
              <a:ln>
                <a:noFill/>
              </a:ln>
              <a:solidFill>
                <a:prstClr val="white"/>
              </a:solidFill>
              <a:effectLst/>
              <a:uLnTx/>
              <a:uFillTx/>
              <a:latin typeface="FC Onigiri Outline"/>
              <a:ea typeface="+mn-ea"/>
              <a:cs typeface="FC Onigiri Outline"/>
            </a:endParaRPr>
          </a:p>
        </p:txBody>
      </p:sp>
      <p:grpSp>
        <p:nvGrpSpPr>
          <p:cNvPr id="58" name="กลุ่ม 57"/>
          <p:cNvGrpSpPr/>
          <p:nvPr userDrawn="1"/>
        </p:nvGrpSpPr>
        <p:grpSpPr>
          <a:xfrm>
            <a:off x="335361" y="356660"/>
            <a:ext cx="11425271" cy="6124221"/>
            <a:chOff x="-29030" y="17128"/>
            <a:chExt cx="9151241" cy="5109244"/>
          </a:xfrm>
        </p:grpSpPr>
        <p:grpSp>
          <p:nvGrpSpPr>
            <p:cNvPr id="59" name="กลุ่ม 58"/>
            <p:cNvGrpSpPr/>
            <p:nvPr/>
          </p:nvGrpSpPr>
          <p:grpSpPr>
            <a:xfrm>
              <a:off x="187436" y="17128"/>
              <a:ext cx="8652652" cy="5109244"/>
              <a:chOff x="187436" y="17128"/>
              <a:chExt cx="8652652" cy="5109244"/>
            </a:xfrm>
          </p:grpSpPr>
          <p:cxnSp>
            <p:nvCxnSpPr>
              <p:cNvPr id="7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9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9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9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9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60" name="กลุ่ม 59"/>
            <p:cNvGrpSpPr/>
            <p:nvPr/>
          </p:nvGrpSpPr>
          <p:grpSpPr>
            <a:xfrm>
              <a:off x="-29030" y="263553"/>
              <a:ext cx="9151241" cy="4703748"/>
              <a:chOff x="-29030" y="263553"/>
              <a:chExt cx="9151241" cy="4703748"/>
            </a:xfrm>
          </p:grpSpPr>
          <p:cxnSp>
            <p:nvCxnSpPr>
              <p:cNvPr id="6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nvGrpSpPr>
          <p:cNvPr id="94" name="กลุ่ม 93"/>
          <p:cNvGrpSpPr/>
          <p:nvPr userDrawn="1"/>
        </p:nvGrpSpPr>
        <p:grpSpPr>
          <a:xfrm>
            <a:off x="3525912" y="1875263"/>
            <a:ext cx="5140179" cy="2252071"/>
            <a:chOff x="2205592" y="313868"/>
            <a:chExt cx="4637366" cy="1229602"/>
          </a:xfrm>
        </p:grpSpPr>
        <p:sp>
          <p:nvSpPr>
            <p:cNvPr id="95" name="TextBox 94"/>
            <p:cNvSpPr txBox="1"/>
            <p:nvPr/>
          </p:nvSpPr>
          <p:spPr>
            <a:xfrm>
              <a:off x="2205592" y="343141"/>
              <a:ext cx="4599337" cy="1200329"/>
            </a:xfrm>
            <a:prstGeom prst="rect">
              <a:avLst/>
            </a:prstGeom>
            <a:noFill/>
          </p:spPr>
          <p:txBody>
            <a:bodyPr wrap="none" rtlCol="0">
              <a:prstTxWarp prst="textArchUp">
                <a:avLst/>
              </a:prstTxWarp>
              <a:spAutoFit/>
            </a:bodyPr>
            <a:lstStyle/>
            <a:p>
              <a:pPr marL="0" marR="0" lvl="0" indent="0" algn="ctr" defTabSz="121914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0" normalizeH="0" baseline="0" noProof="0" dirty="0">
                  <a:ln>
                    <a:noFill/>
                  </a:ln>
                  <a:solidFill>
                    <a:srgbClr val="8F77AD"/>
                  </a:solidFill>
                  <a:effectLst/>
                  <a:uLnTx/>
                  <a:uFillTx/>
                  <a:latin typeface="milk tea Med" pitchFamily="2" charset="-34"/>
                  <a:ea typeface="+mn-ea"/>
                  <a:cs typeface="milk tea Med" pitchFamily="2" charset="-34"/>
                </a:rPr>
                <a:t>THANK YOU</a:t>
              </a:r>
            </a:p>
          </p:txBody>
        </p:sp>
        <p:sp>
          <p:nvSpPr>
            <p:cNvPr id="96" name="TextBox 95"/>
            <p:cNvSpPr txBox="1"/>
            <p:nvPr/>
          </p:nvSpPr>
          <p:spPr>
            <a:xfrm>
              <a:off x="2243621" y="313868"/>
              <a:ext cx="4599337" cy="1200329"/>
            </a:xfrm>
            <a:prstGeom prst="rect">
              <a:avLst/>
            </a:prstGeom>
            <a:noFill/>
          </p:spPr>
          <p:txBody>
            <a:bodyPr wrap="none" rtlCol="0">
              <a:prstTxWarp prst="textArchUp">
                <a:avLst/>
              </a:prstTxWarp>
              <a:spAutoFit/>
            </a:bodyPr>
            <a:lstStyle/>
            <a:p>
              <a:pPr marL="0" marR="0" lvl="0" indent="0" algn="ctr" defTabSz="121914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0" normalizeH="0" baseline="0" noProof="0" dirty="0">
                  <a:ln>
                    <a:noFill/>
                  </a:ln>
                  <a:solidFill>
                    <a:srgbClr val="FFD44B"/>
                  </a:solidFill>
                  <a:effectLst/>
                  <a:uLnTx/>
                  <a:uFillTx/>
                  <a:latin typeface="milk tea Med" pitchFamily="2" charset="-34"/>
                  <a:ea typeface="+mn-ea"/>
                  <a:cs typeface="milk tea Med" pitchFamily="2" charset="-34"/>
                </a:rPr>
                <a:t>THANK YOU</a:t>
              </a:r>
            </a:p>
          </p:txBody>
        </p:sp>
      </p:grpSp>
      <p:grpSp>
        <p:nvGrpSpPr>
          <p:cNvPr id="97" name="กลุ่ม 96"/>
          <p:cNvGrpSpPr/>
          <p:nvPr userDrawn="1"/>
        </p:nvGrpSpPr>
        <p:grpSpPr>
          <a:xfrm>
            <a:off x="8366604" y="-4045709"/>
            <a:ext cx="1139859" cy="3468232"/>
            <a:chOff x="7440136" y="733697"/>
            <a:chExt cx="854894" cy="2601174"/>
          </a:xfrm>
        </p:grpSpPr>
        <p:sp>
          <p:nvSpPr>
            <p:cNvPr id="98" name="รูปแบบอิสระ 97"/>
            <p:cNvSpPr/>
            <p:nvPr/>
          </p:nvSpPr>
          <p:spPr>
            <a:xfrm>
              <a:off x="7799259" y="1667435"/>
              <a:ext cx="215253" cy="1667436"/>
            </a:xfrm>
            <a:custGeom>
              <a:avLst/>
              <a:gdLst>
                <a:gd name="connsiteX0" fmla="*/ 71753 w 215253"/>
                <a:gd name="connsiteY0" fmla="*/ 0 h 1667436"/>
                <a:gd name="connsiteX1" fmla="*/ 197259 w 215253"/>
                <a:gd name="connsiteY1" fmla="*/ 376518 h 1667436"/>
                <a:gd name="connsiteX2" fmla="*/ 35 w 215253"/>
                <a:gd name="connsiteY2" fmla="*/ 824753 h 1667436"/>
                <a:gd name="connsiteX3" fmla="*/ 215188 w 215253"/>
                <a:gd name="connsiteY3" fmla="*/ 1344706 h 1667436"/>
                <a:gd name="connsiteX4" fmla="*/ 17965 w 215253"/>
                <a:gd name="connsiteY4" fmla="*/ 1667436 h 16674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253" h="1667436">
                  <a:moveTo>
                    <a:pt x="71753" y="0"/>
                  </a:moveTo>
                  <a:cubicBezTo>
                    <a:pt x="140482" y="119529"/>
                    <a:pt x="209212" y="239059"/>
                    <a:pt x="197259" y="376518"/>
                  </a:cubicBezTo>
                  <a:cubicBezTo>
                    <a:pt x="185306" y="513977"/>
                    <a:pt x="-2953" y="663388"/>
                    <a:pt x="35" y="824753"/>
                  </a:cubicBezTo>
                  <a:cubicBezTo>
                    <a:pt x="3023" y="986118"/>
                    <a:pt x="212200" y="1204259"/>
                    <a:pt x="215188" y="1344706"/>
                  </a:cubicBezTo>
                  <a:cubicBezTo>
                    <a:pt x="218176" y="1485153"/>
                    <a:pt x="118070" y="1576294"/>
                    <a:pt x="17965" y="1667436"/>
                  </a:cubicBezTo>
                </a:path>
              </a:pathLst>
            </a:custGeom>
            <a:ln>
              <a:solidFill>
                <a:schemeClr val="accent2">
                  <a:lumMod val="40000"/>
                  <a:lumOff val="6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black"/>
                </a:solidFill>
                <a:effectLst/>
                <a:uLnTx/>
                <a:uFillTx/>
                <a:latin typeface="FC Onigiri Outline"/>
                <a:ea typeface="+mn-ea"/>
                <a:cs typeface="FC Onigiri Outline"/>
              </a:endParaRPr>
            </a:p>
          </p:txBody>
        </p:sp>
        <p:grpSp>
          <p:nvGrpSpPr>
            <p:cNvPr id="99" name="กลุ่ม 98"/>
            <p:cNvGrpSpPr/>
            <p:nvPr/>
          </p:nvGrpSpPr>
          <p:grpSpPr>
            <a:xfrm>
              <a:off x="7440136" y="733697"/>
              <a:ext cx="854894" cy="956811"/>
              <a:chOff x="7340993" y="492494"/>
              <a:chExt cx="1113723" cy="1253001"/>
            </a:xfrm>
          </p:grpSpPr>
          <p:sp>
            <p:nvSpPr>
              <p:cNvPr id="100" name="หัวใจ 99"/>
              <p:cNvSpPr/>
              <p:nvPr/>
            </p:nvSpPr>
            <p:spPr>
              <a:xfrm rot="10800000">
                <a:off x="7812360" y="1601479"/>
                <a:ext cx="144016" cy="144016"/>
              </a:xfrm>
              <a:prstGeom prst="heart">
                <a:avLst/>
              </a:prstGeom>
              <a:solidFill>
                <a:srgbClr val="FFBD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1" name="วงรี 100"/>
              <p:cNvSpPr/>
              <p:nvPr/>
            </p:nvSpPr>
            <p:spPr>
              <a:xfrm>
                <a:off x="7340993" y="492494"/>
                <a:ext cx="1113723" cy="1149794"/>
              </a:xfrm>
              <a:prstGeom prst="ellipse">
                <a:avLst/>
              </a:prstGeom>
              <a:solidFill>
                <a:srgbClr val="FFE5E5"/>
              </a:solidFill>
              <a:ln>
                <a:noFill/>
              </a:ln>
              <a:effectLst>
                <a:innerShdw blurRad="63500" dist="190500" dir="2700000">
                  <a:srgbClr val="FFBDBD">
                    <a:alpha val="49804"/>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2" name="หัวใจ 101"/>
              <p:cNvSpPr/>
              <p:nvPr/>
            </p:nvSpPr>
            <p:spPr>
              <a:xfrm>
                <a:off x="7543546" y="788684"/>
                <a:ext cx="202552" cy="169528"/>
              </a:xfrm>
              <a:prstGeom prst="hear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3" name="วงรี 102"/>
              <p:cNvSpPr/>
              <p:nvPr/>
            </p:nvSpPr>
            <p:spPr>
              <a:xfrm>
                <a:off x="7599822" y="1040630"/>
                <a:ext cx="90000" cy="9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grpSp>
        <p:nvGrpSpPr>
          <p:cNvPr id="104" name="กลุ่ม 103"/>
          <p:cNvGrpSpPr/>
          <p:nvPr userDrawn="1"/>
        </p:nvGrpSpPr>
        <p:grpSpPr>
          <a:xfrm>
            <a:off x="1826809" y="-4536476"/>
            <a:ext cx="1139859" cy="3729271"/>
            <a:chOff x="7440136" y="733697"/>
            <a:chExt cx="854894" cy="2601174"/>
          </a:xfrm>
        </p:grpSpPr>
        <p:sp>
          <p:nvSpPr>
            <p:cNvPr id="105" name="รูปแบบอิสระ 104"/>
            <p:cNvSpPr/>
            <p:nvPr/>
          </p:nvSpPr>
          <p:spPr>
            <a:xfrm>
              <a:off x="7799259" y="1667435"/>
              <a:ext cx="215253" cy="1667436"/>
            </a:xfrm>
            <a:custGeom>
              <a:avLst/>
              <a:gdLst>
                <a:gd name="connsiteX0" fmla="*/ 71753 w 215253"/>
                <a:gd name="connsiteY0" fmla="*/ 0 h 1667436"/>
                <a:gd name="connsiteX1" fmla="*/ 197259 w 215253"/>
                <a:gd name="connsiteY1" fmla="*/ 376518 h 1667436"/>
                <a:gd name="connsiteX2" fmla="*/ 35 w 215253"/>
                <a:gd name="connsiteY2" fmla="*/ 824753 h 1667436"/>
                <a:gd name="connsiteX3" fmla="*/ 215188 w 215253"/>
                <a:gd name="connsiteY3" fmla="*/ 1344706 h 1667436"/>
                <a:gd name="connsiteX4" fmla="*/ 17965 w 215253"/>
                <a:gd name="connsiteY4" fmla="*/ 1667436 h 16674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253" h="1667436">
                  <a:moveTo>
                    <a:pt x="71753" y="0"/>
                  </a:moveTo>
                  <a:cubicBezTo>
                    <a:pt x="140482" y="119529"/>
                    <a:pt x="209212" y="239059"/>
                    <a:pt x="197259" y="376518"/>
                  </a:cubicBezTo>
                  <a:cubicBezTo>
                    <a:pt x="185306" y="513977"/>
                    <a:pt x="-2953" y="663388"/>
                    <a:pt x="35" y="824753"/>
                  </a:cubicBezTo>
                  <a:cubicBezTo>
                    <a:pt x="3023" y="986118"/>
                    <a:pt x="212200" y="1204259"/>
                    <a:pt x="215188" y="1344706"/>
                  </a:cubicBezTo>
                  <a:cubicBezTo>
                    <a:pt x="218176" y="1485153"/>
                    <a:pt x="118070" y="1576294"/>
                    <a:pt x="17965" y="1667436"/>
                  </a:cubicBezTo>
                </a:path>
              </a:pathLst>
            </a:custGeom>
            <a:ln>
              <a:solidFill>
                <a:srgbClr val="A8C7CC"/>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black"/>
                </a:solidFill>
                <a:effectLst/>
                <a:uLnTx/>
                <a:uFillTx/>
                <a:latin typeface="FC Onigiri Outline"/>
                <a:ea typeface="+mn-ea"/>
                <a:cs typeface="FC Onigiri Outline"/>
              </a:endParaRPr>
            </a:p>
          </p:txBody>
        </p:sp>
        <p:grpSp>
          <p:nvGrpSpPr>
            <p:cNvPr id="106" name="กลุ่ม 105"/>
            <p:cNvGrpSpPr/>
            <p:nvPr/>
          </p:nvGrpSpPr>
          <p:grpSpPr>
            <a:xfrm>
              <a:off x="7440136" y="733697"/>
              <a:ext cx="854894" cy="956811"/>
              <a:chOff x="7340993" y="492494"/>
              <a:chExt cx="1113723" cy="1253001"/>
            </a:xfrm>
          </p:grpSpPr>
          <p:sp>
            <p:nvSpPr>
              <p:cNvPr id="107" name="หัวใจ 106"/>
              <p:cNvSpPr/>
              <p:nvPr/>
            </p:nvSpPr>
            <p:spPr>
              <a:xfrm rot="10800000">
                <a:off x="7812360" y="1601479"/>
                <a:ext cx="144016" cy="144016"/>
              </a:xfrm>
              <a:prstGeom prst="heart">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8" name="วงรี 107"/>
              <p:cNvSpPr/>
              <p:nvPr/>
            </p:nvSpPr>
            <p:spPr>
              <a:xfrm>
                <a:off x="7340993" y="492494"/>
                <a:ext cx="1113723" cy="1149794"/>
              </a:xfrm>
              <a:prstGeom prst="ellipse">
                <a:avLst/>
              </a:prstGeom>
              <a:solidFill>
                <a:srgbClr val="B8D2D6"/>
              </a:solidFill>
              <a:ln>
                <a:noFill/>
              </a:ln>
              <a:effectLst>
                <a:innerShdw blurRad="63500" dist="190500" dir="2700000">
                  <a:schemeClr val="accent5">
                    <a:lumMod val="60000"/>
                    <a:lumOff val="40000"/>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9" name="หัวใจ 108"/>
              <p:cNvSpPr/>
              <p:nvPr/>
            </p:nvSpPr>
            <p:spPr>
              <a:xfrm>
                <a:off x="7543546" y="788684"/>
                <a:ext cx="202552" cy="169528"/>
              </a:xfrm>
              <a:prstGeom prst="hear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10" name="วงรี 109"/>
              <p:cNvSpPr/>
              <p:nvPr/>
            </p:nvSpPr>
            <p:spPr>
              <a:xfrm>
                <a:off x="7599822" y="1040630"/>
                <a:ext cx="90000" cy="9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grpSp>
        <p:nvGrpSpPr>
          <p:cNvPr id="111" name="กลุ่ม 110"/>
          <p:cNvGrpSpPr/>
          <p:nvPr userDrawn="1"/>
        </p:nvGrpSpPr>
        <p:grpSpPr>
          <a:xfrm>
            <a:off x="405609" y="56659"/>
            <a:ext cx="3015709" cy="600000"/>
            <a:chOff x="3289945" y="3405879"/>
            <a:chExt cx="2261782" cy="450000"/>
          </a:xfrm>
        </p:grpSpPr>
        <p:sp>
          <p:nvSpPr>
            <p:cNvPr id="112" name="วงรี 111"/>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13" name="วงรี 112"/>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14" name="วงรี 113"/>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15" name="วงรี 114"/>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pic>
        <p:nvPicPr>
          <p:cNvPr id="116" name="รูปภาพ 11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039138" y="2400698"/>
            <a:ext cx="1757561" cy="3889513"/>
          </a:xfrm>
          <a:prstGeom prst="rect">
            <a:avLst/>
          </a:prstGeom>
        </p:spPr>
      </p:pic>
      <p:pic>
        <p:nvPicPr>
          <p:cNvPr id="117" name="รูปภาพ 11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2486614" flipH="1">
            <a:off x="10260988" y="5090977"/>
            <a:ext cx="2023933" cy="2033807"/>
          </a:xfrm>
          <a:prstGeom prst="rect">
            <a:avLst/>
          </a:prstGeom>
          <a:effectLst>
            <a:outerShdw blurRad="50800" dist="38100" dir="2700000" algn="tl" rotWithShape="0">
              <a:schemeClr val="accent4">
                <a:alpha val="40000"/>
              </a:schemeClr>
            </a:outerShdw>
          </a:effectLst>
        </p:spPr>
      </p:pic>
      <p:sp>
        <p:nvSpPr>
          <p:cNvPr id="118" name="คำบรรยายภาพแบบเมฆ 1"/>
          <p:cNvSpPr/>
          <p:nvPr userDrawn="1"/>
        </p:nvSpPr>
        <p:spPr>
          <a:xfrm>
            <a:off x="2258500" y="3268809"/>
            <a:ext cx="3015937" cy="1399976"/>
          </a:xfrm>
          <a:custGeom>
            <a:avLst/>
            <a:gdLst>
              <a:gd name="connsiteX0" fmla="*/ 3900 w 43200"/>
              <a:gd name="connsiteY0" fmla="*/ 14370 h 43200"/>
              <a:gd name="connsiteX1" fmla="*/ 5623 w 43200"/>
              <a:gd name="connsiteY1" fmla="*/ 6907 h 43200"/>
              <a:gd name="connsiteX2" fmla="*/ 14005 w 43200"/>
              <a:gd name="connsiteY2" fmla="*/ 5202 h 43200"/>
              <a:gd name="connsiteX3" fmla="*/ 22456 w 43200"/>
              <a:gd name="connsiteY3" fmla="*/ 3432 h 43200"/>
              <a:gd name="connsiteX4" fmla="*/ 25749 w 43200"/>
              <a:gd name="connsiteY4" fmla="*/ 200 h 43200"/>
              <a:gd name="connsiteX5" fmla="*/ 29833 w 43200"/>
              <a:gd name="connsiteY5" fmla="*/ 2481 h 43200"/>
              <a:gd name="connsiteX6" fmla="*/ 35463 w 43200"/>
              <a:gd name="connsiteY6" fmla="*/ 690 h 43200"/>
              <a:gd name="connsiteX7" fmla="*/ 38318 w 43200"/>
              <a:gd name="connsiteY7" fmla="*/ 5576 h 43200"/>
              <a:gd name="connsiteX8" fmla="*/ 41982 w 43200"/>
              <a:gd name="connsiteY8" fmla="*/ 10318 h 43200"/>
              <a:gd name="connsiteX9" fmla="*/ 41818 w 43200"/>
              <a:gd name="connsiteY9" fmla="*/ 15460 h 43200"/>
              <a:gd name="connsiteX10" fmla="*/ 43016 w 43200"/>
              <a:gd name="connsiteY10" fmla="*/ 23322 h 43200"/>
              <a:gd name="connsiteX11" fmla="*/ 37404 w 43200"/>
              <a:gd name="connsiteY11" fmla="*/ 30204 h 43200"/>
              <a:gd name="connsiteX12" fmla="*/ 35395 w 43200"/>
              <a:gd name="connsiteY12" fmla="*/ 36101 h 43200"/>
              <a:gd name="connsiteX13" fmla="*/ 28555 w 43200"/>
              <a:gd name="connsiteY13" fmla="*/ 36815 h 43200"/>
              <a:gd name="connsiteX14" fmla="*/ 23667 w 43200"/>
              <a:gd name="connsiteY14" fmla="*/ 43106 h 43200"/>
              <a:gd name="connsiteX15" fmla="*/ 16480 w 43200"/>
              <a:gd name="connsiteY15" fmla="*/ 39266 h 43200"/>
              <a:gd name="connsiteX16" fmla="*/ 5804 w 43200"/>
              <a:gd name="connsiteY16" fmla="*/ 35472 h 43200"/>
              <a:gd name="connsiteX17" fmla="*/ 1110 w 43200"/>
              <a:gd name="connsiteY17" fmla="*/ 31250 h 43200"/>
              <a:gd name="connsiteX18" fmla="*/ 2113 w 43200"/>
              <a:gd name="connsiteY18" fmla="*/ 25551 h 43200"/>
              <a:gd name="connsiteX19" fmla="*/ -5 w 43200"/>
              <a:gd name="connsiteY19" fmla="*/ 19704 h 43200"/>
              <a:gd name="connsiteX20" fmla="*/ 3863 w 43200"/>
              <a:gd name="connsiteY20" fmla="*/ 14507 h 43200"/>
              <a:gd name="connsiteX21" fmla="*/ 3900 w 43200"/>
              <a:gd name="connsiteY21" fmla="*/ 14370 h 43200"/>
              <a:gd name="connsiteX0" fmla="*/ 2260371 w 1897956"/>
              <a:gd name="connsiteY0" fmla="*/ 1025461 h 1000313"/>
              <a:gd name="connsiteX1" fmla="*/ 2232585 w 1897956"/>
              <a:gd name="connsiteY1" fmla="*/ 1053247 h 1000313"/>
              <a:gd name="connsiteX2" fmla="*/ 2204799 w 1897956"/>
              <a:gd name="connsiteY2" fmla="*/ 1025461 h 1000313"/>
              <a:gd name="connsiteX3" fmla="*/ 2232585 w 1897956"/>
              <a:gd name="connsiteY3" fmla="*/ 997675 h 1000313"/>
              <a:gd name="connsiteX4" fmla="*/ 2260371 w 1897956"/>
              <a:gd name="connsiteY4" fmla="*/ 1025461 h 1000313"/>
              <a:gd name="connsiteX0" fmla="*/ 2127283 w 1897956"/>
              <a:gd name="connsiteY0" fmla="*/ 959624 h 1000313"/>
              <a:gd name="connsiteX1" fmla="*/ 2071710 w 1897956"/>
              <a:gd name="connsiteY1" fmla="*/ 1015197 h 1000313"/>
              <a:gd name="connsiteX2" fmla="*/ 2016137 w 1897956"/>
              <a:gd name="connsiteY2" fmla="*/ 959624 h 1000313"/>
              <a:gd name="connsiteX3" fmla="*/ 2071710 w 1897956"/>
              <a:gd name="connsiteY3" fmla="*/ 904051 h 1000313"/>
              <a:gd name="connsiteX4" fmla="*/ 2127283 w 1897956"/>
              <a:gd name="connsiteY4" fmla="*/ 959624 h 1000313"/>
              <a:gd name="connsiteX0" fmla="*/ 1942762 w 1897956"/>
              <a:gd name="connsiteY0" fmla="*/ 872739 h 1000313"/>
              <a:gd name="connsiteX1" fmla="*/ 1859403 w 1897956"/>
              <a:gd name="connsiteY1" fmla="*/ 956098 h 1000313"/>
              <a:gd name="connsiteX2" fmla="*/ 1776044 w 1897956"/>
              <a:gd name="connsiteY2" fmla="*/ 872739 h 1000313"/>
              <a:gd name="connsiteX3" fmla="*/ 1859403 w 1897956"/>
              <a:gd name="connsiteY3" fmla="*/ 789380 h 1000313"/>
              <a:gd name="connsiteX4" fmla="*/ 1942762 w 1897956"/>
              <a:gd name="connsiteY4" fmla="*/ 872739 h 1000313"/>
              <a:gd name="connsiteX0" fmla="*/ 4693 w 43200"/>
              <a:gd name="connsiteY0" fmla="*/ 26177 h 43200"/>
              <a:gd name="connsiteX1" fmla="*/ 2160 w 43200"/>
              <a:gd name="connsiteY1" fmla="*/ 25380 h 43200"/>
              <a:gd name="connsiteX2" fmla="*/ 6928 w 43200"/>
              <a:gd name="connsiteY2" fmla="*/ 34899 h 43200"/>
              <a:gd name="connsiteX3" fmla="*/ 5820 w 43200"/>
              <a:gd name="connsiteY3" fmla="*/ 35280 h 43200"/>
              <a:gd name="connsiteX4" fmla="*/ 16478 w 43200"/>
              <a:gd name="connsiteY4" fmla="*/ 39090 h 43200"/>
              <a:gd name="connsiteX5" fmla="*/ 15810 w 43200"/>
              <a:gd name="connsiteY5" fmla="*/ 37350 h 43200"/>
              <a:gd name="connsiteX6" fmla="*/ 28827 w 43200"/>
              <a:gd name="connsiteY6" fmla="*/ 34751 h 43200"/>
              <a:gd name="connsiteX7" fmla="*/ 28560 w 43200"/>
              <a:gd name="connsiteY7" fmla="*/ 36660 h 43200"/>
              <a:gd name="connsiteX8" fmla="*/ 34129 w 43200"/>
              <a:gd name="connsiteY8" fmla="*/ 22954 h 43200"/>
              <a:gd name="connsiteX9" fmla="*/ 37380 w 43200"/>
              <a:gd name="connsiteY9" fmla="*/ 30090 h 43200"/>
              <a:gd name="connsiteX10" fmla="*/ 41798 w 43200"/>
              <a:gd name="connsiteY10" fmla="*/ 15354 h 43200"/>
              <a:gd name="connsiteX11" fmla="*/ 40350 w 43200"/>
              <a:gd name="connsiteY11" fmla="*/ 18030 h 43200"/>
              <a:gd name="connsiteX12" fmla="*/ 38324 w 43200"/>
              <a:gd name="connsiteY12" fmla="*/ 5426 h 43200"/>
              <a:gd name="connsiteX13" fmla="*/ 38400 w 43200"/>
              <a:gd name="connsiteY13" fmla="*/ 6690 h 43200"/>
              <a:gd name="connsiteX14" fmla="*/ 29078 w 43200"/>
              <a:gd name="connsiteY14" fmla="*/ 3952 h 43200"/>
              <a:gd name="connsiteX15" fmla="*/ 29820 w 43200"/>
              <a:gd name="connsiteY15" fmla="*/ 2340 h 43200"/>
              <a:gd name="connsiteX16" fmla="*/ 22141 w 43200"/>
              <a:gd name="connsiteY16" fmla="*/ 4720 h 43200"/>
              <a:gd name="connsiteX17" fmla="*/ 22500 w 43200"/>
              <a:gd name="connsiteY17" fmla="*/ 3330 h 43200"/>
              <a:gd name="connsiteX18" fmla="*/ 14000 w 43200"/>
              <a:gd name="connsiteY18" fmla="*/ 5192 h 43200"/>
              <a:gd name="connsiteX19" fmla="*/ 15300 w 43200"/>
              <a:gd name="connsiteY19" fmla="*/ 6540 h 43200"/>
              <a:gd name="connsiteX20" fmla="*/ 4127 w 43200"/>
              <a:gd name="connsiteY20" fmla="*/ 15789 h 43200"/>
              <a:gd name="connsiteX21" fmla="*/ 3900 w 43200"/>
              <a:gd name="connsiteY21" fmla="*/ 14370 h 43200"/>
              <a:gd name="connsiteX0" fmla="*/ 3936 w 51485"/>
              <a:gd name="connsiteY0" fmla="*/ 14229 h 45345"/>
              <a:gd name="connsiteX1" fmla="*/ 5659 w 51485"/>
              <a:gd name="connsiteY1" fmla="*/ 6766 h 45345"/>
              <a:gd name="connsiteX2" fmla="*/ 14041 w 51485"/>
              <a:gd name="connsiteY2" fmla="*/ 5061 h 45345"/>
              <a:gd name="connsiteX3" fmla="*/ 22492 w 51485"/>
              <a:gd name="connsiteY3" fmla="*/ 3291 h 45345"/>
              <a:gd name="connsiteX4" fmla="*/ 25785 w 51485"/>
              <a:gd name="connsiteY4" fmla="*/ 59 h 45345"/>
              <a:gd name="connsiteX5" fmla="*/ 29869 w 51485"/>
              <a:gd name="connsiteY5" fmla="*/ 2340 h 45345"/>
              <a:gd name="connsiteX6" fmla="*/ 35499 w 51485"/>
              <a:gd name="connsiteY6" fmla="*/ 549 h 45345"/>
              <a:gd name="connsiteX7" fmla="*/ 38354 w 51485"/>
              <a:gd name="connsiteY7" fmla="*/ 5435 h 45345"/>
              <a:gd name="connsiteX8" fmla="*/ 42018 w 51485"/>
              <a:gd name="connsiteY8" fmla="*/ 10177 h 45345"/>
              <a:gd name="connsiteX9" fmla="*/ 41854 w 51485"/>
              <a:gd name="connsiteY9" fmla="*/ 15319 h 45345"/>
              <a:gd name="connsiteX10" fmla="*/ 43052 w 51485"/>
              <a:gd name="connsiteY10" fmla="*/ 23181 h 45345"/>
              <a:gd name="connsiteX11" fmla="*/ 37440 w 51485"/>
              <a:gd name="connsiteY11" fmla="*/ 30063 h 45345"/>
              <a:gd name="connsiteX12" fmla="*/ 35431 w 51485"/>
              <a:gd name="connsiteY12" fmla="*/ 35960 h 45345"/>
              <a:gd name="connsiteX13" fmla="*/ 28591 w 51485"/>
              <a:gd name="connsiteY13" fmla="*/ 36674 h 45345"/>
              <a:gd name="connsiteX14" fmla="*/ 23703 w 51485"/>
              <a:gd name="connsiteY14" fmla="*/ 42965 h 45345"/>
              <a:gd name="connsiteX15" fmla="*/ 16516 w 51485"/>
              <a:gd name="connsiteY15" fmla="*/ 39125 h 45345"/>
              <a:gd name="connsiteX16" fmla="*/ 5840 w 51485"/>
              <a:gd name="connsiteY16" fmla="*/ 35331 h 45345"/>
              <a:gd name="connsiteX17" fmla="*/ 1146 w 51485"/>
              <a:gd name="connsiteY17" fmla="*/ 31109 h 45345"/>
              <a:gd name="connsiteX18" fmla="*/ 2149 w 51485"/>
              <a:gd name="connsiteY18" fmla="*/ 25410 h 45345"/>
              <a:gd name="connsiteX19" fmla="*/ 31 w 51485"/>
              <a:gd name="connsiteY19" fmla="*/ 19563 h 45345"/>
              <a:gd name="connsiteX20" fmla="*/ 3899 w 51485"/>
              <a:gd name="connsiteY20" fmla="*/ 14366 h 45345"/>
              <a:gd name="connsiteX21" fmla="*/ 3936 w 51485"/>
              <a:gd name="connsiteY21" fmla="*/ 14229 h 45345"/>
              <a:gd name="connsiteX0" fmla="*/ 2261953 w 2261953"/>
              <a:gd name="connsiteY0" fmla="*/ 1022196 h 1049982"/>
              <a:gd name="connsiteX1" fmla="*/ 2234167 w 2261953"/>
              <a:gd name="connsiteY1" fmla="*/ 1049982 h 1049982"/>
              <a:gd name="connsiteX2" fmla="*/ 2206381 w 2261953"/>
              <a:gd name="connsiteY2" fmla="*/ 1022196 h 1049982"/>
              <a:gd name="connsiteX3" fmla="*/ 2234167 w 2261953"/>
              <a:gd name="connsiteY3" fmla="*/ 994410 h 1049982"/>
              <a:gd name="connsiteX4" fmla="*/ 2261953 w 2261953"/>
              <a:gd name="connsiteY4" fmla="*/ 1022196 h 1049982"/>
              <a:gd name="connsiteX0" fmla="*/ 2128865 w 2261953"/>
              <a:gd name="connsiteY0" fmla="*/ 956359 h 1049982"/>
              <a:gd name="connsiteX1" fmla="*/ 2073292 w 2261953"/>
              <a:gd name="connsiteY1" fmla="*/ 1011932 h 1049982"/>
              <a:gd name="connsiteX2" fmla="*/ 2017719 w 2261953"/>
              <a:gd name="connsiteY2" fmla="*/ 956359 h 1049982"/>
              <a:gd name="connsiteX3" fmla="*/ 2073292 w 2261953"/>
              <a:gd name="connsiteY3" fmla="*/ 900786 h 1049982"/>
              <a:gd name="connsiteX4" fmla="*/ 2128865 w 2261953"/>
              <a:gd name="connsiteY4" fmla="*/ 956359 h 1049982"/>
              <a:gd name="connsiteX0" fmla="*/ 1944344 w 2261953"/>
              <a:gd name="connsiteY0" fmla="*/ 869474 h 1049982"/>
              <a:gd name="connsiteX1" fmla="*/ 1860985 w 2261953"/>
              <a:gd name="connsiteY1" fmla="*/ 952833 h 1049982"/>
              <a:gd name="connsiteX2" fmla="*/ 1777626 w 2261953"/>
              <a:gd name="connsiteY2" fmla="*/ 869474 h 1049982"/>
              <a:gd name="connsiteX3" fmla="*/ 1860985 w 2261953"/>
              <a:gd name="connsiteY3" fmla="*/ 786115 h 1049982"/>
              <a:gd name="connsiteX4" fmla="*/ 1944344 w 2261953"/>
              <a:gd name="connsiteY4" fmla="*/ 869474 h 1049982"/>
              <a:gd name="connsiteX0" fmla="*/ 4729 w 51485"/>
              <a:gd name="connsiteY0" fmla="*/ 26036 h 45345"/>
              <a:gd name="connsiteX1" fmla="*/ 2196 w 51485"/>
              <a:gd name="connsiteY1" fmla="*/ 25239 h 45345"/>
              <a:gd name="connsiteX2" fmla="*/ 6964 w 51485"/>
              <a:gd name="connsiteY2" fmla="*/ 34758 h 45345"/>
              <a:gd name="connsiteX3" fmla="*/ 5856 w 51485"/>
              <a:gd name="connsiteY3" fmla="*/ 35139 h 45345"/>
              <a:gd name="connsiteX4" fmla="*/ 16514 w 51485"/>
              <a:gd name="connsiteY4" fmla="*/ 38949 h 45345"/>
              <a:gd name="connsiteX5" fmla="*/ 15846 w 51485"/>
              <a:gd name="connsiteY5" fmla="*/ 37209 h 45345"/>
              <a:gd name="connsiteX6" fmla="*/ 28863 w 51485"/>
              <a:gd name="connsiteY6" fmla="*/ 34610 h 45345"/>
              <a:gd name="connsiteX7" fmla="*/ 28596 w 51485"/>
              <a:gd name="connsiteY7" fmla="*/ 36519 h 45345"/>
              <a:gd name="connsiteX8" fmla="*/ 41834 w 51485"/>
              <a:gd name="connsiteY8" fmla="*/ 15213 h 45345"/>
              <a:gd name="connsiteX9" fmla="*/ 40386 w 51485"/>
              <a:gd name="connsiteY9" fmla="*/ 17889 h 45345"/>
              <a:gd name="connsiteX10" fmla="*/ 38360 w 51485"/>
              <a:gd name="connsiteY10" fmla="*/ 5285 h 45345"/>
              <a:gd name="connsiteX11" fmla="*/ 38436 w 51485"/>
              <a:gd name="connsiteY11" fmla="*/ 6549 h 45345"/>
              <a:gd name="connsiteX12" fmla="*/ 29114 w 51485"/>
              <a:gd name="connsiteY12" fmla="*/ 3811 h 45345"/>
              <a:gd name="connsiteX13" fmla="*/ 29856 w 51485"/>
              <a:gd name="connsiteY13" fmla="*/ 2199 h 45345"/>
              <a:gd name="connsiteX14" fmla="*/ 22177 w 51485"/>
              <a:gd name="connsiteY14" fmla="*/ 4579 h 45345"/>
              <a:gd name="connsiteX15" fmla="*/ 22536 w 51485"/>
              <a:gd name="connsiteY15" fmla="*/ 3189 h 45345"/>
              <a:gd name="connsiteX16" fmla="*/ 14036 w 51485"/>
              <a:gd name="connsiteY16" fmla="*/ 5051 h 45345"/>
              <a:gd name="connsiteX17" fmla="*/ 15336 w 51485"/>
              <a:gd name="connsiteY17" fmla="*/ 6399 h 45345"/>
              <a:gd name="connsiteX18" fmla="*/ 4163 w 51485"/>
              <a:gd name="connsiteY18" fmla="*/ 15648 h 45345"/>
              <a:gd name="connsiteX19" fmla="*/ 3936 w 51485"/>
              <a:gd name="connsiteY19" fmla="*/ 14229 h 45345"/>
              <a:gd name="connsiteX0" fmla="*/ 3936 w 51485"/>
              <a:gd name="connsiteY0" fmla="*/ 14229 h 45345"/>
              <a:gd name="connsiteX1" fmla="*/ 5659 w 51485"/>
              <a:gd name="connsiteY1" fmla="*/ 6766 h 45345"/>
              <a:gd name="connsiteX2" fmla="*/ 14041 w 51485"/>
              <a:gd name="connsiteY2" fmla="*/ 5061 h 45345"/>
              <a:gd name="connsiteX3" fmla="*/ 22492 w 51485"/>
              <a:gd name="connsiteY3" fmla="*/ 3291 h 45345"/>
              <a:gd name="connsiteX4" fmla="*/ 25785 w 51485"/>
              <a:gd name="connsiteY4" fmla="*/ 59 h 45345"/>
              <a:gd name="connsiteX5" fmla="*/ 29869 w 51485"/>
              <a:gd name="connsiteY5" fmla="*/ 2340 h 45345"/>
              <a:gd name="connsiteX6" fmla="*/ 35499 w 51485"/>
              <a:gd name="connsiteY6" fmla="*/ 549 h 45345"/>
              <a:gd name="connsiteX7" fmla="*/ 38354 w 51485"/>
              <a:gd name="connsiteY7" fmla="*/ 5435 h 45345"/>
              <a:gd name="connsiteX8" fmla="*/ 42018 w 51485"/>
              <a:gd name="connsiteY8" fmla="*/ 10177 h 45345"/>
              <a:gd name="connsiteX9" fmla="*/ 41854 w 51485"/>
              <a:gd name="connsiteY9" fmla="*/ 15319 h 45345"/>
              <a:gd name="connsiteX10" fmla="*/ 43052 w 51485"/>
              <a:gd name="connsiteY10" fmla="*/ 23181 h 45345"/>
              <a:gd name="connsiteX11" fmla="*/ 37440 w 51485"/>
              <a:gd name="connsiteY11" fmla="*/ 30063 h 45345"/>
              <a:gd name="connsiteX12" fmla="*/ 35431 w 51485"/>
              <a:gd name="connsiteY12" fmla="*/ 35960 h 45345"/>
              <a:gd name="connsiteX13" fmla="*/ 28591 w 51485"/>
              <a:gd name="connsiteY13" fmla="*/ 36674 h 45345"/>
              <a:gd name="connsiteX14" fmla="*/ 23703 w 51485"/>
              <a:gd name="connsiteY14" fmla="*/ 42965 h 45345"/>
              <a:gd name="connsiteX15" fmla="*/ 16516 w 51485"/>
              <a:gd name="connsiteY15" fmla="*/ 39125 h 45345"/>
              <a:gd name="connsiteX16" fmla="*/ 5840 w 51485"/>
              <a:gd name="connsiteY16" fmla="*/ 35331 h 45345"/>
              <a:gd name="connsiteX17" fmla="*/ 1146 w 51485"/>
              <a:gd name="connsiteY17" fmla="*/ 31109 h 45345"/>
              <a:gd name="connsiteX18" fmla="*/ 2149 w 51485"/>
              <a:gd name="connsiteY18" fmla="*/ 25410 h 45345"/>
              <a:gd name="connsiteX19" fmla="*/ 31 w 51485"/>
              <a:gd name="connsiteY19" fmla="*/ 19563 h 45345"/>
              <a:gd name="connsiteX20" fmla="*/ 3899 w 51485"/>
              <a:gd name="connsiteY20" fmla="*/ 14366 h 45345"/>
              <a:gd name="connsiteX21" fmla="*/ 3936 w 51485"/>
              <a:gd name="connsiteY21" fmla="*/ 14229 h 45345"/>
              <a:gd name="connsiteX0" fmla="*/ 2261953 w 2261953"/>
              <a:gd name="connsiteY0" fmla="*/ 1022196 h 1049982"/>
              <a:gd name="connsiteX1" fmla="*/ 2234167 w 2261953"/>
              <a:gd name="connsiteY1" fmla="*/ 1049982 h 1049982"/>
              <a:gd name="connsiteX2" fmla="*/ 2206381 w 2261953"/>
              <a:gd name="connsiteY2" fmla="*/ 1022196 h 1049982"/>
              <a:gd name="connsiteX3" fmla="*/ 2234167 w 2261953"/>
              <a:gd name="connsiteY3" fmla="*/ 994410 h 1049982"/>
              <a:gd name="connsiteX4" fmla="*/ 2261953 w 2261953"/>
              <a:gd name="connsiteY4" fmla="*/ 1022196 h 1049982"/>
              <a:gd name="connsiteX0" fmla="*/ 2128865 w 2261953"/>
              <a:gd name="connsiteY0" fmla="*/ 956359 h 1049982"/>
              <a:gd name="connsiteX1" fmla="*/ 2073292 w 2261953"/>
              <a:gd name="connsiteY1" fmla="*/ 1011932 h 1049982"/>
              <a:gd name="connsiteX2" fmla="*/ 2017719 w 2261953"/>
              <a:gd name="connsiteY2" fmla="*/ 956359 h 1049982"/>
              <a:gd name="connsiteX3" fmla="*/ 2073292 w 2261953"/>
              <a:gd name="connsiteY3" fmla="*/ 900786 h 1049982"/>
              <a:gd name="connsiteX4" fmla="*/ 2128865 w 2261953"/>
              <a:gd name="connsiteY4" fmla="*/ 956359 h 1049982"/>
              <a:gd name="connsiteX0" fmla="*/ 1944344 w 2261953"/>
              <a:gd name="connsiteY0" fmla="*/ 869474 h 1049982"/>
              <a:gd name="connsiteX1" fmla="*/ 1860985 w 2261953"/>
              <a:gd name="connsiteY1" fmla="*/ 952833 h 1049982"/>
              <a:gd name="connsiteX2" fmla="*/ 1777626 w 2261953"/>
              <a:gd name="connsiteY2" fmla="*/ 869474 h 1049982"/>
              <a:gd name="connsiteX3" fmla="*/ 1860985 w 2261953"/>
              <a:gd name="connsiteY3" fmla="*/ 786115 h 1049982"/>
              <a:gd name="connsiteX4" fmla="*/ 1944344 w 2261953"/>
              <a:gd name="connsiteY4" fmla="*/ 869474 h 1049982"/>
              <a:gd name="connsiteX0" fmla="*/ 6964 w 51485"/>
              <a:gd name="connsiteY0" fmla="*/ 34758 h 45345"/>
              <a:gd name="connsiteX1" fmla="*/ 5856 w 51485"/>
              <a:gd name="connsiteY1" fmla="*/ 35139 h 45345"/>
              <a:gd name="connsiteX2" fmla="*/ 16514 w 51485"/>
              <a:gd name="connsiteY2" fmla="*/ 38949 h 45345"/>
              <a:gd name="connsiteX3" fmla="*/ 15846 w 51485"/>
              <a:gd name="connsiteY3" fmla="*/ 37209 h 45345"/>
              <a:gd name="connsiteX4" fmla="*/ 28863 w 51485"/>
              <a:gd name="connsiteY4" fmla="*/ 34610 h 45345"/>
              <a:gd name="connsiteX5" fmla="*/ 28596 w 51485"/>
              <a:gd name="connsiteY5" fmla="*/ 36519 h 45345"/>
              <a:gd name="connsiteX6" fmla="*/ 41834 w 51485"/>
              <a:gd name="connsiteY6" fmla="*/ 15213 h 45345"/>
              <a:gd name="connsiteX7" fmla="*/ 40386 w 51485"/>
              <a:gd name="connsiteY7" fmla="*/ 17889 h 45345"/>
              <a:gd name="connsiteX8" fmla="*/ 38360 w 51485"/>
              <a:gd name="connsiteY8" fmla="*/ 5285 h 45345"/>
              <a:gd name="connsiteX9" fmla="*/ 38436 w 51485"/>
              <a:gd name="connsiteY9" fmla="*/ 6549 h 45345"/>
              <a:gd name="connsiteX10" fmla="*/ 29114 w 51485"/>
              <a:gd name="connsiteY10" fmla="*/ 3811 h 45345"/>
              <a:gd name="connsiteX11" fmla="*/ 29856 w 51485"/>
              <a:gd name="connsiteY11" fmla="*/ 2199 h 45345"/>
              <a:gd name="connsiteX12" fmla="*/ 22177 w 51485"/>
              <a:gd name="connsiteY12" fmla="*/ 4579 h 45345"/>
              <a:gd name="connsiteX13" fmla="*/ 22536 w 51485"/>
              <a:gd name="connsiteY13" fmla="*/ 3189 h 45345"/>
              <a:gd name="connsiteX14" fmla="*/ 14036 w 51485"/>
              <a:gd name="connsiteY14" fmla="*/ 5051 h 45345"/>
              <a:gd name="connsiteX15" fmla="*/ 15336 w 51485"/>
              <a:gd name="connsiteY15" fmla="*/ 6399 h 45345"/>
              <a:gd name="connsiteX16" fmla="*/ 4163 w 51485"/>
              <a:gd name="connsiteY16" fmla="*/ 15648 h 45345"/>
              <a:gd name="connsiteX17" fmla="*/ 3936 w 51485"/>
              <a:gd name="connsiteY17" fmla="*/ 14229 h 45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1485" h="45345">
                <a:moveTo>
                  <a:pt x="3936" y="14229"/>
                </a:moveTo>
                <a:cubicBezTo>
                  <a:pt x="3665" y="11516"/>
                  <a:pt x="4297" y="8780"/>
                  <a:pt x="5659" y="6766"/>
                </a:cubicBezTo>
                <a:cubicBezTo>
                  <a:pt x="7811" y="3585"/>
                  <a:pt x="11300" y="2876"/>
                  <a:pt x="14041" y="5061"/>
                </a:cubicBezTo>
                <a:cubicBezTo>
                  <a:pt x="15714" y="768"/>
                  <a:pt x="19950" y="-119"/>
                  <a:pt x="22492" y="3291"/>
                </a:cubicBezTo>
                <a:cubicBezTo>
                  <a:pt x="23133" y="1542"/>
                  <a:pt x="24364" y="333"/>
                  <a:pt x="25785" y="59"/>
                </a:cubicBezTo>
                <a:cubicBezTo>
                  <a:pt x="27349" y="-243"/>
                  <a:pt x="28911" y="629"/>
                  <a:pt x="29869" y="2340"/>
                </a:cubicBezTo>
                <a:cubicBezTo>
                  <a:pt x="31251" y="126"/>
                  <a:pt x="33537" y="-601"/>
                  <a:pt x="35499" y="549"/>
                </a:cubicBezTo>
                <a:cubicBezTo>
                  <a:pt x="36994" y="1425"/>
                  <a:pt x="38066" y="3259"/>
                  <a:pt x="38354" y="5435"/>
                </a:cubicBezTo>
                <a:cubicBezTo>
                  <a:pt x="40082" y="6077"/>
                  <a:pt x="41458" y="7857"/>
                  <a:pt x="42018" y="10177"/>
                </a:cubicBezTo>
                <a:cubicBezTo>
                  <a:pt x="42425" y="11861"/>
                  <a:pt x="42367" y="13690"/>
                  <a:pt x="41854" y="15319"/>
                </a:cubicBezTo>
                <a:cubicBezTo>
                  <a:pt x="43115" y="17553"/>
                  <a:pt x="43556" y="20449"/>
                  <a:pt x="43052" y="23181"/>
                </a:cubicBezTo>
                <a:cubicBezTo>
                  <a:pt x="42382" y="26813"/>
                  <a:pt x="40164" y="29533"/>
                  <a:pt x="37440" y="30063"/>
                </a:cubicBezTo>
                <a:cubicBezTo>
                  <a:pt x="37427" y="32330"/>
                  <a:pt x="36694" y="34480"/>
                  <a:pt x="35431" y="35960"/>
                </a:cubicBezTo>
                <a:cubicBezTo>
                  <a:pt x="33512" y="38209"/>
                  <a:pt x="30740" y="38498"/>
                  <a:pt x="28591" y="36674"/>
                </a:cubicBezTo>
                <a:cubicBezTo>
                  <a:pt x="27896" y="39807"/>
                  <a:pt x="26035" y="42202"/>
                  <a:pt x="23703" y="42965"/>
                </a:cubicBezTo>
                <a:cubicBezTo>
                  <a:pt x="20955" y="43864"/>
                  <a:pt x="18087" y="42332"/>
                  <a:pt x="16516" y="39125"/>
                </a:cubicBezTo>
                <a:cubicBezTo>
                  <a:pt x="12808" y="42169"/>
                  <a:pt x="7992" y="40458"/>
                  <a:pt x="5840" y="35331"/>
                </a:cubicBezTo>
                <a:cubicBezTo>
                  <a:pt x="3726" y="35668"/>
                  <a:pt x="1741" y="33883"/>
                  <a:pt x="1146" y="31109"/>
                </a:cubicBezTo>
                <a:cubicBezTo>
                  <a:pt x="715" y="29102"/>
                  <a:pt x="1096" y="26936"/>
                  <a:pt x="2149" y="25410"/>
                </a:cubicBezTo>
                <a:cubicBezTo>
                  <a:pt x="655" y="24213"/>
                  <a:pt x="-177" y="21916"/>
                  <a:pt x="31" y="19563"/>
                </a:cubicBezTo>
                <a:cubicBezTo>
                  <a:pt x="275" y="16808"/>
                  <a:pt x="1881" y="14650"/>
                  <a:pt x="3899" y="14366"/>
                </a:cubicBezTo>
                <a:cubicBezTo>
                  <a:pt x="3911" y="14320"/>
                  <a:pt x="3924" y="14275"/>
                  <a:pt x="3936" y="14229"/>
                </a:cubicBezTo>
                <a:close/>
              </a:path>
              <a:path w="2261953" h="1049982">
                <a:moveTo>
                  <a:pt x="2261953" y="1022196"/>
                </a:moveTo>
                <a:cubicBezTo>
                  <a:pt x="2261953" y="1037542"/>
                  <a:pt x="2249513" y="1049982"/>
                  <a:pt x="2234167" y="1049982"/>
                </a:cubicBezTo>
                <a:cubicBezTo>
                  <a:pt x="2218821" y="1049982"/>
                  <a:pt x="2206381" y="1037542"/>
                  <a:pt x="2206381" y="1022196"/>
                </a:cubicBezTo>
                <a:cubicBezTo>
                  <a:pt x="2206381" y="1006850"/>
                  <a:pt x="2218821" y="994410"/>
                  <a:pt x="2234167" y="994410"/>
                </a:cubicBezTo>
                <a:cubicBezTo>
                  <a:pt x="2249513" y="994410"/>
                  <a:pt x="2261953" y="1006850"/>
                  <a:pt x="2261953" y="1022196"/>
                </a:cubicBezTo>
                <a:close/>
              </a:path>
              <a:path w="2261953" h="1049982">
                <a:moveTo>
                  <a:pt x="2128865" y="956359"/>
                </a:moveTo>
                <a:cubicBezTo>
                  <a:pt x="2128865" y="987051"/>
                  <a:pt x="2103984" y="1011932"/>
                  <a:pt x="2073292" y="1011932"/>
                </a:cubicBezTo>
                <a:cubicBezTo>
                  <a:pt x="2042600" y="1011932"/>
                  <a:pt x="2017719" y="987051"/>
                  <a:pt x="2017719" y="956359"/>
                </a:cubicBezTo>
                <a:cubicBezTo>
                  <a:pt x="2017719" y="925667"/>
                  <a:pt x="2042600" y="900786"/>
                  <a:pt x="2073292" y="900786"/>
                </a:cubicBezTo>
                <a:cubicBezTo>
                  <a:pt x="2103984" y="900786"/>
                  <a:pt x="2128865" y="925667"/>
                  <a:pt x="2128865" y="956359"/>
                </a:cubicBezTo>
                <a:close/>
              </a:path>
              <a:path w="2261953" h="1049982">
                <a:moveTo>
                  <a:pt x="1944344" y="869474"/>
                </a:moveTo>
                <a:cubicBezTo>
                  <a:pt x="1944344" y="915512"/>
                  <a:pt x="1907023" y="952833"/>
                  <a:pt x="1860985" y="952833"/>
                </a:cubicBezTo>
                <a:cubicBezTo>
                  <a:pt x="1814947" y="952833"/>
                  <a:pt x="1777626" y="915512"/>
                  <a:pt x="1777626" y="869474"/>
                </a:cubicBezTo>
                <a:cubicBezTo>
                  <a:pt x="1777626" y="823436"/>
                  <a:pt x="1814947" y="786115"/>
                  <a:pt x="1860985" y="786115"/>
                </a:cubicBezTo>
                <a:cubicBezTo>
                  <a:pt x="1907023" y="786115"/>
                  <a:pt x="1944344" y="823436"/>
                  <a:pt x="1944344" y="869474"/>
                </a:cubicBezTo>
                <a:close/>
              </a:path>
              <a:path w="51485" h="45345" fill="none" extrusionOk="0">
                <a:moveTo>
                  <a:pt x="6964" y="34758"/>
                </a:moveTo>
                <a:cubicBezTo>
                  <a:pt x="6609" y="34951"/>
                  <a:pt x="6236" y="35079"/>
                  <a:pt x="5856" y="35139"/>
                </a:cubicBezTo>
                <a:moveTo>
                  <a:pt x="16514" y="38949"/>
                </a:moveTo>
                <a:cubicBezTo>
                  <a:pt x="16247" y="38403"/>
                  <a:pt x="16023" y="37820"/>
                  <a:pt x="15846" y="37209"/>
                </a:cubicBezTo>
                <a:moveTo>
                  <a:pt x="28863" y="34610"/>
                </a:moveTo>
                <a:cubicBezTo>
                  <a:pt x="28824" y="35257"/>
                  <a:pt x="28734" y="35897"/>
                  <a:pt x="28596" y="36519"/>
                </a:cubicBezTo>
                <a:moveTo>
                  <a:pt x="41834" y="15213"/>
                </a:moveTo>
                <a:cubicBezTo>
                  <a:pt x="41509" y="16245"/>
                  <a:pt x="41014" y="17161"/>
                  <a:pt x="40386" y="17889"/>
                </a:cubicBezTo>
                <a:moveTo>
                  <a:pt x="38360" y="5285"/>
                </a:moveTo>
                <a:cubicBezTo>
                  <a:pt x="38415" y="5702"/>
                  <a:pt x="38441" y="6125"/>
                  <a:pt x="38436" y="6549"/>
                </a:cubicBezTo>
                <a:moveTo>
                  <a:pt x="29114" y="3811"/>
                </a:moveTo>
                <a:cubicBezTo>
                  <a:pt x="29303" y="3228"/>
                  <a:pt x="29552" y="2685"/>
                  <a:pt x="29856" y="2199"/>
                </a:cubicBezTo>
                <a:moveTo>
                  <a:pt x="22177" y="4579"/>
                </a:moveTo>
                <a:cubicBezTo>
                  <a:pt x="22254" y="4097"/>
                  <a:pt x="22375" y="3630"/>
                  <a:pt x="22536" y="3189"/>
                </a:cubicBezTo>
                <a:moveTo>
                  <a:pt x="14036" y="5051"/>
                </a:moveTo>
                <a:cubicBezTo>
                  <a:pt x="14508" y="5427"/>
                  <a:pt x="14944" y="5880"/>
                  <a:pt x="15336" y="6399"/>
                </a:cubicBezTo>
                <a:moveTo>
                  <a:pt x="4163" y="15648"/>
                </a:moveTo>
                <a:cubicBezTo>
                  <a:pt x="4060" y="15184"/>
                  <a:pt x="3984" y="14710"/>
                  <a:pt x="3936" y="14229"/>
                </a:cubicBezTo>
              </a:path>
            </a:pathLst>
          </a:custGeom>
          <a:solidFill>
            <a:schemeClr val="accent5">
              <a:lumMod val="20000"/>
              <a:lumOff val="80000"/>
            </a:schemeClr>
          </a:solidFill>
          <a:ln w="38100" cap="rnd">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120" name="กลุ่ม 119"/>
          <p:cNvGrpSpPr/>
          <p:nvPr userDrawn="1"/>
        </p:nvGrpSpPr>
        <p:grpSpPr>
          <a:xfrm>
            <a:off x="10528709" y="-3936385"/>
            <a:ext cx="1139859" cy="3468232"/>
            <a:chOff x="7440136" y="733697"/>
            <a:chExt cx="854894" cy="2601174"/>
          </a:xfrm>
        </p:grpSpPr>
        <p:sp>
          <p:nvSpPr>
            <p:cNvPr id="121" name="รูปแบบอิสระ 120"/>
            <p:cNvSpPr/>
            <p:nvPr/>
          </p:nvSpPr>
          <p:spPr>
            <a:xfrm>
              <a:off x="7799259" y="1667435"/>
              <a:ext cx="215253" cy="1667436"/>
            </a:xfrm>
            <a:custGeom>
              <a:avLst/>
              <a:gdLst>
                <a:gd name="connsiteX0" fmla="*/ 71753 w 215253"/>
                <a:gd name="connsiteY0" fmla="*/ 0 h 1667436"/>
                <a:gd name="connsiteX1" fmla="*/ 197259 w 215253"/>
                <a:gd name="connsiteY1" fmla="*/ 376518 h 1667436"/>
                <a:gd name="connsiteX2" fmla="*/ 35 w 215253"/>
                <a:gd name="connsiteY2" fmla="*/ 824753 h 1667436"/>
                <a:gd name="connsiteX3" fmla="*/ 215188 w 215253"/>
                <a:gd name="connsiteY3" fmla="*/ 1344706 h 1667436"/>
                <a:gd name="connsiteX4" fmla="*/ 17965 w 215253"/>
                <a:gd name="connsiteY4" fmla="*/ 1667436 h 16674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253" h="1667436">
                  <a:moveTo>
                    <a:pt x="71753" y="0"/>
                  </a:moveTo>
                  <a:cubicBezTo>
                    <a:pt x="140482" y="119529"/>
                    <a:pt x="209212" y="239059"/>
                    <a:pt x="197259" y="376518"/>
                  </a:cubicBezTo>
                  <a:cubicBezTo>
                    <a:pt x="185306" y="513977"/>
                    <a:pt x="-2953" y="663388"/>
                    <a:pt x="35" y="824753"/>
                  </a:cubicBezTo>
                  <a:cubicBezTo>
                    <a:pt x="3023" y="986118"/>
                    <a:pt x="212200" y="1204259"/>
                    <a:pt x="215188" y="1344706"/>
                  </a:cubicBezTo>
                  <a:cubicBezTo>
                    <a:pt x="218176" y="1485153"/>
                    <a:pt x="118070" y="1576294"/>
                    <a:pt x="17965" y="1667436"/>
                  </a:cubicBezTo>
                </a:path>
              </a:pathLst>
            </a:custGeom>
            <a:ln>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black"/>
                </a:solidFill>
                <a:effectLst/>
                <a:uLnTx/>
                <a:uFillTx/>
                <a:latin typeface="FC Onigiri Outline"/>
                <a:ea typeface="+mn-ea"/>
                <a:cs typeface="FC Onigiri Outline"/>
              </a:endParaRPr>
            </a:p>
          </p:txBody>
        </p:sp>
        <p:grpSp>
          <p:nvGrpSpPr>
            <p:cNvPr id="122" name="กลุ่ม 121"/>
            <p:cNvGrpSpPr/>
            <p:nvPr/>
          </p:nvGrpSpPr>
          <p:grpSpPr>
            <a:xfrm>
              <a:off x="7440136" y="733697"/>
              <a:ext cx="854894" cy="956811"/>
              <a:chOff x="7340993" y="492494"/>
              <a:chExt cx="1113723" cy="1253001"/>
            </a:xfrm>
          </p:grpSpPr>
          <p:sp>
            <p:nvSpPr>
              <p:cNvPr id="123" name="หัวใจ 122"/>
              <p:cNvSpPr/>
              <p:nvPr/>
            </p:nvSpPr>
            <p:spPr>
              <a:xfrm rot="10800000">
                <a:off x="7812360" y="1601479"/>
                <a:ext cx="144016" cy="144016"/>
              </a:xfrm>
              <a:prstGeom prst="hear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24" name="วงรี 123"/>
              <p:cNvSpPr/>
              <p:nvPr/>
            </p:nvSpPr>
            <p:spPr>
              <a:xfrm>
                <a:off x="7340993" y="492494"/>
                <a:ext cx="1113723" cy="1149794"/>
              </a:xfrm>
              <a:prstGeom prst="ellipse">
                <a:avLst/>
              </a:prstGeom>
              <a:solidFill>
                <a:schemeClr val="accent4">
                  <a:lumMod val="40000"/>
                  <a:lumOff val="60000"/>
                </a:schemeClr>
              </a:solidFill>
              <a:ln>
                <a:noFill/>
              </a:ln>
              <a:effectLst>
                <a:innerShdw blurRad="63500" dist="190500" dir="2700000">
                  <a:schemeClr val="accent4">
                    <a:lumMod val="60000"/>
                    <a:lumOff val="40000"/>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25" name="หัวใจ 124"/>
              <p:cNvSpPr/>
              <p:nvPr/>
            </p:nvSpPr>
            <p:spPr>
              <a:xfrm>
                <a:off x="7543546" y="788684"/>
                <a:ext cx="202552" cy="169528"/>
              </a:xfrm>
              <a:prstGeom prst="hear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26" name="วงรี 125"/>
              <p:cNvSpPr/>
              <p:nvPr/>
            </p:nvSpPr>
            <p:spPr>
              <a:xfrm>
                <a:off x="7599822" y="1040630"/>
                <a:ext cx="90000" cy="9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grpSp>
        <p:nvGrpSpPr>
          <p:cNvPr id="127" name="กลุ่ม 126"/>
          <p:cNvGrpSpPr/>
          <p:nvPr userDrawn="1"/>
        </p:nvGrpSpPr>
        <p:grpSpPr>
          <a:xfrm>
            <a:off x="945921" y="-3916825"/>
            <a:ext cx="1139859" cy="3468232"/>
            <a:chOff x="7440136" y="733697"/>
            <a:chExt cx="854894" cy="2601174"/>
          </a:xfrm>
        </p:grpSpPr>
        <p:sp>
          <p:nvSpPr>
            <p:cNvPr id="128" name="รูปแบบอิสระ 127"/>
            <p:cNvSpPr/>
            <p:nvPr/>
          </p:nvSpPr>
          <p:spPr>
            <a:xfrm>
              <a:off x="7799259" y="1667435"/>
              <a:ext cx="215253" cy="1667436"/>
            </a:xfrm>
            <a:custGeom>
              <a:avLst/>
              <a:gdLst>
                <a:gd name="connsiteX0" fmla="*/ 71753 w 215253"/>
                <a:gd name="connsiteY0" fmla="*/ 0 h 1667436"/>
                <a:gd name="connsiteX1" fmla="*/ 197259 w 215253"/>
                <a:gd name="connsiteY1" fmla="*/ 376518 h 1667436"/>
                <a:gd name="connsiteX2" fmla="*/ 35 w 215253"/>
                <a:gd name="connsiteY2" fmla="*/ 824753 h 1667436"/>
                <a:gd name="connsiteX3" fmla="*/ 215188 w 215253"/>
                <a:gd name="connsiteY3" fmla="*/ 1344706 h 1667436"/>
                <a:gd name="connsiteX4" fmla="*/ 17965 w 215253"/>
                <a:gd name="connsiteY4" fmla="*/ 1667436 h 16674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253" h="1667436">
                  <a:moveTo>
                    <a:pt x="71753" y="0"/>
                  </a:moveTo>
                  <a:cubicBezTo>
                    <a:pt x="140482" y="119529"/>
                    <a:pt x="209212" y="239059"/>
                    <a:pt x="197259" y="376518"/>
                  </a:cubicBezTo>
                  <a:cubicBezTo>
                    <a:pt x="185306" y="513977"/>
                    <a:pt x="-2953" y="663388"/>
                    <a:pt x="35" y="824753"/>
                  </a:cubicBezTo>
                  <a:cubicBezTo>
                    <a:pt x="3023" y="986118"/>
                    <a:pt x="212200" y="1204259"/>
                    <a:pt x="215188" y="1344706"/>
                  </a:cubicBezTo>
                  <a:cubicBezTo>
                    <a:pt x="218176" y="1485153"/>
                    <a:pt x="118070" y="1576294"/>
                    <a:pt x="17965" y="1667436"/>
                  </a:cubicBezTo>
                </a:path>
              </a:pathLst>
            </a:custGeom>
            <a:ln>
              <a:solidFill>
                <a:srgbClr val="DFB3C4"/>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black"/>
                </a:solidFill>
                <a:effectLst/>
                <a:uLnTx/>
                <a:uFillTx/>
                <a:latin typeface="FC Onigiri Outline"/>
                <a:ea typeface="+mn-ea"/>
                <a:cs typeface="FC Onigiri Outline"/>
              </a:endParaRPr>
            </a:p>
          </p:txBody>
        </p:sp>
        <p:grpSp>
          <p:nvGrpSpPr>
            <p:cNvPr id="129" name="กลุ่ม 128"/>
            <p:cNvGrpSpPr/>
            <p:nvPr/>
          </p:nvGrpSpPr>
          <p:grpSpPr>
            <a:xfrm>
              <a:off x="7440136" y="733697"/>
              <a:ext cx="854894" cy="956811"/>
              <a:chOff x="7340993" y="492494"/>
              <a:chExt cx="1113723" cy="1253001"/>
            </a:xfrm>
          </p:grpSpPr>
          <p:sp>
            <p:nvSpPr>
              <p:cNvPr id="130" name="หัวใจ 129"/>
              <p:cNvSpPr/>
              <p:nvPr/>
            </p:nvSpPr>
            <p:spPr>
              <a:xfrm rot="10800000">
                <a:off x="7812360" y="1601479"/>
                <a:ext cx="144016" cy="144016"/>
              </a:xfrm>
              <a:prstGeom prst="heart">
                <a:avLst/>
              </a:prstGeom>
              <a:solidFill>
                <a:srgbClr val="DFB3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31" name="วงรี 130"/>
              <p:cNvSpPr/>
              <p:nvPr/>
            </p:nvSpPr>
            <p:spPr>
              <a:xfrm>
                <a:off x="7340993" y="492494"/>
                <a:ext cx="1113723" cy="1149794"/>
              </a:xfrm>
              <a:prstGeom prst="ellipse">
                <a:avLst/>
              </a:prstGeom>
              <a:solidFill>
                <a:srgbClr val="E8C6D2"/>
              </a:solidFill>
              <a:ln>
                <a:noFill/>
              </a:ln>
              <a:effectLst>
                <a:innerShdw blurRad="63500" dist="190500" dir="2700000">
                  <a:srgbClr val="DFB3C4">
                    <a:alpha val="5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32" name="หัวใจ 131"/>
              <p:cNvSpPr/>
              <p:nvPr/>
            </p:nvSpPr>
            <p:spPr>
              <a:xfrm>
                <a:off x="7543546" y="788684"/>
                <a:ext cx="202552" cy="169528"/>
              </a:xfrm>
              <a:prstGeom prst="hear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33" name="วงรี 132"/>
              <p:cNvSpPr/>
              <p:nvPr/>
            </p:nvSpPr>
            <p:spPr>
              <a:xfrm>
                <a:off x="7599822" y="1040630"/>
                <a:ext cx="90000" cy="9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sp>
        <p:nvSpPr>
          <p:cNvPr id="134" name="TextBox 133"/>
          <p:cNvSpPr txBox="1"/>
          <p:nvPr userDrawn="1"/>
        </p:nvSpPr>
        <p:spPr>
          <a:xfrm rot="1351072">
            <a:off x="4588571" y="1103723"/>
            <a:ext cx="423514" cy="666786"/>
          </a:xfrm>
          <a:prstGeom prst="rect">
            <a:avLst/>
          </a:prstGeom>
          <a:noFill/>
        </p:spPr>
        <p:txBody>
          <a:bodyPr wrap="non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3733" b="0" i="0" u="none" strike="noStrike" kern="1200" cap="none" spc="0" normalizeH="0" baseline="0" noProof="0" dirty="0">
                <a:ln>
                  <a:noFill/>
                </a:ln>
                <a:solidFill>
                  <a:srgbClr val="C0504D">
                    <a:lumMod val="60000"/>
                    <a:lumOff val="40000"/>
                  </a:srgbClr>
                </a:solidFill>
                <a:effectLst/>
                <a:uLnTx/>
                <a:uFillTx/>
                <a:latin typeface="Calibri" pitchFamily="34" charset="0"/>
                <a:ea typeface="+mn-ea"/>
                <a:cs typeface="FC Onigiri Outline"/>
              </a:rPr>
              <a:t>+</a:t>
            </a:r>
            <a:endParaRPr kumimoji="0" lang="th-TH" sz="3733" b="0" i="0" u="none" strike="noStrike" kern="1200" cap="none" spc="0" normalizeH="0" baseline="0" noProof="0" dirty="0">
              <a:ln>
                <a:noFill/>
              </a:ln>
              <a:solidFill>
                <a:srgbClr val="C0504D">
                  <a:lumMod val="60000"/>
                  <a:lumOff val="40000"/>
                </a:srgbClr>
              </a:solidFill>
              <a:effectLst/>
              <a:uLnTx/>
              <a:uFillTx/>
              <a:latin typeface="Calibri" pitchFamily="34" charset="0"/>
              <a:ea typeface="+mn-ea"/>
              <a:cs typeface="FC Onigiri Outline"/>
            </a:endParaRPr>
          </a:p>
        </p:txBody>
      </p:sp>
      <p:sp>
        <p:nvSpPr>
          <p:cNvPr id="135" name="TextBox 134"/>
          <p:cNvSpPr txBox="1"/>
          <p:nvPr userDrawn="1"/>
        </p:nvSpPr>
        <p:spPr>
          <a:xfrm rot="21389866">
            <a:off x="7102452" y="2106016"/>
            <a:ext cx="423514" cy="666786"/>
          </a:xfrm>
          <a:prstGeom prst="rect">
            <a:avLst/>
          </a:prstGeom>
          <a:noFill/>
        </p:spPr>
        <p:txBody>
          <a:bodyPr wrap="non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3733" b="0" i="0" u="none" strike="noStrike" kern="1200" cap="none" spc="0" normalizeH="0" baseline="0" noProof="0" dirty="0">
                <a:ln>
                  <a:noFill/>
                </a:ln>
                <a:solidFill>
                  <a:srgbClr val="C0504D">
                    <a:lumMod val="60000"/>
                    <a:lumOff val="40000"/>
                  </a:srgbClr>
                </a:solidFill>
                <a:effectLst/>
                <a:uLnTx/>
                <a:uFillTx/>
                <a:latin typeface="Calibri" pitchFamily="34" charset="0"/>
                <a:ea typeface="+mn-ea"/>
                <a:cs typeface="FC Onigiri Outline"/>
              </a:rPr>
              <a:t>+</a:t>
            </a:r>
            <a:endParaRPr kumimoji="0" lang="th-TH" sz="3733" b="0" i="0" u="none" strike="noStrike" kern="1200" cap="none" spc="0" normalizeH="0" baseline="0" noProof="0" dirty="0">
              <a:ln>
                <a:noFill/>
              </a:ln>
              <a:solidFill>
                <a:srgbClr val="C0504D">
                  <a:lumMod val="60000"/>
                  <a:lumOff val="40000"/>
                </a:srgbClr>
              </a:solidFill>
              <a:effectLst/>
              <a:uLnTx/>
              <a:uFillTx/>
              <a:latin typeface="Calibri" pitchFamily="34" charset="0"/>
              <a:ea typeface="+mn-ea"/>
              <a:cs typeface="FC Onigiri Outline"/>
            </a:endParaRPr>
          </a:p>
        </p:txBody>
      </p:sp>
      <p:sp>
        <p:nvSpPr>
          <p:cNvPr id="136" name="สามเหลี่ยมหน้าจั่ว 135"/>
          <p:cNvSpPr/>
          <p:nvPr userDrawn="1"/>
        </p:nvSpPr>
        <p:spPr>
          <a:xfrm rot="20089558">
            <a:off x="7250928" y="868370"/>
            <a:ext cx="316405" cy="240348"/>
          </a:xfrm>
          <a:prstGeom prst="triangle">
            <a:avLst/>
          </a:prstGeom>
          <a:solidFill>
            <a:schemeClr val="bg1"/>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37" name="สามเหลี่ยมหน้าจั่ว 136"/>
          <p:cNvSpPr/>
          <p:nvPr userDrawn="1"/>
        </p:nvSpPr>
        <p:spPr>
          <a:xfrm rot="1772264">
            <a:off x="4733536" y="2390365"/>
            <a:ext cx="230683" cy="190347"/>
          </a:xfrm>
          <a:prstGeom prst="triangl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38" name="วงรี 137"/>
          <p:cNvSpPr/>
          <p:nvPr userDrawn="1"/>
        </p:nvSpPr>
        <p:spPr>
          <a:xfrm>
            <a:off x="3413891" y="1473543"/>
            <a:ext cx="173807" cy="176056"/>
          </a:xfrm>
          <a:prstGeom prst="ellipse">
            <a:avLst/>
          </a:prstGeom>
          <a:solidFill>
            <a:schemeClr val="bg1"/>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39" name="วงรี 138"/>
          <p:cNvSpPr/>
          <p:nvPr userDrawn="1"/>
        </p:nvSpPr>
        <p:spPr>
          <a:xfrm>
            <a:off x="5664234" y="964828"/>
            <a:ext cx="173807" cy="176056"/>
          </a:xfrm>
          <a:prstGeom prst="ellipse">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40" name="วงรี 139"/>
          <p:cNvSpPr/>
          <p:nvPr userDrawn="1"/>
        </p:nvSpPr>
        <p:spPr>
          <a:xfrm>
            <a:off x="7659958" y="2586297"/>
            <a:ext cx="173807" cy="176056"/>
          </a:xfrm>
          <a:prstGeom prst="ellipse">
            <a:avLst/>
          </a:prstGeom>
          <a:solidFill>
            <a:schemeClr val="bg1"/>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41" name="วงรี 140"/>
          <p:cNvSpPr/>
          <p:nvPr userDrawn="1"/>
        </p:nvSpPr>
        <p:spPr>
          <a:xfrm>
            <a:off x="8902033" y="1504412"/>
            <a:ext cx="173807" cy="176056"/>
          </a:xfrm>
          <a:prstGeom prst="ellipse">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42" name="TextBox 141"/>
          <p:cNvSpPr txBox="1"/>
          <p:nvPr userDrawn="1"/>
        </p:nvSpPr>
        <p:spPr>
          <a:xfrm rot="21389866">
            <a:off x="9479913" y="2891508"/>
            <a:ext cx="423514" cy="666786"/>
          </a:xfrm>
          <a:prstGeom prst="rect">
            <a:avLst/>
          </a:prstGeom>
          <a:noFill/>
        </p:spPr>
        <p:txBody>
          <a:bodyPr wrap="non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3733" b="0" i="0" u="none" strike="noStrike" kern="1200" cap="none" spc="0" normalizeH="0" baseline="0" noProof="0" dirty="0">
                <a:ln>
                  <a:noFill/>
                </a:ln>
                <a:solidFill>
                  <a:srgbClr val="C0504D">
                    <a:lumMod val="60000"/>
                    <a:lumOff val="40000"/>
                  </a:srgbClr>
                </a:solidFill>
                <a:effectLst/>
                <a:uLnTx/>
                <a:uFillTx/>
                <a:latin typeface="Calibri" pitchFamily="34" charset="0"/>
                <a:ea typeface="+mn-ea"/>
                <a:cs typeface="FC Onigiri Outline"/>
              </a:rPr>
              <a:t>+</a:t>
            </a:r>
            <a:endParaRPr kumimoji="0" lang="th-TH" sz="3733" b="0" i="0" u="none" strike="noStrike" kern="1200" cap="none" spc="0" normalizeH="0" baseline="0" noProof="0" dirty="0">
              <a:ln>
                <a:noFill/>
              </a:ln>
              <a:solidFill>
                <a:srgbClr val="C0504D">
                  <a:lumMod val="60000"/>
                  <a:lumOff val="40000"/>
                </a:srgbClr>
              </a:solidFill>
              <a:effectLst/>
              <a:uLnTx/>
              <a:uFillTx/>
              <a:latin typeface="Calibri" pitchFamily="34" charset="0"/>
              <a:ea typeface="+mn-ea"/>
              <a:cs typeface="FC Onigiri Outline"/>
            </a:endParaRPr>
          </a:p>
        </p:txBody>
      </p:sp>
      <p:grpSp>
        <p:nvGrpSpPr>
          <p:cNvPr id="143" name="กลุ่ม 142"/>
          <p:cNvGrpSpPr/>
          <p:nvPr userDrawn="1"/>
        </p:nvGrpSpPr>
        <p:grpSpPr>
          <a:xfrm>
            <a:off x="-1447992" y="5752524"/>
            <a:ext cx="4005304" cy="2900781"/>
            <a:chOff x="-1085994" y="4314392"/>
            <a:chExt cx="3003978" cy="2175586"/>
          </a:xfrm>
        </p:grpSpPr>
        <p:sp>
          <p:nvSpPr>
            <p:cNvPr id="144" name="เมฆ 143"/>
            <p:cNvSpPr/>
            <p:nvPr/>
          </p:nvSpPr>
          <p:spPr>
            <a:xfrm rot="1140269" flipH="1">
              <a:off x="-1085994" y="4314392"/>
              <a:ext cx="3003978" cy="2175586"/>
            </a:xfrm>
            <a:prstGeom prst="cloud">
              <a:avLst/>
            </a:prstGeom>
            <a:solidFill>
              <a:schemeClr val="accent4">
                <a:lumMod val="60000"/>
                <a:lumOff val="40000"/>
              </a:schemeClr>
            </a:solidFill>
            <a:ln>
              <a:noFill/>
            </a:ln>
            <a:effectLst>
              <a:outerShdw blurRad="50800" dist="25400" algn="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145" name="รูปภาพ 14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26195">
              <a:off x="142099" y="4459669"/>
              <a:ext cx="373985" cy="398113"/>
            </a:xfrm>
            <a:prstGeom prst="rect">
              <a:avLst/>
            </a:prstGeom>
          </p:spPr>
        </p:pic>
        <p:pic>
          <p:nvPicPr>
            <p:cNvPr id="146" name="รูปภาพ 145"/>
            <p:cNvPicPr>
              <a:picLocks noChangeAspect="1"/>
            </p:cNvPicPr>
            <p:nvPr/>
          </p:nvPicPr>
          <p:blipFill rotWithShape="1">
            <a:blip r:embed="rId5" cstate="print">
              <a:extLst>
                <a:ext uri="{BEBA8EAE-BF5A-486C-A8C5-ECC9F3942E4B}">
                  <a14:imgProps xmlns:a14="http://schemas.microsoft.com/office/drawing/2010/main">
                    <a14:imgLayer r:embed="rId6">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766340" y="4856971"/>
              <a:ext cx="202448" cy="225000"/>
            </a:xfrm>
            <a:prstGeom prst="rect">
              <a:avLst/>
            </a:prstGeom>
          </p:spPr>
        </p:pic>
      </p:grpSp>
      <p:grpSp>
        <p:nvGrpSpPr>
          <p:cNvPr id="147" name="กลุ่ม 146"/>
          <p:cNvGrpSpPr/>
          <p:nvPr userDrawn="1"/>
        </p:nvGrpSpPr>
        <p:grpSpPr>
          <a:xfrm>
            <a:off x="10194989" y="-1564488"/>
            <a:ext cx="4005304" cy="2900781"/>
            <a:chOff x="7646242" y="-1173366"/>
            <a:chExt cx="3003978" cy="2175586"/>
          </a:xfrm>
        </p:grpSpPr>
        <p:sp>
          <p:nvSpPr>
            <p:cNvPr id="148" name="เมฆ 147"/>
            <p:cNvSpPr/>
            <p:nvPr/>
          </p:nvSpPr>
          <p:spPr>
            <a:xfrm rot="12665460" flipH="1">
              <a:off x="7646242" y="-1173366"/>
              <a:ext cx="3003978" cy="2175586"/>
            </a:xfrm>
            <a:prstGeom prst="cloud">
              <a:avLst/>
            </a:prstGeom>
            <a:solidFill>
              <a:schemeClr val="accent4">
                <a:lumMod val="60000"/>
                <a:lumOff val="40000"/>
              </a:schemeClr>
            </a:solidFill>
            <a:ln>
              <a:noFill/>
            </a:ln>
            <a:effectLst>
              <a:outerShdw blurRad="50800" dist="25400" dir="8100000" algn="t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149" name="รูปภาพ 14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323979" y="42494"/>
              <a:ext cx="344876" cy="370235"/>
            </a:xfrm>
            <a:prstGeom prst="rect">
              <a:avLst/>
            </a:prstGeom>
          </p:spPr>
        </p:pic>
        <p:pic>
          <p:nvPicPr>
            <p:cNvPr id="150" name="รูปภาพ 149"/>
            <p:cNvPicPr>
              <a:picLocks noChangeAspect="1"/>
            </p:cNvPicPr>
            <p:nvPr/>
          </p:nvPicPr>
          <p:blipFill rotWithShape="1">
            <a:blip r:embed="rId8" cstate="print">
              <a:extLst>
                <a:ext uri="{BEBA8EAE-BF5A-486C-A8C5-ECC9F3942E4B}">
                  <a14:imgProps xmlns:a14="http://schemas.microsoft.com/office/drawing/2010/main">
                    <a14:imgLayer r:embed="rId9">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8884096" y="555526"/>
              <a:ext cx="152400" cy="169377"/>
            </a:xfrm>
            <a:prstGeom prst="rect">
              <a:avLst/>
            </a:prstGeom>
          </p:spPr>
        </p:pic>
      </p:grpSp>
      <p:sp>
        <p:nvSpPr>
          <p:cNvPr id="3" name="ตัวแทนวันที่ 2"/>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11/03/66</a:t>
            </a:fld>
            <a:endParaRPr lang="th-TH">
              <a:solidFill>
                <a:prstClr val="black">
                  <a:tint val="75000"/>
                </a:prstClr>
              </a:solidFill>
            </a:endParaRPr>
          </a:p>
        </p:txBody>
      </p:sp>
      <p:sp>
        <p:nvSpPr>
          <p:cNvPr id="4" name="ตัวแทนท้ายกระดาษ 3"/>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5" name="ตัวแทนหมายเลขภาพนิ่ง 4"/>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sp>
        <p:nvSpPr>
          <p:cNvPr id="151" name="ตัวแทนข้อความ 3"/>
          <p:cNvSpPr>
            <a:spLocks noGrp="1"/>
          </p:cNvSpPr>
          <p:nvPr>
            <p:ph type="body" sz="half" idx="2"/>
          </p:nvPr>
        </p:nvSpPr>
        <p:spPr>
          <a:xfrm>
            <a:off x="2449140" y="3540591"/>
            <a:ext cx="2252464" cy="804863"/>
          </a:xfrm>
          <a:prstGeom prst="rect">
            <a:avLst/>
          </a:prstGeom>
        </p:spPr>
        <p:txBody>
          <a:bodyPr>
            <a:normAutofit/>
          </a:bodyPr>
          <a:lstStyle>
            <a:lvl1pPr marL="0" indent="0">
              <a:buNone/>
              <a:defRPr sz="2133">
                <a:solidFill>
                  <a:schemeClr val="accent5"/>
                </a:solidFill>
                <a:effectLst/>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a:p>
            <a:pPr lvl="0"/>
            <a:endParaRPr lang="th-TH" dirty="0"/>
          </a:p>
        </p:txBody>
      </p:sp>
    </p:spTree>
    <p:extLst>
      <p:ext uri="{BB962C8B-B14F-4D97-AF65-F5344CB8AC3E}">
        <p14:creationId xmlns:p14="http://schemas.microsoft.com/office/powerpoint/2010/main" val="1710595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94"/>
                                        </p:tgtEl>
                                        <p:attrNameLst>
                                          <p:attrName>style.visibility</p:attrName>
                                        </p:attrNameLst>
                                      </p:cBhvr>
                                      <p:to>
                                        <p:strVal val="visible"/>
                                      </p:to>
                                    </p:set>
                                    <p:animEffect transition="in" filter="wipe(left)">
                                      <p:cBhvr>
                                        <p:cTn id="7" dur="1000"/>
                                        <p:tgtEl>
                                          <p:spTgt spid="94"/>
                                        </p:tgtEl>
                                      </p:cBhvr>
                                    </p:animEffect>
                                  </p:childTnLst>
                                </p:cTn>
                              </p:par>
                              <p:par>
                                <p:cTn id="8" presetID="1" presetClass="entr" presetSubtype="0" fill="hold" grpId="0" nodeType="withEffect">
                                  <p:stCondLst>
                                    <p:cond delay="200"/>
                                  </p:stCondLst>
                                  <p:childTnLst>
                                    <p:set>
                                      <p:cBhvr>
                                        <p:cTn id="9" dur="1" fill="hold">
                                          <p:stCondLst>
                                            <p:cond delay="0"/>
                                          </p:stCondLst>
                                        </p:cTn>
                                        <p:tgtEl>
                                          <p:spTgt spid="134"/>
                                        </p:tgtEl>
                                        <p:attrNameLst>
                                          <p:attrName>style.visibility</p:attrName>
                                        </p:attrNameLst>
                                      </p:cBhvr>
                                      <p:to>
                                        <p:strVal val="visible"/>
                                      </p:to>
                                    </p:set>
                                  </p:childTnLst>
                                </p:cTn>
                              </p:par>
                              <p:par>
                                <p:cTn id="10" presetID="1" presetClass="entr" presetSubtype="0" fill="hold" grpId="0" nodeType="withEffect">
                                  <p:stCondLst>
                                    <p:cond delay="400"/>
                                  </p:stCondLst>
                                  <p:childTnLst>
                                    <p:set>
                                      <p:cBhvr>
                                        <p:cTn id="11" dur="1" fill="hold">
                                          <p:stCondLst>
                                            <p:cond delay="0"/>
                                          </p:stCondLst>
                                        </p:cTn>
                                        <p:tgtEl>
                                          <p:spTgt spid="135"/>
                                        </p:tgtEl>
                                        <p:attrNameLst>
                                          <p:attrName>style.visibility</p:attrName>
                                        </p:attrNameLst>
                                      </p:cBhvr>
                                      <p:to>
                                        <p:strVal val="visible"/>
                                      </p:to>
                                    </p:set>
                                  </p:childTnLst>
                                </p:cTn>
                              </p:par>
                              <p:par>
                                <p:cTn id="12" presetID="1" presetClass="entr" presetSubtype="0" fill="hold" grpId="0" nodeType="withEffect">
                                  <p:stCondLst>
                                    <p:cond delay="600"/>
                                  </p:stCondLst>
                                  <p:childTnLst>
                                    <p:set>
                                      <p:cBhvr>
                                        <p:cTn id="13" dur="1" fill="hold">
                                          <p:stCondLst>
                                            <p:cond delay="0"/>
                                          </p:stCondLst>
                                        </p:cTn>
                                        <p:tgtEl>
                                          <p:spTgt spid="136"/>
                                        </p:tgtEl>
                                        <p:attrNameLst>
                                          <p:attrName>style.visibility</p:attrName>
                                        </p:attrNameLst>
                                      </p:cBhvr>
                                      <p:to>
                                        <p:strVal val="visible"/>
                                      </p:to>
                                    </p:set>
                                  </p:childTnLst>
                                </p:cTn>
                              </p:par>
                              <p:par>
                                <p:cTn id="14" presetID="1" presetClass="entr" presetSubtype="0" fill="hold" grpId="0" nodeType="withEffect">
                                  <p:stCondLst>
                                    <p:cond delay="800"/>
                                  </p:stCondLst>
                                  <p:childTnLst>
                                    <p:set>
                                      <p:cBhvr>
                                        <p:cTn id="15" dur="1" fill="hold">
                                          <p:stCondLst>
                                            <p:cond delay="0"/>
                                          </p:stCondLst>
                                        </p:cTn>
                                        <p:tgtEl>
                                          <p:spTgt spid="137"/>
                                        </p:tgtEl>
                                        <p:attrNameLst>
                                          <p:attrName>style.visibility</p:attrName>
                                        </p:attrNameLst>
                                      </p:cBhvr>
                                      <p:to>
                                        <p:strVal val="visible"/>
                                      </p:to>
                                    </p:set>
                                  </p:childTnLst>
                                </p:cTn>
                              </p:par>
                              <p:par>
                                <p:cTn id="16" presetID="1" presetClass="entr" presetSubtype="0" fill="hold" grpId="0" nodeType="withEffect">
                                  <p:stCondLst>
                                    <p:cond delay="1000"/>
                                  </p:stCondLst>
                                  <p:childTnLst>
                                    <p:set>
                                      <p:cBhvr>
                                        <p:cTn id="17" dur="1" fill="hold">
                                          <p:stCondLst>
                                            <p:cond delay="0"/>
                                          </p:stCondLst>
                                        </p:cTn>
                                        <p:tgtEl>
                                          <p:spTgt spid="138"/>
                                        </p:tgtEl>
                                        <p:attrNameLst>
                                          <p:attrName>style.visibility</p:attrName>
                                        </p:attrNameLst>
                                      </p:cBhvr>
                                      <p:to>
                                        <p:strVal val="visible"/>
                                      </p:to>
                                    </p:set>
                                  </p:childTnLst>
                                </p:cTn>
                              </p:par>
                              <p:par>
                                <p:cTn id="18" presetID="1" presetClass="entr" presetSubtype="0" fill="hold" grpId="0" nodeType="withEffect">
                                  <p:stCondLst>
                                    <p:cond delay="1200"/>
                                  </p:stCondLst>
                                  <p:childTnLst>
                                    <p:set>
                                      <p:cBhvr>
                                        <p:cTn id="19" dur="1" fill="hold">
                                          <p:stCondLst>
                                            <p:cond delay="0"/>
                                          </p:stCondLst>
                                        </p:cTn>
                                        <p:tgtEl>
                                          <p:spTgt spid="139"/>
                                        </p:tgtEl>
                                        <p:attrNameLst>
                                          <p:attrName>style.visibility</p:attrName>
                                        </p:attrNameLst>
                                      </p:cBhvr>
                                      <p:to>
                                        <p:strVal val="visible"/>
                                      </p:to>
                                    </p:set>
                                  </p:childTnLst>
                                </p:cTn>
                              </p:par>
                              <p:par>
                                <p:cTn id="20" presetID="1" presetClass="entr" presetSubtype="0" fill="hold" grpId="0" nodeType="withEffect">
                                  <p:stCondLst>
                                    <p:cond delay="1400"/>
                                  </p:stCondLst>
                                  <p:childTnLst>
                                    <p:set>
                                      <p:cBhvr>
                                        <p:cTn id="21" dur="1" fill="hold">
                                          <p:stCondLst>
                                            <p:cond delay="0"/>
                                          </p:stCondLst>
                                        </p:cTn>
                                        <p:tgtEl>
                                          <p:spTgt spid="140"/>
                                        </p:tgtEl>
                                        <p:attrNameLst>
                                          <p:attrName>style.visibility</p:attrName>
                                        </p:attrNameLst>
                                      </p:cBhvr>
                                      <p:to>
                                        <p:strVal val="visible"/>
                                      </p:to>
                                    </p:set>
                                  </p:childTnLst>
                                </p:cTn>
                              </p:par>
                              <p:par>
                                <p:cTn id="22" presetID="1" presetClass="entr" presetSubtype="0" fill="hold" grpId="0" nodeType="withEffect">
                                  <p:stCondLst>
                                    <p:cond delay="1600"/>
                                  </p:stCondLst>
                                  <p:childTnLst>
                                    <p:set>
                                      <p:cBhvr>
                                        <p:cTn id="23" dur="1" fill="hold">
                                          <p:stCondLst>
                                            <p:cond delay="0"/>
                                          </p:stCondLst>
                                        </p:cTn>
                                        <p:tgtEl>
                                          <p:spTgt spid="141"/>
                                        </p:tgtEl>
                                        <p:attrNameLst>
                                          <p:attrName>style.visibility</p:attrName>
                                        </p:attrNameLst>
                                      </p:cBhvr>
                                      <p:to>
                                        <p:strVal val="visible"/>
                                      </p:to>
                                    </p:set>
                                  </p:childTnLst>
                                </p:cTn>
                              </p:par>
                              <p:par>
                                <p:cTn id="24" presetID="1" presetClass="entr" presetSubtype="0" fill="hold" grpId="0" nodeType="withEffect">
                                  <p:stCondLst>
                                    <p:cond delay="1800"/>
                                  </p:stCondLst>
                                  <p:childTnLst>
                                    <p:set>
                                      <p:cBhvr>
                                        <p:cTn id="25" dur="1" fill="hold">
                                          <p:stCondLst>
                                            <p:cond delay="0"/>
                                          </p:stCondLst>
                                        </p:cTn>
                                        <p:tgtEl>
                                          <p:spTgt spid="142"/>
                                        </p:tgtEl>
                                        <p:attrNameLst>
                                          <p:attrName>style.visibility</p:attrName>
                                        </p:attrNameLst>
                                      </p:cBhvr>
                                      <p:to>
                                        <p:strVal val="visible"/>
                                      </p:to>
                                    </p:set>
                                  </p:childTnLst>
                                </p:cTn>
                              </p:par>
                              <p:par>
                                <p:cTn id="26" presetID="42" presetClass="path" presetSubtype="0" accel="50000" decel="50000" fill="hold" nodeType="withEffect">
                                  <p:stCondLst>
                                    <p:cond delay="0"/>
                                  </p:stCondLst>
                                  <p:childTnLst>
                                    <p:animMotion origin="layout" path="M 0 0 L 0 0.25 E" pathEditMode="relative" ptsTypes="">
                                      <p:cBhvr>
                                        <p:cTn id="27" dur="2000" fill="hold"/>
                                        <p:tgtEl>
                                          <p:spTgt spid="117"/>
                                        </p:tgtEl>
                                        <p:attrNameLst>
                                          <p:attrName>ppt_x</p:attrName>
                                          <p:attrName>ppt_y</p:attrName>
                                        </p:attrNameLst>
                                      </p:cBhvr>
                                    </p:animMotion>
                                  </p:childTnLst>
                                </p:cTn>
                              </p:par>
                            </p:childTnLst>
                          </p:cTn>
                        </p:par>
                        <p:par>
                          <p:cTn id="28" fill="hold">
                            <p:stCondLst>
                              <p:cond delay="2000"/>
                            </p:stCondLst>
                            <p:childTnLst>
                              <p:par>
                                <p:cTn id="29" presetID="64" presetClass="path" presetSubtype="0" accel="50000" decel="50000" fill="hold" nodeType="afterEffect">
                                  <p:stCondLst>
                                    <p:cond delay="0"/>
                                  </p:stCondLst>
                                  <p:childTnLst>
                                    <p:animMotion origin="layout" path="M -2.77778E-6 0.19765 L -0.00052 -1.27084 " pathEditMode="relative" rAng="0" ptsTypes="AA">
                                      <p:cBhvr>
                                        <p:cTn id="30" dur="2000" fill="hold"/>
                                        <p:tgtEl>
                                          <p:spTgt spid="117"/>
                                        </p:tgtEl>
                                        <p:attrNameLst>
                                          <p:attrName>ppt_x</p:attrName>
                                          <p:attrName>ppt_y</p:attrName>
                                        </p:attrNameLst>
                                      </p:cBhvr>
                                      <p:rCtr x="-35" y="-73440"/>
                                    </p:animMotion>
                                  </p:childTnLst>
                                </p:cTn>
                              </p:par>
                            </p:childTnLst>
                          </p:cTn>
                        </p:par>
                        <p:par>
                          <p:cTn id="31" fill="hold">
                            <p:stCondLst>
                              <p:cond delay="4000"/>
                            </p:stCondLst>
                            <p:childTnLst>
                              <p:par>
                                <p:cTn id="32" presetID="59" presetClass="path" presetSubtype="0" accel="50000" decel="50000" fill="hold" nodeType="afterEffect">
                                  <p:stCondLst>
                                    <p:cond delay="0"/>
                                  </p:stCondLst>
                                  <p:childTnLst>
                                    <p:animMotion origin="layout" path="M -5.55556E-7 3.74961E-6 C 0.01962 0.00246 0.03108 0.09528 0.02708 0.20166 C 0.02222 0.31452 0.00365 0.40086 -0.01615 0.39839 C -0.03576 0.39593 -0.05451 0.48381 -0.05885 0.59512 C -0.06302 0.70428 -0.05191 0.79648 -0.03212 0.79895 " pathEditMode="relative" rAng="5644820" ptsTypes="fffff">
                                      <p:cBhvr>
                                        <p:cTn id="33" dur="3000" fill="hold"/>
                                        <p:tgtEl>
                                          <p:spTgt spid="120"/>
                                        </p:tgtEl>
                                        <p:attrNameLst>
                                          <p:attrName>ppt_x</p:attrName>
                                          <p:attrName>ppt_y</p:attrName>
                                        </p:attrNameLst>
                                      </p:cBhvr>
                                      <p:rCtr x="-1597" y="39963"/>
                                    </p:animMotion>
                                  </p:childTnLst>
                                </p:cTn>
                              </p:par>
                              <p:par>
                                <p:cTn id="34" presetID="39" presetClass="path" presetSubtype="0" accel="50000" decel="50000" fill="hold" nodeType="withEffect">
                                  <p:stCondLst>
                                    <p:cond delay="500"/>
                                  </p:stCondLst>
                                  <p:childTnLst>
                                    <p:animMotion origin="layout" path="M 4.44444E-6 -0.60988 C -0.0198 -0.60988 -0.0349 -0.43549 -0.0349 -0.22377 C -0.0349 -0.00617 -0.0198 0.1679 4.44444E-6 0.1679 C 0.01979 0.1679 0.03489 0.34444 0.03489 0.55957 C 0.03489 0.7713 0.01979 0.94568 4.44444E-6 0.94568 " pathEditMode="relative" rAng="5400000" ptsTypes="fffff">
                                      <p:cBhvr>
                                        <p:cTn id="35" dur="3000" fill="hold"/>
                                        <p:tgtEl>
                                          <p:spTgt spid="127"/>
                                        </p:tgtEl>
                                        <p:attrNameLst>
                                          <p:attrName>ppt_x</p:attrName>
                                          <p:attrName>ppt_y</p:attrName>
                                        </p:attrNameLst>
                                      </p:cBhvr>
                                      <p:rCtr x="0" y="77778"/>
                                    </p:animMotion>
                                  </p:childTnLst>
                                </p:cTn>
                              </p:par>
                              <p:par>
                                <p:cTn id="36" presetID="59" presetClass="path" presetSubtype="0" accel="50000" decel="50000" fill="hold" nodeType="withEffect">
                                  <p:stCondLst>
                                    <p:cond delay="2200"/>
                                  </p:stCondLst>
                                  <p:childTnLst>
                                    <p:animMotion origin="layout" path="M 2.22222E-6 -0.50926 C 0.01962 -0.50926 0.03472 -0.36234 0.03507 -0.18827 C 0.03472 -0.00493 0.01962 0.1392 -0.00018 0.1392 C -0.01997 0.1392 -0.03507 0.28488 -0.0349 0.46389 C -0.03472 0.64352 -0.01997 0.78951 -0.00018 0.78951 " pathEditMode="relative" rAng="5400000" ptsTypes="fffff">
                                      <p:cBhvr>
                                        <p:cTn id="37" dur="3000" fill="hold"/>
                                        <p:tgtEl>
                                          <p:spTgt spid="104"/>
                                        </p:tgtEl>
                                        <p:attrNameLst>
                                          <p:attrName>ppt_x</p:attrName>
                                          <p:attrName>ppt_y</p:attrName>
                                        </p:attrNameLst>
                                      </p:cBhvr>
                                      <p:rCtr x="0" y="64938"/>
                                    </p:animMotion>
                                  </p:childTnLst>
                                </p:cTn>
                              </p:par>
                              <p:par>
                                <p:cTn id="38" presetID="39" presetClass="path" presetSubtype="0" accel="50000" decel="50000" fill="hold" nodeType="withEffect">
                                  <p:stCondLst>
                                    <p:cond delay="1200"/>
                                  </p:stCondLst>
                                  <p:childTnLst>
                                    <p:animMotion origin="layout" path="M 0.01458 -0.54702 C -0.01493 -0.54702 -0.03646 -0.35985 -0.03646 -0.13351 C -0.03646 0.09868 -0.01493 0.28431 0.01458 0.28431 C 0.04357 0.28431 0.06632 0.4721 0.06632 0.70244 C 0.06632 0.92877 0.04357 1.11595 0.01458 1.11595 " pathEditMode="relative" rAng="5400000" ptsTypes="fffff">
                                      <p:cBhvr>
                                        <p:cTn id="39" dur="3000" fill="hold"/>
                                        <p:tgtEl>
                                          <p:spTgt spid="97"/>
                                        </p:tgtEl>
                                        <p:attrNameLst>
                                          <p:attrName>ppt_x</p:attrName>
                                          <p:attrName>ppt_y</p:attrName>
                                        </p:attrNameLst>
                                      </p:cBhvr>
                                      <p:rCtr x="35" y="8316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4" grpId="0"/>
      <p:bldP spid="135" grpId="0"/>
      <p:bldP spid="136" grpId="0" animBg="1"/>
      <p:bldP spid="137" grpId="0" animBg="1"/>
      <p:bldP spid="138" grpId="0" animBg="1"/>
      <p:bldP spid="139" grpId="0" animBg="1"/>
      <p:bldP spid="140" grpId="0" animBg="1"/>
      <p:bldP spid="141" grpId="0" animBg="1"/>
      <p:bldP spid="142" grpId="0"/>
    </p:bldLst>
  </p:timing>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11_เค้าโครงแบบกำหนดเอง">
    <p:spTree>
      <p:nvGrpSpPr>
        <p:cNvPr id="1" name=""/>
        <p:cNvGrpSpPr/>
        <p:nvPr/>
      </p:nvGrpSpPr>
      <p:grpSpPr>
        <a:xfrm>
          <a:off x="0" y="0"/>
          <a:ext cx="0" cy="0"/>
          <a:chOff x="0" y="0"/>
          <a:chExt cx="0" cy="0"/>
        </a:xfrm>
      </p:grpSpPr>
      <p:grpSp>
        <p:nvGrpSpPr>
          <p:cNvPr id="6" name="กลุ่ม 5"/>
          <p:cNvGrpSpPr/>
          <p:nvPr userDrawn="1"/>
        </p:nvGrpSpPr>
        <p:grpSpPr>
          <a:xfrm>
            <a:off x="335361" y="356660"/>
            <a:ext cx="11425271" cy="6124221"/>
            <a:chOff x="251519" y="267494"/>
            <a:chExt cx="8568953" cy="4593166"/>
          </a:xfrm>
        </p:grpSpPr>
        <p:sp>
          <p:nvSpPr>
            <p:cNvPr id="7" name="สี่เหลี่ยมผืนผ้า 6"/>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8" name="กลุ่ม 7"/>
            <p:cNvGrpSpPr/>
            <p:nvPr userDrawn="1"/>
          </p:nvGrpSpPr>
          <p:grpSpPr>
            <a:xfrm>
              <a:off x="251519" y="267494"/>
              <a:ext cx="8568953" cy="4593166"/>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grpSp>
        <p:nvGrpSpPr>
          <p:cNvPr id="44" name="กลุ่ม 43"/>
          <p:cNvGrpSpPr/>
          <p:nvPr userDrawn="1"/>
        </p:nvGrpSpPr>
        <p:grpSpPr>
          <a:xfrm>
            <a:off x="1295468" y="860649"/>
            <a:ext cx="9957331" cy="4997409"/>
            <a:chOff x="971600" y="645485"/>
            <a:chExt cx="7467998" cy="3748057"/>
          </a:xfrm>
        </p:grpSpPr>
        <p:sp>
          <p:nvSpPr>
            <p:cNvPr id="45" name="บวก 44"/>
            <p:cNvSpPr/>
            <p:nvPr userDrawn="1"/>
          </p:nvSpPr>
          <p:spPr>
            <a:xfrm rot="20706355">
              <a:off x="3438398" y="6454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6" name="บวก 45"/>
            <p:cNvSpPr/>
            <p:nvPr userDrawn="1"/>
          </p:nvSpPr>
          <p:spPr>
            <a:xfrm rot="17093645" flipH="1">
              <a:off x="1006423" y="332607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7" name="บวก 46"/>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8" name="บวก 47"/>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9" name="วงรี 48"/>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0" name="วงรี 49"/>
            <p:cNvSpPr/>
            <p:nvPr userDrawn="1"/>
          </p:nvSpPr>
          <p:spPr>
            <a:xfrm>
              <a:off x="7142612"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1" name="วงรี 50"/>
            <p:cNvSpPr/>
            <p:nvPr userDrawn="1"/>
          </p:nvSpPr>
          <p:spPr>
            <a:xfrm>
              <a:off x="2267744"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2" name="สามเหลี่ยมหน้าจั่ว 51"/>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3" name="สามเหลี่ยมหน้าจั่ว 52"/>
            <p:cNvSpPr/>
            <p:nvPr userDrawn="1"/>
          </p:nvSpPr>
          <p:spPr>
            <a:xfrm rot="1783205">
              <a:off x="4103960" y="428554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4" name="สามเหลี่ยมหน้าจั่ว 53"/>
            <p:cNvSpPr/>
            <p:nvPr userDrawn="1"/>
          </p:nvSpPr>
          <p:spPr>
            <a:xfrm rot="19585674">
              <a:off x="1346802" y="235572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5" name="สามเหลี่ยมหน้าจั่ว 54"/>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6" name="วงรี 55"/>
            <p:cNvSpPr/>
            <p:nvPr userDrawn="1"/>
          </p:nvSpPr>
          <p:spPr>
            <a:xfrm>
              <a:off x="971600" y="183007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2" name="ชื่อเรื่อง 1"/>
          <p:cNvSpPr>
            <a:spLocks noGrp="1"/>
          </p:cNvSpPr>
          <p:nvPr>
            <p:ph type="title"/>
          </p:nvPr>
        </p:nvSpPr>
        <p:spPr>
          <a:xfrm>
            <a:off x="609600" y="513697"/>
            <a:ext cx="10972800" cy="1143000"/>
          </a:xfrm>
          <a:prstGeom prst="rect">
            <a:avLst/>
          </a:prstGeom>
        </p:spPr>
        <p:txBody>
          <a:bodyPr/>
          <a:lstStyle/>
          <a:p>
            <a:r>
              <a:rPr lang="th-TH"/>
              <a:t>คลิกเพื่อแก้ไขลักษณะชื่อเรื่องต้นแบบ</a:t>
            </a:r>
          </a:p>
        </p:txBody>
      </p:sp>
      <p:sp>
        <p:nvSpPr>
          <p:cNvPr id="3" name="ตัวแทนวันที่ 2"/>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11/03/66</a:t>
            </a:fld>
            <a:endParaRPr lang="th-TH">
              <a:solidFill>
                <a:prstClr val="black">
                  <a:tint val="75000"/>
                </a:prstClr>
              </a:solidFill>
            </a:endParaRPr>
          </a:p>
        </p:txBody>
      </p:sp>
      <p:sp>
        <p:nvSpPr>
          <p:cNvPr id="4" name="ตัวแทนท้ายกระดาษ 3"/>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5" name="ตัวแทนหมายเลขภาพนิ่ง 4"/>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grpSp>
        <p:nvGrpSpPr>
          <p:cNvPr id="57" name="กลุ่ม 56"/>
          <p:cNvGrpSpPr/>
          <p:nvPr userDrawn="1"/>
        </p:nvGrpSpPr>
        <p:grpSpPr>
          <a:xfrm>
            <a:off x="8701375" y="6180880"/>
            <a:ext cx="3015709" cy="600000"/>
            <a:chOff x="3289945" y="3405879"/>
            <a:chExt cx="2261782" cy="450000"/>
          </a:xfrm>
        </p:grpSpPr>
        <p:sp>
          <p:nvSpPr>
            <p:cNvPr id="58" name="วงรี 57"/>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9" name="วงรี 58"/>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0" name="วงรี 59"/>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1" name="วงรี 60"/>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Tree>
    <p:extLst>
      <p:ext uri="{BB962C8B-B14F-4D97-AF65-F5344CB8AC3E}">
        <p14:creationId xmlns:p14="http://schemas.microsoft.com/office/powerpoint/2010/main" val="157453375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12_เค้าโครงแบบกำหนดเอง">
    <p:spTree>
      <p:nvGrpSpPr>
        <p:cNvPr id="1" name=""/>
        <p:cNvGrpSpPr/>
        <p:nvPr/>
      </p:nvGrpSpPr>
      <p:grpSpPr>
        <a:xfrm>
          <a:off x="0" y="0"/>
          <a:ext cx="0" cy="0"/>
          <a:chOff x="0" y="0"/>
          <a:chExt cx="0" cy="0"/>
        </a:xfrm>
      </p:grpSpPr>
      <p:grpSp>
        <p:nvGrpSpPr>
          <p:cNvPr id="6" name="กลุ่ม 5"/>
          <p:cNvGrpSpPr/>
          <p:nvPr userDrawn="1"/>
        </p:nvGrpSpPr>
        <p:grpSpPr>
          <a:xfrm>
            <a:off x="335361" y="356660"/>
            <a:ext cx="11425271" cy="6124221"/>
            <a:chOff x="251519" y="267494"/>
            <a:chExt cx="8568953" cy="4593166"/>
          </a:xfrm>
        </p:grpSpPr>
        <p:sp>
          <p:nvSpPr>
            <p:cNvPr id="7" name="สี่เหลี่ยมผืนผ้า 6"/>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8" name="กลุ่ม 7"/>
            <p:cNvGrpSpPr/>
            <p:nvPr userDrawn="1"/>
          </p:nvGrpSpPr>
          <p:grpSpPr>
            <a:xfrm>
              <a:off x="251519" y="267494"/>
              <a:ext cx="8568953" cy="4593166"/>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grpSp>
        <p:nvGrpSpPr>
          <p:cNvPr id="44" name="กลุ่ม 43"/>
          <p:cNvGrpSpPr/>
          <p:nvPr userDrawn="1"/>
        </p:nvGrpSpPr>
        <p:grpSpPr>
          <a:xfrm>
            <a:off x="1295468" y="860649"/>
            <a:ext cx="9957331" cy="4997409"/>
            <a:chOff x="971600" y="645485"/>
            <a:chExt cx="7467998" cy="3748057"/>
          </a:xfrm>
        </p:grpSpPr>
        <p:sp>
          <p:nvSpPr>
            <p:cNvPr id="45" name="บวก 44"/>
            <p:cNvSpPr/>
            <p:nvPr userDrawn="1"/>
          </p:nvSpPr>
          <p:spPr>
            <a:xfrm rot="20706355">
              <a:off x="3438398" y="6454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6" name="บวก 45"/>
            <p:cNvSpPr/>
            <p:nvPr userDrawn="1"/>
          </p:nvSpPr>
          <p:spPr>
            <a:xfrm rot="17093645" flipH="1">
              <a:off x="1006423" y="332607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7" name="บวก 46"/>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8" name="บวก 47"/>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9" name="วงรี 48"/>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0" name="วงรี 49"/>
            <p:cNvSpPr/>
            <p:nvPr userDrawn="1"/>
          </p:nvSpPr>
          <p:spPr>
            <a:xfrm>
              <a:off x="7142612"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1" name="วงรี 50"/>
            <p:cNvSpPr/>
            <p:nvPr userDrawn="1"/>
          </p:nvSpPr>
          <p:spPr>
            <a:xfrm>
              <a:off x="2267744"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2" name="สามเหลี่ยมหน้าจั่ว 51"/>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3" name="สามเหลี่ยมหน้าจั่ว 52"/>
            <p:cNvSpPr/>
            <p:nvPr userDrawn="1"/>
          </p:nvSpPr>
          <p:spPr>
            <a:xfrm rot="1783205">
              <a:off x="4103960" y="428554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4" name="สามเหลี่ยมหน้าจั่ว 53"/>
            <p:cNvSpPr/>
            <p:nvPr userDrawn="1"/>
          </p:nvSpPr>
          <p:spPr>
            <a:xfrm rot="19585674">
              <a:off x="1346802" y="235572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5" name="สามเหลี่ยมหน้าจั่ว 54"/>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6" name="วงรี 55"/>
            <p:cNvSpPr/>
            <p:nvPr userDrawn="1"/>
          </p:nvSpPr>
          <p:spPr>
            <a:xfrm>
              <a:off x="971600" y="183007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2" name="ชื่อเรื่อง 1"/>
          <p:cNvSpPr>
            <a:spLocks noGrp="1"/>
          </p:cNvSpPr>
          <p:nvPr>
            <p:ph type="title"/>
          </p:nvPr>
        </p:nvSpPr>
        <p:spPr>
          <a:xfrm>
            <a:off x="609600" y="274639"/>
            <a:ext cx="10972800" cy="1143000"/>
          </a:xfrm>
          <a:prstGeom prst="rect">
            <a:avLst/>
          </a:prstGeom>
        </p:spPr>
        <p:txBody>
          <a:bodyPr/>
          <a:lstStyle/>
          <a:p>
            <a:r>
              <a:rPr lang="th-TH"/>
              <a:t>คลิกเพื่อแก้ไขลักษณะชื่อเรื่องต้นแบบ</a:t>
            </a:r>
          </a:p>
        </p:txBody>
      </p:sp>
      <p:sp>
        <p:nvSpPr>
          <p:cNvPr id="3" name="ตัวแทนวันที่ 2"/>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11/03/66</a:t>
            </a:fld>
            <a:endParaRPr lang="th-TH">
              <a:solidFill>
                <a:prstClr val="black">
                  <a:tint val="75000"/>
                </a:prstClr>
              </a:solidFill>
            </a:endParaRPr>
          </a:p>
        </p:txBody>
      </p:sp>
      <p:sp>
        <p:nvSpPr>
          <p:cNvPr id="4" name="ตัวแทนท้ายกระดาษ 3"/>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5" name="ตัวแทนหมายเลขภาพนิ่ง 4"/>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spTree>
    <p:extLst>
      <p:ext uri="{BB962C8B-B14F-4D97-AF65-F5344CB8AC3E}">
        <p14:creationId xmlns:p14="http://schemas.microsoft.com/office/powerpoint/2010/main" val="398344883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 preserve="1">
  <p:cSld name="ภาพนิ่งชื่อเรื่อง">
    <p:spTree>
      <p:nvGrpSpPr>
        <p:cNvPr id="1" name=""/>
        <p:cNvGrpSpPr/>
        <p:nvPr/>
      </p:nvGrpSpPr>
      <p:grpSpPr>
        <a:xfrm>
          <a:off x="0" y="0"/>
          <a:ext cx="0" cy="0"/>
          <a:chOff x="0" y="0"/>
          <a:chExt cx="0" cy="0"/>
        </a:xfrm>
      </p:grpSpPr>
      <p:sp>
        <p:nvSpPr>
          <p:cNvPr id="7" name="สี่เหลี่ยมผืนผ้า 6"/>
          <p:cNvSpPr/>
          <p:nvPr userDrawn="1"/>
        </p:nvSpPr>
        <p:spPr>
          <a:xfrm>
            <a:off x="335360" y="356660"/>
            <a:ext cx="11425269" cy="61242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8" name="กลุ่ม 7"/>
          <p:cNvGrpSpPr/>
          <p:nvPr userDrawn="1"/>
        </p:nvGrpSpPr>
        <p:grpSpPr>
          <a:xfrm>
            <a:off x="335361" y="356660"/>
            <a:ext cx="11425271" cy="6124221"/>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sp>
        <p:nvSpPr>
          <p:cNvPr id="4" name="ตัวแทนวันที่ 3"/>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11/03/66</a:t>
            </a:fld>
            <a:endParaRPr lang="th-TH">
              <a:solidFill>
                <a:prstClr val="black">
                  <a:tint val="75000"/>
                </a:prstClr>
              </a:solidFill>
            </a:endParaRPr>
          </a:p>
        </p:txBody>
      </p:sp>
      <p:sp>
        <p:nvSpPr>
          <p:cNvPr id="5" name="ตัวแทนท้ายกระดาษ 4"/>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6" name="ตัวแทนหมายเลขภาพนิ่ง 5"/>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grpSp>
        <p:nvGrpSpPr>
          <p:cNvPr id="44" name="กลุ่ม 43"/>
          <p:cNvGrpSpPr/>
          <p:nvPr userDrawn="1"/>
        </p:nvGrpSpPr>
        <p:grpSpPr>
          <a:xfrm>
            <a:off x="4588147" y="5253203"/>
            <a:ext cx="3015709" cy="600000"/>
            <a:chOff x="3289945" y="3405879"/>
            <a:chExt cx="2261782" cy="450000"/>
          </a:xfrm>
        </p:grpSpPr>
        <p:sp>
          <p:nvSpPr>
            <p:cNvPr id="45" name="วงรี 44"/>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6" name="วงรี 45"/>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7" name="วงรี 46"/>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8" name="วงรี 47"/>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49" name="กลุ่ม 48"/>
          <p:cNvGrpSpPr/>
          <p:nvPr userDrawn="1"/>
        </p:nvGrpSpPr>
        <p:grpSpPr>
          <a:xfrm>
            <a:off x="9859752" y="-1319217"/>
            <a:ext cx="4005304" cy="3066631"/>
            <a:chOff x="7394814" y="-989414"/>
            <a:chExt cx="3003978" cy="2299973"/>
          </a:xfrm>
        </p:grpSpPr>
        <p:sp>
          <p:nvSpPr>
            <p:cNvPr id="50" name="เมฆ 49"/>
            <p:cNvSpPr/>
            <p:nvPr/>
          </p:nvSpPr>
          <p:spPr>
            <a:xfrm rot="1140269" flipH="1">
              <a:off x="7394814" y="-989414"/>
              <a:ext cx="3003978" cy="2175586"/>
            </a:xfrm>
            <a:prstGeom prst="cloud">
              <a:avLst/>
            </a:prstGeom>
            <a:solidFill>
              <a:schemeClr val="accent4">
                <a:lumMod val="60000"/>
                <a:lumOff val="40000"/>
              </a:schemeClr>
            </a:solidFill>
            <a:ln>
              <a:noFill/>
            </a:ln>
            <a:effectLst>
              <a:outerShdw blurRad="50800" dist="38100" dir="8100000" algn="t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51" name="รูปภาพ 5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0814334" flipH="1">
              <a:off x="7753789" y="133389"/>
              <a:ext cx="1171456" cy="1177170"/>
            </a:xfrm>
            <a:prstGeom prst="rect">
              <a:avLst/>
            </a:prstGeom>
            <a:effectLst>
              <a:outerShdw blurRad="50800" dist="38100" algn="l" rotWithShape="0">
                <a:schemeClr val="accent4">
                  <a:alpha val="40000"/>
                </a:schemeClr>
              </a:outerShdw>
            </a:effectLst>
          </p:spPr>
        </p:pic>
        <p:pic>
          <p:nvPicPr>
            <p:cNvPr id="52" name="รูปภาพ 5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74933" y="84415"/>
              <a:ext cx="380089" cy="404611"/>
            </a:xfrm>
            <a:prstGeom prst="rect">
              <a:avLst/>
            </a:prstGeom>
          </p:spPr>
        </p:pic>
        <p:pic>
          <p:nvPicPr>
            <p:cNvPr id="53" name="รูปภาพ 5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14072" y="27653"/>
              <a:ext cx="250890" cy="269338"/>
            </a:xfrm>
            <a:prstGeom prst="rect">
              <a:avLst/>
            </a:prstGeom>
          </p:spPr>
        </p:pic>
      </p:grpSp>
      <p:grpSp>
        <p:nvGrpSpPr>
          <p:cNvPr id="54" name="กลุ่ม 53"/>
          <p:cNvGrpSpPr/>
          <p:nvPr userDrawn="1"/>
        </p:nvGrpSpPr>
        <p:grpSpPr>
          <a:xfrm>
            <a:off x="-1667292" y="-1319217"/>
            <a:ext cx="4324119" cy="3201304"/>
            <a:chOff x="-1250470" y="-989413"/>
            <a:chExt cx="3243089" cy="2400978"/>
          </a:xfrm>
        </p:grpSpPr>
        <p:sp>
          <p:nvSpPr>
            <p:cNvPr id="55" name="เมฆ 54"/>
            <p:cNvSpPr/>
            <p:nvPr/>
          </p:nvSpPr>
          <p:spPr>
            <a:xfrm rot="20459731">
              <a:off x="-1250470" y="-989413"/>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56" name="รูปภาพ 5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6075" y="640864"/>
              <a:ext cx="250890" cy="269338"/>
            </a:xfrm>
            <a:prstGeom prst="rect">
              <a:avLst/>
            </a:prstGeom>
          </p:spPr>
        </p:pic>
        <p:pic>
          <p:nvPicPr>
            <p:cNvPr id="57" name="รูปภาพ 5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8796" y="187489"/>
              <a:ext cx="250890" cy="269338"/>
            </a:xfrm>
            <a:prstGeom prst="rect">
              <a:avLst/>
            </a:prstGeom>
          </p:spPr>
        </p:pic>
        <p:pic>
          <p:nvPicPr>
            <p:cNvPr id="58" name="รูปภาพ 57"/>
            <p:cNvPicPr>
              <a:picLocks noChangeAspect="1"/>
            </p:cNvPicPr>
            <p:nvPr/>
          </p:nvPicPr>
          <p:blipFill rotWithShape="1">
            <a:blip r:embed="rId5">
              <a:extLst>
                <a:ext uri="{BEBA8EAE-BF5A-486C-A8C5-ECC9F3942E4B}">
                  <a14:imgProps xmlns:a14="http://schemas.microsoft.com/office/drawing/2010/main">
                    <a14:imgLayer r:embed="rId6">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661444" y="-18497"/>
              <a:ext cx="325391" cy="361638"/>
            </a:xfrm>
            <a:prstGeom prst="rect">
              <a:avLst/>
            </a:prstGeom>
          </p:spPr>
        </p:pic>
        <p:pic>
          <p:nvPicPr>
            <p:cNvPr id="59" name="รูปภาพ 5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0553" y="536861"/>
              <a:ext cx="999662" cy="874704"/>
            </a:xfrm>
            <a:prstGeom prst="rect">
              <a:avLst/>
            </a:prstGeom>
            <a:effectLst>
              <a:outerShdw blurRad="50800" dist="38100" dir="2700000" algn="tl" rotWithShape="0">
                <a:schemeClr val="accent4">
                  <a:alpha val="40000"/>
                </a:schemeClr>
              </a:outerShdw>
            </a:effectLst>
          </p:spPr>
        </p:pic>
        <p:pic>
          <p:nvPicPr>
            <p:cNvPr id="60" name="รูปภาพ 5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09931" y="98380"/>
              <a:ext cx="1082688" cy="820747"/>
            </a:xfrm>
            <a:prstGeom prst="rect">
              <a:avLst/>
            </a:prstGeom>
            <a:effectLst>
              <a:outerShdw blurRad="50800" dist="38100" dir="2700000" algn="tl" rotWithShape="0">
                <a:schemeClr val="accent4">
                  <a:alpha val="40000"/>
                </a:schemeClr>
              </a:outerShdw>
            </a:effectLst>
          </p:spPr>
        </p:pic>
      </p:grpSp>
      <p:grpSp>
        <p:nvGrpSpPr>
          <p:cNvPr id="61" name="กลุ่ม 60"/>
          <p:cNvGrpSpPr/>
          <p:nvPr userDrawn="1"/>
        </p:nvGrpSpPr>
        <p:grpSpPr>
          <a:xfrm flipH="1">
            <a:off x="10200148" y="5712788"/>
            <a:ext cx="4005304" cy="2900781"/>
            <a:chOff x="-1567217" y="4100635"/>
            <a:chExt cx="3003978" cy="2175586"/>
          </a:xfrm>
        </p:grpSpPr>
        <p:grpSp>
          <p:nvGrpSpPr>
            <p:cNvPr id="62" name="กลุ่ม 61"/>
            <p:cNvGrpSpPr/>
            <p:nvPr/>
          </p:nvGrpSpPr>
          <p:grpSpPr>
            <a:xfrm rot="11186523" flipV="1">
              <a:off x="-1567217" y="4100635"/>
              <a:ext cx="3003978" cy="2175586"/>
              <a:chOff x="-1250470" y="-989413"/>
              <a:chExt cx="3003978" cy="2175586"/>
            </a:xfrm>
          </p:grpSpPr>
          <p:sp>
            <p:nvSpPr>
              <p:cNvPr id="64" name="เมฆ 63"/>
              <p:cNvSpPr/>
              <p:nvPr/>
            </p:nvSpPr>
            <p:spPr>
              <a:xfrm rot="20459731">
                <a:off x="-1250470" y="-989413"/>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65" name="รูปภาพ 64"/>
              <p:cNvPicPr>
                <a:picLocks noChangeAspect="1"/>
              </p:cNvPicPr>
              <p:nvPr/>
            </p:nvPicPr>
            <p:blipFill rotWithShape="1">
              <a:blip r:embed="rId5">
                <a:extLst>
                  <a:ext uri="{BEBA8EAE-BF5A-486C-A8C5-ECC9F3942E4B}">
                    <a14:imgProps xmlns:a14="http://schemas.microsoft.com/office/drawing/2010/main">
                      <a14:imgLayer r:embed="rId6">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68709" y="-704637"/>
                <a:ext cx="325391" cy="361638"/>
              </a:xfrm>
              <a:prstGeom prst="rect">
                <a:avLst/>
              </a:prstGeom>
            </p:spPr>
          </p:pic>
        </p:grpSp>
        <p:pic>
          <p:nvPicPr>
            <p:cNvPr id="63" name="รูปภาพ 62"/>
            <p:cNvPicPr>
              <a:picLocks noChangeAspect="1"/>
            </p:cNvPicPr>
            <p:nvPr/>
          </p:nvPicPr>
          <p:blipFill>
            <a:blip r:embed="rId3"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369712" y="4767083"/>
              <a:ext cx="380089" cy="404611"/>
            </a:xfrm>
            <a:prstGeom prst="rect">
              <a:avLst/>
            </a:prstGeom>
          </p:spPr>
        </p:pic>
      </p:grpSp>
      <p:grpSp>
        <p:nvGrpSpPr>
          <p:cNvPr id="66" name="กลุ่ม 65"/>
          <p:cNvGrpSpPr/>
          <p:nvPr userDrawn="1"/>
        </p:nvGrpSpPr>
        <p:grpSpPr>
          <a:xfrm flipH="1">
            <a:off x="118861" y="3371797"/>
            <a:ext cx="3027911" cy="3512665"/>
            <a:chOff x="6841863" y="2422121"/>
            <a:chExt cx="2198329" cy="2735611"/>
          </a:xfrm>
          <a:effectLst>
            <a:outerShdw blurRad="50800" dist="38100" dir="2700000" algn="tl" rotWithShape="0">
              <a:schemeClr val="accent4">
                <a:alpha val="40000"/>
              </a:schemeClr>
            </a:outerShdw>
          </a:effectLst>
        </p:grpSpPr>
        <p:pic>
          <p:nvPicPr>
            <p:cNvPr id="67" name="รูปภาพ 6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935888" y="2422121"/>
              <a:ext cx="2055692" cy="2735611"/>
            </a:xfrm>
            <a:prstGeom prst="rect">
              <a:avLst/>
            </a:prstGeom>
          </p:spPr>
        </p:pic>
        <p:grpSp>
          <p:nvGrpSpPr>
            <p:cNvPr id="68" name="กลุ่ม 67"/>
            <p:cNvGrpSpPr/>
            <p:nvPr/>
          </p:nvGrpSpPr>
          <p:grpSpPr>
            <a:xfrm>
              <a:off x="8836702" y="4322954"/>
              <a:ext cx="203490" cy="277100"/>
              <a:chOff x="8836702" y="4322954"/>
              <a:chExt cx="203490" cy="277100"/>
            </a:xfrm>
          </p:grpSpPr>
          <p:sp>
            <p:nvSpPr>
              <p:cNvPr id="79" name="วงรี 78"/>
              <p:cNvSpPr/>
              <p:nvPr/>
            </p:nvSpPr>
            <p:spPr>
              <a:xfrm>
                <a:off x="8856480" y="4515966"/>
                <a:ext cx="36000" cy="36000"/>
              </a:xfrm>
              <a:prstGeom prst="ellipse">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0" name="วงรี 79"/>
              <p:cNvSpPr/>
              <p:nvPr/>
            </p:nvSpPr>
            <p:spPr>
              <a:xfrm>
                <a:off x="8915924" y="4322954"/>
                <a:ext cx="54000" cy="54000"/>
              </a:xfrm>
              <a:prstGeom prst="ellipse">
                <a:avLst/>
              </a:prstGeom>
              <a:solidFill>
                <a:schemeClr val="accent2">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1" name="วงรี 80"/>
              <p:cNvSpPr/>
              <p:nvPr/>
            </p:nvSpPr>
            <p:spPr>
              <a:xfrm>
                <a:off x="8930380" y="4443958"/>
                <a:ext cx="61200" cy="62384"/>
              </a:xfrm>
              <a:prstGeom prst="ellipse">
                <a:avLst/>
              </a:prstGeom>
              <a:solidFill>
                <a:schemeClr val="accent2">
                  <a:lumMod val="20000"/>
                  <a:lumOff val="8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82" name="กลุ่ม 81"/>
              <p:cNvGrpSpPr/>
              <p:nvPr/>
            </p:nvGrpSpPr>
            <p:grpSpPr>
              <a:xfrm>
                <a:off x="8836702" y="4393654"/>
                <a:ext cx="54000" cy="54000"/>
                <a:chOff x="8836702" y="4393654"/>
                <a:chExt cx="50304" cy="50304"/>
              </a:xfrm>
            </p:grpSpPr>
            <p:cxnSp>
              <p:nvCxnSpPr>
                <p:cNvPr id="86" name="ตัวเชื่อมต่อตรง 85"/>
                <p:cNvCxnSpPr/>
                <p:nvPr/>
              </p:nvCxnSpPr>
              <p:spPr>
                <a:xfrm>
                  <a:off x="8861854" y="4393654"/>
                  <a:ext cx="0" cy="50304"/>
                </a:xfrm>
                <a:prstGeom prst="line">
                  <a:avLst/>
                </a:prstGeom>
                <a:ln w="19050" cap="rnd">
                  <a:solidFill>
                    <a:schemeClr val="accent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87" name="ตัวเชื่อมต่อตรง 86"/>
                <p:cNvCxnSpPr/>
                <p:nvPr/>
              </p:nvCxnSpPr>
              <p:spPr>
                <a:xfrm rot="16200000">
                  <a:off x="8861854" y="4395241"/>
                  <a:ext cx="0" cy="50304"/>
                </a:xfrm>
                <a:prstGeom prst="line">
                  <a:avLst/>
                </a:prstGeom>
                <a:ln w="19050" cap="rnd">
                  <a:solidFill>
                    <a:schemeClr val="accent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nvGrpSpPr>
              <p:cNvPr id="83" name="กลุ่ม 82"/>
              <p:cNvGrpSpPr/>
              <p:nvPr/>
            </p:nvGrpSpPr>
            <p:grpSpPr>
              <a:xfrm>
                <a:off x="8986192" y="4546054"/>
                <a:ext cx="54000" cy="54000"/>
                <a:chOff x="8986192" y="4546054"/>
                <a:chExt cx="50304" cy="50304"/>
              </a:xfrm>
            </p:grpSpPr>
            <p:cxnSp>
              <p:nvCxnSpPr>
                <p:cNvPr id="84" name="ตัวเชื่อมต่อตรง 83"/>
                <p:cNvCxnSpPr/>
                <p:nvPr/>
              </p:nvCxnSpPr>
              <p:spPr>
                <a:xfrm>
                  <a:off x="9011344" y="4546054"/>
                  <a:ext cx="0" cy="50304"/>
                </a:xfrm>
                <a:prstGeom prst="line">
                  <a:avLst/>
                </a:prstGeom>
                <a:ln w="19050" cap="rnd">
                  <a:solidFill>
                    <a:schemeClr val="accent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85" name="ตัวเชื่อมต่อตรง 84"/>
                <p:cNvCxnSpPr/>
                <p:nvPr/>
              </p:nvCxnSpPr>
              <p:spPr>
                <a:xfrm rot="16200000">
                  <a:off x="9011344" y="4547641"/>
                  <a:ext cx="0" cy="50304"/>
                </a:xfrm>
                <a:prstGeom prst="line">
                  <a:avLst/>
                </a:prstGeom>
                <a:ln w="19050" cap="rnd">
                  <a:solidFill>
                    <a:schemeClr val="accent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grpSp>
          <p:nvGrpSpPr>
            <p:cNvPr id="69" name="กลุ่ม 68"/>
            <p:cNvGrpSpPr/>
            <p:nvPr/>
          </p:nvGrpSpPr>
          <p:grpSpPr>
            <a:xfrm>
              <a:off x="6841863" y="4218195"/>
              <a:ext cx="448433" cy="588259"/>
              <a:chOff x="6841863" y="4218195"/>
              <a:chExt cx="448433" cy="588259"/>
            </a:xfrm>
          </p:grpSpPr>
          <p:grpSp>
            <p:nvGrpSpPr>
              <p:cNvPr id="70" name="กลุ่ม 69"/>
              <p:cNvGrpSpPr/>
              <p:nvPr/>
            </p:nvGrpSpPr>
            <p:grpSpPr>
              <a:xfrm>
                <a:off x="6876256" y="4698454"/>
                <a:ext cx="54000" cy="54000"/>
                <a:chOff x="6876256" y="4698454"/>
                <a:chExt cx="50304" cy="50304"/>
              </a:xfrm>
            </p:grpSpPr>
            <p:cxnSp>
              <p:nvCxnSpPr>
                <p:cNvPr id="77" name="ตัวเชื่อมต่อตรง 76"/>
                <p:cNvCxnSpPr/>
                <p:nvPr/>
              </p:nvCxnSpPr>
              <p:spPr>
                <a:xfrm>
                  <a:off x="6901408" y="4698454"/>
                  <a:ext cx="0" cy="50304"/>
                </a:xfrm>
                <a:prstGeom prst="line">
                  <a:avLst/>
                </a:prstGeom>
                <a:ln w="22225" cap="rnd">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78" name="ตัวเชื่อมต่อตรง 77"/>
                <p:cNvCxnSpPr/>
                <p:nvPr/>
              </p:nvCxnSpPr>
              <p:spPr>
                <a:xfrm rot="16200000">
                  <a:off x="6901408" y="4700041"/>
                  <a:ext cx="0" cy="50304"/>
                </a:xfrm>
                <a:prstGeom prst="line">
                  <a:avLst/>
                </a:prstGeom>
                <a:ln w="22225" cap="rnd">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71" name="กลุ่ม 70"/>
              <p:cNvGrpSpPr/>
              <p:nvPr/>
            </p:nvGrpSpPr>
            <p:grpSpPr>
              <a:xfrm>
                <a:off x="7236296" y="4239039"/>
                <a:ext cx="54000" cy="54000"/>
                <a:chOff x="6876256" y="4698454"/>
                <a:chExt cx="50304" cy="50304"/>
              </a:xfrm>
            </p:grpSpPr>
            <p:cxnSp>
              <p:nvCxnSpPr>
                <p:cNvPr id="75" name="ตัวเชื่อมต่อตรง 74"/>
                <p:cNvCxnSpPr/>
                <p:nvPr/>
              </p:nvCxnSpPr>
              <p:spPr>
                <a:xfrm>
                  <a:off x="6901408" y="4698454"/>
                  <a:ext cx="0" cy="50304"/>
                </a:xfrm>
                <a:prstGeom prst="line">
                  <a:avLst/>
                </a:prstGeom>
                <a:ln w="22225" cap="rnd">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76" name="ตัวเชื่อมต่อตรง 75"/>
                <p:cNvCxnSpPr/>
                <p:nvPr/>
              </p:nvCxnSpPr>
              <p:spPr>
                <a:xfrm rot="16200000">
                  <a:off x="6901408" y="4700041"/>
                  <a:ext cx="0" cy="50304"/>
                </a:xfrm>
                <a:prstGeom prst="line">
                  <a:avLst/>
                </a:prstGeom>
                <a:ln w="22225" cap="rnd">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grpSp>
          <p:sp>
            <p:nvSpPr>
              <p:cNvPr id="72" name="วงรี 71"/>
              <p:cNvSpPr/>
              <p:nvPr/>
            </p:nvSpPr>
            <p:spPr>
              <a:xfrm>
                <a:off x="7020272" y="4218195"/>
                <a:ext cx="54000" cy="54000"/>
              </a:xfrm>
              <a:prstGeom prst="ellipse">
                <a:avLst/>
              </a:prstGeom>
              <a:solidFill>
                <a:schemeClr val="accent5">
                  <a:lumMod val="20000"/>
                  <a:lumOff val="8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3" name="วงรี 72"/>
              <p:cNvSpPr/>
              <p:nvPr/>
            </p:nvSpPr>
            <p:spPr>
              <a:xfrm>
                <a:off x="7118672" y="4752454"/>
                <a:ext cx="54000" cy="54000"/>
              </a:xfrm>
              <a:prstGeom prst="ellipse">
                <a:avLst/>
              </a:prstGeom>
              <a:solidFill>
                <a:schemeClr val="accent5">
                  <a:lumMod val="20000"/>
                  <a:lumOff val="80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4" name="วงรี 73"/>
              <p:cNvSpPr/>
              <p:nvPr/>
            </p:nvSpPr>
            <p:spPr>
              <a:xfrm>
                <a:off x="6841863" y="4479966"/>
                <a:ext cx="36000" cy="36000"/>
              </a:xfrm>
              <a:prstGeom prst="ellipse">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grpSp>
        <p:nvGrpSpPr>
          <p:cNvPr id="88" name="กลุ่ม 87"/>
          <p:cNvGrpSpPr/>
          <p:nvPr userDrawn="1"/>
        </p:nvGrpSpPr>
        <p:grpSpPr>
          <a:xfrm>
            <a:off x="1295468" y="860649"/>
            <a:ext cx="9957331" cy="4997409"/>
            <a:chOff x="971600" y="645485"/>
            <a:chExt cx="7467998" cy="3748057"/>
          </a:xfrm>
        </p:grpSpPr>
        <p:sp>
          <p:nvSpPr>
            <p:cNvPr id="89" name="บวก 88"/>
            <p:cNvSpPr/>
            <p:nvPr userDrawn="1"/>
          </p:nvSpPr>
          <p:spPr>
            <a:xfrm rot="20706355">
              <a:off x="3438398" y="6454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0" name="บวก 89"/>
            <p:cNvSpPr/>
            <p:nvPr userDrawn="1"/>
          </p:nvSpPr>
          <p:spPr>
            <a:xfrm rot="17093645" flipH="1">
              <a:off x="1006423" y="332607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1" name="บวก 90"/>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2" name="บวก 91"/>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3" name="วงรี 92"/>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4" name="วงรี 93"/>
            <p:cNvSpPr/>
            <p:nvPr userDrawn="1"/>
          </p:nvSpPr>
          <p:spPr>
            <a:xfrm>
              <a:off x="7142612"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5" name="วงรี 94"/>
            <p:cNvSpPr/>
            <p:nvPr userDrawn="1"/>
          </p:nvSpPr>
          <p:spPr>
            <a:xfrm>
              <a:off x="2267744"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6" name="สามเหลี่ยมหน้าจั่ว 95"/>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7" name="สามเหลี่ยมหน้าจั่ว 96"/>
            <p:cNvSpPr/>
            <p:nvPr userDrawn="1"/>
          </p:nvSpPr>
          <p:spPr>
            <a:xfrm rot="1783205">
              <a:off x="4103960" y="428554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8" name="สามเหลี่ยมหน้าจั่ว 97"/>
            <p:cNvSpPr/>
            <p:nvPr userDrawn="1"/>
          </p:nvSpPr>
          <p:spPr>
            <a:xfrm rot="19585674">
              <a:off x="1346802" y="235572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9" name="สามเหลี่ยมหน้าจั่ว 98"/>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0" name="วงรี 99"/>
            <p:cNvSpPr/>
            <p:nvPr userDrawn="1"/>
          </p:nvSpPr>
          <p:spPr>
            <a:xfrm>
              <a:off x="971600" y="183007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2" name="ชื่อเรื่อง 1"/>
          <p:cNvSpPr>
            <a:spLocks noGrp="1"/>
          </p:cNvSpPr>
          <p:nvPr>
            <p:ph type="ctrTitle"/>
          </p:nvPr>
        </p:nvSpPr>
        <p:spPr>
          <a:xfrm>
            <a:off x="914400" y="2130428"/>
            <a:ext cx="10363200" cy="1470025"/>
          </a:xfrm>
          <a:prstGeom prst="rect">
            <a:avLst/>
          </a:prstGeom>
        </p:spPr>
        <p:txBody>
          <a:bodyPr/>
          <a:lstStyle>
            <a:lvl1pPr>
              <a:defRPr>
                <a:solidFill>
                  <a:schemeClr val="accent4"/>
                </a:solidFill>
              </a:defRPr>
            </a:lvl1pPr>
          </a:lstStyle>
          <a:p>
            <a:r>
              <a:rPr lang="th-TH" dirty="0"/>
              <a:t>คลิกเพื่อแก้ไขลักษณะชื่อเรื่องต้นแบบ</a:t>
            </a:r>
          </a:p>
        </p:txBody>
      </p:sp>
      <p:sp>
        <p:nvSpPr>
          <p:cNvPr id="3" name="ชื่อเรื่องรอง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609570" indent="0" algn="ctr">
              <a:buNone/>
              <a:defRPr>
                <a:solidFill>
                  <a:schemeClr val="tx1">
                    <a:tint val="75000"/>
                  </a:schemeClr>
                </a:solidFill>
              </a:defRPr>
            </a:lvl2pPr>
            <a:lvl3pPr marL="1219140" indent="0" algn="ctr">
              <a:buNone/>
              <a:defRPr>
                <a:solidFill>
                  <a:schemeClr val="tx1">
                    <a:tint val="75000"/>
                  </a:schemeClr>
                </a:solidFill>
              </a:defRPr>
            </a:lvl3pPr>
            <a:lvl4pPr marL="1828709" indent="0" algn="ctr">
              <a:buNone/>
              <a:defRPr>
                <a:solidFill>
                  <a:schemeClr val="tx1">
                    <a:tint val="75000"/>
                  </a:schemeClr>
                </a:solidFill>
              </a:defRPr>
            </a:lvl4pPr>
            <a:lvl5pPr marL="2438278" indent="0" algn="ctr">
              <a:buNone/>
              <a:defRPr>
                <a:solidFill>
                  <a:schemeClr val="tx1">
                    <a:tint val="75000"/>
                  </a:schemeClr>
                </a:solidFill>
              </a:defRPr>
            </a:lvl5pPr>
            <a:lvl6pPr marL="3047848" indent="0" algn="ctr">
              <a:buNone/>
              <a:defRPr>
                <a:solidFill>
                  <a:schemeClr val="tx1">
                    <a:tint val="75000"/>
                  </a:schemeClr>
                </a:solidFill>
              </a:defRPr>
            </a:lvl6pPr>
            <a:lvl7pPr marL="3657418" indent="0" algn="ctr">
              <a:buNone/>
              <a:defRPr>
                <a:solidFill>
                  <a:schemeClr val="tx1">
                    <a:tint val="75000"/>
                  </a:schemeClr>
                </a:solidFill>
              </a:defRPr>
            </a:lvl7pPr>
            <a:lvl8pPr marL="4266987" indent="0" algn="ctr">
              <a:buNone/>
              <a:defRPr>
                <a:solidFill>
                  <a:schemeClr val="tx1">
                    <a:tint val="75000"/>
                  </a:schemeClr>
                </a:solidFill>
              </a:defRPr>
            </a:lvl8pPr>
            <a:lvl9pPr marL="4876557" indent="0" algn="ctr">
              <a:buNone/>
              <a:defRPr>
                <a:solidFill>
                  <a:schemeClr val="tx1">
                    <a:tint val="75000"/>
                  </a:schemeClr>
                </a:solidFill>
              </a:defRPr>
            </a:lvl9pPr>
          </a:lstStyle>
          <a:p>
            <a:r>
              <a:rPr lang="th-TH" dirty="0"/>
              <a:t>คลิกเพื่อแก้ไขลักษณะชื่อเรื่องรองต้นแบบ</a:t>
            </a:r>
          </a:p>
        </p:txBody>
      </p:sp>
    </p:spTree>
    <p:extLst>
      <p:ext uri="{BB962C8B-B14F-4D97-AF65-F5344CB8AC3E}">
        <p14:creationId xmlns:p14="http://schemas.microsoft.com/office/powerpoint/2010/main" val="191614143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 preserve="1">
  <p:cSld name="ชื่อเรื่องและเนื้อหา">
    <p:spTree>
      <p:nvGrpSpPr>
        <p:cNvPr id="1" name=""/>
        <p:cNvGrpSpPr/>
        <p:nvPr/>
      </p:nvGrpSpPr>
      <p:grpSpPr>
        <a:xfrm>
          <a:off x="0" y="0"/>
          <a:ext cx="0" cy="0"/>
          <a:chOff x="0" y="0"/>
          <a:chExt cx="0" cy="0"/>
        </a:xfrm>
      </p:grpSpPr>
      <p:grpSp>
        <p:nvGrpSpPr>
          <p:cNvPr id="44" name="กลุ่ม 43"/>
          <p:cNvGrpSpPr/>
          <p:nvPr userDrawn="1"/>
        </p:nvGrpSpPr>
        <p:grpSpPr>
          <a:xfrm>
            <a:off x="335361" y="356660"/>
            <a:ext cx="11425271" cy="6124221"/>
            <a:chOff x="251519" y="267494"/>
            <a:chExt cx="8568953" cy="4593166"/>
          </a:xfrm>
        </p:grpSpPr>
        <p:sp>
          <p:nvSpPr>
            <p:cNvPr id="7" name="สี่เหลี่ยมผืนผ้า 6"/>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8" name="กลุ่ม 7"/>
            <p:cNvGrpSpPr/>
            <p:nvPr userDrawn="1"/>
          </p:nvGrpSpPr>
          <p:grpSpPr>
            <a:xfrm>
              <a:off x="251519" y="267494"/>
              <a:ext cx="8568953" cy="4593166"/>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grpSp>
        <p:nvGrpSpPr>
          <p:cNvPr id="69" name="กลุ่ม 68"/>
          <p:cNvGrpSpPr/>
          <p:nvPr userDrawn="1"/>
        </p:nvGrpSpPr>
        <p:grpSpPr>
          <a:xfrm>
            <a:off x="1295468" y="860649"/>
            <a:ext cx="9957331" cy="4997409"/>
            <a:chOff x="971600" y="645485"/>
            <a:chExt cx="7467998" cy="3748057"/>
          </a:xfrm>
        </p:grpSpPr>
        <p:sp>
          <p:nvSpPr>
            <p:cNvPr id="70" name="บวก 69"/>
            <p:cNvSpPr/>
            <p:nvPr userDrawn="1"/>
          </p:nvSpPr>
          <p:spPr>
            <a:xfrm rot="20706355">
              <a:off x="3438398" y="6454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1" name="บวก 70"/>
            <p:cNvSpPr/>
            <p:nvPr userDrawn="1"/>
          </p:nvSpPr>
          <p:spPr>
            <a:xfrm rot="17093645" flipH="1">
              <a:off x="1006423" y="332607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2" name="บวก 71"/>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3" name="บวก 72"/>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4" name="วงรี 73"/>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5" name="วงรี 74"/>
            <p:cNvSpPr/>
            <p:nvPr userDrawn="1"/>
          </p:nvSpPr>
          <p:spPr>
            <a:xfrm>
              <a:off x="7142612"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6" name="วงรี 75"/>
            <p:cNvSpPr/>
            <p:nvPr userDrawn="1"/>
          </p:nvSpPr>
          <p:spPr>
            <a:xfrm>
              <a:off x="2267744"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7" name="สามเหลี่ยมหน้าจั่ว 76"/>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8" name="สามเหลี่ยมหน้าจั่ว 77"/>
            <p:cNvSpPr/>
            <p:nvPr userDrawn="1"/>
          </p:nvSpPr>
          <p:spPr>
            <a:xfrm rot="1783205">
              <a:off x="4103960" y="428554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9" name="สามเหลี่ยมหน้าจั่ว 78"/>
            <p:cNvSpPr/>
            <p:nvPr userDrawn="1"/>
          </p:nvSpPr>
          <p:spPr>
            <a:xfrm rot="19585674">
              <a:off x="1346802" y="235572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0" name="สามเหลี่ยมหน้าจั่ว 79"/>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1" name="วงรี 80"/>
            <p:cNvSpPr/>
            <p:nvPr userDrawn="1"/>
          </p:nvSpPr>
          <p:spPr>
            <a:xfrm>
              <a:off x="971600" y="183007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4" name="ตัวแทนวันที่ 3"/>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11/03/66</a:t>
            </a:fld>
            <a:endParaRPr lang="th-TH">
              <a:solidFill>
                <a:prstClr val="black">
                  <a:tint val="75000"/>
                </a:prstClr>
              </a:solidFill>
            </a:endParaRPr>
          </a:p>
        </p:txBody>
      </p:sp>
      <p:sp>
        <p:nvSpPr>
          <p:cNvPr id="5" name="ตัวแทนท้ายกระดาษ 4"/>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6" name="ตัวแทนหมายเลขภาพนิ่ง 5"/>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sp>
        <p:nvSpPr>
          <p:cNvPr id="45" name="เมฆ 44"/>
          <p:cNvSpPr/>
          <p:nvPr userDrawn="1"/>
        </p:nvSpPr>
        <p:spPr>
          <a:xfrm rot="18751988" flipV="1">
            <a:off x="-1765219" y="-1450392"/>
            <a:ext cx="4005304" cy="2900781"/>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6" name="รูปแบบอิสระ 45"/>
          <p:cNvSpPr/>
          <p:nvPr userDrawn="1"/>
        </p:nvSpPr>
        <p:spPr>
          <a:xfrm>
            <a:off x="2858944" y="790535"/>
            <a:ext cx="8549459" cy="5127152"/>
          </a:xfrm>
          <a:custGeom>
            <a:avLst/>
            <a:gdLst>
              <a:gd name="connsiteX0" fmla="*/ 807590 w 5016959"/>
              <a:gd name="connsiteY0" fmla="*/ 21546 h 3837683"/>
              <a:gd name="connsiteX1" fmla="*/ 215919 w 5016959"/>
              <a:gd name="connsiteY1" fmla="*/ 473367 h 3837683"/>
              <a:gd name="connsiteX2" fmla="*/ 162131 w 5016959"/>
              <a:gd name="connsiteY2" fmla="*/ 1258675 h 3837683"/>
              <a:gd name="connsiteX3" fmla="*/ 766 w 5016959"/>
              <a:gd name="connsiteY3" fmla="*/ 1882619 h 3837683"/>
              <a:gd name="connsiteX4" fmla="*/ 108343 w 5016959"/>
              <a:gd name="connsiteY4" fmla="*/ 2560350 h 3837683"/>
              <a:gd name="connsiteX5" fmla="*/ 269707 w 5016959"/>
              <a:gd name="connsiteY5" fmla="*/ 3431720 h 3837683"/>
              <a:gd name="connsiteX6" fmla="*/ 764559 w 5016959"/>
              <a:gd name="connsiteY6" fmla="*/ 3765207 h 3837683"/>
              <a:gd name="connsiteX7" fmla="*/ 1141077 w 5016959"/>
              <a:gd name="connsiteY7" fmla="*/ 3689903 h 3837683"/>
              <a:gd name="connsiteX8" fmla="*/ 1388503 w 5016959"/>
              <a:gd name="connsiteY8" fmla="*/ 3829753 h 3837683"/>
              <a:gd name="connsiteX9" fmla="*/ 1711232 w 5016959"/>
              <a:gd name="connsiteY9" fmla="*/ 3818995 h 3837683"/>
              <a:gd name="connsiteX10" fmla="*/ 1894112 w 5016959"/>
              <a:gd name="connsiteY10" fmla="*/ 3808237 h 3837683"/>
              <a:gd name="connsiteX11" fmla="*/ 2001689 w 5016959"/>
              <a:gd name="connsiteY11" fmla="*/ 3743692 h 3837683"/>
              <a:gd name="connsiteX12" fmla="*/ 2808512 w 5016959"/>
              <a:gd name="connsiteY12" fmla="*/ 3808237 h 3837683"/>
              <a:gd name="connsiteX13" fmla="*/ 3400183 w 5016959"/>
              <a:gd name="connsiteY13" fmla="*/ 3668388 h 3837683"/>
              <a:gd name="connsiteX14" fmla="*/ 4260794 w 5016959"/>
              <a:gd name="connsiteY14" fmla="*/ 3689903 h 3837683"/>
              <a:gd name="connsiteX15" fmla="*/ 4852465 w 5016959"/>
              <a:gd name="connsiteY15" fmla="*/ 3281113 h 3837683"/>
              <a:gd name="connsiteX16" fmla="*/ 4927769 w 5016959"/>
              <a:gd name="connsiteY16" fmla="*/ 2194590 h 3837683"/>
              <a:gd name="connsiteX17" fmla="*/ 5013830 w 5016959"/>
              <a:gd name="connsiteY17" fmla="*/ 1140341 h 3837683"/>
              <a:gd name="connsiteX18" fmla="*/ 4809434 w 5016959"/>
              <a:gd name="connsiteY18" fmla="*/ 548670 h 3837683"/>
              <a:gd name="connsiteX19" fmla="*/ 4174733 w 5016959"/>
              <a:gd name="connsiteY19" fmla="*/ 118364 h 3837683"/>
              <a:gd name="connsiteX20" fmla="*/ 3948823 w 5016959"/>
              <a:gd name="connsiteY20" fmla="*/ 96849 h 3837683"/>
              <a:gd name="connsiteX21" fmla="*/ 3733670 w 5016959"/>
              <a:gd name="connsiteY21" fmla="*/ 30 h 3837683"/>
              <a:gd name="connsiteX22" fmla="*/ 3055938 w 5016959"/>
              <a:gd name="connsiteY22" fmla="*/ 107607 h 3837683"/>
              <a:gd name="connsiteX23" fmla="*/ 2507298 w 5016959"/>
              <a:gd name="connsiteY23" fmla="*/ 30 h 3837683"/>
              <a:gd name="connsiteX24" fmla="*/ 2507298 w 5016959"/>
              <a:gd name="connsiteY24" fmla="*/ 30 h 3837683"/>
              <a:gd name="connsiteX25" fmla="*/ 2087750 w 5016959"/>
              <a:gd name="connsiteY25" fmla="*/ 53819 h 3837683"/>
              <a:gd name="connsiteX26" fmla="*/ 807590 w 5016959"/>
              <a:gd name="connsiteY26" fmla="*/ 21546 h 3837683"/>
              <a:gd name="connsiteX0" fmla="*/ 807590 w 5016959"/>
              <a:gd name="connsiteY0" fmla="*/ 21546 h 3839713"/>
              <a:gd name="connsiteX1" fmla="*/ 215919 w 5016959"/>
              <a:gd name="connsiteY1" fmla="*/ 473367 h 3839713"/>
              <a:gd name="connsiteX2" fmla="*/ 162131 w 5016959"/>
              <a:gd name="connsiteY2" fmla="*/ 1258675 h 3839713"/>
              <a:gd name="connsiteX3" fmla="*/ 766 w 5016959"/>
              <a:gd name="connsiteY3" fmla="*/ 1882619 h 3839713"/>
              <a:gd name="connsiteX4" fmla="*/ 108343 w 5016959"/>
              <a:gd name="connsiteY4" fmla="*/ 2560350 h 3839713"/>
              <a:gd name="connsiteX5" fmla="*/ 269707 w 5016959"/>
              <a:gd name="connsiteY5" fmla="*/ 3431720 h 3839713"/>
              <a:gd name="connsiteX6" fmla="*/ 764559 w 5016959"/>
              <a:gd name="connsiteY6" fmla="*/ 3765207 h 3839713"/>
              <a:gd name="connsiteX7" fmla="*/ 1141077 w 5016959"/>
              <a:gd name="connsiteY7" fmla="*/ 3689903 h 3839713"/>
              <a:gd name="connsiteX8" fmla="*/ 1388503 w 5016959"/>
              <a:gd name="connsiteY8" fmla="*/ 3829753 h 3839713"/>
              <a:gd name="connsiteX9" fmla="*/ 1711232 w 5016959"/>
              <a:gd name="connsiteY9" fmla="*/ 3818995 h 3839713"/>
              <a:gd name="connsiteX10" fmla="*/ 2001689 w 5016959"/>
              <a:gd name="connsiteY10" fmla="*/ 3743692 h 3839713"/>
              <a:gd name="connsiteX11" fmla="*/ 2808512 w 5016959"/>
              <a:gd name="connsiteY11" fmla="*/ 3808237 h 3839713"/>
              <a:gd name="connsiteX12" fmla="*/ 3400183 w 5016959"/>
              <a:gd name="connsiteY12" fmla="*/ 3668388 h 3839713"/>
              <a:gd name="connsiteX13" fmla="*/ 4260794 w 5016959"/>
              <a:gd name="connsiteY13" fmla="*/ 3689903 h 3839713"/>
              <a:gd name="connsiteX14" fmla="*/ 4852465 w 5016959"/>
              <a:gd name="connsiteY14" fmla="*/ 3281113 h 3839713"/>
              <a:gd name="connsiteX15" fmla="*/ 4927769 w 5016959"/>
              <a:gd name="connsiteY15" fmla="*/ 2194590 h 3839713"/>
              <a:gd name="connsiteX16" fmla="*/ 5013830 w 5016959"/>
              <a:gd name="connsiteY16" fmla="*/ 1140341 h 3839713"/>
              <a:gd name="connsiteX17" fmla="*/ 4809434 w 5016959"/>
              <a:gd name="connsiteY17" fmla="*/ 548670 h 3839713"/>
              <a:gd name="connsiteX18" fmla="*/ 4174733 w 5016959"/>
              <a:gd name="connsiteY18" fmla="*/ 118364 h 3839713"/>
              <a:gd name="connsiteX19" fmla="*/ 3948823 w 5016959"/>
              <a:gd name="connsiteY19" fmla="*/ 96849 h 3839713"/>
              <a:gd name="connsiteX20" fmla="*/ 3733670 w 5016959"/>
              <a:gd name="connsiteY20" fmla="*/ 30 h 3839713"/>
              <a:gd name="connsiteX21" fmla="*/ 3055938 w 5016959"/>
              <a:gd name="connsiteY21" fmla="*/ 107607 h 3839713"/>
              <a:gd name="connsiteX22" fmla="*/ 2507298 w 5016959"/>
              <a:gd name="connsiteY22" fmla="*/ 30 h 3839713"/>
              <a:gd name="connsiteX23" fmla="*/ 2507298 w 5016959"/>
              <a:gd name="connsiteY23" fmla="*/ 30 h 3839713"/>
              <a:gd name="connsiteX24" fmla="*/ 2087750 w 5016959"/>
              <a:gd name="connsiteY24" fmla="*/ 53819 h 3839713"/>
              <a:gd name="connsiteX25" fmla="*/ 807590 w 5016959"/>
              <a:gd name="connsiteY25" fmla="*/ 21546 h 3839713"/>
              <a:gd name="connsiteX0" fmla="*/ 807590 w 5016959"/>
              <a:gd name="connsiteY0" fmla="*/ 21546 h 3830371"/>
              <a:gd name="connsiteX1" fmla="*/ 215919 w 5016959"/>
              <a:gd name="connsiteY1" fmla="*/ 473367 h 3830371"/>
              <a:gd name="connsiteX2" fmla="*/ 162131 w 5016959"/>
              <a:gd name="connsiteY2" fmla="*/ 1258675 h 3830371"/>
              <a:gd name="connsiteX3" fmla="*/ 766 w 5016959"/>
              <a:gd name="connsiteY3" fmla="*/ 1882619 h 3830371"/>
              <a:gd name="connsiteX4" fmla="*/ 108343 w 5016959"/>
              <a:gd name="connsiteY4" fmla="*/ 2560350 h 3830371"/>
              <a:gd name="connsiteX5" fmla="*/ 269707 w 5016959"/>
              <a:gd name="connsiteY5" fmla="*/ 3431720 h 3830371"/>
              <a:gd name="connsiteX6" fmla="*/ 764559 w 5016959"/>
              <a:gd name="connsiteY6" fmla="*/ 3765207 h 3830371"/>
              <a:gd name="connsiteX7" fmla="*/ 1141077 w 5016959"/>
              <a:gd name="connsiteY7" fmla="*/ 3689903 h 3830371"/>
              <a:gd name="connsiteX8" fmla="*/ 1388503 w 5016959"/>
              <a:gd name="connsiteY8" fmla="*/ 3829753 h 3830371"/>
              <a:gd name="connsiteX9" fmla="*/ 2001689 w 5016959"/>
              <a:gd name="connsiteY9" fmla="*/ 3743692 h 3830371"/>
              <a:gd name="connsiteX10" fmla="*/ 2808512 w 5016959"/>
              <a:gd name="connsiteY10" fmla="*/ 3808237 h 3830371"/>
              <a:gd name="connsiteX11" fmla="*/ 3400183 w 5016959"/>
              <a:gd name="connsiteY11" fmla="*/ 3668388 h 3830371"/>
              <a:gd name="connsiteX12" fmla="*/ 4260794 w 5016959"/>
              <a:gd name="connsiteY12" fmla="*/ 3689903 h 3830371"/>
              <a:gd name="connsiteX13" fmla="*/ 4852465 w 5016959"/>
              <a:gd name="connsiteY13" fmla="*/ 3281113 h 3830371"/>
              <a:gd name="connsiteX14" fmla="*/ 4927769 w 5016959"/>
              <a:gd name="connsiteY14" fmla="*/ 2194590 h 3830371"/>
              <a:gd name="connsiteX15" fmla="*/ 5013830 w 5016959"/>
              <a:gd name="connsiteY15" fmla="*/ 1140341 h 3830371"/>
              <a:gd name="connsiteX16" fmla="*/ 4809434 w 5016959"/>
              <a:gd name="connsiteY16" fmla="*/ 548670 h 3830371"/>
              <a:gd name="connsiteX17" fmla="*/ 4174733 w 5016959"/>
              <a:gd name="connsiteY17" fmla="*/ 118364 h 3830371"/>
              <a:gd name="connsiteX18" fmla="*/ 3948823 w 5016959"/>
              <a:gd name="connsiteY18" fmla="*/ 96849 h 3830371"/>
              <a:gd name="connsiteX19" fmla="*/ 3733670 w 5016959"/>
              <a:gd name="connsiteY19" fmla="*/ 30 h 3830371"/>
              <a:gd name="connsiteX20" fmla="*/ 3055938 w 5016959"/>
              <a:gd name="connsiteY20" fmla="*/ 107607 h 3830371"/>
              <a:gd name="connsiteX21" fmla="*/ 2507298 w 5016959"/>
              <a:gd name="connsiteY21" fmla="*/ 30 h 3830371"/>
              <a:gd name="connsiteX22" fmla="*/ 2507298 w 5016959"/>
              <a:gd name="connsiteY22" fmla="*/ 30 h 3830371"/>
              <a:gd name="connsiteX23" fmla="*/ 2087750 w 5016959"/>
              <a:gd name="connsiteY23" fmla="*/ 53819 h 3830371"/>
              <a:gd name="connsiteX24" fmla="*/ 807590 w 5016959"/>
              <a:gd name="connsiteY24" fmla="*/ 21546 h 3830371"/>
              <a:gd name="connsiteX0" fmla="*/ 807590 w 5016959"/>
              <a:gd name="connsiteY0" fmla="*/ 21546 h 3839292"/>
              <a:gd name="connsiteX1" fmla="*/ 215919 w 5016959"/>
              <a:gd name="connsiteY1" fmla="*/ 473367 h 3839292"/>
              <a:gd name="connsiteX2" fmla="*/ 162131 w 5016959"/>
              <a:gd name="connsiteY2" fmla="*/ 1258675 h 3839292"/>
              <a:gd name="connsiteX3" fmla="*/ 766 w 5016959"/>
              <a:gd name="connsiteY3" fmla="*/ 1882619 h 3839292"/>
              <a:gd name="connsiteX4" fmla="*/ 108343 w 5016959"/>
              <a:gd name="connsiteY4" fmla="*/ 2560350 h 3839292"/>
              <a:gd name="connsiteX5" fmla="*/ 269707 w 5016959"/>
              <a:gd name="connsiteY5" fmla="*/ 3431720 h 3839292"/>
              <a:gd name="connsiteX6" fmla="*/ 764559 w 5016959"/>
              <a:gd name="connsiteY6" fmla="*/ 3765207 h 3839292"/>
              <a:gd name="connsiteX7" fmla="*/ 1141077 w 5016959"/>
              <a:gd name="connsiteY7" fmla="*/ 3689903 h 3839292"/>
              <a:gd name="connsiteX8" fmla="*/ 1540903 w 5016959"/>
              <a:gd name="connsiteY8" fmla="*/ 3838718 h 3839292"/>
              <a:gd name="connsiteX9" fmla="*/ 2001689 w 5016959"/>
              <a:gd name="connsiteY9" fmla="*/ 3743692 h 3839292"/>
              <a:gd name="connsiteX10" fmla="*/ 2808512 w 5016959"/>
              <a:gd name="connsiteY10" fmla="*/ 3808237 h 3839292"/>
              <a:gd name="connsiteX11" fmla="*/ 3400183 w 5016959"/>
              <a:gd name="connsiteY11" fmla="*/ 3668388 h 3839292"/>
              <a:gd name="connsiteX12" fmla="*/ 4260794 w 5016959"/>
              <a:gd name="connsiteY12" fmla="*/ 3689903 h 3839292"/>
              <a:gd name="connsiteX13" fmla="*/ 4852465 w 5016959"/>
              <a:gd name="connsiteY13" fmla="*/ 3281113 h 3839292"/>
              <a:gd name="connsiteX14" fmla="*/ 4927769 w 5016959"/>
              <a:gd name="connsiteY14" fmla="*/ 2194590 h 3839292"/>
              <a:gd name="connsiteX15" fmla="*/ 5013830 w 5016959"/>
              <a:gd name="connsiteY15" fmla="*/ 1140341 h 3839292"/>
              <a:gd name="connsiteX16" fmla="*/ 4809434 w 5016959"/>
              <a:gd name="connsiteY16" fmla="*/ 548670 h 3839292"/>
              <a:gd name="connsiteX17" fmla="*/ 4174733 w 5016959"/>
              <a:gd name="connsiteY17" fmla="*/ 118364 h 3839292"/>
              <a:gd name="connsiteX18" fmla="*/ 3948823 w 5016959"/>
              <a:gd name="connsiteY18" fmla="*/ 96849 h 3839292"/>
              <a:gd name="connsiteX19" fmla="*/ 3733670 w 5016959"/>
              <a:gd name="connsiteY19" fmla="*/ 30 h 3839292"/>
              <a:gd name="connsiteX20" fmla="*/ 3055938 w 5016959"/>
              <a:gd name="connsiteY20" fmla="*/ 107607 h 3839292"/>
              <a:gd name="connsiteX21" fmla="*/ 2507298 w 5016959"/>
              <a:gd name="connsiteY21" fmla="*/ 30 h 3839292"/>
              <a:gd name="connsiteX22" fmla="*/ 2507298 w 5016959"/>
              <a:gd name="connsiteY22" fmla="*/ 30 h 3839292"/>
              <a:gd name="connsiteX23" fmla="*/ 2087750 w 5016959"/>
              <a:gd name="connsiteY23" fmla="*/ 53819 h 3839292"/>
              <a:gd name="connsiteX24" fmla="*/ 807590 w 5016959"/>
              <a:gd name="connsiteY24" fmla="*/ 21546 h 3839292"/>
              <a:gd name="connsiteX0" fmla="*/ 807590 w 5016959"/>
              <a:gd name="connsiteY0" fmla="*/ 21546 h 3839292"/>
              <a:gd name="connsiteX1" fmla="*/ 215919 w 5016959"/>
              <a:gd name="connsiteY1" fmla="*/ 473367 h 3839292"/>
              <a:gd name="connsiteX2" fmla="*/ 162131 w 5016959"/>
              <a:gd name="connsiteY2" fmla="*/ 1258675 h 3839292"/>
              <a:gd name="connsiteX3" fmla="*/ 766 w 5016959"/>
              <a:gd name="connsiteY3" fmla="*/ 1882619 h 3839292"/>
              <a:gd name="connsiteX4" fmla="*/ 108343 w 5016959"/>
              <a:gd name="connsiteY4" fmla="*/ 2560350 h 3839292"/>
              <a:gd name="connsiteX5" fmla="*/ 269707 w 5016959"/>
              <a:gd name="connsiteY5" fmla="*/ 3431720 h 3839292"/>
              <a:gd name="connsiteX6" fmla="*/ 585265 w 5016959"/>
              <a:gd name="connsiteY6" fmla="*/ 3729349 h 3839292"/>
              <a:gd name="connsiteX7" fmla="*/ 1141077 w 5016959"/>
              <a:gd name="connsiteY7" fmla="*/ 3689903 h 3839292"/>
              <a:gd name="connsiteX8" fmla="*/ 1540903 w 5016959"/>
              <a:gd name="connsiteY8" fmla="*/ 3838718 h 3839292"/>
              <a:gd name="connsiteX9" fmla="*/ 2001689 w 5016959"/>
              <a:gd name="connsiteY9" fmla="*/ 3743692 h 3839292"/>
              <a:gd name="connsiteX10" fmla="*/ 2808512 w 5016959"/>
              <a:gd name="connsiteY10" fmla="*/ 3808237 h 3839292"/>
              <a:gd name="connsiteX11" fmla="*/ 3400183 w 5016959"/>
              <a:gd name="connsiteY11" fmla="*/ 3668388 h 3839292"/>
              <a:gd name="connsiteX12" fmla="*/ 4260794 w 5016959"/>
              <a:gd name="connsiteY12" fmla="*/ 3689903 h 3839292"/>
              <a:gd name="connsiteX13" fmla="*/ 4852465 w 5016959"/>
              <a:gd name="connsiteY13" fmla="*/ 3281113 h 3839292"/>
              <a:gd name="connsiteX14" fmla="*/ 4927769 w 5016959"/>
              <a:gd name="connsiteY14" fmla="*/ 2194590 h 3839292"/>
              <a:gd name="connsiteX15" fmla="*/ 5013830 w 5016959"/>
              <a:gd name="connsiteY15" fmla="*/ 1140341 h 3839292"/>
              <a:gd name="connsiteX16" fmla="*/ 4809434 w 5016959"/>
              <a:gd name="connsiteY16" fmla="*/ 548670 h 3839292"/>
              <a:gd name="connsiteX17" fmla="*/ 4174733 w 5016959"/>
              <a:gd name="connsiteY17" fmla="*/ 118364 h 3839292"/>
              <a:gd name="connsiteX18" fmla="*/ 3948823 w 5016959"/>
              <a:gd name="connsiteY18" fmla="*/ 96849 h 3839292"/>
              <a:gd name="connsiteX19" fmla="*/ 3733670 w 5016959"/>
              <a:gd name="connsiteY19" fmla="*/ 30 h 3839292"/>
              <a:gd name="connsiteX20" fmla="*/ 3055938 w 5016959"/>
              <a:gd name="connsiteY20" fmla="*/ 107607 h 3839292"/>
              <a:gd name="connsiteX21" fmla="*/ 2507298 w 5016959"/>
              <a:gd name="connsiteY21" fmla="*/ 30 h 3839292"/>
              <a:gd name="connsiteX22" fmla="*/ 2507298 w 5016959"/>
              <a:gd name="connsiteY22" fmla="*/ 30 h 3839292"/>
              <a:gd name="connsiteX23" fmla="*/ 2087750 w 5016959"/>
              <a:gd name="connsiteY23" fmla="*/ 53819 h 3839292"/>
              <a:gd name="connsiteX24" fmla="*/ 807590 w 5016959"/>
              <a:gd name="connsiteY24" fmla="*/ 21546 h 3839292"/>
              <a:gd name="connsiteX0" fmla="*/ 807590 w 5016959"/>
              <a:gd name="connsiteY0" fmla="*/ 21546 h 3839292"/>
              <a:gd name="connsiteX1" fmla="*/ 215919 w 5016959"/>
              <a:gd name="connsiteY1" fmla="*/ 473367 h 3839292"/>
              <a:gd name="connsiteX2" fmla="*/ 162131 w 5016959"/>
              <a:gd name="connsiteY2" fmla="*/ 1258675 h 3839292"/>
              <a:gd name="connsiteX3" fmla="*/ 766 w 5016959"/>
              <a:gd name="connsiteY3" fmla="*/ 1882619 h 3839292"/>
              <a:gd name="connsiteX4" fmla="*/ 108343 w 5016959"/>
              <a:gd name="connsiteY4" fmla="*/ 2560350 h 3839292"/>
              <a:gd name="connsiteX5" fmla="*/ 269707 w 5016959"/>
              <a:gd name="connsiteY5" fmla="*/ 3431720 h 3839292"/>
              <a:gd name="connsiteX6" fmla="*/ 585265 w 5016959"/>
              <a:gd name="connsiteY6" fmla="*/ 3729349 h 3839292"/>
              <a:gd name="connsiteX7" fmla="*/ 1141077 w 5016959"/>
              <a:gd name="connsiteY7" fmla="*/ 3689903 h 3839292"/>
              <a:gd name="connsiteX8" fmla="*/ 1540903 w 5016959"/>
              <a:gd name="connsiteY8" fmla="*/ 3838718 h 3839292"/>
              <a:gd name="connsiteX9" fmla="*/ 2001689 w 5016959"/>
              <a:gd name="connsiteY9" fmla="*/ 3743692 h 3839292"/>
              <a:gd name="connsiteX10" fmla="*/ 2808512 w 5016959"/>
              <a:gd name="connsiteY10" fmla="*/ 3808237 h 3839292"/>
              <a:gd name="connsiteX11" fmla="*/ 3400183 w 5016959"/>
              <a:gd name="connsiteY11" fmla="*/ 3668388 h 3839292"/>
              <a:gd name="connsiteX12" fmla="*/ 4260794 w 5016959"/>
              <a:gd name="connsiteY12" fmla="*/ 3689903 h 3839292"/>
              <a:gd name="connsiteX13" fmla="*/ 4852465 w 5016959"/>
              <a:gd name="connsiteY13" fmla="*/ 3281113 h 3839292"/>
              <a:gd name="connsiteX14" fmla="*/ 4927769 w 5016959"/>
              <a:gd name="connsiteY14" fmla="*/ 2194590 h 3839292"/>
              <a:gd name="connsiteX15" fmla="*/ 5013830 w 5016959"/>
              <a:gd name="connsiteY15" fmla="*/ 1140341 h 3839292"/>
              <a:gd name="connsiteX16" fmla="*/ 4809434 w 5016959"/>
              <a:gd name="connsiteY16" fmla="*/ 548670 h 3839292"/>
              <a:gd name="connsiteX17" fmla="*/ 4174733 w 5016959"/>
              <a:gd name="connsiteY17" fmla="*/ 118364 h 3839292"/>
              <a:gd name="connsiteX18" fmla="*/ 3948823 w 5016959"/>
              <a:gd name="connsiteY18" fmla="*/ 96849 h 3839292"/>
              <a:gd name="connsiteX19" fmla="*/ 3733670 w 5016959"/>
              <a:gd name="connsiteY19" fmla="*/ 30 h 3839292"/>
              <a:gd name="connsiteX20" fmla="*/ 3055938 w 5016959"/>
              <a:gd name="connsiteY20" fmla="*/ 107607 h 3839292"/>
              <a:gd name="connsiteX21" fmla="*/ 2507298 w 5016959"/>
              <a:gd name="connsiteY21" fmla="*/ 30 h 3839292"/>
              <a:gd name="connsiteX22" fmla="*/ 2507298 w 5016959"/>
              <a:gd name="connsiteY22" fmla="*/ 30 h 3839292"/>
              <a:gd name="connsiteX23" fmla="*/ 2087750 w 5016959"/>
              <a:gd name="connsiteY23" fmla="*/ 53819 h 3839292"/>
              <a:gd name="connsiteX24" fmla="*/ 807590 w 5016959"/>
              <a:gd name="connsiteY24" fmla="*/ 21546 h 3839292"/>
              <a:gd name="connsiteX0" fmla="*/ 807590 w 5016959"/>
              <a:gd name="connsiteY0" fmla="*/ 21546 h 3839292"/>
              <a:gd name="connsiteX1" fmla="*/ 215919 w 5016959"/>
              <a:gd name="connsiteY1" fmla="*/ 473367 h 3839292"/>
              <a:gd name="connsiteX2" fmla="*/ 162131 w 5016959"/>
              <a:gd name="connsiteY2" fmla="*/ 1258675 h 3839292"/>
              <a:gd name="connsiteX3" fmla="*/ 766 w 5016959"/>
              <a:gd name="connsiteY3" fmla="*/ 1882619 h 3839292"/>
              <a:gd name="connsiteX4" fmla="*/ 108343 w 5016959"/>
              <a:gd name="connsiteY4" fmla="*/ 2560350 h 3839292"/>
              <a:gd name="connsiteX5" fmla="*/ 269707 w 5016959"/>
              <a:gd name="connsiteY5" fmla="*/ 3431720 h 3839292"/>
              <a:gd name="connsiteX6" fmla="*/ 495618 w 5016959"/>
              <a:gd name="connsiteY6" fmla="*/ 3693490 h 3839292"/>
              <a:gd name="connsiteX7" fmla="*/ 1141077 w 5016959"/>
              <a:gd name="connsiteY7" fmla="*/ 3689903 h 3839292"/>
              <a:gd name="connsiteX8" fmla="*/ 1540903 w 5016959"/>
              <a:gd name="connsiteY8" fmla="*/ 3838718 h 3839292"/>
              <a:gd name="connsiteX9" fmla="*/ 2001689 w 5016959"/>
              <a:gd name="connsiteY9" fmla="*/ 3743692 h 3839292"/>
              <a:gd name="connsiteX10" fmla="*/ 2808512 w 5016959"/>
              <a:gd name="connsiteY10" fmla="*/ 3808237 h 3839292"/>
              <a:gd name="connsiteX11" fmla="*/ 3400183 w 5016959"/>
              <a:gd name="connsiteY11" fmla="*/ 3668388 h 3839292"/>
              <a:gd name="connsiteX12" fmla="*/ 4260794 w 5016959"/>
              <a:gd name="connsiteY12" fmla="*/ 3689903 h 3839292"/>
              <a:gd name="connsiteX13" fmla="*/ 4852465 w 5016959"/>
              <a:gd name="connsiteY13" fmla="*/ 3281113 h 3839292"/>
              <a:gd name="connsiteX14" fmla="*/ 4927769 w 5016959"/>
              <a:gd name="connsiteY14" fmla="*/ 2194590 h 3839292"/>
              <a:gd name="connsiteX15" fmla="*/ 5013830 w 5016959"/>
              <a:gd name="connsiteY15" fmla="*/ 1140341 h 3839292"/>
              <a:gd name="connsiteX16" fmla="*/ 4809434 w 5016959"/>
              <a:gd name="connsiteY16" fmla="*/ 548670 h 3839292"/>
              <a:gd name="connsiteX17" fmla="*/ 4174733 w 5016959"/>
              <a:gd name="connsiteY17" fmla="*/ 118364 h 3839292"/>
              <a:gd name="connsiteX18" fmla="*/ 3948823 w 5016959"/>
              <a:gd name="connsiteY18" fmla="*/ 96849 h 3839292"/>
              <a:gd name="connsiteX19" fmla="*/ 3733670 w 5016959"/>
              <a:gd name="connsiteY19" fmla="*/ 30 h 3839292"/>
              <a:gd name="connsiteX20" fmla="*/ 3055938 w 5016959"/>
              <a:gd name="connsiteY20" fmla="*/ 107607 h 3839292"/>
              <a:gd name="connsiteX21" fmla="*/ 2507298 w 5016959"/>
              <a:gd name="connsiteY21" fmla="*/ 30 h 3839292"/>
              <a:gd name="connsiteX22" fmla="*/ 2507298 w 5016959"/>
              <a:gd name="connsiteY22" fmla="*/ 30 h 3839292"/>
              <a:gd name="connsiteX23" fmla="*/ 2087750 w 5016959"/>
              <a:gd name="connsiteY23" fmla="*/ 53819 h 3839292"/>
              <a:gd name="connsiteX24" fmla="*/ 807590 w 5016959"/>
              <a:gd name="connsiteY24" fmla="*/ 21546 h 3839292"/>
              <a:gd name="connsiteX0" fmla="*/ 807472 w 5016841"/>
              <a:gd name="connsiteY0" fmla="*/ 21546 h 3839292"/>
              <a:gd name="connsiteX1" fmla="*/ 215801 w 5016841"/>
              <a:gd name="connsiteY1" fmla="*/ 473367 h 3839292"/>
              <a:gd name="connsiteX2" fmla="*/ 162013 w 5016841"/>
              <a:gd name="connsiteY2" fmla="*/ 1258675 h 3839292"/>
              <a:gd name="connsiteX3" fmla="*/ 648 w 5016841"/>
              <a:gd name="connsiteY3" fmla="*/ 1882619 h 3839292"/>
              <a:gd name="connsiteX4" fmla="*/ 108225 w 5016841"/>
              <a:gd name="connsiteY4" fmla="*/ 2560350 h 3839292"/>
              <a:gd name="connsiteX5" fmla="*/ 179942 w 5016841"/>
              <a:gd name="connsiteY5" fmla="*/ 3135885 h 3839292"/>
              <a:gd name="connsiteX6" fmla="*/ 495500 w 5016841"/>
              <a:gd name="connsiteY6" fmla="*/ 3693490 h 3839292"/>
              <a:gd name="connsiteX7" fmla="*/ 1140959 w 5016841"/>
              <a:gd name="connsiteY7" fmla="*/ 3689903 h 3839292"/>
              <a:gd name="connsiteX8" fmla="*/ 1540785 w 5016841"/>
              <a:gd name="connsiteY8" fmla="*/ 3838718 h 3839292"/>
              <a:gd name="connsiteX9" fmla="*/ 2001571 w 5016841"/>
              <a:gd name="connsiteY9" fmla="*/ 3743692 h 3839292"/>
              <a:gd name="connsiteX10" fmla="*/ 2808394 w 5016841"/>
              <a:gd name="connsiteY10" fmla="*/ 3808237 h 3839292"/>
              <a:gd name="connsiteX11" fmla="*/ 3400065 w 5016841"/>
              <a:gd name="connsiteY11" fmla="*/ 3668388 h 3839292"/>
              <a:gd name="connsiteX12" fmla="*/ 4260676 w 5016841"/>
              <a:gd name="connsiteY12" fmla="*/ 3689903 h 3839292"/>
              <a:gd name="connsiteX13" fmla="*/ 4852347 w 5016841"/>
              <a:gd name="connsiteY13" fmla="*/ 3281113 h 3839292"/>
              <a:gd name="connsiteX14" fmla="*/ 4927651 w 5016841"/>
              <a:gd name="connsiteY14" fmla="*/ 2194590 h 3839292"/>
              <a:gd name="connsiteX15" fmla="*/ 5013712 w 5016841"/>
              <a:gd name="connsiteY15" fmla="*/ 1140341 h 3839292"/>
              <a:gd name="connsiteX16" fmla="*/ 4809316 w 5016841"/>
              <a:gd name="connsiteY16" fmla="*/ 548670 h 3839292"/>
              <a:gd name="connsiteX17" fmla="*/ 4174615 w 5016841"/>
              <a:gd name="connsiteY17" fmla="*/ 118364 h 3839292"/>
              <a:gd name="connsiteX18" fmla="*/ 3948705 w 5016841"/>
              <a:gd name="connsiteY18" fmla="*/ 96849 h 3839292"/>
              <a:gd name="connsiteX19" fmla="*/ 3733552 w 5016841"/>
              <a:gd name="connsiteY19" fmla="*/ 30 h 3839292"/>
              <a:gd name="connsiteX20" fmla="*/ 3055820 w 5016841"/>
              <a:gd name="connsiteY20" fmla="*/ 107607 h 3839292"/>
              <a:gd name="connsiteX21" fmla="*/ 2507180 w 5016841"/>
              <a:gd name="connsiteY21" fmla="*/ 30 h 3839292"/>
              <a:gd name="connsiteX22" fmla="*/ 2507180 w 5016841"/>
              <a:gd name="connsiteY22" fmla="*/ 30 h 3839292"/>
              <a:gd name="connsiteX23" fmla="*/ 2087632 w 5016841"/>
              <a:gd name="connsiteY23" fmla="*/ 53819 h 3839292"/>
              <a:gd name="connsiteX24" fmla="*/ 807472 w 5016841"/>
              <a:gd name="connsiteY24" fmla="*/ 21546 h 3839292"/>
              <a:gd name="connsiteX0" fmla="*/ 807472 w 5016841"/>
              <a:gd name="connsiteY0" fmla="*/ 21546 h 3839292"/>
              <a:gd name="connsiteX1" fmla="*/ 215801 w 5016841"/>
              <a:gd name="connsiteY1" fmla="*/ 473367 h 3839292"/>
              <a:gd name="connsiteX2" fmla="*/ 162013 w 5016841"/>
              <a:gd name="connsiteY2" fmla="*/ 1258675 h 3839292"/>
              <a:gd name="connsiteX3" fmla="*/ 648 w 5016841"/>
              <a:gd name="connsiteY3" fmla="*/ 1882619 h 3839292"/>
              <a:gd name="connsiteX4" fmla="*/ 108225 w 5016841"/>
              <a:gd name="connsiteY4" fmla="*/ 2560350 h 3839292"/>
              <a:gd name="connsiteX5" fmla="*/ 179942 w 5016841"/>
              <a:gd name="connsiteY5" fmla="*/ 3135885 h 3839292"/>
              <a:gd name="connsiteX6" fmla="*/ 405853 w 5016841"/>
              <a:gd name="connsiteY6" fmla="*/ 3693490 h 3839292"/>
              <a:gd name="connsiteX7" fmla="*/ 1140959 w 5016841"/>
              <a:gd name="connsiteY7" fmla="*/ 3689903 h 3839292"/>
              <a:gd name="connsiteX8" fmla="*/ 1540785 w 5016841"/>
              <a:gd name="connsiteY8" fmla="*/ 3838718 h 3839292"/>
              <a:gd name="connsiteX9" fmla="*/ 2001571 w 5016841"/>
              <a:gd name="connsiteY9" fmla="*/ 3743692 h 3839292"/>
              <a:gd name="connsiteX10" fmla="*/ 2808394 w 5016841"/>
              <a:gd name="connsiteY10" fmla="*/ 3808237 h 3839292"/>
              <a:gd name="connsiteX11" fmla="*/ 3400065 w 5016841"/>
              <a:gd name="connsiteY11" fmla="*/ 3668388 h 3839292"/>
              <a:gd name="connsiteX12" fmla="*/ 4260676 w 5016841"/>
              <a:gd name="connsiteY12" fmla="*/ 3689903 h 3839292"/>
              <a:gd name="connsiteX13" fmla="*/ 4852347 w 5016841"/>
              <a:gd name="connsiteY13" fmla="*/ 3281113 h 3839292"/>
              <a:gd name="connsiteX14" fmla="*/ 4927651 w 5016841"/>
              <a:gd name="connsiteY14" fmla="*/ 2194590 h 3839292"/>
              <a:gd name="connsiteX15" fmla="*/ 5013712 w 5016841"/>
              <a:gd name="connsiteY15" fmla="*/ 1140341 h 3839292"/>
              <a:gd name="connsiteX16" fmla="*/ 4809316 w 5016841"/>
              <a:gd name="connsiteY16" fmla="*/ 548670 h 3839292"/>
              <a:gd name="connsiteX17" fmla="*/ 4174615 w 5016841"/>
              <a:gd name="connsiteY17" fmla="*/ 118364 h 3839292"/>
              <a:gd name="connsiteX18" fmla="*/ 3948705 w 5016841"/>
              <a:gd name="connsiteY18" fmla="*/ 96849 h 3839292"/>
              <a:gd name="connsiteX19" fmla="*/ 3733552 w 5016841"/>
              <a:gd name="connsiteY19" fmla="*/ 30 h 3839292"/>
              <a:gd name="connsiteX20" fmla="*/ 3055820 w 5016841"/>
              <a:gd name="connsiteY20" fmla="*/ 107607 h 3839292"/>
              <a:gd name="connsiteX21" fmla="*/ 2507180 w 5016841"/>
              <a:gd name="connsiteY21" fmla="*/ 30 h 3839292"/>
              <a:gd name="connsiteX22" fmla="*/ 2507180 w 5016841"/>
              <a:gd name="connsiteY22" fmla="*/ 30 h 3839292"/>
              <a:gd name="connsiteX23" fmla="*/ 2087632 w 5016841"/>
              <a:gd name="connsiteY23" fmla="*/ 53819 h 3839292"/>
              <a:gd name="connsiteX24" fmla="*/ 807472 w 5016841"/>
              <a:gd name="connsiteY24" fmla="*/ 21546 h 3839292"/>
              <a:gd name="connsiteX0" fmla="*/ 807472 w 5016841"/>
              <a:gd name="connsiteY0" fmla="*/ 21546 h 3839292"/>
              <a:gd name="connsiteX1" fmla="*/ 215801 w 5016841"/>
              <a:gd name="connsiteY1" fmla="*/ 473367 h 3839292"/>
              <a:gd name="connsiteX2" fmla="*/ 162013 w 5016841"/>
              <a:gd name="connsiteY2" fmla="*/ 1258675 h 3839292"/>
              <a:gd name="connsiteX3" fmla="*/ 648 w 5016841"/>
              <a:gd name="connsiteY3" fmla="*/ 1882619 h 3839292"/>
              <a:gd name="connsiteX4" fmla="*/ 108225 w 5016841"/>
              <a:gd name="connsiteY4" fmla="*/ 2560350 h 3839292"/>
              <a:gd name="connsiteX5" fmla="*/ 179942 w 5016841"/>
              <a:gd name="connsiteY5" fmla="*/ 3135885 h 3839292"/>
              <a:gd name="connsiteX6" fmla="*/ 405853 w 5016841"/>
              <a:gd name="connsiteY6" fmla="*/ 3693490 h 3839292"/>
              <a:gd name="connsiteX7" fmla="*/ 1140959 w 5016841"/>
              <a:gd name="connsiteY7" fmla="*/ 3689903 h 3839292"/>
              <a:gd name="connsiteX8" fmla="*/ 1540785 w 5016841"/>
              <a:gd name="connsiteY8" fmla="*/ 3838718 h 3839292"/>
              <a:gd name="connsiteX9" fmla="*/ 2001571 w 5016841"/>
              <a:gd name="connsiteY9" fmla="*/ 3743692 h 3839292"/>
              <a:gd name="connsiteX10" fmla="*/ 2808394 w 5016841"/>
              <a:gd name="connsiteY10" fmla="*/ 3808237 h 3839292"/>
              <a:gd name="connsiteX11" fmla="*/ 3400065 w 5016841"/>
              <a:gd name="connsiteY11" fmla="*/ 3668388 h 3839292"/>
              <a:gd name="connsiteX12" fmla="*/ 4260676 w 5016841"/>
              <a:gd name="connsiteY12" fmla="*/ 3689903 h 3839292"/>
              <a:gd name="connsiteX13" fmla="*/ 4852347 w 5016841"/>
              <a:gd name="connsiteY13" fmla="*/ 3281113 h 3839292"/>
              <a:gd name="connsiteX14" fmla="*/ 4927651 w 5016841"/>
              <a:gd name="connsiteY14" fmla="*/ 2194590 h 3839292"/>
              <a:gd name="connsiteX15" fmla="*/ 5013712 w 5016841"/>
              <a:gd name="connsiteY15" fmla="*/ 1140341 h 3839292"/>
              <a:gd name="connsiteX16" fmla="*/ 4809316 w 5016841"/>
              <a:gd name="connsiteY16" fmla="*/ 548670 h 3839292"/>
              <a:gd name="connsiteX17" fmla="*/ 4174615 w 5016841"/>
              <a:gd name="connsiteY17" fmla="*/ 118364 h 3839292"/>
              <a:gd name="connsiteX18" fmla="*/ 3948705 w 5016841"/>
              <a:gd name="connsiteY18" fmla="*/ 96849 h 3839292"/>
              <a:gd name="connsiteX19" fmla="*/ 3733552 w 5016841"/>
              <a:gd name="connsiteY19" fmla="*/ 30 h 3839292"/>
              <a:gd name="connsiteX20" fmla="*/ 3055820 w 5016841"/>
              <a:gd name="connsiteY20" fmla="*/ 107607 h 3839292"/>
              <a:gd name="connsiteX21" fmla="*/ 2507180 w 5016841"/>
              <a:gd name="connsiteY21" fmla="*/ 30 h 3839292"/>
              <a:gd name="connsiteX22" fmla="*/ 2507180 w 5016841"/>
              <a:gd name="connsiteY22" fmla="*/ 30 h 3839292"/>
              <a:gd name="connsiteX23" fmla="*/ 2087632 w 5016841"/>
              <a:gd name="connsiteY23" fmla="*/ 53819 h 3839292"/>
              <a:gd name="connsiteX24" fmla="*/ 807472 w 5016841"/>
              <a:gd name="connsiteY24" fmla="*/ 21546 h 3839292"/>
              <a:gd name="connsiteX0" fmla="*/ 807768 w 5017137"/>
              <a:gd name="connsiteY0" fmla="*/ 21546 h 3839292"/>
              <a:gd name="connsiteX1" fmla="*/ 216097 w 5017137"/>
              <a:gd name="connsiteY1" fmla="*/ 473367 h 3839292"/>
              <a:gd name="connsiteX2" fmla="*/ 162309 w 5017137"/>
              <a:gd name="connsiteY2" fmla="*/ 1258675 h 3839292"/>
              <a:gd name="connsiteX3" fmla="*/ 944 w 5017137"/>
              <a:gd name="connsiteY3" fmla="*/ 1882619 h 3839292"/>
              <a:gd name="connsiteX4" fmla="*/ 99556 w 5017137"/>
              <a:gd name="connsiteY4" fmla="*/ 2506562 h 3839292"/>
              <a:gd name="connsiteX5" fmla="*/ 180238 w 5017137"/>
              <a:gd name="connsiteY5" fmla="*/ 3135885 h 3839292"/>
              <a:gd name="connsiteX6" fmla="*/ 406149 w 5017137"/>
              <a:gd name="connsiteY6" fmla="*/ 3693490 h 3839292"/>
              <a:gd name="connsiteX7" fmla="*/ 1141255 w 5017137"/>
              <a:gd name="connsiteY7" fmla="*/ 3689903 h 3839292"/>
              <a:gd name="connsiteX8" fmla="*/ 1541081 w 5017137"/>
              <a:gd name="connsiteY8" fmla="*/ 3838718 h 3839292"/>
              <a:gd name="connsiteX9" fmla="*/ 2001867 w 5017137"/>
              <a:gd name="connsiteY9" fmla="*/ 3743692 h 3839292"/>
              <a:gd name="connsiteX10" fmla="*/ 2808690 w 5017137"/>
              <a:gd name="connsiteY10" fmla="*/ 3808237 h 3839292"/>
              <a:gd name="connsiteX11" fmla="*/ 3400361 w 5017137"/>
              <a:gd name="connsiteY11" fmla="*/ 3668388 h 3839292"/>
              <a:gd name="connsiteX12" fmla="*/ 4260972 w 5017137"/>
              <a:gd name="connsiteY12" fmla="*/ 3689903 h 3839292"/>
              <a:gd name="connsiteX13" fmla="*/ 4852643 w 5017137"/>
              <a:gd name="connsiteY13" fmla="*/ 3281113 h 3839292"/>
              <a:gd name="connsiteX14" fmla="*/ 4927947 w 5017137"/>
              <a:gd name="connsiteY14" fmla="*/ 2194590 h 3839292"/>
              <a:gd name="connsiteX15" fmla="*/ 5014008 w 5017137"/>
              <a:gd name="connsiteY15" fmla="*/ 1140341 h 3839292"/>
              <a:gd name="connsiteX16" fmla="*/ 4809612 w 5017137"/>
              <a:gd name="connsiteY16" fmla="*/ 548670 h 3839292"/>
              <a:gd name="connsiteX17" fmla="*/ 4174911 w 5017137"/>
              <a:gd name="connsiteY17" fmla="*/ 118364 h 3839292"/>
              <a:gd name="connsiteX18" fmla="*/ 3949001 w 5017137"/>
              <a:gd name="connsiteY18" fmla="*/ 96849 h 3839292"/>
              <a:gd name="connsiteX19" fmla="*/ 3733848 w 5017137"/>
              <a:gd name="connsiteY19" fmla="*/ 30 h 3839292"/>
              <a:gd name="connsiteX20" fmla="*/ 3056116 w 5017137"/>
              <a:gd name="connsiteY20" fmla="*/ 107607 h 3839292"/>
              <a:gd name="connsiteX21" fmla="*/ 2507476 w 5017137"/>
              <a:gd name="connsiteY21" fmla="*/ 30 h 3839292"/>
              <a:gd name="connsiteX22" fmla="*/ 2507476 w 5017137"/>
              <a:gd name="connsiteY22" fmla="*/ 30 h 3839292"/>
              <a:gd name="connsiteX23" fmla="*/ 2087928 w 5017137"/>
              <a:gd name="connsiteY23" fmla="*/ 53819 h 3839292"/>
              <a:gd name="connsiteX24" fmla="*/ 807768 w 5017137"/>
              <a:gd name="connsiteY24" fmla="*/ 21546 h 3839292"/>
              <a:gd name="connsiteX0" fmla="*/ 807768 w 5017137"/>
              <a:gd name="connsiteY0" fmla="*/ 21546 h 3839292"/>
              <a:gd name="connsiteX1" fmla="*/ 216097 w 5017137"/>
              <a:gd name="connsiteY1" fmla="*/ 473367 h 3839292"/>
              <a:gd name="connsiteX2" fmla="*/ 162309 w 5017137"/>
              <a:gd name="connsiteY2" fmla="*/ 1258675 h 3839292"/>
              <a:gd name="connsiteX3" fmla="*/ 944 w 5017137"/>
              <a:gd name="connsiteY3" fmla="*/ 1882619 h 3839292"/>
              <a:gd name="connsiteX4" fmla="*/ 99556 w 5017137"/>
              <a:gd name="connsiteY4" fmla="*/ 2506562 h 3839292"/>
              <a:gd name="connsiteX5" fmla="*/ 180238 w 5017137"/>
              <a:gd name="connsiteY5" fmla="*/ 3135885 h 3839292"/>
              <a:gd name="connsiteX6" fmla="*/ 406149 w 5017137"/>
              <a:gd name="connsiteY6" fmla="*/ 3693490 h 3839292"/>
              <a:gd name="connsiteX7" fmla="*/ 1141255 w 5017137"/>
              <a:gd name="connsiteY7" fmla="*/ 3689903 h 3839292"/>
              <a:gd name="connsiteX8" fmla="*/ 1541081 w 5017137"/>
              <a:gd name="connsiteY8" fmla="*/ 3838718 h 3839292"/>
              <a:gd name="connsiteX9" fmla="*/ 2001867 w 5017137"/>
              <a:gd name="connsiteY9" fmla="*/ 3743692 h 3839292"/>
              <a:gd name="connsiteX10" fmla="*/ 2808690 w 5017137"/>
              <a:gd name="connsiteY10" fmla="*/ 3808237 h 3839292"/>
              <a:gd name="connsiteX11" fmla="*/ 3400361 w 5017137"/>
              <a:gd name="connsiteY11" fmla="*/ 3668388 h 3839292"/>
              <a:gd name="connsiteX12" fmla="*/ 4260972 w 5017137"/>
              <a:gd name="connsiteY12" fmla="*/ 3689903 h 3839292"/>
              <a:gd name="connsiteX13" fmla="*/ 4852643 w 5017137"/>
              <a:gd name="connsiteY13" fmla="*/ 3281113 h 3839292"/>
              <a:gd name="connsiteX14" fmla="*/ 4927947 w 5017137"/>
              <a:gd name="connsiteY14" fmla="*/ 2194590 h 3839292"/>
              <a:gd name="connsiteX15" fmla="*/ 5014008 w 5017137"/>
              <a:gd name="connsiteY15" fmla="*/ 1140341 h 3839292"/>
              <a:gd name="connsiteX16" fmla="*/ 4809612 w 5017137"/>
              <a:gd name="connsiteY16" fmla="*/ 548670 h 3839292"/>
              <a:gd name="connsiteX17" fmla="*/ 4174911 w 5017137"/>
              <a:gd name="connsiteY17" fmla="*/ 118364 h 3839292"/>
              <a:gd name="connsiteX18" fmla="*/ 3949001 w 5017137"/>
              <a:gd name="connsiteY18" fmla="*/ 96849 h 3839292"/>
              <a:gd name="connsiteX19" fmla="*/ 3733848 w 5017137"/>
              <a:gd name="connsiteY19" fmla="*/ 30 h 3839292"/>
              <a:gd name="connsiteX20" fmla="*/ 3056116 w 5017137"/>
              <a:gd name="connsiteY20" fmla="*/ 107607 h 3839292"/>
              <a:gd name="connsiteX21" fmla="*/ 2507476 w 5017137"/>
              <a:gd name="connsiteY21" fmla="*/ 30 h 3839292"/>
              <a:gd name="connsiteX22" fmla="*/ 2507476 w 5017137"/>
              <a:gd name="connsiteY22" fmla="*/ 30 h 3839292"/>
              <a:gd name="connsiteX23" fmla="*/ 2087928 w 5017137"/>
              <a:gd name="connsiteY23" fmla="*/ 53819 h 3839292"/>
              <a:gd name="connsiteX24" fmla="*/ 807768 w 5017137"/>
              <a:gd name="connsiteY24" fmla="*/ 21546 h 3839292"/>
              <a:gd name="connsiteX0" fmla="*/ 816659 w 5026028"/>
              <a:gd name="connsiteY0" fmla="*/ 21546 h 3839292"/>
              <a:gd name="connsiteX1" fmla="*/ 224988 w 5026028"/>
              <a:gd name="connsiteY1" fmla="*/ 473367 h 3839292"/>
              <a:gd name="connsiteX2" fmla="*/ 171200 w 5026028"/>
              <a:gd name="connsiteY2" fmla="*/ 1258675 h 3839292"/>
              <a:gd name="connsiteX3" fmla="*/ 870 w 5026028"/>
              <a:gd name="connsiteY3" fmla="*/ 1900549 h 3839292"/>
              <a:gd name="connsiteX4" fmla="*/ 108447 w 5026028"/>
              <a:gd name="connsiteY4" fmla="*/ 2506562 h 3839292"/>
              <a:gd name="connsiteX5" fmla="*/ 189129 w 5026028"/>
              <a:gd name="connsiteY5" fmla="*/ 3135885 h 3839292"/>
              <a:gd name="connsiteX6" fmla="*/ 415040 w 5026028"/>
              <a:gd name="connsiteY6" fmla="*/ 3693490 h 3839292"/>
              <a:gd name="connsiteX7" fmla="*/ 1150146 w 5026028"/>
              <a:gd name="connsiteY7" fmla="*/ 3689903 h 3839292"/>
              <a:gd name="connsiteX8" fmla="*/ 1549972 w 5026028"/>
              <a:gd name="connsiteY8" fmla="*/ 3838718 h 3839292"/>
              <a:gd name="connsiteX9" fmla="*/ 2010758 w 5026028"/>
              <a:gd name="connsiteY9" fmla="*/ 3743692 h 3839292"/>
              <a:gd name="connsiteX10" fmla="*/ 2817581 w 5026028"/>
              <a:gd name="connsiteY10" fmla="*/ 3808237 h 3839292"/>
              <a:gd name="connsiteX11" fmla="*/ 3409252 w 5026028"/>
              <a:gd name="connsiteY11" fmla="*/ 3668388 h 3839292"/>
              <a:gd name="connsiteX12" fmla="*/ 4269863 w 5026028"/>
              <a:gd name="connsiteY12" fmla="*/ 3689903 h 3839292"/>
              <a:gd name="connsiteX13" fmla="*/ 4861534 w 5026028"/>
              <a:gd name="connsiteY13" fmla="*/ 3281113 h 3839292"/>
              <a:gd name="connsiteX14" fmla="*/ 4936838 w 5026028"/>
              <a:gd name="connsiteY14" fmla="*/ 2194590 h 3839292"/>
              <a:gd name="connsiteX15" fmla="*/ 5022899 w 5026028"/>
              <a:gd name="connsiteY15" fmla="*/ 1140341 h 3839292"/>
              <a:gd name="connsiteX16" fmla="*/ 4818503 w 5026028"/>
              <a:gd name="connsiteY16" fmla="*/ 548670 h 3839292"/>
              <a:gd name="connsiteX17" fmla="*/ 4183802 w 5026028"/>
              <a:gd name="connsiteY17" fmla="*/ 118364 h 3839292"/>
              <a:gd name="connsiteX18" fmla="*/ 3957892 w 5026028"/>
              <a:gd name="connsiteY18" fmla="*/ 96849 h 3839292"/>
              <a:gd name="connsiteX19" fmla="*/ 3742739 w 5026028"/>
              <a:gd name="connsiteY19" fmla="*/ 30 h 3839292"/>
              <a:gd name="connsiteX20" fmla="*/ 3065007 w 5026028"/>
              <a:gd name="connsiteY20" fmla="*/ 107607 h 3839292"/>
              <a:gd name="connsiteX21" fmla="*/ 2516367 w 5026028"/>
              <a:gd name="connsiteY21" fmla="*/ 30 h 3839292"/>
              <a:gd name="connsiteX22" fmla="*/ 2516367 w 5026028"/>
              <a:gd name="connsiteY22" fmla="*/ 30 h 3839292"/>
              <a:gd name="connsiteX23" fmla="*/ 2096819 w 5026028"/>
              <a:gd name="connsiteY23" fmla="*/ 53819 h 3839292"/>
              <a:gd name="connsiteX24" fmla="*/ 816659 w 5026028"/>
              <a:gd name="connsiteY24" fmla="*/ 21546 h 3839292"/>
              <a:gd name="connsiteX0" fmla="*/ 816659 w 5026028"/>
              <a:gd name="connsiteY0" fmla="*/ 21546 h 3839292"/>
              <a:gd name="connsiteX1" fmla="*/ 224988 w 5026028"/>
              <a:gd name="connsiteY1" fmla="*/ 473367 h 3839292"/>
              <a:gd name="connsiteX2" fmla="*/ 171200 w 5026028"/>
              <a:gd name="connsiteY2" fmla="*/ 1258675 h 3839292"/>
              <a:gd name="connsiteX3" fmla="*/ 870 w 5026028"/>
              <a:gd name="connsiteY3" fmla="*/ 1900549 h 3839292"/>
              <a:gd name="connsiteX4" fmla="*/ 108447 w 5026028"/>
              <a:gd name="connsiteY4" fmla="*/ 2506562 h 3839292"/>
              <a:gd name="connsiteX5" fmla="*/ 189129 w 5026028"/>
              <a:gd name="connsiteY5" fmla="*/ 3135885 h 3839292"/>
              <a:gd name="connsiteX6" fmla="*/ 415040 w 5026028"/>
              <a:gd name="connsiteY6" fmla="*/ 3693490 h 3839292"/>
              <a:gd name="connsiteX7" fmla="*/ 1150146 w 5026028"/>
              <a:gd name="connsiteY7" fmla="*/ 3689903 h 3839292"/>
              <a:gd name="connsiteX8" fmla="*/ 1549972 w 5026028"/>
              <a:gd name="connsiteY8" fmla="*/ 3838718 h 3839292"/>
              <a:gd name="connsiteX9" fmla="*/ 2010758 w 5026028"/>
              <a:gd name="connsiteY9" fmla="*/ 3743692 h 3839292"/>
              <a:gd name="connsiteX10" fmla="*/ 2817581 w 5026028"/>
              <a:gd name="connsiteY10" fmla="*/ 3808237 h 3839292"/>
              <a:gd name="connsiteX11" fmla="*/ 3409252 w 5026028"/>
              <a:gd name="connsiteY11" fmla="*/ 3668388 h 3839292"/>
              <a:gd name="connsiteX12" fmla="*/ 4269863 w 5026028"/>
              <a:gd name="connsiteY12" fmla="*/ 3689903 h 3839292"/>
              <a:gd name="connsiteX13" fmla="*/ 4861534 w 5026028"/>
              <a:gd name="connsiteY13" fmla="*/ 3281113 h 3839292"/>
              <a:gd name="connsiteX14" fmla="*/ 4936838 w 5026028"/>
              <a:gd name="connsiteY14" fmla="*/ 2194590 h 3839292"/>
              <a:gd name="connsiteX15" fmla="*/ 5022899 w 5026028"/>
              <a:gd name="connsiteY15" fmla="*/ 1140341 h 3839292"/>
              <a:gd name="connsiteX16" fmla="*/ 4818503 w 5026028"/>
              <a:gd name="connsiteY16" fmla="*/ 548670 h 3839292"/>
              <a:gd name="connsiteX17" fmla="*/ 4183802 w 5026028"/>
              <a:gd name="connsiteY17" fmla="*/ 118364 h 3839292"/>
              <a:gd name="connsiteX18" fmla="*/ 3957892 w 5026028"/>
              <a:gd name="connsiteY18" fmla="*/ 96849 h 3839292"/>
              <a:gd name="connsiteX19" fmla="*/ 3742739 w 5026028"/>
              <a:gd name="connsiteY19" fmla="*/ 30 h 3839292"/>
              <a:gd name="connsiteX20" fmla="*/ 3065007 w 5026028"/>
              <a:gd name="connsiteY20" fmla="*/ 107607 h 3839292"/>
              <a:gd name="connsiteX21" fmla="*/ 2516367 w 5026028"/>
              <a:gd name="connsiteY21" fmla="*/ 30 h 3839292"/>
              <a:gd name="connsiteX22" fmla="*/ 2516367 w 5026028"/>
              <a:gd name="connsiteY22" fmla="*/ 30 h 3839292"/>
              <a:gd name="connsiteX23" fmla="*/ 2096819 w 5026028"/>
              <a:gd name="connsiteY23" fmla="*/ 53819 h 3839292"/>
              <a:gd name="connsiteX24" fmla="*/ 816659 w 5026028"/>
              <a:gd name="connsiteY24" fmla="*/ 21546 h 3839292"/>
              <a:gd name="connsiteX0" fmla="*/ 816659 w 5026028"/>
              <a:gd name="connsiteY0" fmla="*/ 21546 h 3810013"/>
              <a:gd name="connsiteX1" fmla="*/ 224988 w 5026028"/>
              <a:gd name="connsiteY1" fmla="*/ 473367 h 3810013"/>
              <a:gd name="connsiteX2" fmla="*/ 171200 w 5026028"/>
              <a:gd name="connsiteY2" fmla="*/ 1258675 h 3810013"/>
              <a:gd name="connsiteX3" fmla="*/ 870 w 5026028"/>
              <a:gd name="connsiteY3" fmla="*/ 1900549 h 3810013"/>
              <a:gd name="connsiteX4" fmla="*/ 108447 w 5026028"/>
              <a:gd name="connsiteY4" fmla="*/ 2506562 h 3810013"/>
              <a:gd name="connsiteX5" fmla="*/ 189129 w 5026028"/>
              <a:gd name="connsiteY5" fmla="*/ 3135885 h 3810013"/>
              <a:gd name="connsiteX6" fmla="*/ 415040 w 5026028"/>
              <a:gd name="connsiteY6" fmla="*/ 3693490 h 3810013"/>
              <a:gd name="connsiteX7" fmla="*/ 1150146 w 5026028"/>
              <a:gd name="connsiteY7" fmla="*/ 3689903 h 3810013"/>
              <a:gd name="connsiteX8" fmla="*/ 2010758 w 5026028"/>
              <a:gd name="connsiteY8" fmla="*/ 3743692 h 3810013"/>
              <a:gd name="connsiteX9" fmla="*/ 2817581 w 5026028"/>
              <a:gd name="connsiteY9" fmla="*/ 3808237 h 3810013"/>
              <a:gd name="connsiteX10" fmla="*/ 3409252 w 5026028"/>
              <a:gd name="connsiteY10" fmla="*/ 3668388 h 3810013"/>
              <a:gd name="connsiteX11" fmla="*/ 4269863 w 5026028"/>
              <a:gd name="connsiteY11" fmla="*/ 3689903 h 3810013"/>
              <a:gd name="connsiteX12" fmla="*/ 4861534 w 5026028"/>
              <a:gd name="connsiteY12" fmla="*/ 3281113 h 3810013"/>
              <a:gd name="connsiteX13" fmla="*/ 4936838 w 5026028"/>
              <a:gd name="connsiteY13" fmla="*/ 2194590 h 3810013"/>
              <a:gd name="connsiteX14" fmla="*/ 5022899 w 5026028"/>
              <a:gd name="connsiteY14" fmla="*/ 1140341 h 3810013"/>
              <a:gd name="connsiteX15" fmla="*/ 4818503 w 5026028"/>
              <a:gd name="connsiteY15" fmla="*/ 548670 h 3810013"/>
              <a:gd name="connsiteX16" fmla="*/ 4183802 w 5026028"/>
              <a:gd name="connsiteY16" fmla="*/ 118364 h 3810013"/>
              <a:gd name="connsiteX17" fmla="*/ 3957892 w 5026028"/>
              <a:gd name="connsiteY17" fmla="*/ 96849 h 3810013"/>
              <a:gd name="connsiteX18" fmla="*/ 3742739 w 5026028"/>
              <a:gd name="connsiteY18" fmla="*/ 30 h 3810013"/>
              <a:gd name="connsiteX19" fmla="*/ 3065007 w 5026028"/>
              <a:gd name="connsiteY19" fmla="*/ 107607 h 3810013"/>
              <a:gd name="connsiteX20" fmla="*/ 2516367 w 5026028"/>
              <a:gd name="connsiteY20" fmla="*/ 30 h 3810013"/>
              <a:gd name="connsiteX21" fmla="*/ 2516367 w 5026028"/>
              <a:gd name="connsiteY21" fmla="*/ 30 h 3810013"/>
              <a:gd name="connsiteX22" fmla="*/ 2096819 w 5026028"/>
              <a:gd name="connsiteY22" fmla="*/ 53819 h 3810013"/>
              <a:gd name="connsiteX23" fmla="*/ 816659 w 5026028"/>
              <a:gd name="connsiteY23" fmla="*/ 21546 h 3810013"/>
              <a:gd name="connsiteX0" fmla="*/ 816659 w 5026028"/>
              <a:gd name="connsiteY0" fmla="*/ 21546 h 3810013"/>
              <a:gd name="connsiteX1" fmla="*/ 224988 w 5026028"/>
              <a:gd name="connsiteY1" fmla="*/ 473367 h 3810013"/>
              <a:gd name="connsiteX2" fmla="*/ 171200 w 5026028"/>
              <a:gd name="connsiteY2" fmla="*/ 1258675 h 3810013"/>
              <a:gd name="connsiteX3" fmla="*/ 870 w 5026028"/>
              <a:gd name="connsiteY3" fmla="*/ 1900549 h 3810013"/>
              <a:gd name="connsiteX4" fmla="*/ 108447 w 5026028"/>
              <a:gd name="connsiteY4" fmla="*/ 2506562 h 3810013"/>
              <a:gd name="connsiteX5" fmla="*/ 189129 w 5026028"/>
              <a:gd name="connsiteY5" fmla="*/ 3135885 h 3810013"/>
              <a:gd name="connsiteX6" fmla="*/ 415040 w 5026028"/>
              <a:gd name="connsiteY6" fmla="*/ 3693490 h 3810013"/>
              <a:gd name="connsiteX7" fmla="*/ 1490805 w 5026028"/>
              <a:gd name="connsiteY7" fmla="*/ 3689903 h 3810013"/>
              <a:gd name="connsiteX8" fmla="*/ 2010758 w 5026028"/>
              <a:gd name="connsiteY8" fmla="*/ 3743692 h 3810013"/>
              <a:gd name="connsiteX9" fmla="*/ 2817581 w 5026028"/>
              <a:gd name="connsiteY9" fmla="*/ 3808237 h 3810013"/>
              <a:gd name="connsiteX10" fmla="*/ 3409252 w 5026028"/>
              <a:gd name="connsiteY10" fmla="*/ 3668388 h 3810013"/>
              <a:gd name="connsiteX11" fmla="*/ 4269863 w 5026028"/>
              <a:gd name="connsiteY11" fmla="*/ 3689903 h 3810013"/>
              <a:gd name="connsiteX12" fmla="*/ 4861534 w 5026028"/>
              <a:gd name="connsiteY12" fmla="*/ 3281113 h 3810013"/>
              <a:gd name="connsiteX13" fmla="*/ 4936838 w 5026028"/>
              <a:gd name="connsiteY13" fmla="*/ 2194590 h 3810013"/>
              <a:gd name="connsiteX14" fmla="*/ 5022899 w 5026028"/>
              <a:gd name="connsiteY14" fmla="*/ 1140341 h 3810013"/>
              <a:gd name="connsiteX15" fmla="*/ 4818503 w 5026028"/>
              <a:gd name="connsiteY15" fmla="*/ 548670 h 3810013"/>
              <a:gd name="connsiteX16" fmla="*/ 4183802 w 5026028"/>
              <a:gd name="connsiteY16" fmla="*/ 118364 h 3810013"/>
              <a:gd name="connsiteX17" fmla="*/ 3957892 w 5026028"/>
              <a:gd name="connsiteY17" fmla="*/ 96849 h 3810013"/>
              <a:gd name="connsiteX18" fmla="*/ 3742739 w 5026028"/>
              <a:gd name="connsiteY18" fmla="*/ 30 h 3810013"/>
              <a:gd name="connsiteX19" fmla="*/ 3065007 w 5026028"/>
              <a:gd name="connsiteY19" fmla="*/ 107607 h 3810013"/>
              <a:gd name="connsiteX20" fmla="*/ 2516367 w 5026028"/>
              <a:gd name="connsiteY20" fmla="*/ 30 h 3810013"/>
              <a:gd name="connsiteX21" fmla="*/ 2516367 w 5026028"/>
              <a:gd name="connsiteY21" fmla="*/ 30 h 3810013"/>
              <a:gd name="connsiteX22" fmla="*/ 2096819 w 5026028"/>
              <a:gd name="connsiteY22" fmla="*/ 53819 h 3810013"/>
              <a:gd name="connsiteX23" fmla="*/ 816659 w 5026028"/>
              <a:gd name="connsiteY23" fmla="*/ 21546 h 3810013"/>
              <a:gd name="connsiteX0" fmla="*/ 816659 w 5026028"/>
              <a:gd name="connsiteY0" fmla="*/ 21546 h 3854200"/>
              <a:gd name="connsiteX1" fmla="*/ 224988 w 5026028"/>
              <a:gd name="connsiteY1" fmla="*/ 473367 h 3854200"/>
              <a:gd name="connsiteX2" fmla="*/ 171200 w 5026028"/>
              <a:gd name="connsiteY2" fmla="*/ 1258675 h 3854200"/>
              <a:gd name="connsiteX3" fmla="*/ 870 w 5026028"/>
              <a:gd name="connsiteY3" fmla="*/ 1900549 h 3854200"/>
              <a:gd name="connsiteX4" fmla="*/ 108447 w 5026028"/>
              <a:gd name="connsiteY4" fmla="*/ 2506562 h 3854200"/>
              <a:gd name="connsiteX5" fmla="*/ 189129 w 5026028"/>
              <a:gd name="connsiteY5" fmla="*/ 3135885 h 3854200"/>
              <a:gd name="connsiteX6" fmla="*/ 415040 w 5026028"/>
              <a:gd name="connsiteY6" fmla="*/ 3693490 h 3854200"/>
              <a:gd name="connsiteX7" fmla="*/ 1490805 w 5026028"/>
              <a:gd name="connsiteY7" fmla="*/ 3689903 h 3854200"/>
              <a:gd name="connsiteX8" fmla="*/ 2010758 w 5026028"/>
              <a:gd name="connsiteY8" fmla="*/ 3743692 h 3854200"/>
              <a:gd name="connsiteX9" fmla="*/ 2611393 w 5026028"/>
              <a:gd name="connsiteY9" fmla="*/ 3853061 h 3854200"/>
              <a:gd name="connsiteX10" fmla="*/ 3409252 w 5026028"/>
              <a:gd name="connsiteY10" fmla="*/ 3668388 h 3854200"/>
              <a:gd name="connsiteX11" fmla="*/ 4269863 w 5026028"/>
              <a:gd name="connsiteY11" fmla="*/ 3689903 h 3854200"/>
              <a:gd name="connsiteX12" fmla="*/ 4861534 w 5026028"/>
              <a:gd name="connsiteY12" fmla="*/ 3281113 h 3854200"/>
              <a:gd name="connsiteX13" fmla="*/ 4936838 w 5026028"/>
              <a:gd name="connsiteY13" fmla="*/ 2194590 h 3854200"/>
              <a:gd name="connsiteX14" fmla="*/ 5022899 w 5026028"/>
              <a:gd name="connsiteY14" fmla="*/ 1140341 h 3854200"/>
              <a:gd name="connsiteX15" fmla="*/ 4818503 w 5026028"/>
              <a:gd name="connsiteY15" fmla="*/ 548670 h 3854200"/>
              <a:gd name="connsiteX16" fmla="*/ 4183802 w 5026028"/>
              <a:gd name="connsiteY16" fmla="*/ 118364 h 3854200"/>
              <a:gd name="connsiteX17" fmla="*/ 3957892 w 5026028"/>
              <a:gd name="connsiteY17" fmla="*/ 96849 h 3854200"/>
              <a:gd name="connsiteX18" fmla="*/ 3742739 w 5026028"/>
              <a:gd name="connsiteY18" fmla="*/ 30 h 3854200"/>
              <a:gd name="connsiteX19" fmla="*/ 3065007 w 5026028"/>
              <a:gd name="connsiteY19" fmla="*/ 107607 h 3854200"/>
              <a:gd name="connsiteX20" fmla="*/ 2516367 w 5026028"/>
              <a:gd name="connsiteY20" fmla="*/ 30 h 3854200"/>
              <a:gd name="connsiteX21" fmla="*/ 2516367 w 5026028"/>
              <a:gd name="connsiteY21" fmla="*/ 30 h 3854200"/>
              <a:gd name="connsiteX22" fmla="*/ 2096819 w 5026028"/>
              <a:gd name="connsiteY22" fmla="*/ 53819 h 3854200"/>
              <a:gd name="connsiteX23" fmla="*/ 816659 w 5026028"/>
              <a:gd name="connsiteY23" fmla="*/ 21546 h 3854200"/>
              <a:gd name="connsiteX0" fmla="*/ 816659 w 5026028"/>
              <a:gd name="connsiteY0" fmla="*/ 21546 h 3854200"/>
              <a:gd name="connsiteX1" fmla="*/ 224988 w 5026028"/>
              <a:gd name="connsiteY1" fmla="*/ 473367 h 3854200"/>
              <a:gd name="connsiteX2" fmla="*/ 171200 w 5026028"/>
              <a:gd name="connsiteY2" fmla="*/ 1258675 h 3854200"/>
              <a:gd name="connsiteX3" fmla="*/ 870 w 5026028"/>
              <a:gd name="connsiteY3" fmla="*/ 1900549 h 3854200"/>
              <a:gd name="connsiteX4" fmla="*/ 108447 w 5026028"/>
              <a:gd name="connsiteY4" fmla="*/ 2506562 h 3854200"/>
              <a:gd name="connsiteX5" fmla="*/ 189129 w 5026028"/>
              <a:gd name="connsiteY5" fmla="*/ 3135885 h 3854200"/>
              <a:gd name="connsiteX6" fmla="*/ 415040 w 5026028"/>
              <a:gd name="connsiteY6" fmla="*/ 3693490 h 3854200"/>
              <a:gd name="connsiteX7" fmla="*/ 1490805 w 5026028"/>
              <a:gd name="connsiteY7" fmla="*/ 3689903 h 3854200"/>
              <a:gd name="connsiteX8" fmla="*/ 2010758 w 5026028"/>
              <a:gd name="connsiteY8" fmla="*/ 3743692 h 3854200"/>
              <a:gd name="connsiteX9" fmla="*/ 2575534 w 5026028"/>
              <a:gd name="connsiteY9" fmla="*/ 3853061 h 3854200"/>
              <a:gd name="connsiteX10" fmla="*/ 3409252 w 5026028"/>
              <a:gd name="connsiteY10" fmla="*/ 3668388 h 3854200"/>
              <a:gd name="connsiteX11" fmla="*/ 4269863 w 5026028"/>
              <a:gd name="connsiteY11" fmla="*/ 3689903 h 3854200"/>
              <a:gd name="connsiteX12" fmla="*/ 4861534 w 5026028"/>
              <a:gd name="connsiteY12" fmla="*/ 3281113 h 3854200"/>
              <a:gd name="connsiteX13" fmla="*/ 4936838 w 5026028"/>
              <a:gd name="connsiteY13" fmla="*/ 2194590 h 3854200"/>
              <a:gd name="connsiteX14" fmla="*/ 5022899 w 5026028"/>
              <a:gd name="connsiteY14" fmla="*/ 1140341 h 3854200"/>
              <a:gd name="connsiteX15" fmla="*/ 4818503 w 5026028"/>
              <a:gd name="connsiteY15" fmla="*/ 548670 h 3854200"/>
              <a:gd name="connsiteX16" fmla="*/ 4183802 w 5026028"/>
              <a:gd name="connsiteY16" fmla="*/ 118364 h 3854200"/>
              <a:gd name="connsiteX17" fmla="*/ 3957892 w 5026028"/>
              <a:gd name="connsiteY17" fmla="*/ 96849 h 3854200"/>
              <a:gd name="connsiteX18" fmla="*/ 3742739 w 5026028"/>
              <a:gd name="connsiteY18" fmla="*/ 30 h 3854200"/>
              <a:gd name="connsiteX19" fmla="*/ 3065007 w 5026028"/>
              <a:gd name="connsiteY19" fmla="*/ 107607 h 3854200"/>
              <a:gd name="connsiteX20" fmla="*/ 2516367 w 5026028"/>
              <a:gd name="connsiteY20" fmla="*/ 30 h 3854200"/>
              <a:gd name="connsiteX21" fmla="*/ 2516367 w 5026028"/>
              <a:gd name="connsiteY21" fmla="*/ 30 h 3854200"/>
              <a:gd name="connsiteX22" fmla="*/ 2096819 w 5026028"/>
              <a:gd name="connsiteY22" fmla="*/ 53819 h 3854200"/>
              <a:gd name="connsiteX23" fmla="*/ 816659 w 5026028"/>
              <a:gd name="connsiteY23" fmla="*/ 21546 h 3854200"/>
              <a:gd name="connsiteX0" fmla="*/ 816659 w 5026028"/>
              <a:gd name="connsiteY0" fmla="*/ 21546 h 3854232"/>
              <a:gd name="connsiteX1" fmla="*/ 224988 w 5026028"/>
              <a:gd name="connsiteY1" fmla="*/ 473367 h 3854232"/>
              <a:gd name="connsiteX2" fmla="*/ 171200 w 5026028"/>
              <a:gd name="connsiteY2" fmla="*/ 1258675 h 3854232"/>
              <a:gd name="connsiteX3" fmla="*/ 870 w 5026028"/>
              <a:gd name="connsiteY3" fmla="*/ 1900549 h 3854232"/>
              <a:gd name="connsiteX4" fmla="*/ 108447 w 5026028"/>
              <a:gd name="connsiteY4" fmla="*/ 2506562 h 3854232"/>
              <a:gd name="connsiteX5" fmla="*/ 189129 w 5026028"/>
              <a:gd name="connsiteY5" fmla="*/ 3135885 h 3854232"/>
              <a:gd name="connsiteX6" fmla="*/ 415040 w 5026028"/>
              <a:gd name="connsiteY6" fmla="*/ 3693490 h 3854232"/>
              <a:gd name="connsiteX7" fmla="*/ 1437017 w 5026028"/>
              <a:gd name="connsiteY7" fmla="*/ 3671974 h 3854232"/>
              <a:gd name="connsiteX8" fmla="*/ 2010758 w 5026028"/>
              <a:gd name="connsiteY8" fmla="*/ 3743692 h 3854232"/>
              <a:gd name="connsiteX9" fmla="*/ 2575534 w 5026028"/>
              <a:gd name="connsiteY9" fmla="*/ 3853061 h 3854232"/>
              <a:gd name="connsiteX10" fmla="*/ 3409252 w 5026028"/>
              <a:gd name="connsiteY10" fmla="*/ 3668388 h 3854232"/>
              <a:gd name="connsiteX11" fmla="*/ 4269863 w 5026028"/>
              <a:gd name="connsiteY11" fmla="*/ 3689903 h 3854232"/>
              <a:gd name="connsiteX12" fmla="*/ 4861534 w 5026028"/>
              <a:gd name="connsiteY12" fmla="*/ 3281113 h 3854232"/>
              <a:gd name="connsiteX13" fmla="*/ 4936838 w 5026028"/>
              <a:gd name="connsiteY13" fmla="*/ 2194590 h 3854232"/>
              <a:gd name="connsiteX14" fmla="*/ 5022899 w 5026028"/>
              <a:gd name="connsiteY14" fmla="*/ 1140341 h 3854232"/>
              <a:gd name="connsiteX15" fmla="*/ 4818503 w 5026028"/>
              <a:gd name="connsiteY15" fmla="*/ 548670 h 3854232"/>
              <a:gd name="connsiteX16" fmla="*/ 4183802 w 5026028"/>
              <a:gd name="connsiteY16" fmla="*/ 118364 h 3854232"/>
              <a:gd name="connsiteX17" fmla="*/ 3957892 w 5026028"/>
              <a:gd name="connsiteY17" fmla="*/ 96849 h 3854232"/>
              <a:gd name="connsiteX18" fmla="*/ 3742739 w 5026028"/>
              <a:gd name="connsiteY18" fmla="*/ 30 h 3854232"/>
              <a:gd name="connsiteX19" fmla="*/ 3065007 w 5026028"/>
              <a:gd name="connsiteY19" fmla="*/ 107607 h 3854232"/>
              <a:gd name="connsiteX20" fmla="*/ 2516367 w 5026028"/>
              <a:gd name="connsiteY20" fmla="*/ 30 h 3854232"/>
              <a:gd name="connsiteX21" fmla="*/ 2516367 w 5026028"/>
              <a:gd name="connsiteY21" fmla="*/ 30 h 3854232"/>
              <a:gd name="connsiteX22" fmla="*/ 2096819 w 5026028"/>
              <a:gd name="connsiteY22" fmla="*/ 53819 h 3854232"/>
              <a:gd name="connsiteX23" fmla="*/ 816659 w 5026028"/>
              <a:gd name="connsiteY23" fmla="*/ 21546 h 3854232"/>
              <a:gd name="connsiteX0" fmla="*/ 816659 w 5026028"/>
              <a:gd name="connsiteY0" fmla="*/ 21546 h 3854232"/>
              <a:gd name="connsiteX1" fmla="*/ 224988 w 5026028"/>
              <a:gd name="connsiteY1" fmla="*/ 473367 h 3854232"/>
              <a:gd name="connsiteX2" fmla="*/ 171200 w 5026028"/>
              <a:gd name="connsiteY2" fmla="*/ 1258675 h 3854232"/>
              <a:gd name="connsiteX3" fmla="*/ 870 w 5026028"/>
              <a:gd name="connsiteY3" fmla="*/ 1900549 h 3854232"/>
              <a:gd name="connsiteX4" fmla="*/ 108447 w 5026028"/>
              <a:gd name="connsiteY4" fmla="*/ 2506562 h 3854232"/>
              <a:gd name="connsiteX5" fmla="*/ 189129 w 5026028"/>
              <a:gd name="connsiteY5" fmla="*/ 3135885 h 3854232"/>
              <a:gd name="connsiteX6" fmla="*/ 415040 w 5026028"/>
              <a:gd name="connsiteY6" fmla="*/ 3693490 h 3854232"/>
              <a:gd name="connsiteX7" fmla="*/ 1437017 w 5026028"/>
              <a:gd name="connsiteY7" fmla="*/ 3671974 h 3854232"/>
              <a:gd name="connsiteX8" fmla="*/ 2010758 w 5026028"/>
              <a:gd name="connsiteY8" fmla="*/ 3743692 h 3854232"/>
              <a:gd name="connsiteX9" fmla="*/ 2575534 w 5026028"/>
              <a:gd name="connsiteY9" fmla="*/ 3853061 h 3854232"/>
              <a:gd name="connsiteX10" fmla="*/ 3409252 w 5026028"/>
              <a:gd name="connsiteY10" fmla="*/ 3668388 h 3854232"/>
              <a:gd name="connsiteX11" fmla="*/ 4269863 w 5026028"/>
              <a:gd name="connsiteY11" fmla="*/ 3689903 h 3854232"/>
              <a:gd name="connsiteX12" fmla="*/ 4861534 w 5026028"/>
              <a:gd name="connsiteY12" fmla="*/ 3281113 h 3854232"/>
              <a:gd name="connsiteX13" fmla="*/ 4936838 w 5026028"/>
              <a:gd name="connsiteY13" fmla="*/ 2194590 h 3854232"/>
              <a:gd name="connsiteX14" fmla="*/ 5022899 w 5026028"/>
              <a:gd name="connsiteY14" fmla="*/ 1140341 h 3854232"/>
              <a:gd name="connsiteX15" fmla="*/ 4818503 w 5026028"/>
              <a:gd name="connsiteY15" fmla="*/ 548670 h 3854232"/>
              <a:gd name="connsiteX16" fmla="*/ 4183802 w 5026028"/>
              <a:gd name="connsiteY16" fmla="*/ 118364 h 3854232"/>
              <a:gd name="connsiteX17" fmla="*/ 3957892 w 5026028"/>
              <a:gd name="connsiteY17" fmla="*/ 96849 h 3854232"/>
              <a:gd name="connsiteX18" fmla="*/ 3742739 w 5026028"/>
              <a:gd name="connsiteY18" fmla="*/ 30 h 3854232"/>
              <a:gd name="connsiteX19" fmla="*/ 3065007 w 5026028"/>
              <a:gd name="connsiteY19" fmla="*/ 107607 h 3854232"/>
              <a:gd name="connsiteX20" fmla="*/ 2516367 w 5026028"/>
              <a:gd name="connsiteY20" fmla="*/ 30 h 3854232"/>
              <a:gd name="connsiteX21" fmla="*/ 2516367 w 5026028"/>
              <a:gd name="connsiteY21" fmla="*/ 30 h 3854232"/>
              <a:gd name="connsiteX22" fmla="*/ 2096819 w 5026028"/>
              <a:gd name="connsiteY22" fmla="*/ 53819 h 3854232"/>
              <a:gd name="connsiteX23" fmla="*/ 816659 w 5026028"/>
              <a:gd name="connsiteY23" fmla="*/ 21546 h 3854232"/>
              <a:gd name="connsiteX0" fmla="*/ 816659 w 5026028"/>
              <a:gd name="connsiteY0" fmla="*/ 21546 h 3854232"/>
              <a:gd name="connsiteX1" fmla="*/ 224988 w 5026028"/>
              <a:gd name="connsiteY1" fmla="*/ 473367 h 3854232"/>
              <a:gd name="connsiteX2" fmla="*/ 171200 w 5026028"/>
              <a:gd name="connsiteY2" fmla="*/ 1258675 h 3854232"/>
              <a:gd name="connsiteX3" fmla="*/ 870 w 5026028"/>
              <a:gd name="connsiteY3" fmla="*/ 1900549 h 3854232"/>
              <a:gd name="connsiteX4" fmla="*/ 108447 w 5026028"/>
              <a:gd name="connsiteY4" fmla="*/ 2506562 h 3854232"/>
              <a:gd name="connsiteX5" fmla="*/ 189129 w 5026028"/>
              <a:gd name="connsiteY5" fmla="*/ 3135885 h 3854232"/>
              <a:gd name="connsiteX6" fmla="*/ 397111 w 5026028"/>
              <a:gd name="connsiteY6" fmla="*/ 3693490 h 3854232"/>
              <a:gd name="connsiteX7" fmla="*/ 1437017 w 5026028"/>
              <a:gd name="connsiteY7" fmla="*/ 3671974 h 3854232"/>
              <a:gd name="connsiteX8" fmla="*/ 2010758 w 5026028"/>
              <a:gd name="connsiteY8" fmla="*/ 3743692 h 3854232"/>
              <a:gd name="connsiteX9" fmla="*/ 2575534 w 5026028"/>
              <a:gd name="connsiteY9" fmla="*/ 3853061 h 3854232"/>
              <a:gd name="connsiteX10" fmla="*/ 3409252 w 5026028"/>
              <a:gd name="connsiteY10" fmla="*/ 3668388 h 3854232"/>
              <a:gd name="connsiteX11" fmla="*/ 4269863 w 5026028"/>
              <a:gd name="connsiteY11" fmla="*/ 3689903 h 3854232"/>
              <a:gd name="connsiteX12" fmla="*/ 4861534 w 5026028"/>
              <a:gd name="connsiteY12" fmla="*/ 3281113 h 3854232"/>
              <a:gd name="connsiteX13" fmla="*/ 4936838 w 5026028"/>
              <a:gd name="connsiteY13" fmla="*/ 2194590 h 3854232"/>
              <a:gd name="connsiteX14" fmla="*/ 5022899 w 5026028"/>
              <a:gd name="connsiteY14" fmla="*/ 1140341 h 3854232"/>
              <a:gd name="connsiteX15" fmla="*/ 4818503 w 5026028"/>
              <a:gd name="connsiteY15" fmla="*/ 548670 h 3854232"/>
              <a:gd name="connsiteX16" fmla="*/ 4183802 w 5026028"/>
              <a:gd name="connsiteY16" fmla="*/ 118364 h 3854232"/>
              <a:gd name="connsiteX17" fmla="*/ 3957892 w 5026028"/>
              <a:gd name="connsiteY17" fmla="*/ 96849 h 3854232"/>
              <a:gd name="connsiteX18" fmla="*/ 3742739 w 5026028"/>
              <a:gd name="connsiteY18" fmla="*/ 30 h 3854232"/>
              <a:gd name="connsiteX19" fmla="*/ 3065007 w 5026028"/>
              <a:gd name="connsiteY19" fmla="*/ 107607 h 3854232"/>
              <a:gd name="connsiteX20" fmla="*/ 2516367 w 5026028"/>
              <a:gd name="connsiteY20" fmla="*/ 30 h 3854232"/>
              <a:gd name="connsiteX21" fmla="*/ 2516367 w 5026028"/>
              <a:gd name="connsiteY21" fmla="*/ 30 h 3854232"/>
              <a:gd name="connsiteX22" fmla="*/ 2096819 w 5026028"/>
              <a:gd name="connsiteY22" fmla="*/ 53819 h 3854232"/>
              <a:gd name="connsiteX23" fmla="*/ 816659 w 5026028"/>
              <a:gd name="connsiteY23" fmla="*/ 21546 h 3854232"/>
              <a:gd name="connsiteX0" fmla="*/ 816659 w 5026028"/>
              <a:gd name="connsiteY0" fmla="*/ 21546 h 3854232"/>
              <a:gd name="connsiteX1" fmla="*/ 224988 w 5026028"/>
              <a:gd name="connsiteY1" fmla="*/ 473367 h 3854232"/>
              <a:gd name="connsiteX2" fmla="*/ 171200 w 5026028"/>
              <a:gd name="connsiteY2" fmla="*/ 1258675 h 3854232"/>
              <a:gd name="connsiteX3" fmla="*/ 870 w 5026028"/>
              <a:gd name="connsiteY3" fmla="*/ 1900549 h 3854232"/>
              <a:gd name="connsiteX4" fmla="*/ 108447 w 5026028"/>
              <a:gd name="connsiteY4" fmla="*/ 2506562 h 3854232"/>
              <a:gd name="connsiteX5" fmla="*/ 189129 w 5026028"/>
              <a:gd name="connsiteY5" fmla="*/ 3135885 h 3854232"/>
              <a:gd name="connsiteX6" fmla="*/ 397111 w 5026028"/>
              <a:gd name="connsiteY6" fmla="*/ 3693490 h 3854232"/>
              <a:gd name="connsiteX7" fmla="*/ 1437017 w 5026028"/>
              <a:gd name="connsiteY7" fmla="*/ 3671974 h 3854232"/>
              <a:gd name="connsiteX8" fmla="*/ 2010758 w 5026028"/>
              <a:gd name="connsiteY8" fmla="*/ 3743692 h 3854232"/>
              <a:gd name="connsiteX9" fmla="*/ 2575534 w 5026028"/>
              <a:gd name="connsiteY9" fmla="*/ 3853061 h 3854232"/>
              <a:gd name="connsiteX10" fmla="*/ 3409252 w 5026028"/>
              <a:gd name="connsiteY10" fmla="*/ 3668388 h 3854232"/>
              <a:gd name="connsiteX11" fmla="*/ 4269863 w 5026028"/>
              <a:gd name="connsiteY11" fmla="*/ 3689903 h 3854232"/>
              <a:gd name="connsiteX12" fmla="*/ 4861534 w 5026028"/>
              <a:gd name="connsiteY12" fmla="*/ 3281113 h 3854232"/>
              <a:gd name="connsiteX13" fmla="*/ 4936838 w 5026028"/>
              <a:gd name="connsiteY13" fmla="*/ 2194590 h 3854232"/>
              <a:gd name="connsiteX14" fmla="*/ 5022899 w 5026028"/>
              <a:gd name="connsiteY14" fmla="*/ 1140341 h 3854232"/>
              <a:gd name="connsiteX15" fmla="*/ 4818503 w 5026028"/>
              <a:gd name="connsiteY15" fmla="*/ 548670 h 3854232"/>
              <a:gd name="connsiteX16" fmla="*/ 4183802 w 5026028"/>
              <a:gd name="connsiteY16" fmla="*/ 118364 h 3854232"/>
              <a:gd name="connsiteX17" fmla="*/ 3957892 w 5026028"/>
              <a:gd name="connsiteY17" fmla="*/ 96849 h 3854232"/>
              <a:gd name="connsiteX18" fmla="*/ 3742739 w 5026028"/>
              <a:gd name="connsiteY18" fmla="*/ 30 h 3854232"/>
              <a:gd name="connsiteX19" fmla="*/ 3065007 w 5026028"/>
              <a:gd name="connsiteY19" fmla="*/ 107607 h 3854232"/>
              <a:gd name="connsiteX20" fmla="*/ 2516367 w 5026028"/>
              <a:gd name="connsiteY20" fmla="*/ 30 h 3854232"/>
              <a:gd name="connsiteX21" fmla="*/ 2516367 w 5026028"/>
              <a:gd name="connsiteY21" fmla="*/ 30 h 3854232"/>
              <a:gd name="connsiteX22" fmla="*/ 2096819 w 5026028"/>
              <a:gd name="connsiteY22" fmla="*/ 53819 h 3854232"/>
              <a:gd name="connsiteX23" fmla="*/ 816659 w 5026028"/>
              <a:gd name="connsiteY23" fmla="*/ 21546 h 3854232"/>
              <a:gd name="connsiteX0" fmla="*/ 816553 w 5025922"/>
              <a:gd name="connsiteY0" fmla="*/ 21546 h 3854232"/>
              <a:gd name="connsiteX1" fmla="*/ 224882 w 5025922"/>
              <a:gd name="connsiteY1" fmla="*/ 473367 h 3854232"/>
              <a:gd name="connsiteX2" fmla="*/ 171094 w 5025922"/>
              <a:gd name="connsiteY2" fmla="*/ 1258675 h 3854232"/>
              <a:gd name="connsiteX3" fmla="*/ 764 w 5025922"/>
              <a:gd name="connsiteY3" fmla="*/ 1900549 h 3854232"/>
              <a:gd name="connsiteX4" fmla="*/ 108341 w 5025922"/>
              <a:gd name="connsiteY4" fmla="*/ 2506562 h 3854232"/>
              <a:gd name="connsiteX5" fmla="*/ 108341 w 5025922"/>
              <a:gd name="connsiteY5" fmla="*/ 3144849 h 3854232"/>
              <a:gd name="connsiteX6" fmla="*/ 397005 w 5025922"/>
              <a:gd name="connsiteY6" fmla="*/ 3693490 h 3854232"/>
              <a:gd name="connsiteX7" fmla="*/ 1436911 w 5025922"/>
              <a:gd name="connsiteY7" fmla="*/ 3671974 h 3854232"/>
              <a:gd name="connsiteX8" fmla="*/ 2010652 w 5025922"/>
              <a:gd name="connsiteY8" fmla="*/ 3743692 h 3854232"/>
              <a:gd name="connsiteX9" fmla="*/ 2575428 w 5025922"/>
              <a:gd name="connsiteY9" fmla="*/ 3853061 h 3854232"/>
              <a:gd name="connsiteX10" fmla="*/ 3409146 w 5025922"/>
              <a:gd name="connsiteY10" fmla="*/ 3668388 h 3854232"/>
              <a:gd name="connsiteX11" fmla="*/ 4269757 w 5025922"/>
              <a:gd name="connsiteY11" fmla="*/ 3689903 h 3854232"/>
              <a:gd name="connsiteX12" fmla="*/ 4861428 w 5025922"/>
              <a:gd name="connsiteY12" fmla="*/ 3281113 h 3854232"/>
              <a:gd name="connsiteX13" fmla="*/ 4936732 w 5025922"/>
              <a:gd name="connsiteY13" fmla="*/ 2194590 h 3854232"/>
              <a:gd name="connsiteX14" fmla="*/ 5022793 w 5025922"/>
              <a:gd name="connsiteY14" fmla="*/ 1140341 h 3854232"/>
              <a:gd name="connsiteX15" fmla="*/ 4818397 w 5025922"/>
              <a:gd name="connsiteY15" fmla="*/ 548670 h 3854232"/>
              <a:gd name="connsiteX16" fmla="*/ 4183696 w 5025922"/>
              <a:gd name="connsiteY16" fmla="*/ 118364 h 3854232"/>
              <a:gd name="connsiteX17" fmla="*/ 3957786 w 5025922"/>
              <a:gd name="connsiteY17" fmla="*/ 96849 h 3854232"/>
              <a:gd name="connsiteX18" fmla="*/ 3742633 w 5025922"/>
              <a:gd name="connsiteY18" fmla="*/ 30 h 3854232"/>
              <a:gd name="connsiteX19" fmla="*/ 3064901 w 5025922"/>
              <a:gd name="connsiteY19" fmla="*/ 107607 h 3854232"/>
              <a:gd name="connsiteX20" fmla="*/ 2516261 w 5025922"/>
              <a:gd name="connsiteY20" fmla="*/ 30 h 3854232"/>
              <a:gd name="connsiteX21" fmla="*/ 2516261 w 5025922"/>
              <a:gd name="connsiteY21" fmla="*/ 30 h 3854232"/>
              <a:gd name="connsiteX22" fmla="*/ 2096713 w 5025922"/>
              <a:gd name="connsiteY22" fmla="*/ 53819 h 3854232"/>
              <a:gd name="connsiteX23" fmla="*/ 816553 w 5025922"/>
              <a:gd name="connsiteY23" fmla="*/ 21546 h 3854232"/>
              <a:gd name="connsiteX0" fmla="*/ 816553 w 5025922"/>
              <a:gd name="connsiteY0" fmla="*/ 21546 h 3854232"/>
              <a:gd name="connsiteX1" fmla="*/ 224882 w 5025922"/>
              <a:gd name="connsiteY1" fmla="*/ 473367 h 3854232"/>
              <a:gd name="connsiteX2" fmla="*/ 171094 w 5025922"/>
              <a:gd name="connsiteY2" fmla="*/ 1258675 h 3854232"/>
              <a:gd name="connsiteX3" fmla="*/ 764 w 5025922"/>
              <a:gd name="connsiteY3" fmla="*/ 1900549 h 3854232"/>
              <a:gd name="connsiteX4" fmla="*/ 108341 w 5025922"/>
              <a:gd name="connsiteY4" fmla="*/ 2506562 h 3854232"/>
              <a:gd name="connsiteX5" fmla="*/ 108341 w 5025922"/>
              <a:gd name="connsiteY5" fmla="*/ 3144849 h 3854232"/>
              <a:gd name="connsiteX6" fmla="*/ 397005 w 5025922"/>
              <a:gd name="connsiteY6" fmla="*/ 3693490 h 3854232"/>
              <a:gd name="connsiteX7" fmla="*/ 1436911 w 5025922"/>
              <a:gd name="connsiteY7" fmla="*/ 3671974 h 3854232"/>
              <a:gd name="connsiteX8" fmla="*/ 2010652 w 5025922"/>
              <a:gd name="connsiteY8" fmla="*/ 3743692 h 3854232"/>
              <a:gd name="connsiteX9" fmla="*/ 2575428 w 5025922"/>
              <a:gd name="connsiteY9" fmla="*/ 3853061 h 3854232"/>
              <a:gd name="connsiteX10" fmla="*/ 3409146 w 5025922"/>
              <a:gd name="connsiteY10" fmla="*/ 3668388 h 3854232"/>
              <a:gd name="connsiteX11" fmla="*/ 4269757 w 5025922"/>
              <a:gd name="connsiteY11" fmla="*/ 3689903 h 3854232"/>
              <a:gd name="connsiteX12" fmla="*/ 4861428 w 5025922"/>
              <a:gd name="connsiteY12" fmla="*/ 3281113 h 3854232"/>
              <a:gd name="connsiteX13" fmla="*/ 4936732 w 5025922"/>
              <a:gd name="connsiteY13" fmla="*/ 2194590 h 3854232"/>
              <a:gd name="connsiteX14" fmla="*/ 5022793 w 5025922"/>
              <a:gd name="connsiteY14" fmla="*/ 1140341 h 3854232"/>
              <a:gd name="connsiteX15" fmla="*/ 4818397 w 5025922"/>
              <a:gd name="connsiteY15" fmla="*/ 548670 h 3854232"/>
              <a:gd name="connsiteX16" fmla="*/ 4183696 w 5025922"/>
              <a:gd name="connsiteY16" fmla="*/ 118364 h 3854232"/>
              <a:gd name="connsiteX17" fmla="*/ 3957786 w 5025922"/>
              <a:gd name="connsiteY17" fmla="*/ 96849 h 3854232"/>
              <a:gd name="connsiteX18" fmla="*/ 3742633 w 5025922"/>
              <a:gd name="connsiteY18" fmla="*/ 30 h 3854232"/>
              <a:gd name="connsiteX19" fmla="*/ 3064901 w 5025922"/>
              <a:gd name="connsiteY19" fmla="*/ 107607 h 3854232"/>
              <a:gd name="connsiteX20" fmla="*/ 2516261 w 5025922"/>
              <a:gd name="connsiteY20" fmla="*/ 30 h 3854232"/>
              <a:gd name="connsiteX21" fmla="*/ 2516261 w 5025922"/>
              <a:gd name="connsiteY21" fmla="*/ 30 h 3854232"/>
              <a:gd name="connsiteX22" fmla="*/ 2096713 w 5025922"/>
              <a:gd name="connsiteY22" fmla="*/ 53819 h 3854232"/>
              <a:gd name="connsiteX23" fmla="*/ 816553 w 5025922"/>
              <a:gd name="connsiteY23" fmla="*/ 21546 h 3854232"/>
              <a:gd name="connsiteX0" fmla="*/ 816553 w 5025922"/>
              <a:gd name="connsiteY0" fmla="*/ 21546 h 3854232"/>
              <a:gd name="connsiteX1" fmla="*/ 224882 w 5025922"/>
              <a:gd name="connsiteY1" fmla="*/ 473367 h 3854232"/>
              <a:gd name="connsiteX2" fmla="*/ 171094 w 5025922"/>
              <a:gd name="connsiteY2" fmla="*/ 1258675 h 3854232"/>
              <a:gd name="connsiteX3" fmla="*/ 764 w 5025922"/>
              <a:gd name="connsiteY3" fmla="*/ 1900549 h 3854232"/>
              <a:gd name="connsiteX4" fmla="*/ 108341 w 5025922"/>
              <a:gd name="connsiteY4" fmla="*/ 2506562 h 3854232"/>
              <a:gd name="connsiteX5" fmla="*/ 108341 w 5025922"/>
              <a:gd name="connsiteY5" fmla="*/ 3144849 h 3854232"/>
              <a:gd name="connsiteX6" fmla="*/ 397005 w 5025922"/>
              <a:gd name="connsiteY6" fmla="*/ 3693490 h 3854232"/>
              <a:gd name="connsiteX7" fmla="*/ 1436911 w 5025922"/>
              <a:gd name="connsiteY7" fmla="*/ 3671974 h 3854232"/>
              <a:gd name="connsiteX8" fmla="*/ 2010652 w 5025922"/>
              <a:gd name="connsiteY8" fmla="*/ 3743692 h 3854232"/>
              <a:gd name="connsiteX9" fmla="*/ 2575428 w 5025922"/>
              <a:gd name="connsiteY9" fmla="*/ 3853061 h 3854232"/>
              <a:gd name="connsiteX10" fmla="*/ 3409146 w 5025922"/>
              <a:gd name="connsiteY10" fmla="*/ 3668388 h 3854232"/>
              <a:gd name="connsiteX11" fmla="*/ 4269757 w 5025922"/>
              <a:gd name="connsiteY11" fmla="*/ 3689903 h 3854232"/>
              <a:gd name="connsiteX12" fmla="*/ 4861428 w 5025922"/>
              <a:gd name="connsiteY12" fmla="*/ 3281113 h 3854232"/>
              <a:gd name="connsiteX13" fmla="*/ 4936732 w 5025922"/>
              <a:gd name="connsiteY13" fmla="*/ 2194590 h 3854232"/>
              <a:gd name="connsiteX14" fmla="*/ 5022793 w 5025922"/>
              <a:gd name="connsiteY14" fmla="*/ 1140341 h 3854232"/>
              <a:gd name="connsiteX15" fmla="*/ 4818397 w 5025922"/>
              <a:gd name="connsiteY15" fmla="*/ 548670 h 3854232"/>
              <a:gd name="connsiteX16" fmla="*/ 4183696 w 5025922"/>
              <a:gd name="connsiteY16" fmla="*/ 118364 h 3854232"/>
              <a:gd name="connsiteX17" fmla="*/ 3957786 w 5025922"/>
              <a:gd name="connsiteY17" fmla="*/ 96849 h 3854232"/>
              <a:gd name="connsiteX18" fmla="*/ 3742633 w 5025922"/>
              <a:gd name="connsiteY18" fmla="*/ 30 h 3854232"/>
              <a:gd name="connsiteX19" fmla="*/ 3064901 w 5025922"/>
              <a:gd name="connsiteY19" fmla="*/ 107607 h 3854232"/>
              <a:gd name="connsiteX20" fmla="*/ 2516261 w 5025922"/>
              <a:gd name="connsiteY20" fmla="*/ 30 h 3854232"/>
              <a:gd name="connsiteX21" fmla="*/ 2516261 w 5025922"/>
              <a:gd name="connsiteY21" fmla="*/ 30 h 3854232"/>
              <a:gd name="connsiteX22" fmla="*/ 2096713 w 5025922"/>
              <a:gd name="connsiteY22" fmla="*/ 53819 h 3854232"/>
              <a:gd name="connsiteX23" fmla="*/ 816553 w 5025922"/>
              <a:gd name="connsiteY23" fmla="*/ 21546 h 3854232"/>
              <a:gd name="connsiteX0" fmla="*/ 816553 w 5025922"/>
              <a:gd name="connsiteY0" fmla="*/ 21546 h 3854232"/>
              <a:gd name="connsiteX1" fmla="*/ 224882 w 5025922"/>
              <a:gd name="connsiteY1" fmla="*/ 473367 h 3854232"/>
              <a:gd name="connsiteX2" fmla="*/ 171094 w 5025922"/>
              <a:gd name="connsiteY2" fmla="*/ 1258675 h 3854232"/>
              <a:gd name="connsiteX3" fmla="*/ 764 w 5025922"/>
              <a:gd name="connsiteY3" fmla="*/ 1900549 h 3854232"/>
              <a:gd name="connsiteX4" fmla="*/ 108341 w 5025922"/>
              <a:gd name="connsiteY4" fmla="*/ 2506562 h 3854232"/>
              <a:gd name="connsiteX5" fmla="*/ 108341 w 5025922"/>
              <a:gd name="connsiteY5" fmla="*/ 3144849 h 3854232"/>
              <a:gd name="connsiteX6" fmla="*/ 414934 w 5025922"/>
              <a:gd name="connsiteY6" fmla="*/ 3684526 h 3854232"/>
              <a:gd name="connsiteX7" fmla="*/ 1436911 w 5025922"/>
              <a:gd name="connsiteY7" fmla="*/ 3671974 h 3854232"/>
              <a:gd name="connsiteX8" fmla="*/ 2010652 w 5025922"/>
              <a:gd name="connsiteY8" fmla="*/ 3743692 h 3854232"/>
              <a:gd name="connsiteX9" fmla="*/ 2575428 w 5025922"/>
              <a:gd name="connsiteY9" fmla="*/ 3853061 h 3854232"/>
              <a:gd name="connsiteX10" fmla="*/ 3409146 w 5025922"/>
              <a:gd name="connsiteY10" fmla="*/ 3668388 h 3854232"/>
              <a:gd name="connsiteX11" fmla="*/ 4269757 w 5025922"/>
              <a:gd name="connsiteY11" fmla="*/ 3689903 h 3854232"/>
              <a:gd name="connsiteX12" fmla="*/ 4861428 w 5025922"/>
              <a:gd name="connsiteY12" fmla="*/ 3281113 h 3854232"/>
              <a:gd name="connsiteX13" fmla="*/ 4936732 w 5025922"/>
              <a:gd name="connsiteY13" fmla="*/ 2194590 h 3854232"/>
              <a:gd name="connsiteX14" fmla="*/ 5022793 w 5025922"/>
              <a:gd name="connsiteY14" fmla="*/ 1140341 h 3854232"/>
              <a:gd name="connsiteX15" fmla="*/ 4818397 w 5025922"/>
              <a:gd name="connsiteY15" fmla="*/ 548670 h 3854232"/>
              <a:gd name="connsiteX16" fmla="*/ 4183696 w 5025922"/>
              <a:gd name="connsiteY16" fmla="*/ 118364 h 3854232"/>
              <a:gd name="connsiteX17" fmla="*/ 3957786 w 5025922"/>
              <a:gd name="connsiteY17" fmla="*/ 96849 h 3854232"/>
              <a:gd name="connsiteX18" fmla="*/ 3742633 w 5025922"/>
              <a:gd name="connsiteY18" fmla="*/ 30 h 3854232"/>
              <a:gd name="connsiteX19" fmla="*/ 3064901 w 5025922"/>
              <a:gd name="connsiteY19" fmla="*/ 107607 h 3854232"/>
              <a:gd name="connsiteX20" fmla="*/ 2516261 w 5025922"/>
              <a:gd name="connsiteY20" fmla="*/ 30 h 3854232"/>
              <a:gd name="connsiteX21" fmla="*/ 2516261 w 5025922"/>
              <a:gd name="connsiteY21" fmla="*/ 30 h 3854232"/>
              <a:gd name="connsiteX22" fmla="*/ 2096713 w 5025922"/>
              <a:gd name="connsiteY22" fmla="*/ 53819 h 3854232"/>
              <a:gd name="connsiteX23" fmla="*/ 816553 w 5025922"/>
              <a:gd name="connsiteY23" fmla="*/ 21546 h 3854232"/>
              <a:gd name="connsiteX0" fmla="*/ 816553 w 5025922"/>
              <a:gd name="connsiteY0" fmla="*/ 21546 h 3845361"/>
              <a:gd name="connsiteX1" fmla="*/ 224882 w 5025922"/>
              <a:gd name="connsiteY1" fmla="*/ 473367 h 3845361"/>
              <a:gd name="connsiteX2" fmla="*/ 171094 w 5025922"/>
              <a:gd name="connsiteY2" fmla="*/ 1258675 h 3845361"/>
              <a:gd name="connsiteX3" fmla="*/ 764 w 5025922"/>
              <a:gd name="connsiteY3" fmla="*/ 1900549 h 3845361"/>
              <a:gd name="connsiteX4" fmla="*/ 108341 w 5025922"/>
              <a:gd name="connsiteY4" fmla="*/ 2506562 h 3845361"/>
              <a:gd name="connsiteX5" fmla="*/ 108341 w 5025922"/>
              <a:gd name="connsiteY5" fmla="*/ 3144849 h 3845361"/>
              <a:gd name="connsiteX6" fmla="*/ 414934 w 5025922"/>
              <a:gd name="connsiteY6" fmla="*/ 3684526 h 3845361"/>
              <a:gd name="connsiteX7" fmla="*/ 1436911 w 5025922"/>
              <a:gd name="connsiteY7" fmla="*/ 3671974 h 3845361"/>
              <a:gd name="connsiteX8" fmla="*/ 2010652 w 5025922"/>
              <a:gd name="connsiteY8" fmla="*/ 3743692 h 3845361"/>
              <a:gd name="connsiteX9" fmla="*/ 2584392 w 5025922"/>
              <a:gd name="connsiteY9" fmla="*/ 3844096 h 3845361"/>
              <a:gd name="connsiteX10" fmla="*/ 3409146 w 5025922"/>
              <a:gd name="connsiteY10" fmla="*/ 3668388 h 3845361"/>
              <a:gd name="connsiteX11" fmla="*/ 4269757 w 5025922"/>
              <a:gd name="connsiteY11" fmla="*/ 3689903 h 3845361"/>
              <a:gd name="connsiteX12" fmla="*/ 4861428 w 5025922"/>
              <a:gd name="connsiteY12" fmla="*/ 3281113 h 3845361"/>
              <a:gd name="connsiteX13" fmla="*/ 4936732 w 5025922"/>
              <a:gd name="connsiteY13" fmla="*/ 2194590 h 3845361"/>
              <a:gd name="connsiteX14" fmla="*/ 5022793 w 5025922"/>
              <a:gd name="connsiteY14" fmla="*/ 1140341 h 3845361"/>
              <a:gd name="connsiteX15" fmla="*/ 4818397 w 5025922"/>
              <a:gd name="connsiteY15" fmla="*/ 548670 h 3845361"/>
              <a:gd name="connsiteX16" fmla="*/ 4183696 w 5025922"/>
              <a:gd name="connsiteY16" fmla="*/ 118364 h 3845361"/>
              <a:gd name="connsiteX17" fmla="*/ 3957786 w 5025922"/>
              <a:gd name="connsiteY17" fmla="*/ 96849 h 3845361"/>
              <a:gd name="connsiteX18" fmla="*/ 3742633 w 5025922"/>
              <a:gd name="connsiteY18" fmla="*/ 30 h 3845361"/>
              <a:gd name="connsiteX19" fmla="*/ 3064901 w 5025922"/>
              <a:gd name="connsiteY19" fmla="*/ 107607 h 3845361"/>
              <a:gd name="connsiteX20" fmla="*/ 2516261 w 5025922"/>
              <a:gd name="connsiteY20" fmla="*/ 30 h 3845361"/>
              <a:gd name="connsiteX21" fmla="*/ 2516261 w 5025922"/>
              <a:gd name="connsiteY21" fmla="*/ 30 h 3845361"/>
              <a:gd name="connsiteX22" fmla="*/ 2096713 w 5025922"/>
              <a:gd name="connsiteY22" fmla="*/ 53819 h 3845361"/>
              <a:gd name="connsiteX23" fmla="*/ 816553 w 5025922"/>
              <a:gd name="connsiteY23" fmla="*/ 21546 h 3845361"/>
              <a:gd name="connsiteX0" fmla="*/ 816138 w 5025507"/>
              <a:gd name="connsiteY0" fmla="*/ 21546 h 3845361"/>
              <a:gd name="connsiteX1" fmla="*/ 224467 w 5025507"/>
              <a:gd name="connsiteY1" fmla="*/ 473367 h 3845361"/>
              <a:gd name="connsiteX2" fmla="*/ 170679 w 5025507"/>
              <a:gd name="connsiteY2" fmla="*/ 1258675 h 3845361"/>
              <a:gd name="connsiteX3" fmla="*/ 349 w 5025507"/>
              <a:gd name="connsiteY3" fmla="*/ 1900549 h 3845361"/>
              <a:gd name="connsiteX4" fmla="*/ 125855 w 5025507"/>
              <a:gd name="connsiteY4" fmla="*/ 2273480 h 3845361"/>
              <a:gd name="connsiteX5" fmla="*/ 107926 w 5025507"/>
              <a:gd name="connsiteY5" fmla="*/ 3144849 h 3845361"/>
              <a:gd name="connsiteX6" fmla="*/ 414519 w 5025507"/>
              <a:gd name="connsiteY6" fmla="*/ 3684526 h 3845361"/>
              <a:gd name="connsiteX7" fmla="*/ 1436496 w 5025507"/>
              <a:gd name="connsiteY7" fmla="*/ 3671974 h 3845361"/>
              <a:gd name="connsiteX8" fmla="*/ 2010237 w 5025507"/>
              <a:gd name="connsiteY8" fmla="*/ 3743692 h 3845361"/>
              <a:gd name="connsiteX9" fmla="*/ 2583977 w 5025507"/>
              <a:gd name="connsiteY9" fmla="*/ 3844096 h 3845361"/>
              <a:gd name="connsiteX10" fmla="*/ 3408731 w 5025507"/>
              <a:gd name="connsiteY10" fmla="*/ 3668388 h 3845361"/>
              <a:gd name="connsiteX11" fmla="*/ 4269342 w 5025507"/>
              <a:gd name="connsiteY11" fmla="*/ 3689903 h 3845361"/>
              <a:gd name="connsiteX12" fmla="*/ 4861013 w 5025507"/>
              <a:gd name="connsiteY12" fmla="*/ 3281113 h 3845361"/>
              <a:gd name="connsiteX13" fmla="*/ 4936317 w 5025507"/>
              <a:gd name="connsiteY13" fmla="*/ 2194590 h 3845361"/>
              <a:gd name="connsiteX14" fmla="*/ 5022378 w 5025507"/>
              <a:gd name="connsiteY14" fmla="*/ 1140341 h 3845361"/>
              <a:gd name="connsiteX15" fmla="*/ 4817982 w 5025507"/>
              <a:gd name="connsiteY15" fmla="*/ 548670 h 3845361"/>
              <a:gd name="connsiteX16" fmla="*/ 4183281 w 5025507"/>
              <a:gd name="connsiteY16" fmla="*/ 118364 h 3845361"/>
              <a:gd name="connsiteX17" fmla="*/ 3957371 w 5025507"/>
              <a:gd name="connsiteY17" fmla="*/ 96849 h 3845361"/>
              <a:gd name="connsiteX18" fmla="*/ 3742218 w 5025507"/>
              <a:gd name="connsiteY18" fmla="*/ 30 h 3845361"/>
              <a:gd name="connsiteX19" fmla="*/ 3064486 w 5025507"/>
              <a:gd name="connsiteY19" fmla="*/ 107607 h 3845361"/>
              <a:gd name="connsiteX20" fmla="*/ 2515846 w 5025507"/>
              <a:gd name="connsiteY20" fmla="*/ 30 h 3845361"/>
              <a:gd name="connsiteX21" fmla="*/ 2515846 w 5025507"/>
              <a:gd name="connsiteY21" fmla="*/ 30 h 3845361"/>
              <a:gd name="connsiteX22" fmla="*/ 2096298 w 5025507"/>
              <a:gd name="connsiteY22" fmla="*/ 53819 h 3845361"/>
              <a:gd name="connsiteX23" fmla="*/ 816138 w 5025507"/>
              <a:gd name="connsiteY23" fmla="*/ 21546 h 3845361"/>
              <a:gd name="connsiteX0" fmla="*/ 727540 w 4936909"/>
              <a:gd name="connsiteY0" fmla="*/ 21546 h 3845361"/>
              <a:gd name="connsiteX1" fmla="*/ 135869 w 4936909"/>
              <a:gd name="connsiteY1" fmla="*/ 473367 h 3845361"/>
              <a:gd name="connsiteX2" fmla="*/ 82081 w 4936909"/>
              <a:gd name="connsiteY2" fmla="*/ 1258675 h 3845361"/>
              <a:gd name="connsiteX3" fmla="*/ 37257 w 4936909"/>
              <a:gd name="connsiteY3" fmla="*/ 2273480 h 3845361"/>
              <a:gd name="connsiteX4" fmla="*/ 19328 w 4936909"/>
              <a:gd name="connsiteY4" fmla="*/ 3144849 h 3845361"/>
              <a:gd name="connsiteX5" fmla="*/ 325921 w 4936909"/>
              <a:gd name="connsiteY5" fmla="*/ 3684526 h 3845361"/>
              <a:gd name="connsiteX6" fmla="*/ 1347898 w 4936909"/>
              <a:gd name="connsiteY6" fmla="*/ 3671974 h 3845361"/>
              <a:gd name="connsiteX7" fmla="*/ 1921639 w 4936909"/>
              <a:gd name="connsiteY7" fmla="*/ 3743692 h 3845361"/>
              <a:gd name="connsiteX8" fmla="*/ 2495379 w 4936909"/>
              <a:gd name="connsiteY8" fmla="*/ 3844096 h 3845361"/>
              <a:gd name="connsiteX9" fmla="*/ 3320133 w 4936909"/>
              <a:gd name="connsiteY9" fmla="*/ 3668388 h 3845361"/>
              <a:gd name="connsiteX10" fmla="*/ 4180744 w 4936909"/>
              <a:gd name="connsiteY10" fmla="*/ 3689903 h 3845361"/>
              <a:gd name="connsiteX11" fmla="*/ 4772415 w 4936909"/>
              <a:gd name="connsiteY11" fmla="*/ 3281113 h 3845361"/>
              <a:gd name="connsiteX12" fmla="*/ 4847719 w 4936909"/>
              <a:gd name="connsiteY12" fmla="*/ 2194590 h 3845361"/>
              <a:gd name="connsiteX13" fmla="*/ 4933780 w 4936909"/>
              <a:gd name="connsiteY13" fmla="*/ 1140341 h 3845361"/>
              <a:gd name="connsiteX14" fmla="*/ 4729384 w 4936909"/>
              <a:gd name="connsiteY14" fmla="*/ 548670 h 3845361"/>
              <a:gd name="connsiteX15" fmla="*/ 4094683 w 4936909"/>
              <a:gd name="connsiteY15" fmla="*/ 118364 h 3845361"/>
              <a:gd name="connsiteX16" fmla="*/ 3868773 w 4936909"/>
              <a:gd name="connsiteY16" fmla="*/ 96849 h 3845361"/>
              <a:gd name="connsiteX17" fmla="*/ 3653620 w 4936909"/>
              <a:gd name="connsiteY17" fmla="*/ 30 h 3845361"/>
              <a:gd name="connsiteX18" fmla="*/ 2975888 w 4936909"/>
              <a:gd name="connsiteY18" fmla="*/ 107607 h 3845361"/>
              <a:gd name="connsiteX19" fmla="*/ 2427248 w 4936909"/>
              <a:gd name="connsiteY19" fmla="*/ 30 h 3845361"/>
              <a:gd name="connsiteX20" fmla="*/ 2427248 w 4936909"/>
              <a:gd name="connsiteY20" fmla="*/ 30 h 3845361"/>
              <a:gd name="connsiteX21" fmla="*/ 2007700 w 4936909"/>
              <a:gd name="connsiteY21" fmla="*/ 53819 h 3845361"/>
              <a:gd name="connsiteX22" fmla="*/ 727540 w 4936909"/>
              <a:gd name="connsiteY22" fmla="*/ 21546 h 3845361"/>
              <a:gd name="connsiteX0" fmla="*/ 799540 w 5008909"/>
              <a:gd name="connsiteY0" fmla="*/ 21546 h 3845361"/>
              <a:gd name="connsiteX1" fmla="*/ 207869 w 5008909"/>
              <a:gd name="connsiteY1" fmla="*/ 473367 h 3845361"/>
              <a:gd name="connsiteX2" fmla="*/ 1681 w 5008909"/>
              <a:gd name="connsiteY2" fmla="*/ 1258675 h 3845361"/>
              <a:gd name="connsiteX3" fmla="*/ 109257 w 5008909"/>
              <a:gd name="connsiteY3" fmla="*/ 2273480 h 3845361"/>
              <a:gd name="connsiteX4" fmla="*/ 91328 w 5008909"/>
              <a:gd name="connsiteY4" fmla="*/ 3144849 h 3845361"/>
              <a:gd name="connsiteX5" fmla="*/ 397921 w 5008909"/>
              <a:gd name="connsiteY5" fmla="*/ 3684526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2079700 w 5008909"/>
              <a:gd name="connsiteY21" fmla="*/ 53819 h 3845361"/>
              <a:gd name="connsiteX22" fmla="*/ 799540 w 5008909"/>
              <a:gd name="connsiteY22" fmla="*/ 21546 h 3845361"/>
              <a:gd name="connsiteX0" fmla="*/ 799540 w 5008909"/>
              <a:gd name="connsiteY0" fmla="*/ 21546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84526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2079700 w 5008909"/>
              <a:gd name="connsiteY21" fmla="*/ 53819 h 3845361"/>
              <a:gd name="connsiteX22" fmla="*/ 799540 w 5008909"/>
              <a:gd name="connsiteY22" fmla="*/ 21546 h 3845361"/>
              <a:gd name="connsiteX0" fmla="*/ 799540 w 5008909"/>
              <a:gd name="connsiteY0" fmla="*/ 21546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84526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2079700 w 5008909"/>
              <a:gd name="connsiteY21" fmla="*/ 53819 h 3845361"/>
              <a:gd name="connsiteX22" fmla="*/ 799540 w 5008909"/>
              <a:gd name="connsiteY22" fmla="*/ 21546 h 3845361"/>
              <a:gd name="connsiteX0" fmla="*/ 799540 w 5008909"/>
              <a:gd name="connsiteY0" fmla="*/ 21546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84526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2079700 w 5008909"/>
              <a:gd name="connsiteY21" fmla="*/ 53819 h 3845361"/>
              <a:gd name="connsiteX22" fmla="*/ 799540 w 5008909"/>
              <a:gd name="connsiteY22" fmla="*/ 21546 h 3845361"/>
              <a:gd name="connsiteX0" fmla="*/ 799540 w 5008909"/>
              <a:gd name="connsiteY0" fmla="*/ 21546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30738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2079700 w 5008909"/>
              <a:gd name="connsiteY21" fmla="*/ 53819 h 3845361"/>
              <a:gd name="connsiteX22" fmla="*/ 799540 w 5008909"/>
              <a:gd name="connsiteY22" fmla="*/ 21546 h 3845361"/>
              <a:gd name="connsiteX0" fmla="*/ 799540 w 5008909"/>
              <a:gd name="connsiteY0" fmla="*/ 21546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30738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2079700 w 5008909"/>
              <a:gd name="connsiteY21" fmla="*/ 53819 h 3845361"/>
              <a:gd name="connsiteX22" fmla="*/ 799540 w 5008909"/>
              <a:gd name="connsiteY22" fmla="*/ 21546 h 3845361"/>
              <a:gd name="connsiteX0" fmla="*/ 781611 w 5008909"/>
              <a:gd name="connsiteY0" fmla="*/ 66369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30738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2079700 w 5008909"/>
              <a:gd name="connsiteY21" fmla="*/ 53819 h 3845361"/>
              <a:gd name="connsiteX22" fmla="*/ 781611 w 5008909"/>
              <a:gd name="connsiteY22" fmla="*/ 66369 h 3845361"/>
              <a:gd name="connsiteX0" fmla="*/ 781611 w 5008909"/>
              <a:gd name="connsiteY0" fmla="*/ 66369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30738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2079700 w 5008909"/>
              <a:gd name="connsiteY21" fmla="*/ 53819 h 3845361"/>
              <a:gd name="connsiteX22" fmla="*/ 781611 w 5008909"/>
              <a:gd name="connsiteY22" fmla="*/ 66369 h 3845361"/>
              <a:gd name="connsiteX0" fmla="*/ 781611 w 5008909"/>
              <a:gd name="connsiteY0" fmla="*/ 66369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30738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1891441 w 5008909"/>
              <a:gd name="connsiteY21" fmla="*/ 170361 h 3845361"/>
              <a:gd name="connsiteX22" fmla="*/ 781611 w 5008909"/>
              <a:gd name="connsiteY22" fmla="*/ 66369 h 3845361"/>
              <a:gd name="connsiteX0" fmla="*/ 781611 w 5008909"/>
              <a:gd name="connsiteY0" fmla="*/ 66369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30738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1891441 w 5008909"/>
              <a:gd name="connsiteY21" fmla="*/ 170361 h 3845361"/>
              <a:gd name="connsiteX22" fmla="*/ 781611 w 5008909"/>
              <a:gd name="connsiteY22" fmla="*/ 66369 h 3845361"/>
              <a:gd name="connsiteX0" fmla="*/ 781611 w 5008909"/>
              <a:gd name="connsiteY0" fmla="*/ 66369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30738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1748005 w 5008909"/>
              <a:gd name="connsiteY21" fmla="*/ 152432 h 3845361"/>
              <a:gd name="connsiteX22" fmla="*/ 781611 w 5008909"/>
              <a:gd name="connsiteY22" fmla="*/ 66369 h 3845361"/>
              <a:gd name="connsiteX0" fmla="*/ 781611 w 5008909"/>
              <a:gd name="connsiteY0" fmla="*/ 66369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30738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1748005 w 5008909"/>
              <a:gd name="connsiteY20" fmla="*/ 152432 h 3845361"/>
              <a:gd name="connsiteX21" fmla="*/ 781611 w 5008909"/>
              <a:gd name="connsiteY21" fmla="*/ 66369 h 3845361"/>
              <a:gd name="connsiteX0" fmla="*/ 781611 w 5008909"/>
              <a:gd name="connsiteY0" fmla="*/ 66369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30738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1748005 w 5008909"/>
              <a:gd name="connsiteY20" fmla="*/ 152432 h 3845361"/>
              <a:gd name="connsiteX21" fmla="*/ 781611 w 5008909"/>
              <a:gd name="connsiteY21" fmla="*/ 66369 h 3845361"/>
              <a:gd name="connsiteX0" fmla="*/ 781611 w 5008909"/>
              <a:gd name="connsiteY0" fmla="*/ 66369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30738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553037 w 5008909"/>
              <a:gd name="connsiteY19" fmla="*/ 215182 h 3845361"/>
              <a:gd name="connsiteX20" fmla="*/ 1748005 w 5008909"/>
              <a:gd name="connsiteY20" fmla="*/ 152432 h 3845361"/>
              <a:gd name="connsiteX21" fmla="*/ 781611 w 5008909"/>
              <a:gd name="connsiteY21" fmla="*/ 66369 h 3845361"/>
              <a:gd name="connsiteX0" fmla="*/ 781611 w 5008909"/>
              <a:gd name="connsiteY0" fmla="*/ 71261 h 3850253"/>
              <a:gd name="connsiteX1" fmla="*/ 207869 w 5008909"/>
              <a:gd name="connsiteY1" fmla="*/ 478259 h 3850253"/>
              <a:gd name="connsiteX2" fmla="*/ 1681 w 5008909"/>
              <a:gd name="connsiteY2" fmla="*/ 1263567 h 3850253"/>
              <a:gd name="connsiteX3" fmla="*/ 109257 w 5008909"/>
              <a:gd name="connsiteY3" fmla="*/ 2197690 h 3850253"/>
              <a:gd name="connsiteX4" fmla="*/ 91328 w 5008909"/>
              <a:gd name="connsiteY4" fmla="*/ 3149741 h 3850253"/>
              <a:gd name="connsiteX5" fmla="*/ 397921 w 5008909"/>
              <a:gd name="connsiteY5" fmla="*/ 3635630 h 3850253"/>
              <a:gd name="connsiteX6" fmla="*/ 1419898 w 5008909"/>
              <a:gd name="connsiteY6" fmla="*/ 3676866 h 3850253"/>
              <a:gd name="connsiteX7" fmla="*/ 1993639 w 5008909"/>
              <a:gd name="connsiteY7" fmla="*/ 3748584 h 3850253"/>
              <a:gd name="connsiteX8" fmla="*/ 2567379 w 5008909"/>
              <a:gd name="connsiteY8" fmla="*/ 3848988 h 3850253"/>
              <a:gd name="connsiteX9" fmla="*/ 3392133 w 5008909"/>
              <a:gd name="connsiteY9" fmla="*/ 3673280 h 3850253"/>
              <a:gd name="connsiteX10" fmla="*/ 4252744 w 5008909"/>
              <a:gd name="connsiteY10" fmla="*/ 3694795 h 3850253"/>
              <a:gd name="connsiteX11" fmla="*/ 4844415 w 5008909"/>
              <a:gd name="connsiteY11" fmla="*/ 3286005 h 3850253"/>
              <a:gd name="connsiteX12" fmla="*/ 4919719 w 5008909"/>
              <a:gd name="connsiteY12" fmla="*/ 2199482 h 3850253"/>
              <a:gd name="connsiteX13" fmla="*/ 5005780 w 5008909"/>
              <a:gd name="connsiteY13" fmla="*/ 1145233 h 3850253"/>
              <a:gd name="connsiteX14" fmla="*/ 4801384 w 5008909"/>
              <a:gd name="connsiteY14" fmla="*/ 553562 h 3850253"/>
              <a:gd name="connsiteX15" fmla="*/ 4166683 w 5008909"/>
              <a:gd name="connsiteY15" fmla="*/ 123256 h 3850253"/>
              <a:gd name="connsiteX16" fmla="*/ 3940773 w 5008909"/>
              <a:gd name="connsiteY16" fmla="*/ 101741 h 3850253"/>
              <a:gd name="connsiteX17" fmla="*/ 3725620 w 5008909"/>
              <a:gd name="connsiteY17" fmla="*/ 4922 h 3850253"/>
              <a:gd name="connsiteX18" fmla="*/ 3047888 w 5008909"/>
              <a:gd name="connsiteY18" fmla="*/ 112499 h 3850253"/>
              <a:gd name="connsiteX19" fmla="*/ 2553037 w 5008909"/>
              <a:gd name="connsiteY19" fmla="*/ 220074 h 3850253"/>
              <a:gd name="connsiteX20" fmla="*/ 1748005 w 5008909"/>
              <a:gd name="connsiteY20" fmla="*/ 157324 h 3850253"/>
              <a:gd name="connsiteX21" fmla="*/ 781611 w 5008909"/>
              <a:gd name="connsiteY21" fmla="*/ 71261 h 3850253"/>
              <a:gd name="connsiteX0" fmla="*/ 781611 w 5008909"/>
              <a:gd name="connsiteY0" fmla="*/ 66370 h 3845362"/>
              <a:gd name="connsiteX1" fmla="*/ 207869 w 5008909"/>
              <a:gd name="connsiteY1" fmla="*/ 473368 h 3845362"/>
              <a:gd name="connsiteX2" fmla="*/ 1681 w 5008909"/>
              <a:gd name="connsiteY2" fmla="*/ 1258676 h 3845362"/>
              <a:gd name="connsiteX3" fmla="*/ 109257 w 5008909"/>
              <a:gd name="connsiteY3" fmla="*/ 2192799 h 3845362"/>
              <a:gd name="connsiteX4" fmla="*/ 91328 w 5008909"/>
              <a:gd name="connsiteY4" fmla="*/ 3144850 h 3845362"/>
              <a:gd name="connsiteX5" fmla="*/ 397921 w 5008909"/>
              <a:gd name="connsiteY5" fmla="*/ 3630739 h 3845362"/>
              <a:gd name="connsiteX6" fmla="*/ 1419898 w 5008909"/>
              <a:gd name="connsiteY6" fmla="*/ 3671975 h 3845362"/>
              <a:gd name="connsiteX7" fmla="*/ 1993639 w 5008909"/>
              <a:gd name="connsiteY7" fmla="*/ 3743693 h 3845362"/>
              <a:gd name="connsiteX8" fmla="*/ 2567379 w 5008909"/>
              <a:gd name="connsiteY8" fmla="*/ 3844097 h 3845362"/>
              <a:gd name="connsiteX9" fmla="*/ 3392133 w 5008909"/>
              <a:gd name="connsiteY9" fmla="*/ 3668389 h 3845362"/>
              <a:gd name="connsiteX10" fmla="*/ 4252744 w 5008909"/>
              <a:gd name="connsiteY10" fmla="*/ 3689904 h 3845362"/>
              <a:gd name="connsiteX11" fmla="*/ 4844415 w 5008909"/>
              <a:gd name="connsiteY11" fmla="*/ 3281114 h 3845362"/>
              <a:gd name="connsiteX12" fmla="*/ 4919719 w 5008909"/>
              <a:gd name="connsiteY12" fmla="*/ 2194591 h 3845362"/>
              <a:gd name="connsiteX13" fmla="*/ 5005780 w 5008909"/>
              <a:gd name="connsiteY13" fmla="*/ 1140342 h 3845362"/>
              <a:gd name="connsiteX14" fmla="*/ 4801384 w 5008909"/>
              <a:gd name="connsiteY14" fmla="*/ 548671 h 3845362"/>
              <a:gd name="connsiteX15" fmla="*/ 4166683 w 5008909"/>
              <a:gd name="connsiteY15" fmla="*/ 118365 h 3845362"/>
              <a:gd name="connsiteX16" fmla="*/ 3940773 w 5008909"/>
              <a:gd name="connsiteY16" fmla="*/ 96850 h 3845362"/>
              <a:gd name="connsiteX17" fmla="*/ 3725620 w 5008909"/>
              <a:gd name="connsiteY17" fmla="*/ 31 h 3845362"/>
              <a:gd name="connsiteX18" fmla="*/ 3047888 w 5008909"/>
              <a:gd name="connsiteY18" fmla="*/ 107608 h 3845362"/>
              <a:gd name="connsiteX19" fmla="*/ 1748005 w 5008909"/>
              <a:gd name="connsiteY19" fmla="*/ 152433 h 3845362"/>
              <a:gd name="connsiteX20" fmla="*/ 781611 w 5008909"/>
              <a:gd name="connsiteY20" fmla="*/ 66370 h 3845362"/>
              <a:gd name="connsiteX0" fmla="*/ 781611 w 5008909"/>
              <a:gd name="connsiteY0" fmla="*/ 66370 h 3845362"/>
              <a:gd name="connsiteX1" fmla="*/ 207869 w 5008909"/>
              <a:gd name="connsiteY1" fmla="*/ 473368 h 3845362"/>
              <a:gd name="connsiteX2" fmla="*/ 1681 w 5008909"/>
              <a:gd name="connsiteY2" fmla="*/ 1258676 h 3845362"/>
              <a:gd name="connsiteX3" fmla="*/ 109257 w 5008909"/>
              <a:gd name="connsiteY3" fmla="*/ 2192799 h 3845362"/>
              <a:gd name="connsiteX4" fmla="*/ 91328 w 5008909"/>
              <a:gd name="connsiteY4" fmla="*/ 3144850 h 3845362"/>
              <a:gd name="connsiteX5" fmla="*/ 397921 w 5008909"/>
              <a:gd name="connsiteY5" fmla="*/ 3630739 h 3845362"/>
              <a:gd name="connsiteX6" fmla="*/ 1419898 w 5008909"/>
              <a:gd name="connsiteY6" fmla="*/ 3671975 h 3845362"/>
              <a:gd name="connsiteX7" fmla="*/ 1993639 w 5008909"/>
              <a:gd name="connsiteY7" fmla="*/ 3743693 h 3845362"/>
              <a:gd name="connsiteX8" fmla="*/ 2567379 w 5008909"/>
              <a:gd name="connsiteY8" fmla="*/ 3844097 h 3845362"/>
              <a:gd name="connsiteX9" fmla="*/ 3392133 w 5008909"/>
              <a:gd name="connsiteY9" fmla="*/ 3668389 h 3845362"/>
              <a:gd name="connsiteX10" fmla="*/ 4252744 w 5008909"/>
              <a:gd name="connsiteY10" fmla="*/ 3689904 h 3845362"/>
              <a:gd name="connsiteX11" fmla="*/ 4844415 w 5008909"/>
              <a:gd name="connsiteY11" fmla="*/ 3281114 h 3845362"/>
              <a:gd name="connsiteX12" fmla="*/ 4919719 w 5008909"/>
              <a:gd name="connsiteY12" fmla="*/ 2194591 h 3845362"/>
              <a:gd name="connsiteX13" fmla="*/ 5005780 w 5008909"/>
              <a:gd name="connsiteY13" fmla="*/ 1140342 h 3845362"/>
              <a:gd name="connsiteX14" fmla="*/ 4801384 w 5008909"/>
              <a:gd name="connsiteY14" fmla="*/ 548671 h 3845362"/>
              <a:gd name="connsiteX15" fmla="*/ 4166683 w 5008909"/>
              <a:gd name="connsiteY15" fmla="*/ 118365 h 3845362"/>
              <a:gd name="connsiteX16" fmla="*/ 3940773 w 5008909"/>
              <a:gd name="connsiteY16" fmla="*/ 96850 h 3845362"/>
              <a:gd name="connsiteX17" fmla="*/ 3725620 w 5008909"/>
              <a:gd name="connsiteY17" fmla="*/ 31 h 3845362"/>
              <a:gd name="connsiteX18" fmla="*/ 3047888 w 5008909"/>
              <a:gd name="connsiteY18" fmla="*/ 107608 h 3845362"/>
              <a:gd name="connsiteX19" fmla="*/ 1748005 w 5008909"/>
              <a:gd name="connsiteY19" fmla="*/ 152433 h 3845362"/>
              <a:gd name="connsiteX20" fmla="*/ 781611 w 5008909"/>
              <a:gd name="connsiteY20" fmla="*/ 66370 h 3845362"/>
              <a:gd name="connsiteX0" fmla="*/ 781611 w 5008909"/>
              <a:gd name="connsiteY0" fmla="*/ 82103 h 3861095"/>
              <a:gd name="connsiteX1" fmla="*/ 207869 w 5008909"/>
              <a:gd name="connsiteY1" fmla="*/ 489101 h 3861095"/>
              <a:gd name="connsiteX2" fmla="*/ 1681 w 5008909"/>
              <a:gd name="connsiteY2" fmla="*/ 1274409 h 3861095"/>
              <a:gd name="connsiteX3" fmla="*/ 109257 w 5008909"/>
              <a:gd name="connsiteY3" fmla="*/ 2208532 h 3861095"/>
              <a:gd name="connsiteX4" fmla="*/ 91328 w 5008909"/>
              <a:gd name="connsiteY4" fmla="*/ 3160583 h 3861095"/>
              <a:gd name="connsiteX5" fmla="*/ 397921 w 5008909"/>
              <a:gd name="connsiteY5" fmla="*/ 3646472 h 3861095"/>
              <a:gd name="connsiteX6" fmla="*/ 1419898 w 5008909"/>
              <a:gd name="connsiteY6" fmla="*/ 3687708 h 3861095"/>
              <a:gd name="connsiteX7" fmla="*/ 1993639 w 5008909"/>
              <a:gd name="connsiteY7" fmla="*/ 3759426 h 3861095"/>
              <a:gd name="connsiteX8" fmla="*/ 2567379 w 5008909"/>
              <a:gd name="connsiteY8" fmla="*/ 3859830 h 3861095"/>
              <a:gd name="connsiteX9" fmla="*/ 3392133 w 5008909"/>
              <a:gd name="connsiteY9" fmla="*/ 3684122 h 3861095"/>
              <a:gd name="connsiteX10" fmla="*/ 4252744 w 5008909"/>
              <a:gd name="connsiteY10" fmla="*/ 3705637 h 3861095"/>
              <a:gd name="connsiteX11" fmla="*/ 4844415 w 5008909"/>
              <a:gd name="connsiteY11" fmla="*/ 3296847 h 3861095"/>
              <a:gd name="connsiteX12" fmla="*/ 4919719 w 5008909"/>
              <a:gd name="connsiteY12" fmla="*/ 2210324 h 3861095"/>
              <a:gd name="connsiteX13" fmla="*/ 5005780 w 5008909"/>
              <a:gd name="connsiteY13" fmla="*/ 1156075 h 3861095"/>
              <a:gd name="connsiteX14" fmla="*/ 4801384 w 5008909"/>
              <a:gd name="connsiteY14" fmla="*/ 564404 h 3861095"/>
              <a:gd name="connsiteX15" fmla="*/ 4166683 w 5008909"/>
              <a:gd name="connsiteY15" fmla="*/ 134098 h 3861095"/>
              <a:gd name="connsiteX16" fmla="*/ 3940773 w 5008909"/>
              <a:gd name="connsiteY16" fmla="*/ 112583 h 3861095"/>
              <a:gd name="connsiteX17" fmla="*/ 3725620 w 5008909"/>
              <a:gd name="connsiteY17" fmla="*/ 15764 h 3861095"/>
              <a:gd name="connsiteX18" fmla="*/ 2832735 w 5008909"/>
              <a:gd name="connsiteY18" fmla="*/ 15765 h 3861095"/>
              <a:gd name="connsiteX19" fmla="*/ 1748005 w 5008909"/>
              <a:gd name="connsiteY19" fmla="*/ 168166 h 3861095"/>
              <a:gd name="connsiteX20" fmla="*/ 781611 w 5008909"/>
              <a:gd name="connsiteY20" fmla="*/ 82103 h 3861095"/>
              <a:gd name="connsiteX0" fmla="*/ 781611 w 5008909"/>
              <a:gd name="connsiteY0" fmla="*/ 82103 h 3861095"/>
              <a:gd name="connsiteX1" fmla="*/ 207869 w 5008909"/>
              <a:gd name="connsiteY1" fmla="*/ 489101 h 3861095"/>
              <a:gd name="connsiteX2" fmla="*/ 1681 w 5008909"/>
              <a:gd name="connsiteY2" fmla="*/ 1274409 h 3861095"/>
              <a:gd name="connsiteX3" fmla="*/ 109257 w 5008909"/>
              <a:gd name="connsiteY3" fmla="*/ 2208532 h 3861095"/>
              <a:gd name="connsiteX4" fmla="*/ 91328 w 5008909"/>
              <a:gd name="connsiteY4" fmla="*/ 3160583 h 3861095"/>
              <a:gd name="connsiteX5" fmla="*/ 397921 w 5008909"/>
              <a:gd name="connsiteY5" fmla="*/ 3646472 h 3861095"/>
              <a:gd name="connsiteX6" fmla="*/ 1419898 w 5008909"/>
              <a:gd name="connsiteY6" fmla="*/ 3687708 h 3861095"/>
              <a:gd name="connsiteX7" fmla="*/ 1993639 w 5008909"/>
              <a:gd name="connsiteY7" fmla="*/ 3759426 h 3861095"/>
              <a:gd name="connsiteX8" fmla="*/ 2567379 w 5008909"/>
              <a:gd name="connsiteY8" fmla="*/ 3859830 h 3861095"/>
              <a:gd name="connsiteX9" fmla="*/ 3392133 w 5008909"/>
              <a:gd name="connsiteY9" fmla="*/ 3684122 h 3861095"/>
              <a:gd name="connsiteX10" fmla="*/ 4252744 w 5008909"/>
              <a:gd name="connsiteY10" fmla="*/ 3705637 h 3861095"/>
              <a:gd name="connsiteX11" fmla="*/ 4844415 w 5008909"/>
              <a:gd name="connsiteY11" fmla="*/ 3296847 h 3861095"/>
              <a:gd name="connsiteX12" fmla="*/ 4919719 w 5008909"/>
              <a:gd name="connsiteY12" fmla="*/ 2210324 h 3861095"/>
              <a:gd name="connsiteX13" fmla="*/ 5005780 w 5008909"/>
              <a:gd name="connsiteY13" fmla="*/ 1156075 h 3861095"/>
              <a:gd name="connsiteX14" fmla="*/ 4801384 w 5008909"/>
              <a:gd name="connsiteY14" fmla="*/ 564404 h 3861095"/>
              <a:gd name="connsiteX15" fmla="*/ 4166683 w 5008909"/>
              <a:gd name="connsiteY15" fmla="*/ 134098 h 3861095"/>
              <a:gd name="connsiteX16" fmla="*/ 3940773 w 5008909"/>
              <a:gd name="connsiteY16" fmla="*/ 112583 h 3861095"/>
              <a:gd name="connsiteX17" fmla="*/ 3725620 w 5008909"/>
              <a:gd name="connsiteY17" fmla="*/ 15764 h 3861095"/>
              <a:gd name="connsiteX18" fmla="*/ 2778946 w 5008909"/>
              <a:gd name="connsiteY18" fmla="*/ 15765 h 3861095"/>
              <a:gd name="connsiteX19" fmla="*/ 1748005 w 5008909"/>
              <a:gd name="connsiteY19" fmla="*/ 168166 h 3861095"/>
              <a:gd name="connsiteX20" fmla="*/ 781611 w 5008909"/>
              <a:gd name="connsiteY20" fmla="*/ 82103 h 3861095"/>
              <a:gd name="connsiteX0" fmla="*/ 781611 w 5008909"/>
              <a:gd name="connsiteY0" fmla="*/ 66372 h 3845364"/>
              <a:gd name="connsiteX1" fmla="*/ 207869 w 5008909"/>
              <a:gd name="connsiteY1" fmla="*/ 473370 h 3845364"/>
              <a:gd name="connsiteX2" fmla="*/ 1681 w 5008909"/>
              <a:gd name="connsiteY2" fmla="*/ 1258678 h 3845364"/>
              <a:gd name="connsiteX3" fmla="*/ 109257 w 5008909"/>
              <a:gd name="connsiteY3" fmla="*/ 2192801 h 3845364"/>
              <a:gd name="connsiteX4" fmla="*/ 91328 w 5008909"/>
              <a:gd name="connsiteY4" fmla="*/ 3144852 h 3845364"/>
              <a:gd name="connsiteX5" fmla="*/ 397921 w 5008909"/>
              <a:gd name="connsiteY5" fmla="*/ 3630741 h 3845364"/>
              <a:gd name="connsiteX6" fmla="*/ 1419898 w 5008909"/>
              <a:gd name="connsiteY6" fmla="*/ 3671977 h 3845364"/>
              <a:gd name="connsiteX7" fmla="*/ 1993639 w 5008909"/>
              <a:gd name="connsiteY7" fmla="*/ 3743695 h 3845364"/>
              <a:gd name="connsiteX8" fmla="*/ 2567379 w 5008909"/>
              <a:gd name="connsiteY8" fmla="*/ 3844099 h 3845364"/>
              <a:gd name="connsiteX9" fmla="*/ 3392133 w 5008909"/>
              <a:gd name="connsiteY9" fmla="*/ 3668391 h 3845364"/>
              <a:gd name="connsiteX10" fmla="*/ 4252744 w 5008909"/>
              <a:gd name="connsiteY10" fmla="*/ 3689906 h 3845364"/>
              <a:gd name="connsiteX11" fmla="*/ 4844415 w 5008909"/>
              <a:gd name="connsiteY11" fmla="*/ 3281116 h 3845364"/>
              <a:gd name="connsiteX12" fmla="*/ 4919719 w 5008909"/>
              <a:gd name="connsiteY12" fmla="*/ 2194593 h 3845364"/>
              <a:gd name="connsiteX13" fmla="*/ 5005780 w 5008909"/>
              <a:gd name="connsiteY13" fmla="*/ 1140344 h 3845364"/>
              <a:gd name="connsiteX14" fmla="*/ 4801384 w 5008909"/>
              <a:gd name="connsiteY14" fmla="*/ 548673 h 3845364"/>
              <a:gd name="connsiteX15" fmla="*/ 4166683 w 5008909"/>
              <a:gd name="connsiteY15" fmla="*/ 118367 h 3845364"/>
              <a:gd name="connsiteX16" fmla="*/ 3940773 w 5008909"/>
              <a:gd name="connsiteY16" fmla="*/ 96852 h 3845364"/>
              <a:gd name="connsiteX17" fmla="*/ 3743550 w 5008909"/>
              <a:gd name="connsiteY17" fmla="*/ 170362 h 3845364"/>
              <a:gd name="connsiteX18" fmla="*/ 2778946 w 5008909"/>
              <a:gd name="connsiteY18" fmla="*/ 34 h 3845364"/>
              <a:gd name="connsiteX19" fmla="*/ 1748005 w 5008909"/>
              <a:gd name="connsiteY19" fmla="*/ 152435 h 3845364"/>
              <a:gd name="connsiteX20" fmla="*/ 781611 w 5008909"/>
              <a:gd name="connsiteY20" fmla="*/ 66372 h 3845364"/>
              <a:gd name="connsiteX0" fmla="*/ 781611 w 5008909"/>
              <a:gd name="connsiteY0" fmla="*/ 66372 h 3845364"/>
              <a:gd name="connsiteX1" fmla="*/ 207869 w 5008909"/>
              <a:gd name="connsiteY1" fmla="*/ 473370 h 3845364"/>
              <a:gd name="connsiteX2" fmla="*/ 1681 w 5008909"/>
              <a:gd name="connsiteY2" fmla="*/ 1258678 h 3845364"/>
              <a:gd name="connsiteX3" fmla="*/ 109257 w 5008909"/>
              <a:gd name="connsiteY3" fmla="*/ 2192801 h 3845364"/>
              <a:gd name="connsiteX4" fmla="*/ 91328 w 5008909"/>
              <a:gd name="connsiteY4" fmla="*/ 3144852 h 3845364"/>
              <a:gd name="connsiteX5" fmla="*/ 397921 w 5008909"/>
              <a:gd name="connsiteY5" fmla="*/ 3630741 h 3845364"/>
              <a:gd name="connsiteX6" fmla="*/ 1419898 w 5008909"/>
              <a:gd name="connsiteY6" fmla="*/ 3671977 h 3845364"/>
              <a:gd name="connsiteX7" fmla="*/ 1993639 w 5008909"/>
              <a:gd name="connsiteY7" fmla="*/ 3743695 h 3845364"/>
              <a:gd name="connsiteX8" fmla="*/ 2567379 w 5008909"/>
              <a:gd name="connsiteY8" fmla="*/ 3844099 h 3845364"/>
              <a:gd name="connsiteX9" fmla="*/ 3392133 w 5008909"/>
              <a:gd name="connsiteY9" fmla="*/ 3668391 h 3845364"/>
              <a:gd name="connsiteX10" fmla="*/ 4252744 w 5008909"/>
              <a:gd name="connsiteY10" fmla="*/ 3689906 h 3845364"/>
              <a:gd name="connsiteX11" fmla="*/ 4844415 w 5008909"/>
              <a:gd name="connsiteY11" fmla="*/ 3281116 h 3845364"/>
              <a:gd name="connsiteX12" fmla="*/ 4919719 w 5008909"/>
              <a:gd name="connsiteY12" fmla="*/ 2194593 h 3845364"/>
              <a:gd name="connsiteX13" fmla="*/ 5005780 w 5008909"/>
              <a:gd name="connsiteY13" fmla="*/ 1140344 h 3845364"/>
              <a:gd name="connsiteX14" fmla="*/ 4801384 w 5008909"/>
              <a:gd name="connsiteY14" fmla="*/ 548673 h 3845364"/>
              <a:gd name="connsiteX15" fmla="*/ 4166683 w 5008909"/>
              <a:gd name="connsiteY15" fmla="*/ 118367 h 3845364"/>
              <a:gd name="connsiteX16" fmla="*/ 3743550 w 5008909"/>
              <a:gd name="connsiteY16" fmla="*/ 170362 h 3845364"/>
              <a:gd name="connsiteX17" fmla="*/ 2778946 w 5008909"/>
              <a:gd name="connsiteY17" fmla="*/ 34 h 3845364"/>
              <a:gd name="connsiteX18" fmla="*/ 1748005 w 5008909"/>
              <a:gd name="connsiteY18" fmla="*/ 152435 h 3845364"/>
              <a:gd name="connsiteX19" fmla="*/ 781611 w 5008909"/>
              <a:gd name="connsiteY19" fmla="*/ 66372 h 3845364"/>
              <a:gd name="connsiteX0" fmla="*/ 781611 w 5008909"/>
              <a:gd name="connsiteY0" fmla="*/ 66372 h 3845364"/>
              <a:gd name="connsiteX1" fmla="*/ 207869 w 5008909"/>
              <a:gd name="connsiteY1" fmla="*/ 473370 h 3845364"/>
              <a:gd name="connsiteX2" fmla="*/ 1681 w 5008909"/>
              <a:gd name="connsiteY2" fmla="*/ 1258678 h 3845364"/>
              <a:gd name="connsiteX3" fmla="*/ 109257 w 5008909"/>
              <a:gd name="connsiteY3" fmla="*/ 2192801 h 3845364"/>
              <a:gd name="connsiteX4" fmla="*/ 91328 w 5008909"/>
              <a:gd name="connsiteY4" fmla="*/ 3144852 h 3845364"/>
              <a:gd name="connsiteX5" fmla="*/ 397921 w 5008909"/>
              <a:gd name="connsiteY5" fmla="*/ 3630741 h 3845364"/>
              <a:gd name="connsiteX6" fmla="*/ 1419898 w 5008909"/>
              <a:gd name="connsiteY6" fmla="*/ 3671977 h 3845364"/>
              <a:gd name="connsiteX7" fmla="*/ 1993639 w 5008909"/>
              <a:gd name="connsiteY7" fmla="*/ 3743695 h 3845364"/>
              <a:gd name="connsiteX8" fmla="*/ 2567379 w 5008909"/>
              <a:gd name="connsiteY8" fmla="*/ 3844099 h 3845364"/>
              <a:gd name="connsiteX9" fmla="*/ 3392133 w 5008909"/>
              <a:gd name="connsiteY9" fmla="*/ 3668391 h 3845364"/>
              <a:gd name="connsiteX10" fmla="*/ 4252744 w 5008909"/>
              <a:gd name="connsiteY10" fmla="*/ 3689906 h 3845364"/>
              <a:gd name="connsiteX11" fmla="*/ 4844415 w 5008909"/>
              <a:gd name="connsiteY11" fmla="*/ 3281116 h 3845364"/>
              <a:gd name="connsiteX12" fmla="*/ 4919719 w 5008909"/>
              <a:gd name="connsiteY12" fmla="*/ 2194593 h 3845364"/>
              <a:gd name="connsiteX13" fmla="*/ 5005780 w 5008909"/>
              <a:gd name="connsiteY13" fmla="*/ 1140344 h 3845364"/>
              <a:gd name="connsiteX14" fmla="*/ 4801384 w 5008909"/>
              <a:gd name="connsiteY14" fmla="*/ 548673 h 3845364"/>
              <a:gd name="connsiteX15" fmla="*/ 4166683 w 5008909"/>
              <a:gd name="connsiteY15" fmla="*/ 118367 h 3845364"/>
              <a:gd name="connsiteX16" fmla="*/ 3483574 w 5008909"/>
              <a:gd name="connsiteY16" fmla="*/ 170362 h 3845364"/>
              <a:gd name="connsiteX17" fmla="*/ 2778946 w 5008909"/>
              <a:gd name="connsiteY17" fmla="*/ 34 h 3845364"/>
              <a:gd name="connsiteX18" fmla="*/ 1748005 w 5008909"/>
              <a:gd name="connsiteY18" fmla="*/ 152435 h 3845364"/>
              <a:gd name="connsiteX19" fmla="*/ 781611 w 5008909"/>
              <a:gd name="connsiteY19" fmla="*/ 66372 h 3845364"/>
              <a:gd name="connsiteX0" fmla="*/ 781611 w 5008909"/>
              <a:gd name="connsiteY0" fmla="*/ 66372 h 3845364"/>
              <a:gd name="connsiteX1" fmla="*/ 207869 w 5008909"/>
              <a:gd name="connsiteY1" fmla="*/ 473370 h 3845364"/>
              <a:gd name="connsiteX2" fmla="*/ 1681 w 5008909"/>
              <a:gd name="connsiteY2" fmla="*/ 1258678 h 3845364"/>
              <a:gd name="connsiteX3" fmla="*/ 109257 w 5008909"/>
              <a:gd name="connsiteY3" fmla="*/ 2192801 h 3845364"/>
              <a:gd name="connsiteX4" fmla="*/ 91328 w 5008909"/>
              <a:gd name="connsiteY4" fmla="*/ 3144852 h 3845364"/>
              <a:gd name="connsiteX5" fmla="*/ 397921 w 5008909"/>
              <a:gd name="connsiteY5" fmla="*/ 3630741 h 3845364"/>
              <a:gd name="connsiteX6" fmla="*/ 1419898 w 5008909"/>
              <a:gd name="connsiteY6" fmla="*/ 3671977 h 3845364"/>
              <a:gd name="connsiteX7" fmla="*/ 1993639 w 5008909"/>
              <a:gd name="connsiteY7" fmla="*/ 3743695 h 3845364"/>
              <a:gd name="connsiteX8" fmla="*/ 2567379 w 5008909"/>
              <a:gd name="connsiteY8" fmla="*/ 3844099 h 3845364"/>
              <a:gd name="connsiteX9" fmla="*/ 3392133 w 5008909"/>
              <a:gd name="connsiteY9" fmla="*/ 3668391 h 3845364"/>
              <a:gd name="connsiteX10" fmla="*/ 4252744 w 5008909"/>
              <a:gd name="connsiteY10" fmla="*/ 3689906 h 3845364"/>
              <a:gd name="connsiteX11" fmla="*/ 4844415 w 5008909"/>
              <a:gd name="connsiteY11" fmla="*/ 3281116 h 3845364"/>
              <a:gd name="connsiteX12" fmla="*/ 4919719 w 5008909"/>
              <a:gd name="connsiteY12" fmla="*/ 2194593 h 3845364"/>
              <a:gd name="connsiteX13" fmla="*/ 5005780 w 5008909"/>
              <a:gd name="connsiteY13" fmla="*/ 1140344 h 3845364"/>
              <a:gd name="connsiteX14" fmla="*/ 4801384 w 5008909"/>
              <a:gd name="connsiteY14" fmla="*/ 548673 h 3845364"/>
              <a:gd name="connsiteX15" fmla="*/ 4256330 w 5008909"/>
              <a:gd name="connsiteY15" fmla="*/ 136297 h 3845364"/>
              <a:gd name="connsiteX16" fmla="*/ 3483574 w 5008909"/>
              <a:gd name="connsiteY16" fmla="*/ 170362 h 3845364"/>
              <a:gd name="connsiteX17" fmla="*/ 2778946 w 5008909"/>
              <a:gd name="connsiteY17" fmla="*/ 34 h 3845364"/>
              <a:gd name="connsiteX18" fmla="*/ 1748005 w 5008909"/>
              <a:gd name="connsiteY18" fmla="*/ 152435 h 3845364"/>
              <a:gd name="connsiteX19" fmla="*/ 781611 w 5008909"/>
              <a:gd name="connsiteY19" fmla="*/ 66372 h 3845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008909" h="3845364">
                <a:moveTo>
                  <a:pt x="781611" y="66372"/>
                </a:moveTo>
                <a:cubicBezTo>
                  <a:pt x="467846" y="90576"/>
                  <a:pt x="337857" y="274652"/>
                  <a:pt x="207869" y="473370"/>
                </a:cubicBezTo>
                <a:cubicBezTo>
                  <a:pt x="77881" y="672088"/>
                  <a:pt x="18116" y="972106"/>
                  <a:pt x="1681" y="1258678"/>
                </a:cubicBezTo>
                <a:cubicBezTo>
                  <a:pt x="-14754" y="1545250"/>
                  <a:pt x="94316" y="1878439"/>
                  <a:pt x="109257" y="2192801"/>
                </a:cubicBezTo>
                <a:cubicBezTo>
                  <a:pt x="124198" y="2507163"/>
                  <a:pt x="43217" y="2905195"/>
                  <a:pt x="91328" y="3144852"/>
                </a:cubicBezTo>
                <a:cubicBezTo>
                  <a:pt x="139439" y="3384509"/>
                  <a:pt x="122705" y="3417382"/>
                  <a:pt x="397921" y="3630741"/>
                </a:cubicBezTo>
                <a:cubicBezTo>
                  <a:pt x="673137" y="3844100"/>
                  <a:pt x="1153945" y="3653151"/>
                  <a:pt x="1419898" y="3671977"/>
                </a:cubicBezTo>
                <a:cubicBezTo>
                  <a:pt x="1685851" y="3690803"/>
                  <a:pt x="1802392" y="3715008"/>
                  <a:pt x="1993639" y="3743695"/>
                </a:cubicBezTo>
                <a:cubicBezTo>
                  <a:pt x="2184886" y="3772382"/>
                  <a:pt x="2334297" y="3856650"/>
                  <a:pt x="2567379" y="3844099"/>
                </a:cubicBezTo>
                <a:cubicBezTo>
                  <a:pt x="2800461" y="3831548"/>
                  <a:pt x="3111239" y="3694090"/>
                  <a:pt x="3392133" y="3668391"/>
                </a:cubicBezTo>
                <a:cubicBezTo>
                  <a:pt x="3673027" y="3642692"/>
                  <a:pt x="4010697" y="3754452"/>
                  <a:pt x="4252744" y="3689906"/>
                </a:cubicBezTo>
                <a:cubicBezTo>
                  <a:pt x="4494791" y="3625360"/>
                  <a:pt x="4733253" y="3530335"/>
                  <a:pt x="4844415" y="3281116"/>
                </a:cubicBezTo>
                <a:cubicBezTo>
                  <a:pt x="4955577" y="3031897"/>
                  <a:pt x="4892825" y="2551388"/>
                  <a:pt x="4919719" y="2194593"/>
                </a:cubicBezTo>
                <a:cubicBezTo>
                  <a:pt x="4946613" y="1837798"/>
                  <a:pt x="5025502" y="1414664"/>
                  <a:pt x="5005780" y="1140344"/>
                </a:cubicBezTo>
                <a:cubicBezTo>
                  <a:pt x="4986058" y="866024"/>
                  <a:pt x="4926292" y="716014"/>
                  <a:pt x="4801384" y="548673"/>
                </a:cubicBezTo>
                <a:cubicBezTo>
                  <a:pt x="4676476" y="381332"/>
                  <a:pt x="4475965" y="199349"/>
                  <a:pt x="4256330" y="136297"/>
                </a:cubicBezTo>
                <a:cubicBezTo>
                  <a:pt x="4036695" y="73245"/>
                  <a:pt x="3729805" y="193073"/>
                  <a:pt x="3483574" y="170362"/>
                </a:cubicBezTo>
                <a:cubicBezTo>
                  <a:pt x="3237343" y="147652"/>
                  <a:pt x="3068207" y="3022"/>
                  <a:pt x="2778946" y="34"/>
                </a:cubicBezTo>
                <a:cubicBezTo>
                  <a:pt x="2489685" y="-2954"/>
                  <a:pt x="2107789" y="195167"/>
                  <a:pt x="1748005" y="152435"/>
                </a:cubicBezTo>
                <a:lnTo>
                  <a:pt x="781611" y="66372"/>
                </a:lnTo>
                <a:close/>
              </a:path>
            </a:pathLst>
          </a:cu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47" name="กลุ่ม 46"/>
          <p:cNvGrpSpPr/>
          <p:nvPr userDrawn="1"/>
        </p:nvGrpSpPr>
        <p:grpSpPr>
          <a:xfrm>
            <a:off x="5622206" y="5584281"/>
            <a:ext cx="3015709" cy="600000"/>
            <a:chOff x="3289945" y="3405879"/>
            <a:chExt cx="2261782" cy="450000"/>
          </a:xfrm>
        </p:grpSpPr>
        <p:sp>
          <p:nvSpPr>
            <p:cNvPr id="48" name="วงรี 47"/>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9" name="วงรี 48"/>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0" name="วงรี 49"/>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1" name="วงรี 50"/>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52" name="กลุ่ม 51"/>
          <p:cNvGrpSpPr/>
          <p:nvPr userDrawn="1"/>
        </p:nvGrpSpPr>
        <p:grpSpPr>
          <a:xfrm>
            <a:off x="10334358" y="222487"/>
            <a:ext cx="1630662" cy="1606723"/>
            <a:chOff x="7750769" y="166865"/>
            <a:chExt cx="1222996" cy="1205042"/>
          </a:xfrm>
        </p:grpSpPr>
        <p:pic>
          <p:nvPicPr>
            <p:cNvPr id="53" name="รูปภาพ 5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67008" y="166865"/>
              <a:ext cx="1006757" cy="1011668"/>
            </a:xfrm>
            <a:prstGeom prst="rect">
              <a:avLst/>
            </a:prstGeom>
            <a:effectLst>
              <a:outerShdw blurRad="50800" dist="38100" dir="2700000" algn="tl" rotWithShape="0">
                <a:schemeClr val="accent4">
                  <a:alpha val="40000"/>
                </a:schemeClr>
              </a:outerShdw>
            </a:effectLst>
          </p:spPr>
        </p:pic>
        <p:grpSp>
          <p:nvGrpSpPr>
            <p:cNvPr id="54" name="กลุ่ม 53"/>
            <p:cNvGrpSpPr/>
            <p:nvPr/>
          </p:nvGrpSpPr>
          <p:grpSpPr>
            <a:xfrm>
              <a:off x="7750769" y="186264"/>
              <a:ext cx="1118266" cy="1185643"/>
              <a:chOff x="7750769" y="186264"/>
              <a:chExt cx="1118266" cy="1185643"/>
            </a:xfrm>
          </p:grpSpPr>
          <p:grpSp>
            <p:nvGrpSpPr>
              <p:cNvPr id="55" name="กลุ่ม 54"/>
              <p:cNvGrpSpPr/>
              <p:nvPr/>
            </p:nvGrpSpPr>
            <p:grpSpPr>
              <a:xfrm rot="12247797">
                <a:off x="7750769" y="415320"/>
                <a:ext cx="1118266" cy="956587"/>
                <a:chOff x="1339259" y="1340629"/>
                <a:chExt cx="1118266" cy="956587"/>
              </a:xfrm>
            </p:grpSpPr>
            <p:sp>
              <p:nvSpPr>
                <p:cNvPr id="57" name="TextBox 56"/>
                <p:cNvSpPr txBox="1"/>
                <p:nvPr/>
              </p:nvSpPr>
              <p:spPr>
                <a:xfrm rot="1351072">
                  <a:off x="1358851" y="1340629"/>
                  <a:ext cx="317635" cy="500090"/>
                </a:xfrm>
                <a:prstGeom prst="rect">
                  <a:avLst/>
                </a:prstGeom>
                <a:noFill/>
              </p:spPr>
              <p:txBody>
                <a:bodyPr wrap="non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3733" b="0" i="0" u="none" strike="noStrike" kern="1200" cap="none" spc="0" normalizeH="0" baseline="0" noProof="0" dirty="0">
                      <a:ln>
                        <a:noFill/>
                      </a:ln>
                      <a:solidFill>
                        <a:srgbClr val="C0504D">
                          <a:lumMod val="60000"/>
                          <a:lumOff val="40000"/>
                        </a:srgbClr>
                      </a:solidFill>
                      <a:effectLst/>
                      <a:uLnTx/>
                      <a:uFillTx/>
                      <a:latin typeface="Calibri" pitchFamily="34" charset="0"/>
                      <a:ea typeface="+mn-ea"/>
                      <a:cs typeface="FC Onigiri Outline"/>
                    </a:rPr>
                    <a:t>+</a:t>
                  </a:r>
                  <a:endParaRPr kumimoji="0" lang="th-TH" sz="3733" b="0" i="0" u="none" strike="noStrike" kern="1200" cap="none" spc="0" normalizeH="0" baseline="0" noProof="0" dirty="0">
                    <a:ln>
                      <a:noFill/>
                    </a:ln>
                    <a:solidFill>
                      <a:srgbClr val="C0504D">
                        <a:lumMod val="60000"/>
                        <a:lumOff val="40000"/>
                      </a:srgbClr>
                    </a:solidFill>
                    <a:effectLst/>
                    <a:uLnTx/>
                    <a:uFillTx/>
                    <a:latin typeface="Calibri" pitchFamily="34" charset="0"/>
                    <a:ea typeface="+mn-ea"/>
                    <a:cs typeface="FC Onigiri Outline"/>
                  </a:endParaRPr>
                </a:p>
              </p:txBody>
            </p:sp>
            <p:sp>
              <p:nvSpPr>
                <p:cNvPr id="58" name="TextBox 57"/>
                <p:cNvSpPr txBox="1"/>
                <p:nvPr/>
              </p:nvSpPr>
              <p:spPr>
                <a:xfrm rot="21389866">
                  <a:off x="2139890" y="1652030"/>
                  <a:ext cx="317635" cy="500089"/>
                </a:xfrm>
                <a:prstGeom prst="rect">
                  <a:avLst/>
                </a:prstGeom>
                <a:noFill/>
              </p:spPr>
              <p:txBody>
                <a:bodyPr wrap="non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3733" b="0" i="0" u="none" strike="noStrike" kern="1200" cap="none" spc="0" normalizeH="0" baseline="0" noProof="0" dirty="0">
                      <a:ln>
                        <a:noFill/>
                      </a:ln>
                      <a:solidFill>
                        <a:prstClr val="white"/>
                      </a:solidFill>
                      <a:effectLst/>
                      <a:uLnTx/>
                      <a:uFillTx/>
                      <a:latin typeface="Calibri" pitchFamily="34" charset="0"/>
                      <a:ea typeface="+mn-ea"/>
                      <a:cs typeface="FC Onigiri Outline"/>
                    </a:rPr>
                    <a:t>+</a:t>
                  </a:r>
                  <a:endParaRPr kumimoji="0" lang="th-TH" sz="3733" b="0" i="0" u="none" strike="noStrike" kern="1200" cap="none" spc="0" normalizeH="0" baseline="0" noProof="0" dirty="0">
                    <a:ln>
                      <a:noFill/>
                    </a:ln>
                    <a:solidFill>
                      <a:prstClr val="white"/>
                    </a:solidFill>
                    <a:effectLst/>
                    <a:uLnTx/>
                    <a:uFillTx/>
                    <a:latin typeface="Calibri" pitchFamily="34" charset="0"/>
                    <a:ea typeface="+mn-ea"/>
                    <a:cs typeface="FC Onigiri Outline"/>
                  </a:endParaRPr>
                </a:p>
              </p:txBody>
            </p:sp>
            <p:sp>
              <p:nvSpPr>
                <p:cNvPr id="59" name="สามเหลี่ยมหน้าจั่ว 58"/>
                <p:cNvSpPr/>
                <p:nvPr/>
              </p:nvSpPr>
              <p:spPr>
                <a:xfrm rot="20089558">
                  <a:off x="2203045" y="1810217"/>
                  <a:ext cx="98304" cy="74674"/>
                </a:xfrm>
                <a:prstGeom prst="triangle">
                  <a:avLst/>
                </a:prstGeom>
                <a:solidFill>
                  <a:schemeClr val="bg1"/>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0" name="สามเหลี่ยมหน้าจั่ว 59"/>
                <p:cNvSpPr/>
                <p:nvPr/>
              </p:nvSpPr>
              <p:spPr>
                <a:xfrm rot="1772264">
                  <a:off x="1339259" y="1908143"/>
                  <a:ext cx="142726" cy="141628"/>
                </a:xfrm>
                <a:prstGeom prst="triangl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1" name="วงรี 60"/>
                <p:cNvSpPr/>
                <p:nvPr/>
              </p:nvSpPr>
              <p:spPr>
                <a:xfrm>
                  <a:off x="1360912" y="1707257"/>
                  <a:ext cx="54000" cy="54699"/>
                </a:xfrm>
                <a:prstGeom prst="ellipse">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2" name="วงรี 61"/>
                <p:cNvSpPr/>
                <p:nvPr/>
              </p:nvSpPr>
              <p:spPr>
                <a:xfrm>
                  <a:off x="1405096" y="2242517"/>
                  <a:ext cx="54000" cy="54699"/>
                </a:xfrm>
                <a:prstGeom prst="ellipse">
                  <a:avLst/>
                </a:prstGeom>
                <a:solidFill>
                  <a:schemeClr val="bg1"/>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3" name="วงรี 62"/>
                <p:cNvSpPr/>
                <p:nvPr/>
              </p:nvSpPr>
              <p:spPr>
                <a:xfrm>
                  <a:off x="2305814" y="1965922"/>
                  <a:ext cx="54000" cy="54699"/>
                </a:xfrm>
                <a:prstGeom prst="ellipse">
                  <a:avLst/>
                </a:prstGeom>
                <a:solidFill>
                  <a:schemeClr val="bg1"/>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56" name="TextBox 55"/>
              <p:cNvSpPr txBox="1"/>
              <p:nvPr/>
            </p:nvSpPr>
            <p:spPr>
              <a:xfrm rot="13598869">
                <a:off x="7992384" y="95037"/>
                <a:ext cx="317635" cy="500089"/>
              </a:xfrm>
              <a:prstGeom prst="rect">
                <a:avLst/>
              </a:prstGeom>
              <a:noFill/>
            </p:spPr>
            <p:txBody>
              <a:bodyPr wrap="non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3733" b="0" i="0" u="none" strike="noStrike" kern="1200" cap="none" spc="0" normalizeH="0" baseline="0" noProof="0" dirty="0">
                    <a:ln>
                      <a:noFill/>
                    </a:ln>
                    <a:solidFill>
                      <a:srgbClr val="8064A2">
                        <a:lumMod val="60000"/>
                        <a:lumOff val="40000"/>
                      </a:srgbClr>
                    </a:solidFill>
                    <a:effectLst/>
                    <a:uLnTx/>
                    <a:uFillTx/>
                    <a:latin typeface="Calibri" pitchFamily="34" charset="0"/>
                    <a:ea typeface="+mn-ea"/>
                    <a:cs typeface="FC Onigiri Outline"/>
                  </a:rPr>
                  <a:t>+</a:t>
                </a:r>
                <a:endParaRPr kumimoji="0" lang="th-TH" sz="3733" b="0" i="0" u="none" strike="noStrike" kern="1200" cap="none" spc="0" normalizeH="0" baseline="0" noProof="0" dirty="0">
                  <a:ln>
                    <a:noFill/>
                  </a:ln>
                  <a:solidFill>
                    <a:srgbClr val="8064A2">
                      <a:lumMod val="60000"/>
                      <a:lumOff val="40000"/>
                    </a:srgbClr>
                  </a:solidFill>
                  <a:effectLst/>
                  <a:uLnTx/>
                  <a:uFillTx/>
                  <a:latin typeface="Calibri" pitchFamily="34" charset="0"/>
                  <a:ea typeface="+mn-ea"/>
                  <a:cs typeface="FC Onigiri Outline"/>
                </a:endParaRPr>
              </a:p>
            </p:txBody>
          </p:sp>
        </p:grpSp>
      </p:grpSp>
      <p:pic>
        <p:nvPicPr>
          <p:cNvPr id="64" name="รูปภาพ 6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61962">
            <a:off x="-18891" y="189078"/>
            <a:ext cx="1509456" cy="1214273"/>
          </a:xfrm>
          <a:prstGeom prst="rect">
            <a:avLst/>
          </a:prstGeom>
          <a:effectLst>
            <a:outerShdw blurRad="50800" dist="38100" dir="2700000" algn="tl" rotWithShape="0">
              <a:schemeClr val="accent4">
                <a:alpha val="40000"/>
              </a:schemeClr>
            </a:outerShdw>
          </a:effectLst>
        </p:spPr>
      </p:pic>
      <p:grpSp>
        <p:nvGrpSpPr>
          <p:cNvPr id="65" name="กลุ่ม 64"/>
          <p:cNvGrpSpPr/>
          <p:nvPr userDrawn="1"/>
        </p:nvGrpSpPr>
        <p:grpSpPr>
          <a:xfrm rot="20670472">
            <a:off x="9938179" y="5443865"/>
            <a:ext cx="4005304" cy="2900781"/>
            <a:chOff x="7300650" y="4141461"/>
            <a:chExt cx="3003978" cy="2175586"/>
          </a:xfrm>
        </p:grpSpPr>
        <p:sp>
          <p:nvSpPr>
            <p:cNvPr id="66" name="เมฆ 65"/>
            <p:cNvSpPr/>
            <p:nvPr/>
          </p:nvSpPr>
          <p:spPr>
            <a:xfrm rot="20459731">
              <a:off x="7300650" y="4141461"/>
              <a:ext cx="3003978" cy="2175586"/>
            </a:xfrm>
            <a:prstGeom prst="cloud">
              <a:avLst/>
            </a:prstGeom>
            <a:solidFill>
              <a:schemeClr val="accent4">
                <a:lumMod val="60000"/>
                <a:lumOff val="40000"/>
              </a:schemeClr>
            </a:solidFill>
            <a:ln>
              <a:noFill/>
            </a:ln>
            <a:effectLst>
              <a:outerShdw blurRad="50800" dist="38100" dir="18900000" algn="b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67" name="รูปภาพ 6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52209" y="4340549"/>
              <a:ext cx="380089" cy="404611"/>
            </a:xfrm>
            <a:prstGeom prst="rect">
              <a:avLst/>
            </a:prstGeom>
          </p:spPr>
        </p:pic>
        <p:pic>
          <p:nvPicPr>
            <p:cNvPr id="68" name="รูปภาพ 6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73492" y="4734419"/>
              <a:ext cx="250890" cy="269338"/>
            </a:xfrm>
            <a:prstGeom prst="rect">
              <a:avLst/>
            </a:prstGeom>
          </p:spPr>
        </p:pic>
      </p:grpSp>
      <p:sp>
        <p:nvSpPr>
          <p:cNvPr id="2" name="ชื่อเรื่อง 1"/>
          <p:cNvSpPr>
            <a:spLocks noGrp="1"/>
          </p:cNvSpPr>
          <p:nvPr>
            <p:ph type="title"/>
          </p:nvPr>
        </p:nvSpPr>
        <p:spPr>
          <a:xfrm>
            <a:off x="609602" y="1620332"/>
            <a:ext cx="4460535" cy="1143000"/>
          </a:xfrm>
          <a:prstGeom prst="rect">
            <a:avLst/>
          </a:prstGeom>
        </p:spPr>
        <p:txBody>
          <a:bodyPr/>
          <a:lstStyle/>
          <a:p>
            <a:r>
              <a:rPr lang="th-TH" dirty="0"/>
              <a:t>คลิกเพื่อแก้ไขลักษณะชื่อเรื่องต้นแบบ</a:t>
            </a:r>
          </a:p>
        </p:txBody>
      </p:sp>
      <p:sp>
        <p:nvSpPr>
          <p:cNvPr id="3" name="ตัวแทนเนื้อหา 2"/>
          <p:cNvSpPr>
            <a:spLocks noGrp="1"/>
          </p:cNvSpPr>
          <p:nvPr>
            <p:ph idx="1"/>
          </p:nvPr>
        </p:nvSpPr>
        <p:spPr>
          <a:xfrm>
            <a:off x="4883852" y="491235"/>
            <a:ext cx="6254485" cy="4525963"/>
          </a:xfrm>
          <a:prstGeom prst="rect">
            <a:avLst/>
          </a:prstGeom>
        </p:spPr>
        <p:txBody>
          <a:bodyPr/>
          <a:lstStyle>
            <a:lvl1pPr>
              <a:defRPr>
                <a:solidFill>
                  <a:schemeClr val="bg1"/>
                </a:solidFill>
              </a:defRPr>
            </a:lvl1pPr>
          </a:lstStyle>
          <a:p>
            <a:pPr lvl="0"/>
            <a:r>
              <a:rPr lang="th-TH" dirty="0"/>
              <a:t>คลิกเพื่อแก้ไขลักษณะของข้อความต้นแบบ</a:t>
            </a:r>
          </a:p>
          <a:p>
            <a:pPr lvl="1"/>
            <a:endParaRPr lang="th-TH" dirty="0"/>
          </a:p>
        </p:txBody>
      </p:sp>
      <p:pic>
        <p:nvPicPr>
          <p:cNvPr id="82" name="Picture 81">
            <a:extLst>
              <a:ext uri="{FF2B5EF4-FFF2-40B4-BE49-F238E27FC236}">
                <a16:creationId xmlns:a16="http://schemas.microsoft.com/office/drawing/2014/main" id="{A3A31073-3FCE-7DDC-738D-6478D01D6DF6}"/>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9325"/>
          <a:stretch/>
        </p:blipFill>
        <p:spPr>
          <a:xfrm>
            <a:off x="11148627" y="220240"/>
            <a:ext cx="699500" cy="721739"/>
          </a:xfrm>
          <a:prstGeom prst="rect">
            <a:avLst/>
          </a:prstGeom>
        </p:spPr>
      </p:pic>
    </p:spTree>
    <p:extLst>
      <p:ext uri="{BB962C8B-B14F-4D97-AF65-F5344CB8AC3E}">
        <p14:creationId xmlns:p14="http://schemas.microsoft.com/office/powerpoint/2010/main" val="36585237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secHead" preserve="1">
  <p:cSld name="ส่วนหัวของส่วน">
    <p:spTree>
      <p:nvGrpSpPr>
        <p:cNvPr id="1" name=""/>
        <p:cNvGrpSpPr/>
        <p:nvPr/>
      </p:nvGrpSpPr>
      <p:grpSpPr>
        <a:xfrm>
          <a:off x="0" y="0"/>
          <a:ext cx="0" cy="0"/>
          <a:chOff x="0" y="0"/>
          <a:chExt cx="0" cy="0"/>
        </a:xfrm>
      </p:grpSpPr>
      <p:sp>
        <p:nvSpPr>
          <p:cNvPr id="7" name="สี่เหลี่ยมผืนผ้า 6"/>
          <p:cNvSpPr/>
          <p:nvPr userDrawn="1"/>
        </p:nvSpPr>
        <p:spPr>
          <a:xfrm>
            <a:off x="335360" y="356660"/>
            <a:ext cx="11425269" cy="61242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65" name="กลุ่ม 64"/>
          <p:cNvGrpSpPr/>
          <p:nvPr userDrawn="1"/>
        </p:nvGrpSpPr>
        <p:grpSpPr>
          <a:xfrm>
            <a:off x="1295468" y="860649"/>
            <a:ext cx="9957331" cy="4997409"/>
            <a:chOff x="971600" y="645485"/>
            <a:chExt cx="7467998" cy="3748057"/>
          </a:xfrm>
        </p:grpSpPr>
        <p:sp>
          <p:nvSpPr>
            <p:cNvPr id="66" name="บวก 65"/>
            <p:cNvSpPr/>
            <p:nvPr userDrawn="1"/>
          </p:nvSpPr>
          <p:spPr>
            <a:xfrm rot="20706355">
              <a:off x="3438398" y="6454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7" name="บวก 66"/>
            <p:cNvSpPr/>
            <p:nvPr userDrawn="1"/>
          </p:nvSpPr>
          <p:spPr>
            <a:xfrm rot="17093645" flipH="1">
              <a:off x="1006423" y="332607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8" name="บวก 67"/>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9" name="บวก 68"/>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0" name="วงรี 69"/>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1" name="วงรี 70"/>
            <p:cNvSpPr/>
            <p:nvPr userDrawn="1"/>
          </p:nvSpPr>
          <p:spPr>
            <a:xfrm>
              <a:off x="7142612"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2" name="วงรี 71"/>
            <p:cNvSpPr/>
            <p:nvPr userDrawn="1"/>
          </p:nvSpPr>
          <p:spPr>
            <a:xfrm>
              <a:off x="2267744"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3" name="สามเหลี่ยมหน้าจั่ว 72"/>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4" name="สามเหลี่ยมหน้าจั่ว 73"/>
            <p:cNvSpPr/>
            <p:nvPr userDrawn="1"/>
          </p:nvSpPr>
          <p:spPr>
            <a:xfrm rot="1783205">
              <a:off x="4103960" y="428554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5" name="สามเหลี่ยมหน้าจั่ว 74"/>
            <p:cNvSpPr/>
            <p:nvPr userDrawn="1"/>
          </p:nvSpPr>
          <p:spPr>
            <a:xfrm rot="19585674">
              <a:off x="1346802" y="235572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6" name="สามเหลี่ยมหน้าจั่ว 75"/>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7" name="วงรี 76"/>
            <p:cNvSpPr/>
            <p:nvPr userDrawn="1"/>
          </p:nvSpPr>
          <p:spPr>
            <a:xfrm>
              <a:off x="971600" y="183007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8" name="กลุ่ม 7"/>
          <p:cNvGrpSpPr/>
          <p:nvPr userDrawn="1"/>
        </p:nvGrpSpPr>
        <p:grpSpPr>
          <a:xfrm>
            <a:off x="335361" y="356660"/>
            <a:ext cx="11425271" cy="6124221"/>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sp>
        <p:nvSpPr>
          <p:cNvPr id="3" name="ตัวแทนข้อความ 2"/>
          <p:cNvSpPr>
            <a:spLocks noGrp="1"/>
          </p:cNvSpPr>
          <p:nvPr>
            <p:ph type="body" idx="1"/>
          </p:nvPr>
        </p:nvSpPr>
        <p:spPr>
          <a:xfrm>
            <a:off x="963084" y="2906713"/>
            <a:ext cx="10363200" cy="1500187"/>
          </a:xfrm>
          <a:prstGeom prst="rect">
            <a:avLst/>
          </a:prstGeom>
        </p:spPr>
        <p:txBody>
          <a:bodyPr anchor="b"/>
          <a:lstStyle>
            <a:lvl1pPr marL="0" indent="0">
              <a:buNone/>
              <a:defRPr sz="2667">
                <a:solidFill>
                  <a:schemeClr val="tx1">
                    <a:tint val="75000"/>
                  </a:schemeClr>
                </a:solidFill>
              </a:defRPr>
            </a:lvl1pPr>
            <a:lvl2pPr marL="609570" indent="0">
              <a:buNone/>
              <a:defRPr sz="2400">
                <a:solidFill>
                  <a:schemeClr val="tx1">
                    <a:tint val="75000"/>
                  </a:schemeClr>
                </a:solidFill>
              </a:defRPr>
            </a:lvl2pPr>
            <a:lvl3pPr marL="1219140" indent="0">
              <a:buNone/>
              <a:defRPr sz="2133">
                <a:solidFill>
                  <a:schemeClr val="tx1">
                    <a:tint val="75000"/>
                  </a:schemeClr>
                </a:solidFill>
              </a:defRPr>
            </a:lvl3pPr>
            <a:lvl4pPr marL="1828709" indent="0">
              <a:buNone/>
              <a:defRPr sz="1867">
                <a:solidFill>
                  <a:schemeClr val="tx1">
                    <a:tint val="75000"/>
                  </a:schemeClr>
                </a:solidFill>
              </a:defRPr>
            </a:lvl4pPr>
            <a:lvl5pPr marL="2438278" indent="0">
              <a:buNone/>
              <a:defRPr sz="1867">
                <a:solidFill>
                  <a:schemeClr val="tx1">
                    <a:tint val="75000"/>
                  </a:schemeClr>
                </a:solidFill>
              </a:defRPr>
            </a:lvl5pPr>
            <a:lvl6pPr marL="3047848" indent="0">
              <a:buNone/>
              <a:defRPr sz="1867">
                <a:solidFill>
                  <a:schemeClr val="tx1">
                    <a:tint val="75000"/>
                  </a:schemeClr>
                </a:solidFill>
              </a:defRPr>
            </a:lvl6pPr>
            <a:lvl7pPr marL="3657418" indent="0">
              <a:buNone/>
              <a:defRPr sz="1867">
                <a:solidFill>
                  <a:schemeClr val="tx1">
                    <a:tint val="75000"/>
                  </a:schemeClr>
                </a:solidFill>
              </a:defRPr>
            </a:lvl7pPr>
            <a:lvl8pPr marL="4266987" indent="0">
              <a:buNone/>
              <a:defRPr sz="1867">
                <a:solidFill>
                  <a:schemeClr val="tx1">
                    <a:tint val="75000"/>
                  </a:schemeClr>
                </a:solidFill>
              </a:defRPr>
            </a:lvl8pPr>
            <a:lvl9pPr marL="4876557" indent="0">
              <a:buNone/>
              <a:defRPr sz="1867">
                <a:solidFill>
                  <a:schemeClr val="tx1">
                    <a:tint val="75000"/>
                  </a:schemeClr>
                </a:solidFill>
              </a:defRPr>
            </a:lvl9pPr>
          </a:lstStyle>
          <a:p>
            <a:pPr lvl="0"/>
            <a:r>
              <a:rPr lang="th-TH"/>
              <a:t>คลิกเพื่อแก้ไขลักษณะของข้อความต้นแบบ</a:t>
            </a:r>
          </a:p>
        </p:txBody>
      </p:sp>
      <p:sp>
        <p:nvSpPr>
          <p:cNvPr id="4" name="ตัวแทนวันที่ 3"/>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11/03/66</a:t>
            </a:fld>
            <a:endParaRPr lang="th-TH">
              <a:solidFill>
                <a:prstClr val="black">
                  <a:tint val="75000"/>
                </a:prstClr>
              </a:solidFill>
            </a:endParaRPr>
          </a:p>
        </p:txBody>
      </p:sp>
      <p:sp>
        <p:nvSpPr>
          <p:cNvPr id="5" name="ตัวแทนท้ายกระดาษ 4"/>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6" name="ตัวแทนหมายเลขภาพนิ่ง 5"/>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grpSp>
        <p:nvGrpSpPr>
          <p:cNvPr id="44" name="กลุ่ม 43"/>
          <p:cNvGrpSpPr/>
          <p:nvPr userDrawn="1"/>
        </p:nvGrpSpPr>
        <p:grpSpPr>
          <a:xfrm>
            <a:off x="8592279" y="131175"/>
            <a:ext cx="3015709" cy="600000"/>
            <a:chOff x="3289945" y="3405879"/>
            <a:chExt cx="2261782" cy="450000"/>
          </a:xfrm>
        </p:grpSpPr>
        <p:sp>
          <p:nvSpPr>
            <p:cNvPr id="45" name="วงรี 44"/>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6" name="วงรี 45"/>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7" name="วงรี 46"/>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8" name="วงรี 47"/>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pic>
        <p:nvPicPr>
          <p:cNvPr id="49" name="รูปภาพ 4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431381" y="1083865"/>
            <a:ext cx="552659" cy="593295"/>
          </a:xfrm>
          <a:prstGeom prst="rect">
            <a:avLst/>
          </a:prstGeom>
        </p:spPr>
      </p:pic>
      <p:pic>
        <p:nvPicPr>
          <p:cNvPr id="50" name="รูปภาพ 4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941034" y="2115124"/>
            <a:ext cx="755841" cy="804605"/>
          </a:xfrm>
          <a:prstGeom prst="rect">
            <a:avLst/>
          </a:prstGeom>
        </p:spPr>
      </p:pic>
      <p:pic>
        <p:nvPicPr>
          <p:cNvPr id="51" name="รูปภาพ 5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96109" y="3540737"/>
            <a:ext cx="552659" cy="593295"/>
          </a:xfrm>
          <a:prstGeom prst="rect">
            <a:avLst/>
          </a:prstGeom>
        </p:spPr>
      </p:pic>
      <p:grpSp>
        <p:nvGrpSpPr>
          <p:cNvPr id="52" name="กลุ่ม 51"/>
          <p:cNvGrpSpPr/>
          <p:nvPr userDrawn="1"/>
        </p:nvGrpSpPr>
        <p:grpSpPr>
          <a:xfrm>
            <a:off x="9734200" y="4698793"/>
            <a:ext cx="4005304" cy="3723936"/>
            <a:chOff x="7300650" y="3524095"/>
            <a:chExt cx="3003978" cy="2792952"/>
          </a:xfrm>
        </p:grpSpPr>
        <p:sp>
          <p:nvSpPr>
            <p:cNvPr id="53" name="เมฆ 52"/>
            <p:cNvSpPr/>
            <p:nvPr/>
          </p:nvSpPr>
          <p:spPr>
            <a:xfrm rot="20459731">
              <a:off x="7300650" y="4141461"/>
              <a:ext cx="3003978" cy="2175586"/>
            </a:xfrm>
            <a:prstGeom prst="cloud">
              <a:avLst/>
            </a:prstGeom>
            <a:solidFill>
              <a:schemeClr val="accent4">
                <a:lumMod val="60000"/>
                <a:lumOff val="40000"/>
              </a:schemeClr>
            </a:solidFill>
            <a:ln>
              <a:noFill/>
            </a:ln>
            <a:effectLst>
              <a:outerShdw blurRad="50800" dist="38100" dir="18900000" algn="b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54" name="รูปภาพ 5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6744888">
              <a:off x="7431239" y="3520583"/>
              <a:ext cx="1439928" cy="1446951"/>
            </a:xfrm>
            <a:prstGeom prst="rect">
              <a:avLst/>
            </a:prstGeom>
            <a:effectLst>
              <a:outerShdw blurRad="50800" dist="38100" dir="2700000" algn="tl" rotWithShape="0">
                <a:schemeClr val="accent4">
                  <a:alpha val="40000"/>
                </a:schemeClr>
              </a:outerShdw>
            </a:effectLst>
          </p:spPr>
        </p:pic>
        <p:pic>
          <p:nvPicPr>
            <p:cNvPr id="55" name="รูปภาพ 5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21428" y="4240925"/>
              <a:ext cx="380089" cy="404611"/>
            </a:xfrm>
            <a:prstGeom prst="rect">
              <a:avLst/>
            </a:prstGeom>
          </p:spPr>
        </p:pic>
        <p:pic>
          <p:nvPicPr>
            <p:cNvPr id="56" name="รูปภาพ 5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73310" y="4812594"/>
              <a:ext cx="250890" cy="269338"/>
            </a:xfrm>
            <a:prstGeom prst="rect">
              <a:avLst/>
            </a:prstGeom>
          </p:spPr>
        </p:pic>
      </p:grpSp>
      <p:grpSp>
        <p:nvGrpSpPr>
          <p:cNvPr id="57" name="กลุ่ม 56"/>
          <p:cNvGrpSpPr/>
          <p:nvPr userDrawn="1"/>
        </p:nvGrpSpPr>
        <p:grpSpPr>
          <a:xfrm>
            <a:off x="-1667293" y="-1319217"/>
            <a:ext cx="4005304" cy="3234361"/>
            <a:chOff x="-1250470" y="-989413"/>
            <a:chExt cx="3003978" cy="2425771"/>
          </a:xfrm>
        </p:grpSpPr>
        <p:sp>
          <p:nvSpPr>
            <p:cNvPr id="58" name="เมฆ 57"/>
            <p:cNvSpPr/>
            <p:nvPr/>
          </p:nvSpPr>
          <p:spPr>
            <a:xfrm rot="20459731">
              <a:off x="-1250470" y="-989413"/>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59" name="รูปภาพ 5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9595" y="478258"/>
              <a:ext cx="1094972" cy="958100"/>
            </a:xfrm>
            <a:prstGeom prst="rect">
              <a:avLst/>
            </a:prstGeom>
            <a:effectLst>
              <a:outerShdw blurRad="50800" dist="38100" dir="2700000" algn="tl" rotWithShape="0">
                <a:schemeClr val="accent4">
                  <a:alpha val="40000"/>
                </a:schemeClr>
              </a:outerShdw>
            </a:effectLst>
          </p:spPr>
        </p:pic>
        <p:pic>
          <p:nvPicPr>
            <p:cNvPr id="60" name="รูปภาพ 5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788" y="98381"/>
              <a:ext cx="359219" cy="385632"/>
            </a:xfrm>
            <a:prstGeom prst="rect">
              <a:avLst/>
            </a:prstGeom>
          </p:spPr>
        </p:pic>
      </p:grpSp>
      <p:pic>
        <p:nvPicPr>
          <p:cNvPr id="61" name="รูปภาพ 60"/>
          <p:cNvPicPr>
            <a:picLocks noChangeAspect="1"/>
          </p:cNvPicPr>
          <p:nvPr userDrawn="1"/>
        </p:nvPicPr>
        <p:blipFill rotWithShape="1">
          <a:blip r:embed="rId7">
            <a:extLst>
              <a:ext uri="{BEBA8EAE-BF5A-486C-A8C5-ECC9F3942E4B}">
                <a14:imgProps xmlns:a14="http://schemas.microsoft.com/office/drawing/2010/main">
                  <a14:imgLayer r:embed="rId8">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rot="19559313">
            <a:off x="10770040" y="3866963"/>
            <a:ext cx="415845" cy="462168"/>
          </a:xfrm>
          <a:prstGeom prst="rect">
            <a:avLst/>
          </a:prstGeom>
        </p:spPr>
      </p:pic>
      <p:sp>
        <p:nvSpPr>
          <p:cNvPr id="62" name="เมฆ 61"/>
          <p:cNvSpPr/>
          <p:nvPr userDrawn="1"/>
        </p:nvSpPr>
        <p:spPr>
          <a:xfrm rot="2681053">
            <a:off x="-1842172" y="5749448"/>
            <a:ext cx="4005304" cy="2900781"/>
          </a:xfrm>
          <a:prstGeom prst="cloud">
            <a:avLst/>
          </a:prstGeom>
          <a:solidFill>
            <a:schemeClr val="accent4">
              <a:lumMod val="60000"/>
              <a:lumOff val="40000"/>
            </a:schemeClr>
          </a:solidFill>
          <a:ln>
            <a:noFill/>
          </a:ln>
          <a:effectLst>
            <a:outerShdw blurRad="50800" dist="38100" dir="18900000" algn="b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63" name="รูปภาพ 6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348769" y="5248112"/>
            <a:ext cx="755841" cy="804605"/>
          </a:xfrm>
          <a:prstGeom prst="rect">
            <a:avLst/>
          </a:prstGeom>
        </p:spPr>
      </p:pic>
      <p:sp>
        <p:nvSpPr>
          <p:cNvPr id="2" name="ชื่อเรื่อง 1"/>
          <p:cNvSpPr>
            <a:spLocks noGrp="1"/>
          </p:cNvSpPr>
          <p:nvPr>
            <p:ph type="title"/>
          </p:nvPr>
        </p:nvSpPr>
        <p:spPr>
          <a:xfrm>
            <a:off x="1045200" y="615900"/>
            <a:ext cx="10363200" cy="1362075"/>
          </a:xfrm>
          <a:prstGeom prst="rect">
            <a:avLst/>
          </a:prstGeom>
        </p:spPr>
        <p:txBody>
          <a:bodyPr anchor="t"/>
          <a:lstStyle>
            <a:lvl1pPr algn="ctr">
              <a:defRPr sz="5333" b="1" cap="all"/>
            </a:lvl1pPr>
          </a:lstStyle>
          <a:p>
            <a:r>
              <a:rPr lang="th-TH"/>
              <a:t>คลิกเพื่อแก้ไขลักษณะชื่อเรื่องต้นแบบ</a:t>
            </a:r>
          </a:p>
        </p:txBody>
      </p:sp>
      <p:pic>
        <p:nvPicPr>
          <p:cNvPr id="64" name="รูปภาพ 63"/>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rot="19789920">
            <a:off x="1565833" y="1388696"/>
            <a:ext cx="640737" cy="719317"/>
          </a:xfrm>
          <a:prstGeom prst="rect">
            <a:avLst/>
          </a:prstGeom>
        </p:spPr>
      </p:pic>
    </p:spTree>
    <p:extLst>
      <p:ext uri="{BB962C8B-B14F-4D97-AF65-F5344CB8AC3E}">
        <p14:creationId xmlns:p14="http://schemas.microsoft.com/office/powerpoint/2010/main" val="38194787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การเปรียบเทียบ">
    <p:spTree>
      <p:nvGrpSpPr>
        <p:cNvPr id="1" name=""/>
        <p:cNvGrpSpPr/>
        <p:nvPr/>
      </p:nvGrpSpPr>
      <p:grpSpPr>
        <a:xfrm>
          <a:off x="0" y="0"/>
          <a:ext cx="0" cy="0"/>
          <a:chOff x="0" y="0"/>
          <a:chExt cx="0" cy="0"/>
        </a:xfrm>
      </p:grpSpPr>
      <p:sp>
        <p:nvSpPr>
          <p:cNvPr id="10" name="สี่เหลี่ยมผืนผ้า 9"/>
          <p:cNvSpPr/>
          <p:nvPr userDrawn="1"/>
        </p:nvSpPr>
        <p:spPr>
          <a:xfrm>
            <a:off x="335360" y="356660"/>
            <a:ext cx="11425269" cy="61242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11" name="กลุ่ม 10"/>
          <p:cNvGrpSpPr/>
          <p:nvPr userDrawn="1"/>
        </p:nvGrpSpPr>
        <p:grpSpPr>
          <a:xfrm>
            <a:off x="335361" y="356660"/>
            <a:ext cx="11425271" cy="6124221"/>
            <a:chOff x="-29030" y="17128"/>
            <a:chExt cx="9151241" cy="5109244"/>
          </a:xfrm>
        </p:grpSpPr>
        <p:grpSp>
          <p:nvGrpSpPr>
            <p:cNvPr id="12" name="กลุ่ม 11"/>
            <p:cNvGrpSpPr/>
            <p:nvPr/>
          </p:nvGrpSpPr>
          <p:grpSpPr>
            <a:xfrm>
              <a:off x="187436" y="17128"/>
              <a:ext cx="8652652" cy="5109244"/>
              <a:chOff x="187436" y="17128"/>
              <a:chExt cx="8652652" cy="5109244"/>
            </a:xfrm>
          </p:grpSpPr>
          <p:cxnSp>
            <p:nvCxnSpPr>
              <p:cNvPr id="26"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4"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5"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6"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3" name="กลุ่ม 12"/>
            <p:cNvGrpSpPr/>
            <p:nvPr/>
          </p:nvGrpSpPr>
          <p:grpSpPr>
            <a:xfrm>
              <a:off x="-29030" y="263553"/>
              <a:ext cx="9151241" cy="4703748"/>
              <a:chOff x="-29030" y="263553"/>
              <a:chExt cx="9151241" cy="4703748"/>
            </a:xfrm>
          </p:grpSpPr>
          <p:cxnSp>
            <p:nvCxnSpPr>
              <p:cNvPr id="14"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3"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nvGrpSpPr>
          <p:cNvPr id="60" name="กลุ่ม 59"/>
          <p:cNvGrpSpPr/>
          <p:nvPr userDrawn="1"/>
        </p:nvGrpSpPr>
        <p:grpSpPr>
          <a:xfrm>
            <a:off x="417020" y="56659"/>
            <a:ext cx="3015709" cy="600000"/>
            <a:chOff x="3289945" y="3405879"/>
            <a:chExt cx="2261782" cy="450000"/>
          </a:xfrm>
        </p:grpSpPr>
        <p:sp>
          <p:nvSpPr>
            <p:cNvPr id="61" name="วงรี 60"/>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2" name="วงรี 61"/>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3" name="วงรี 62"/>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4" name="วงรี 63"/>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65" name="เมฆ 64"/>
          <p:cNvSpPr/>
          <p:nvPr userDrawn="1"/>
        </p:nvSpPr>
        <p:spPr>
          <a:xfrm rot="18660748" flipH="1">
            <a:off x="9974905" y="5030488"/>
            <a:ext cx="4005304" cy="2900781"/>
          </a:xfrm>
          <a:prstGeom prst="cloud">
            <a:avLst/>
          </a:prstGeom>
          <a:solidFill>
            <a:schemeClr val="accent4">
              <a:lumMod val="60000"/>
              <a:lumOff val="40000"/>
            </a:schemeClr>
          </a:solidFill>
          <a:ln>
            <a:noFill/>
          </a:ln>
          <a:effectLst>
            <a:outerShdw blurRad="50800" dist="38100" dir="18900000" algn="b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66" name="รูปภาพ 6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10576419" y="5240623"/>
            <a:ext cx="1561941" cy="1569560"/>
          </a:xfrm>
          <a:prstGeom prst="rect">
            <a:avLst/>
          </a:prstGeom>
          <a:effectLst>
            <a:outerShdw blurRad="50800" dist="38100" dir="2700000" algn="tl" rotWithShape="0">
              <a:schemeClr val="accent4">
                <a:alpha val="40000"/>
              </a:schemeClr>
            </a:outerShdw>
          </a:effectLst>
        </p:spPr>
      </p:pic>
      <p:grpSp>
        <p:nvGrpSpPr>
          <p:cNvPr id="67" name="กลุ่ม 66"/>
          <p:cNvGrpSpPr/>
          <p:nvPr userDrawn="1"/>
        </p:nvGrpSpPr>
        <p:grpSpPr>
          <a:xfrm>
            <a:off x="10189347" y="-1498904"/>
            <a:ext cx="4005304" cy="2900781"/>
            <a:chOff x="7642010" y="-1124178"/>
            <a:chExt cx="3003978" cy="2175586"/>
          </a:xfrm>
        </p:grpSpPr>
        <p:sp>
          <p:nvSpPr>
            <p:cNvPr id="68" name="เมฆ 67"/>
            <p:cNvSpPr/>
            <p:nvPr/>
          </p:nvSpPr>
          <p:spPr>
            <a:xfrm rot="13012439" flipH="1">
              <a:off x="7642010" y="-1124178"/>
              <a:ext cx="3003978" cy="2175586"/>
            </a:xfrm>
            <a:prstGeom prst="cloud">
              <a:avLst/>
            </a:prstGeom>
            <a:solidFill>
              <a:schemeClr val="accent4">
                <a:lumMod val="60000"/>
                <a:lumOff val="40000"/>
              </a:schemeClr>
            </a:solidFill>
            <a:ln>
              <a:noFill/>
            </a:ln>
            <a:effectLst>
              <a:outerShdw blurRad="50800" dist="38100" dir="13500000" algn="b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69" name="รูปภาพ 6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05410" y="63329"/>
              <a:ext cx="250890" cy="269338"/>
            </a:xfrm>
            <a:prstGeom prst="rect">
              <a:avLst/>
            </a:prstGeom>
          </p:spPr>
        </p:pic>
        <p:pic>
          <p:nvPicPr>
            <p:cNvPr id="70" name="รูปภาพ 69"/>
            <p:cNvPicPr>
              <a:picLocks noChangeAspect="1"/>
            </p:cNvPicPr>
            <p:nvPr/>
          </p:nvPicPr>
          <p:blipFill rotWithShape="1">
            <a:blip r:embed="rId4">
              <a:extLst>
                <a:ext uri="{BEBA8EAE-BF5A-486C-A8C5-ECC9F3942E4B}">
                  <a14:imgProps xmlns:a14="http://schemas.microsoft.com/office/drawing/2010/main">
                    <a14:imgLayer r:embed="rId5">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8657777" y="352276"/>
              <a:ext cx="325391" cy="361638"/>
            </a:xfrm>
            <a:prstGeom prst="rect">
              <a:avLst/>
            </a:prstGeom>
          </p:spPr>
        </p:pic>
      </p:grpSp>
      <p:grpSp>
        <p:nvGrpSpPr>
          <p:cNvPr id="71" name="กลุ่ม 70"/>
          <p:cNvGrpSpPr/>
          <p:nvPr userDrawn="1"/>
        </p:nvGrpSpPr>
        <p:grpSpPr>
          <a:xfrm>
            <a:off x="26941" y="5439265"/>
            <a:ext cx="1718201" cy="1446121"/>
            <a:chOff x="20204" y="4079447"/>
            <a:chExt cx="1288651" cy="1084591"/>
          </a:xfrm>
        </p:grpSpPr>
        <p:pic>
          <p:nvPicPr>
            <p:cNvPr id="72" name="รูปภาพ 7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204" y="4366818"/>
              <a:ext cx="1288651" cy="797220"/>
            </a:xfrm>
            <a:prstGeom prst="rect">
              <a:avLst/>
            </a:prstGeom>
            <a:effectLst>
              <a:outerShdw blurRad="50800" dist="25400" dir="10800000" algn="r" rotWithShape="0">
                <a:schemeClr val="accent4">
                  <a:alpha val="40000"/>
                </a:schemeClr>
              </a:outerShdw>
            </a:effectLst>
          </p:spPr>
        </p:pic>
        <p:pic>
          <p:nvPicPr>
            <p:cNvPr id="73" name="รูปภาพ 72"/>
            <p:cNvPicPr>
              <a:picLocks noChangeAspect="1"/>
            </p:cNvPicPr>
            <p:nvPr/>
          </p:nvPicPr>
          <p:blipFill rotWithShape="1">
            <a:blip r:embed="rId7" cstate="print">
              <a:extLst>
                <a:ext uri="{BEBA8EAE-BF5A-486C-A8C5-ECC9F3942E4B}">
                  <a14:imgProps xmlns:a14="http://schemas.microsoft.com/office/drawing/2010/main">
                    <a14:imgLayer r:embed="rId8">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322589" y="4079447"/>
              <a:ext cx="263243" cy="292567"/>
            </a:xfrm>
            <a:prstGeom prst="rect">
              <a:avLst/>
            </a:prstGeom>
          </p:spPr>
        </p:pic>
      </p:grpSp>
      <p:grpSp>
        <p:nvGrpSpPr>
          <p:cNvPr id="47" name="กลุ่ม 46"/>
          <p:cNvGrpSpPr/>
          <p:nvPr userDrawn="1"/>
        </p:nvGrpSpPr>
        <p:grpSpPr>
          <a:xfrm>
            <a:off x="1295468" y="860649"/>
            <a:ext cx="9957331" cy="4997409"/>
            <a:chOff x="971600" y="645485"/>
            <a:chExt cx="7467998" cy="3748057"/>
          </a:xfrm>
        </p:grpSpPr>
        <p:sp>
          <p:nvSpPr>
            <p:cNvPr id="48" name="บวก 47"/>
            <p:cNvSpPr/>
            <p:nvPr userDrawn="1"/>
          </p:nvSpPr>
          <p:spPr>
            <a:xfrm rot="20706355">
              <a:off x="3438398" y="6454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9" name="บวก 48"/>
            <p:cNvSpPr/>
            <p:nvPr userDrawn="1"/>
          </p:nvSpPr>
          <p:spPr>
            <a:xfrm rot="17093645" flipH="1">
              <a:off x="1006423" y="332607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0" name="บวก 49"/>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1" name="บวก 50"/>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2" name="วงรี 51"/>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3" name="วงรี 52"/>
            <p:cNvSpPr/>
            <p:nvPr userDrawn="1"/>
          </p:nvSpPr>
          <p:spPr>
            <a:xfrm>
              <a:off x="7142612"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4" name="วงรี 53"/>
            <p:cNvSpPr/>
            <p:nvPr userDrawn="1"/>
          </p:nvSpPr>
          <p:spPr>
            <a:xfrm>
              <a:off x="2267744"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5" name="สามเหลี่ยมหน้าจั่ว 54"/>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6" name="สามเหลี่ยมหน้าจั่ว 55"/>
            <p:cNvSpPr/>
            <p:nvPr userDrawn="1"/>
          </p:nvSpPr>
          <p:spPr>
            <a:xfrm rot="1783205">
              <a:off x="4103960" y="428554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7" name="สามเหลี่ยมหน้าจั่ว 56"/>
            <p:cNvSpPr/>
            <p:nvPr userDrawn="1"/>
          </p:nvSpPr>
          <p:spPr>
            <a:xfrm rot="19585674">
              <a:off x="1346802" y="235572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8" name="สามเหลี่ยมหน้าจั่ว 57"/>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9" name="วงรี 58"/>
            <p:cNvSpPr/>
            <p:nvPr userDrawn="1"/>
          </p:nvSpPr>
          <p:spPr>
            <a:xfrm>
              <a:off x="971600" y="183007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2" name="ชื่อเรื่อง 1"/>
          <p:cNvSpPr>
            <a:spLocks noGrp="1"/>
          </p:cNvSpPr>
          <p:nvPr>
            <p:ph type="title"/>
          </p:nvPr>
        </p:nvSpPr>
        <p:spPr>
          <a:xfrm>
            <a:off x="609600" y="274639"/>
            <a:ext cx="10972800" cy="1143000"/>
          </a:xfrm>
          <a:prstGeom prst="rect">
            <a:avLst/>
          </a:prstGeom>
        </p:spPr>
        <p:txBody>
          <a:bodyPr/>
          <a:lstStyle>
            <a:lvl1pPr>
              <a:defRPr/>
            </a:lvl1pPr>
          </a:lstStyle>
          <a:p>
            <a:r>
              <a:rPr lang="th-TH"/>
              <a:t>คลิกเพื่อแก้ไขลักษณะชื่อเรื่องต้นแบบ</a:t>
            </a:r>
          </a:p>
        </p:txBody>
      </p:sp>
      <p:sp>
        <p:nvSpPr>
          <p:cNvPr id="3" name="ตัวแทนข้อความ 2"/>
          <p:cNvSpPr>
            <a:spLocks noGrp="1"/>
          </p:cNvSpPr>
          <p:nvPr>
            <p:ph type="body" idx="1"/>
          </p:nvPr>
        </p:nvSpPr>
        <p:spPr>
          <a:xfrm>
            <a:off x="609600" y="1535113"/>
            <a:ext cx="5386917" cy="639763"/>
          </a:xfrm>
          <a:prstGeom prst="rect">
            <a:avLst/>
          </a:prstGeom>
        </p:spPr>
        <p:txBody>
          <a:bodyPr anchor="b"/>
          <a:lstStyle>
            <a:lvl1pPr marL="0" indent="0">
              <a:buNone/>
              <a:defRPr sz="3200" b="1"/>
            </a:lvl1pPr>
            <a:lvl2pPr marL="609570" indent="0">
              <a:buNone/>
              <a:defRPr sz="2667" b="1"/>
            </a:lvl2pPr>
            <a:lvl3pPr marL="1219140" indent="0">
              <a:buNone/>
              <a:defRPr sz="2400" b="1"/>
            </a:lvl3pPr>
            <a:lvl4pPr marL="1828709" indent="0">
              <a:buNone/>
              <a:defRPr sz="2133" b="1"/>
            </a:lvl4pPr>
            <a:lvl5pPr marL="2438278" indent="0">
              <a:buNone/>
              <a:defRPr sz="2133" b="1"/>
            </a:lvl5pPr>
            <a:lvl6pPr marL="3047848" indent="0">
              <a:buNone/>
              <a:defRPr sz="2133" b="1"/>
            </a:lvl6pPr>
            <a:lvl7pPr marL="3657418" indent="0">
              <a:buNone/>
              <a:defRPr sz="2133" b="1"/>
            </a:lvl7pPr>
            <a:lvl8pPr marL="4266987" indent="0">
              <a:buNone/>
              <a:defRPr sz="2133" b="1"/>
            </a:lvl8pPr>
            <a:lvl9pPr marL="4876557" indent="0">
              <a:buNone/>
              <a:defRPr sz="2133" b="1"/>
            </a:lvl9pPr>
          </a:lstStyle>
          <a:p>
            <a:pPr lvl="0"/>
            <a:r>
              <a:rPr lang="th-TH"/>
              <a:t>คลิกเพื่อแก้ไขลักษณะของข้อความต้นแบบ</a:t>
            </a:r>
          </a:p>
        </p:txBody>
      </p:sp>
      <p:sp>
        <p:nvSpPr>
          <p:cNvPr id="4" name="ตัวแทนเนื้อหา 3"/>
          <p:cNvSpPr>
            <a:spLocks noGrp="1"/>
          </p:cNvSpPr>
          <p:nvPr>
            <p:ph sz="half" idx="2"/>
          </p:nvPr>
        </p:nvSpPr>
        <p:spPr>
          <a:xfrm>
            <a:off x="609600" y="2174875"/>
            <a:ext cx="5386917" cy="3951288"/>
          </a:xfrm>
          <a:prstGeom prst="rect">
            <a:avLst/>
          </a:prstGeo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th-TH"/>
              <a:t>คลิกเพื่อแก้ไขลักษณะของข้อความต้นแบบ</a:t>
            </a:r>
          </a:p>
          <a:p>
            <a:pPr lvl="1"/>
            <a:r>
              <a:rPr lang="th-TH"/>
              <a:t>ระดับที่สอง</a:t>
            </a:r>
          </a:p>
          <a:p>
            <a:pPr lvl="2"/>
            <a:r>
              <a:rPr lang="th-TH"/>
              <a:t>ระดับที่สาม</a:t>
            </a:r>
          </a:p>
          <a:p>
            <a:pPr lvl="3"/>
            <a:r>
              <a:rPr lang="th-TH"/>
              <a:t>ระดับที่สี่</a:t>
            </a:r>
          </a:p>
          <a:p>
            <a:pPr lvl="4"/>
            <a:r>
              <a:rPr lang="th-TH"/>
              <a:t>ระดับที่ห้า</a:t>
            </a:r>
          </a:p>
        </p:txBody>
      </p:sp>
      <p:sp>
        <p:nvSpPr>
          <p:cNvPr id="5" name="ตัวแทนข้อความ 4"/>
          <p:cNvSpPr>
            <a:spLocks noGrp="1"/>
          </p:cNvSpPr>
          <p:nvPr>
            <p:ph type="body" sz="quarter" idx="3"/>
          </p:nvPr>
        </p:nvSpPr>
        <p:spPr>
          <a:xfrm>
            <a:off x="6193370" y="1535113"/>
            <a:ext cx="5389033" cy="639763"/>
          </a:xfrm>
          <a:prstGeom prst="rect">
            <a:avLst/>
          </a:prstGeom>
        </p:spPr>
        <p:txBody>
          <a:bodyPr anchor="b"/>
          <a:lstStyle>
            <a:lvl1pPr marL="0" indent="0">
              <a:buNone/>
              <a:defRPr sz="3200" b="1"/>
            </a:lvl1pPr>
            <a:lvl2pPr marL="609570" indent="0">
              <a:buNone/>
              <a:defRPr sz="2667" b="1"/>
            </a:lvl2pPr>
            <a:lvl3pPr marL="1219140" indent="0">
              <a:buNone/>
              <a:defRPr sz="2400" b="1"/>
            </a:lvl3pPr>
            <a:lvl4pPr marL="1828709" indent="0">
              <a:buNone/>
              <a:defRPr sz="2133" b="1"/>
            </a:lvl4pPr>
            <a:lvl5pPr marL="2438278" indent="0">
              <a:buNone/>
              <a:defRPr sz="2133" b="1"/>
            </a:lvl5pPr>
            <a:lvl6pPr marL="3047848" indent="0">
              <a:buNone/>
              <a:defRPr sz="2133" b="1"/>
            </a:lvl6pPr>
            <a:lvl7pPr marL="3657418" indent="0">
              <a:buNone/>
              <a:defRPr sz="2133" b="1"/>
            </a:lvl7pPr>
            <a:lvl8pPr marL="4266987" indent="0">
              <a:buNone/>
              <a:defRPr sz="2133" b="1"/>
            </a:lvl8pPr>
            <a:lvl9pPr marL="4876557" indent="0">
              <a:buNone/>
              <a:defRPr sz="2133" b="1"/>
            </a:lvl9pPr>
          </a:lstStyle>
          <a:p>
            <a:pPr lvl="0"/>
            <a:r>
              <a:rPr lang="th-TH"/>
              <a:t>คลิกเพื่อแก้ไขลักษณะของข้อความต้นแบบ</a:t>
            </a:r>
          </a:p>
        </p:txBody>
      </p:sp>
      <p:sp>
        <p:nvSpPr>
          <p:cNvPr id="6" name="ตัวแทนเนื้อหา 5"/>
          <p:cNvSpPr>
            <a:spLocks noGrp="1"/>
          </p:cNvSpPr>
          <p:nvPr>
            <p:ph sz="quarter" idx="4"/>
          </p:nvPr>
        </p:nvSpPr>
        <p:spPr>
          <a:xfrm>
            <a:off x="6193370" y="2174875"/>
            <a:ext cx="5389033" cy="3951288"/>
          </a:xfrm>
          <a:prstGeom prst="rect">
            <a:avLst/>
          </a:prstGeo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th-TH"/>
              <a:t>คลิกเพื่อแก้ไขลักษณะของข้อความต้นแบบ</a:t>
            </a:r>
          </a:p>
          <a:p>
            <a:pPr lvl="1"/>
            <a:r>
              <a:rPr lang="th-TH"/>
              <a:t>ระดับที่สอง</a:t>
            </a:r>
          </a:p>
          <a:p>
            <a:pPr lvl="2"/>
            <a:r>
              <a:rPr lang="th-TH"/>
              <a:t>ระดับที่สาม</a:t>
            </a:r>
          </a:p>
          <a:p>
            <a:pPr lvl="3"/>
            <a:r>
              <a:rPr lang="th-TH"/>
              <a:t>ระดับที่สี่</a:t>
            </a:r>
          </a:p>
          <a:p>
            <a:pPr lvl="4"/>
            <a:r>
              <a:rPr lang="th-TH"/>
              <a:t>ระดับที่ห้า</a:t>
            </a:r>
          </a:p>
        </p:txBody>
      </p:sp>
      <p:sp>
        <p:nvSpPr>
          <p:cNvPr id="7" name="ตัวแทนวันที่ 6"/>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11/03/66</a:t>
            </a:fld>
            <a:endParaRPr lang="th-TH">
              <a:solidFill>
                <a:prstClr val="black">
                  <a:tint val="75000"/>
                </a:prstClr>
              </a:solidFill>
            </a:endParaRPr>
          </a:p>
        </p:txBody>
      </p:sp>
      <p:sp>
        <p:nvSpPr>
          <p:cNvPr id="8" name="ตัวแทนท้ายกระดาษ 7"/>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9" name="ตัวแทนหมายเลขภาพนิ่ง 8"/>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spTree>
    <p:extLst>
      <p:ext uri="{BB962C8B-B14F-4D97-AF65-F5344CB8AC3E}">
        <p14:creationId xmlns:p14="http://schemas.microsoft.com/office/powerpoint/2010/main" val="138753330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1_ส่วนหัวของส่วน">
    <p:spTree>
      <p:nvGrpSpPr>
        <p:cNvPr id="1" name=""/>
        <p:cNvGrpSpPr/>
        <p:nvPr/>
      </p:nvGrpSpPr>
      <p:grpSpPr>
        <a:xfrm>
          <a:off x="0" y="0"/>
          <a:ext cx="0" cy="0"/>
          <a:chOff x="0" y="0"/>
          <a:chExt cx="0" cy="0"/>
        </a:xfrm>
      </p:grpSpPr>
      <p:sp>
        <p:nvSpPr>
          <p:cNvPr id="7" name="สี่เหลี่ยมผืนผ้า 6"/>
          <p:cNvSpPr/>
          <p:nvPr userDrawn="1"/>
        </p:nvSpPr>
        <p:spPr>
          <a:xfrm>
            <a:off x="335360" y="356660"/>
            <a:ext cx="11425269" cy="61242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8" name="กลุ่ม 7"/>
          <p:cNvGrpSpPr/>
          <p:nvPr userDrawn="1"/>
        </p:nvGrpSpPr>
        <p:grpSpPr>
          <a:xfrm>
            <a:off x="335361" y="356660"/>
            <a:ext cx="11425271" cy="6124221"/>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sp>
        <p:nvSpPr>
          <p:cNvPr id="4" name="ตัวแทนวันที่ 3"/>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11/03/66</a:t>
            </a:fld>
            <a:endParaRPr lang="th-TH">
              <a:solidFill>
                <a:prstClr val="black">
                  <a:tint val="75000"/>
                </a:prstClr>
              </a:solidFill>
            </a:endParaRPr>
          </a:p>
        </p:txBody>
      </p:sp>
      <p:sp>
        <p:nvSpPr>
          <p:cNvPr id="5" name="ตัวแทนท้ายกระดาษ 4"/>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6" name="ตัวแทนหมายเลขภาพนิ่ง 5"/>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sp>
        <p:nvSpPr>
          <p:cNvPr id="78" name="เมฆ 77"/>
          <p:cNvSpPr/>
          <p:nvPr userDrawn="1"/>
        </p:nvSpPr>
        <p:spPr>
          <a:xfrm rot="1140269" flipH="1">
            <a:off x="9734200" y="-1343608"/>
            <a:ext cx="4005304" cy="2900781"/>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79" name="รูปภาพ 78"/>
          <p:cNvPicPr>
            <a:picLocks noChangeAspect="1"/>
          </p:cNvPicPr>
          <p:nvPr userDrawn="1"/>
        </p:nvPicPr>
        <p:blipFill rotWithShape="1">
          <a:blip r:embed="rId2">
            <a:extLst>
              <a:ext uri="{BEBA8EAE-BF5A-486C-A8C5-ECC9F3942E4B}">
                <a14:imgProps xmlns:a14="http://schemas.microsoft.com/office/drawing/2010/main">
                  <a14:imgLayer r:embed="rId3">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11047546" y="2539621"/>
            <a:ext cx="433855" cy="482184"/>
          </a:xfrm>
          <a:prstGeom prst="rect">
            <a:avLst/>
          </a:prstGeom>
        </p:spPr>
      </p:pic>
      <p:grpSp>
        <p:nvGrpSpPr>
          <p:cNvPr id="80" name="กลุ่ม 79"/>
          <p:cNvGrpSpPr/>
          <p:nvPr userDrawn="1"/>
        </p:nvGrpSpPr>
        <p:grpSpPr>
          <a:xfrm>
            <a:off x="469219" y="184343"/>
            <a:ext cx="3015709" cy="600000"/>
            <a:chOff x="3289945" y="3405879"/>
            <a:chExt cx="2261782" cy="450000"/>
          </a:xfrm>
        </p:grpSpPr>
        <p:sp>
          <p:nvSpPr>
            <p:cNvPr id="81" name="วงรี 80"/>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2" name="วงรี 81"/>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3" name="วงรี 82"/>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4" name="วงรี 83"/>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pic>
        <p:nvPicPr>
          <p:cNvPr id="88" name="รูปภาพ 8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971521" y="1091042"/>
            <a:ext cx="552659" cy="593295"/>
          </a:xfrm>
          <a:prstGeom prst="rect">
            <a:avLst/>
          </a:prstGeom>
        </p:spPr>
      </p:pic>
      <p:pic>
        <p:nvPicPr>
          <p:cNvPr id="89" name="รูปภาพ 88"/>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96109" y="4752523"/>
            <a:ext cx="552659" cy="593295"/>
          </a:xfrm>
          <a:prstGeom prst="rect">
            <a:avLst/>
          </a:prstGeom>
        </p:spPr>
      </p:pic>
      <p:pic>
        <p:nvPicPr>
          <p:cNvPr id="90" name="รูปภาพ 89"/>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651037" y="5707135"/>
            <a:ext cx="755841" cy="804605"/>
          </a:xfrm>
          <a:prstGeom prst="rect">
            <a:avLst/>
          </a:prstGeom>
        </p:spPr>
      </p:pic>
      <p:pic>
        <p:nvPicPr>
          <p:cNvPr id="91" name="รูปภาพ 90"/>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463722" y="1448659"/>
            <a:ext cx="861497" cy="967152"/>
          </a:xfrm>
          <a:prstGeom prst="rect">
            <a:avLst/>
          </a:prstGeom>
        </p:spPr>
      </p:pic>
      <p:grpSp>
        <p:nvGrpSpPr>
          <p:cNvPr id="92" name="กลุ่ม 91"/>
          <p:cNvGrpSpPr/>
          <p:nvPr userDrawn="1"/>
        </p:nvGrpSpPr>
        <p:grpSpPr>
          <a:xfrm>
            <a:off x="-1667293" y="5497559"/>
            <a:ext cx="4005304" cy="2900781"/>
            <a:chOff x="-1250470" y="4123168"/>
            <a:chExt cx="3003978" cy="2175586"/>
          </a:xfrm>
        </p:grpSpPr>
        <p:sp>
          <p:nvSpPr>
            <p:cNvPr id="93" name="เมฆ 92"/>
            <p:cNvSpPr/>
            <p:nvPr/>
          </p:nvSpPr>
          <p:spPr>
            <a:xfrm rot="1140269" flipH="1">
              <a:off x="-1250470" y="4123168"/>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94" name="รูปภาพ 93"/>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506021" y="4464717"/>
              <a:ext cx="325391" cy="361638"/>
            </a:xfrm>
            <a:prstGeom prst="rect">
              <a:avLst/>
            </a:prstGeom>
          </p:spPr>
        </p:pic>
      </p:grpSp>
      <p:grpSp>
        <p:nvGrpSpPr>
          <p:cNvPr id="95" name="กลุ่ม 94"/>
          <p:cNvGrpSpPr/>
          <p:nvPr userDrawn="1"/>
        </p:nvGrpSpPr>
        <p:grpSpPr>
          <a:xfrm>
            <a:off x="10455132" y="5049698"/>
            <a:ext cx="1801791" cy="1782540"/>
            <a:chOff x="7841345" y="3787273"/>
            <a:chExt cx="1351342" cy="1336905"/>
          </a:xfrm>
        </p:grpSpPr>
        <p:pic>
          <p:nvPicPr>
            <p:cNvPr id="96" name="รูปภาพ 9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7981354" y="3941793"/>
              <a:ext cx="1171456" cy="1177170"/>
            </a:xfrm>
            <a:prstGeom prst="rect">
              <a:avLst/>
            </a:prstGeom>
            <a:effectLst>
              <a:outerShdw blurRad="50800" dist="38100" dir="2700000" algn="tl" rotWithShape="0">
                <a:schemeClr val="accent4">
                  <a:alpha val="40000"/>
                </a:schemeClr>
              </a:outerShdw>
            </a:effectLst>
          </p:spPr>
        </p:pic>
        <p:grpSp>
          <p:nvGrpSpPr>
            <p:cNvPr id="97" name="กลุ่ม 96"/>
            <p:cNvGrpSpPr/>
            <p:nvPr/>
          </p:nvGrpSpPr>
          <p:grpSpPr>
            <a:xfrm rot="6017212">
              <a:off x="7848563" y="3780055"/>
              <a:ext cx="1336905" cy="1351342"/>
              <a:chOff x="7839440" y="208626"/>
              <a:chExt cx="1086240" cy="1161070"/>
            </a:xfrm>
          </p:grpSpPr>
          <p:grpSp>
            <p:nvGrpSpPr>
              <p:cNvPr id="98" name="กลุ่ม 97"/>
              <p:cNvGrpSpPr/>
              <p:nvPr/>
            </p:nvGrpSpPr>
            <p:grpSpPr>
              <a:xfrm rot="12247797">
                <a:off x="7839440" y="492807"/>
                <a:ext cx="1086240" cy="876889"/>
                <a:chOff x="1273574" y="1375834"/>
                <a:chExt cx="1086240" cy="876889"/>
              </a:xfrm>
            </p:grpSpPr>
            <p:sp>
              <p:nvSpPr>
                <p:cNvPr id="100" name="TextBox 99"/>
                <p:cNvSpPr txBox="1"/>
                <p:nvPr/>
              </p:nvSpPr>
              <p:spPr>
                <a:xfrm rot="1351072">
                  <a:off x="1388629" y="1375834"/>
                  <a:ext cx="258080" cy="429675"/>
                </a:xfrm>
                <a:prstGeom prst="rect">
                  <a:avLst/>
                </a:prstGeom>
                <a:noFill/>
              </p:spPr>
              <p:txBody>
                <a:bodyPr wrap="non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3733" b="0" i="0" u="none" strike="noStrike" kern="1200" cap="none" spc="0" normalizeH="0" baseline="0" noProof="0" dirty="0">
                      <a:ln>
                        <a:noFill/>
                      </a:ln>
                      <a:solidFill>
                        <a:srgbClr val="C0504D">
                          <a:lumMod val="60000"/>
                          <a:lumOff val="40000"/>
                        </a:srgbClr>
                      </a:solidFill>
                      <a:effectLst/>
                      <a:uLnTx/>
                      <a:uFillTx/>
                      <a:latin typeface="Calibri" pitchFamily="34" charset="0"/>
                      <a:ea typeface="+mn-ea"/>
                      <a:cs typeface="FC Onigiri Outline"/>
                    </a:rPr>
                    <a:t>+</a:t>
                  </a:r>
                  <a:endParaRPr kumimoji="0" lang="th-TH" sz="3733" b="0" i="0" u="none" strike="noStrike" kern="1200" cap="none" spc="0" normalizeH="0" baseline="0" noProof="0" dirty="0">
                    <a:ln>
                      <a:noFill/>
                    </a:ln>
                    <a:solidFill>
                      <a:srgbClr val="C0504D">
                        <a:lumMod val="60000"/>
                        <a:lumOff val="40000"/>
                      </a:srgbClr>
                    </a:solidFill>
                    <a:effectLst/>
                    <a:uLnTx/>
                    <a:uFillTx/>
                    <a:latin typeface="Calibri" pitchFamily="34" charset="0"/>
                    <a:ea typeface="+mn-ea"/>
                    <a:cs typeface="FC Onigiri Outline"/>
                  </a:endParaRPr>
                </a:p>
              </p:txBody>
            </p:sp>
            <p:sp>
              <p:nvSpPr>
                <p:cNvPr id="101" name="TextBox 100"/>
                <p:cNvSpPr txBox="1"/>
                <p:nvPr/>
              </p:nvSpPr>
              <p:spPr>
                <a:xfrm rot="21389866">
                  <a:off x="2073888" y="1461241"/>
                  <a:ext cx="258080" cy="429676"/>
                </a:xfrm>
                <a:prstGeom prst="rect">
                  <a:avLst/>
                </a:prstGeom>
                <a:noFill/>
              </p:spPr>
              <p:txBody>
                <a:bodyPr wrap="non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3733" b="0" i="0" u="none" strike="noStrike" kern="1200" cap="none" spc="0" normalizeH="0" baseline="0" noProof="0" dirty="0">
                      <a:ln>
                        <a:noFill/>
                      </a:ln>
                      <a:solidFill>
                        <a:srgbClr val="4BACC6">
                          <a:lumMod val="20000"/>
                          <a:lumOff val="80000"/>
                        </a:srgbClr>
                      </a:solidFill>
                      <a:effectLst/>
                      <a:uLnTx/>
                      <a:uFillTx/>
                      <a:latin typeface="Calibri" pitchFamily="34" charset="0"/>
                      <a:ea typeface="+mn-ea"/>
                      <a:cs typeface="FC Onigiri Outline"/>
                    </a:rPr>
                    <a:t>+</a:t>
                  </a:r>
                  <a:endParaRPr kumimoji="0" lang="th-TH" sz="3733" b="0" i="0" u="none" strike="noStrike" kern="1200" cap="none" spc="0" normalizeH="0" baseline="0" noProof="0" dirty="0">
                    <a:ln>
                      <a:noFill/>
                    </a:ln>
                    <a:solidFill>
                      <a:srgbClr val="4BACC6">
                        <a:lumMod val="20000"/>
                        <a:lumOff val="80000"/>
                      </a:srgbClr>
                    </a:solidFill>
                    <a:effectLst/>
                    <a:uLnTx/>
                    <a:uFillTx/>
                    <a:latin typeface="Calibri" pitchFamily="34" charset="0"/>
                    <a:ea typeface="+mn-ea"/>
                    <a:cs typeface="FC Onigiri Outline"/>
                  </a:endParaRPr>
                </a:p>
              </p:txBody>
            </p:sp>
            <p:sp>
              <p:nvSpPr>
                <p:cNvPr id="102" name="สามเหลี่ยมหน้าจั่ว 101"/>
                <p:cNvSpPr/>
                <p:nvPr/>
              </p:nvSpPr>
              <p:spPr>
                <a:xfrm rot="20089558">
                  <a:off x="2203045" y="1810217"/>
                  <a:ext cx="98304" cy="74674"/>
                </a:xfrm>
                <a:prstGeom prst="triangle">
                  <a:avLst/>
                </a:prstGeom>
                <a:solidFill>
                  <a:schemeClr val="bg1"/>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3" name="สามเหลี่ยมหน้าจั่ว 102"/>
                <p:cNvSpPr/>
                <p:nvPr/>
              </p:nvSpPr>
              <p:spPr>
                <a:xfrm rot="1772264">
                  <a:off x="1273574" y="1827175"/>
                  <a:ext cx="142726" cy="141628"/>
                </a:xfrm>
                <a:prstGeom prst="triangl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4" name="วงรี 103"/>
                <p:cNvSpPr/>
                <p:nvPr/>
              </p:nvSpPr>
              <p:spPr>
                <a:xfrm>
                  <a:off x="1449759" y="2198024"/>
                  <a:ext cx="54000" cy="54699"/>
                </a:xfrm>
                <a:prstGeom prst="ellipse">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5" name="วงรี 104"/>
                <p:cNvSpPr/>
                <p:nvPr/>
              </p:nvSpPr>
              <p:spPr>
                <a:xfrm>
                  <a:off x="1476213" y="1696393"/>
                  <a:ext cx="54000" cy="54699"/>
                </a:xfrm>
                <a:prstGeom prst="ellipse">
                  <a:avLst/>
                </a:prstGeom>
                <a:solidFill>
                  <a:schemeClr val="bg1"/>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6" name="วงรี 105"/>
                <p:cNvSpPr/>
                <p:nvPr/>
              </p:nvSpPr>
              <p:spPr>
                <a:xfrm>
                  <a:off x="2305814" y="1965922"/>
                  <a:ext cx="54000" cy="54699"/>
                </a:xfrm>
                <a:prstGeom prst="ellipse">
                  <a:avLst/>
                </a:prstGeom>
                <a:solidFill>
                  <a:schemeClr val="bg1"/>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99" name="TextBox 98"/>
              <p:cNvSpPr txBox="1"/>
              <p:nvPr/>
            </p:nvSpPr>
            <p:spPr>
              <a:xfrm rot="13598869">
                <a:off x="8014746" y="141920"/>
                <a:ext cx="272911" cy="406324"/>
              </a:xfrm>
              <a:prstGeom prst="rect">
                <a:avLst/>
              </a:prstGeom>
              <a:noFill/>
            </p:spPr>
            <p:txBody>
              <a:bodyPr wrap="non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3733" b="0" i="0" u="none" strike="noStrike" kern="1200" cap="none" spc="0" normalizeH="0" baseline="0" noProof="0" dirty="0">
                    <a:ln>
                      <a:noFill/>
                    </a:ln>
                    <a:solidFill>
                      <a:srgbClr val="8064A2">
                        <a:lumMod val="60000"/>
                        <a:lumOff val="40000"/>
                      </a:srgbClr>
                    </a:solidFill>
                    <a:effectLst/>
                    <a:uLnTx/>
                    <a:uFillTx/>
                    <a:latin typeface="Calibri" pitchFamily="34" charset="0"/>
                    <a:ea typeface="+mn-ea"/>
                    <a:cs typeface="FC Onigiri Outline"/>
                  </a:rPr>
                  <a:t>+</a:t>
                </a:r>
                <a:endParaRPr kumimoji="0" lang="th-TH" sz="3733" b="0" i="0" u="none" strike="noStrike" kern="1200" cap="none" spc="0" normalizeH="0" baseline="0" noProof="0" dirty="0">
                  <a:ln>
                    <a:noFill/>
                  </a:ln>
                  <a:solidFill>
                    <a:srgbClr val="8064A2">
                      <a:lumMod val="60000"/>
                      <a:lumOff val="40000"/>
                    </a:srgbClr>
                  </a:solidFill>
                  <a:effectLst/>
                  <a:uLnTx/>
                  <a:uFillTx/>
                  <a:latin typeface="Calibri" pitchFamily="34" charset="0"/>
                  <a:ea typeface="+mn-ea"/>
                  <a:cs typeface="FC Onigiri Outline"/>
                </a:endParaRPr>
              </a:p>
            </p:txBody>
          </p:sp>
        </p:grpSp>
      </p:grpSp>
      <p:sp>
        <p:nvSpPr>
          <p:cNvPr id="2" name="ชื่อเรื่อง 1"/>
          <p:cNvSpPr>
            <a:spLocks noGrp="1"/>
          </p:cNvSpPr>
          <p:nvPr>
            <p:ph type="title"/>
          </p:nvPr>
        </p:nvSpPr>
        <p:spPr>
          <a:xfrm>
            <a:off x="945533" y="731740"/>
            <a:ext cx="10363200" cy="1362075"/>
          </a:xfrm>
          <a:prstGeom prst="rect">
            <a:avLst/>
          </a:prstGeom>
        </p:spPr>
        <p:txBody>
          <a:bodyPr anchor="t"/>
          <a:lstStyle>
            <a:lvl1pPr algn="ctr">
              <a:defRPr sz="5333" b="1" cap="all">
                <a:solidFill>
                  <a:srgbClr val="FFD757"/>
                </a:solidFill>
              </a:defRPr>
            </a:lvl1pPr>
          </a:lstStyle>
          <a:p>
            <a:r>
              <a:rPr lang="th-TH" dirty="0"/>
              <a:t>คลิกเพื่อแก้ไขลักษณะชื่อเรื่องต้นแบบ</a:t>
            </a:r>
          </a:p>
        </p:txBody>
      </p:sp>
      <p:sp>
        <p:nvSpPr>
          <p:cNvPr id="3" name="ตัวแทนข้อความ 2"/>
          <p:cNvSpPr>
            <a:spLocks noGrp="1"/>
          </p:cNvSpPr>
          <p:nvPr>
            <p:ph type="body" idx="1"/>
          </p:nvPr>
        </p:nvSpPr>
        <p:spPr>
          <a:xfrm>
            <a:off x="1967542" y="2906713"/>
            <a:ext cx="8360591" cy="1500187"/>
          </a:xfrm>
          <a:prstGeom prst="rect">
            <a:avLst/>
          </a:prstGeom>
        </p:spPr>
        <p:txBody>
          <a:bodyPr anchor="b"/>
          <a:lstStyle>
            <a:lvl1pPr marL="0" indent="0">
              <a:buNone/>
              <a:defRPr sz="2667">
                <a:solidFill>
                  <a:schemeClr val="tx1">
                    <a:tint val="75000"/>
                  </a:schemeClr>
                </a:solidFill>
                <a:latin typeface="can_NongAor" pitchFamily="2" charset="0"/>
                <a:cs typeface="can_NongAor" pitchFamily="2" charset="0"/>
              </a:defRPr>
            </a:lvl1pPr>
            <a:lvl2pPr marL="609570" indent="0">
              <a:buNone/>
              <a:defRPr sz="2400">
                <a:solidFill>
                  <a:schemeClr val="tx1">
                    <a:tint val="75000"/>
                  </a:schemeClr>
                </a:solidFill>
              </a:defRPr>
            </a:lvl2pPr>
            <a:lvl3pPr marL="1219140" indent="0">
              <a:buNone/>
              <a:defRPr sz="2133">
                <a:solidFill>
                  <a:schemeClr val="tx1">
                    <a:tint val="75000"/>
                  </a:schemeClr>
                </a:solidFill>
              </a:defRPr>
            </a:lvl3pPr>
            <a:lvl4pPr marL="1828709" indent="0">
              <a:buNone/>
              <a:defRPr sz="1867">
                <a:solidFill>
                  <a:schemeClr val="tx1">
                    <a:tint val="75000"/>
                  </a:schemeClr>
                </a:solidFill>
              </a:defRPr>
            </a:lvl4pPr>
            <a:lvl5pPr marL="2438278" indent="0">
              <a:buNone/>
              <a:defRPr sz="1867">
                <a:solidFill>
                  <a:schemeClr val="tx1">
                    <a:tint val="75000"/>
                  </a:schemeClr>
                </a:solidFill>
              </a:defRPr>
            </a:lvl5pPr>
            <a:lvl6pPr marL="3047848" indent="0">
              <a:buNone/>
              <a:defRPr sz="1867">
                <a:solidFill>
                  <a:schemeClr val="tx1">
                    <a:tint val="75000"/>
                  </a:schemeClr>
                </a:solidFill>
              </a:defRPr>
            </a:lvl6pPr>
            <a:lvl7pPr marL="3657418" indent="0">
              <a:buNone/>
              <a:defRPr sz="1867">
                <a:solidFill>
                  <a:schemeClr val="tx1">
                    <a:tint val="75000"/>
                  </a:schemeClr>
                </a:solidFill>
              </a:defRPr>
            </a:lvl7pPr>
            <a:lvl8pPr marL="4266987" indent="0">
              <a:buNone/>
              <a:defRPr sz="1867">
                <a:solidFill>
                  <a:schemeClr val="tx1">
                    <a:tint val="75000"/>
                  </a:schemeClr>
                </a:solidFill>
              </a:defRPr>
            </a:lvl8pPr>
            <a:lvl9pPr marL="4876557" indent="0">
              <a:buNone/>
              <a:defRPr sz="1867">
                <a:solidFill>
                  <a:schemeClr val="tx1">
                    <a:tint val="75000"/>
                  </a:schemeClr>
                </a:solidFill>
              </a:defRPr>
            </a:lvl9pPr>
          </a:lstStyle>
          <a:p>
            <a:pPr lvl="0"/>
            <a:r>
              <a:rPr lang="th-TH" dirty="0"/>
              <a:t>คลิกเพื่อแก้ไขลักษณะของข้อความต้นแบบ</a:t>
            </a:r>
          </a:p>
        </p:txBody>
      </p:sp>
      <p:pic>
        <p:nvPicPr>
          <p:cNvPr id="107" name="รูปภาพ 106"/>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0518235" y="184345"/>
            <a:ext cx="1549808" cy="1356081"/>
          </a:xfrm>
          <a:prstGeom prst="rect">
            <a:avLst/>
          </a:prstGeom>
        </p:spPr>
      </p:pic>
    </p:spTree>
    <p:extLst>
      <p:ext uri="{BB962C8B-B14F-4D97-AF65-F5344CB8AC3E}">
        <p14:creationId xmlns:p14="http://schemas.microsoft.com/office/powerpoint/2010/main" val="66332492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เนื้อหา 2 ส่วน">
    <p:spTree>
      <p:nvGrpSpPr>
        <p:cNvPr id="1" name=""/>
        <p:cNvGrpSpPr/>
        <p:nvPr/>
      </p:nvGrpSpPr>
      <p:grpSpPr>
        <a:xfrm>
          <a:off x="0" y="0"/>
          <a:ext cx="0" cy="0"/>
          <a:chOff x="0" y="0"/>
          <a:chExt cx="0" cy="0"/>
        </a:xfrm>
      </p:grpSpPr>
      <p:sp>
        <p:nvSpPr>
          <p:cNvPr id="8" name="สี่เหลี่ยมผืนผ้า 7"/>
          <p:cNvSpPr/>
          <p:nvPr userDrawn="1"/>
        </p:nvSpPr>
        <p:spPr>
          <a:xfrm>
            <a:off x="335360" y="356660"/>
            <a:ext cx="11425269" cy="61242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45" name="กลุ่ม 44"/>
          <p:cNvGrpSpPr/>
          <p:nvPr userDrawn="1"/>
        </p:nvGrpSpPr>
        <p:grpSpPr>
          <a:xfrm>
            <a:off x="1295468" y="860649"/>
            <a:ext cx="9957331" cy="4997409"/>
            <a:chOff x="971600" y="645485"/>
            <a:chExt cx="7467998" cy="3748057"/>
          </a:xfrm>
        </p:grpSpPr>
        <p:sp>
          <p:nvSpPr>
            <p:cNvPr id="46" name="บวก 45"/>
            <p:cNvSpPr/>
            <p:nvPr userDrawn="1"/>
          </p:nvSpPr>
          <p:spPr>
            <a:xfrm rot="20706355">
              <a:off x="3438398" y="6454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7" name="บวก 46"/>
            <p:cNvSpPr/>
            <p:nvPr userDrawn="1"/>
          </p:nvSpPr>
          <p:spPr>
            <a:xfrm rot="17093645" flipH="1">
              <a:off x="1006423" y="332607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8" name="บวก 47"/>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9" name="บวก 48"/>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0" name="วงรี 49"/>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1" name="วงรี 50"/>
            <p:cNvSpPr/>
            <p:nvPr userDrawn="1"/>
          </p:nvSpPr>
          <p:spPr>
            <a:xfrm>
              <a:off x="7142612"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2" name="วงรี 51"/>
            <p:cNvSpPr/>
            <p:nvPr userDrawn="1"/>
          </p:nvSpPr>
          <p:spPr>
            <a:xfrm>
              <a:off x="2267744"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3" name="สามเหลี่ยมหน้าจั่ว 52"/>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4" name="สามเหลี่ยมหน้าจั่ว 53"/>
            <p:cNvSpPr/>
            <p:nvPr userDrawn="1"/>
          </p:nvSpPr>
          <p:spPr>
            <a:xfrm rot="1783205">
              <a:off x="4103960" y="428554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5" name="สามเหลี่ยมหน้าจั่ว 54"/>
            <p:cNvSpPr/>
            <p:nvPr userDrawn="1"/>
          </p:nvSpPr>
          <p:spPr>
            <a:xfrm rot="19585674">
              <a:off x="1346802" y="235572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6" name="สามเหลี่ยมหน้าจั่ว 55"/>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7" name="วงรี 56"/>
            <p:cNvSpPr/>
            <p:nvPr userDrawn="1"/>
          </p:nvSpPr>
          <p:spPr>
            <a:xfrm>
              <a:off x="971600" y="183007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9" name="กลุ่ม 8"/>
          <p:cNvGrpSpPr/>
          <p:nvPr userDrawn="1"/>
        </p:nvGrpSpPr>
        <p:grpSpPr>
          <a:xfrm>
            <a:off x="335361" y="356660"/>
            <a:ext cx="11425271" cy="6124221"/>
            <a:chOff x="-29030" y="17128"/>
            <a:chExt cx="9151241" cy="5109244"/>
          </a:xfrm>
        </p:grpSpPr>
        <p:grpSp>
          <p:nvGrpSpPr>
            <p:cNvPr id="10" name="กลุ่ม 9"/>
            <p:cNvGrpSpPr/>
            <p:nvPr/>
          </p:nvGrpSpPr>
          <p:grpSpPr>
            <a:xfrm>
              <a:off x="187436" y="17128"/>
              <a:ext cx="8652652" cy="5109244"/>
              <a:chOff x="187436" y="17128"/>
              <a:chExt cx="8652652" cy="5109244"/>
            </a:xfrm>
          </p:grpSpPr>
          <p:cxnSp>
            <p:nvCxnSpPr>
              <p:cNvPr id="24"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4"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1" name="กลุ่ม 10"/>
            <p:cNvGrpSpPr/>
            <p:nvPr/>
          </p:nvGrpSpPr>
          <p:grpSpPr>
            <a:xfrm>
              <a:off x="-29030" y="263553"/>
              <a:ext cx="9151241" cy="4703748"/>
              <a:chOff x="-29030" y="263553"/>
              <a:chExt cx="9151241" cy="4703748"/>
            </a:xfrm>
          </p:grpSpPr>
          <p:cxnSp>
            <p:nvCxnSpPr>
              <p:cNvPr id="12"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3"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sp>
        <p:nvSpPr>
          <p:cNvPr id="3" name="ตัวแทนเนื้อหา 2"/>
          <p:cNvSpPr>
            <a:spLocks noGrp="1"/>
          </p:cNvSpPr>
          <p:nvPr>
            <p:ph sz="half" idx="1"/>
          </p:nvPr>
        </p:nvSpPr>
        <p:spPr>
          <a:xfrm>
            <a:off x="609600" y="2372884"/>
            <a:ext cx="5384800" cy="3394075"/>
          </a:xfrm>
          <a:prstGeom prst="rect">
            <a:avLst/>
          </a:prstGeo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th-TH"/>
              <a:t>คลิกเพื่อแก้ไขลักษณะของข้อความต้นแบบ</a:t>
            </a:r>
          </a:p>
          <a:p>
            <a:pPr lvl="1"/>
            <a:r>
              <a:rPr lang="th-TH"/>
              <a:t>ระดับที่สอง</a:t>
            </a:r>
          </a:p>
          <a:p>
            <a:pPr lvl="2"/>
            <a:r>
              <a:rPr lang="th-TH"/>
              <a:t>ระดับที่สาม</a:t>
            </a:r>
          </a:p>
          <a:p>
            <a:pPr lvl="3"/>
            <a:r>
              <a:rPr lang="th-TH"/>
              <a:t>ระดับที่สี่</a:t>
            </a:r>
          </a:p>
          <a:p>
            <a:pPr lvl="4"/>
            <a:r>
              <a:rPr lang="th-TH"/>
              <a:t>ระดับที่ห้า</a:t>
            </a:r>
          </a:p>
        </p:txBody>
      </p:sp>
      <p:sp>
        <p:nvSpPr>
          <p:cNvPr id="4" name="ตัวแทนเนื้อหา 3"/>
          <p:cNvSpPr>
            <a:spLocks noGrp="1"/>
          </p:cNvSpPr>
          <p:nvPr>
            <p:ph sz="half" idx="2"/>
          </p:nvPr>
        </p:nvSpPr>
        <p:spPr>
          <a:xfrm>
            <a:off x="6197600" y="2372884"/>
            <a:ext cx="5384800" cy="3394075"/>
          </a:xfrm>
          <a:prstGeom prst="rect">
            <a:avLst/>
          </a:prstGeo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th-TH"/>
              <a:t>คลิกเพื่อแก้ไขลักษณะของข้อความต้นแบบ</a:t>
            </a:r>
          </a:p>
          <a:p>
            <a:pPr lvl="1"/>
            <a:r>
              <a:rPr lang="th-TH"/>
              <a:t>ระดับที่สอง</a:t>
            </a:r>
          </a:p>
          <a:p>
            <a:pPr lvl="2"/>
            <a:r>
              <a:rPr lang="th-TH"/>
              <a:t>ระดับที่สาม</a:t>
            </a:r>
          </a:p>
          <a:p>
            <a:pPr lvl="3"/>
            <a:r>
              <a:rPr lang="th-TH"/>
              <a:t>ระดับที่สี่</a:t>
            </a:r>
          </a:p>
          <a:p>
            <a:pPr lvl="4"/>
            <a:r>
              <a:rPr lang="th-TH"/>
              <a:t>ระดับที่ห้า</a:t>
            </a:r>
          </a:p>
        </p:txBody>
      </p:sp>
      <p:sp>
        <p:nvSpPr>
          <p:cNvPr id="5" name="ตัวแทนวันที่ 4"/>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11/03/66</a:t>
            </a:fld>
            <a:endParaRPr lang="th-TH">
              <a:solidFill>
                <a:prstClr val="black">
                  <a:tint val="75000"/>
                </a:prstClr>
              </a:solidFill>
            </a:endParaRPr>
          </a:p>
        </p:txBody>
      </p:sp>
      <p:sp>
        <p:nvSpPr>
          <p:cNvPr id="6" name="ตัวแทนท้ายกระดาษ 5"/>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7" name="ตัวแทนหมายเลขภาพนิ่ง 6"/>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sp>
        <p:nvSpPr>
          <p:cNvPr id="58" name="เมฆ 57"/>
          <p:cNvSpPr/>
          <p:nvPr userDrawn="1"/>
        </p:nvSpPr>
        <p:spPr>
          <a:xfrm rot="20459731">
            <a:off x="-1667293" y="-1319217"/>
            <a:ext cx="4005304" cy="2900781"/>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59" name="กลุ่ม 58"/>
          <p:cNvGrpSpPr/>
          <p:nvPr userDrawn="1"/>
        </p:nvGrpSpPr>
        <p:grpSpPr>
          <a:xfrm>
            <a:off x="8701375" y="6180880"/>
            <a:ext cx="3015709" cy="600000"/>
            <a:chOff x="3289945" y="3405879"/>
            <a:chExt cx="2261782" cy="450000"/>
          </a:xfrm>
        </p:grpSpPr>
        <p:sp>
          <p:nvSpPr>
            <p:cNvPr id="60" name="วงรี 59"/>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1" name="วงรี 60"/>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2" name="วงรี 61"/>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3" name="วงรี 62"/>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64" name="กลุ่ม 63"/>
          <p:cNvGrpSpPr/>
          <p:nvPr userDrawn="1"/>
        </p:nvGrpSpPr>
        <p:grpSpPr>
          <a:xfrm>
            <a:off x="9859752" y="-1319217"/>
            <a:ext cx="4005304" cy="3066631"/>
            <a:chOff x="7394814" y="-989414"/>
            <a:chExt cx="3003978" cy="2299973"/>
          </a:xfrm>
        </p:grpSpPr>
        <p:sp>
          <p:nvSpPr>
            <p:cNvPr id="65" name="เมฆ 64"/>
            <p:cNvSpPr/>
            <p:nvPr/>
          </p:nvSpPr>
          <p:spPr>
            <a:xfrm rot="1140269" flipH="1">
              <a:off x="7394814" y="-989414"/>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66" name="รูปภาพ 6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0814334" flipH="1">
              <a:off x="7753789" y="133389"/>
              <a:ext cx="1171456" cy="1177170"/>
            </a:xfrm>
            <a:prstGeom prst="rect">
              <a:avLst/>
            </a:prstGeom>
            <a:effectLst>
              <a:outerShdw blurRad="50800" dist="38100" dir="2700000" algn="tl" rotWithShape="0">
                <a:schemeClr val="accent4">
                  <a:alpha val="40000"/>
                </a:schemeClr>
              </a:outerShdw>
            </a:effectLst>
          </p:spPr>
        </p:pic>
        <p:pic>
          <p:nvPicPr>
            <p:cNvPr id="67" name="รูปภาพ 6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74933" y="84415"/>
              <a:ext cx="380089" cy="404611"/>
            </a:xfrm>
            <a:prstGeom prst="rect">
              <a:avLst/>
            </a:prstGeom>
          </p:spPr>
        </p:pic>
      </p:grpSp>
      <p:pic>
        <p:nvPicPr>
          <p:cNvPr id="68" name="รูปภาพ 6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68102" y="356143"/>
            <a:ext cx="1638703" cy="1433864"/>
          </a:xfrm>
          <a:prstGeom prst="rect">
            <a:avLst/>
          </a:prstGeom>
          <a:effectLst>
            <a:outerShdw blurRad="50800" dist="38100" dir="2700000" algn="tl" rotWithShape="0">
              <a:schemeClr val="accent4">
                <a:alpha val="40000"/>
              </a:schemeClr>
            </a:outerShdw>
          </a:effectLst>
        </p:spPr>
      </p:pic>
      <p:grpSp>
        <p:nvGrpSpPr>
          <p:cNvPr id="69" name="กลุ่ม 68"/>
          <p:cNvGrpSpPr/>
          <p:nvPr userDrawn="1"/>
        </p:nvGrpSpPr>
        <p:grpSpPr>
          <a:xfrm rot="15225443">
            <a:off x="-1834552" y="5276199"/>
            <a:ext cx="4005304" cy="2900781"/>
            <a:chOff x="-1201710" y="3007086"/>
            <a:chExt cx="3003978" cy="2175586"/>
          </a:xfrm>
          <a:effectLst>
            <a:outerShdw blurRad="50800" dist="38100" dir="2700000" algn="tl" rotWithShape="0">
              <a:schemeClr val="accent4">
                <a:alpha val="40000"/>
              </a:schemeClr>
            </a:outerShdw>
          </a:effectLst>
        </p:grpSpPr>
        <p:sp>
          <p:nvSpPr>
            <p:cNvPr id="70" name="เมฆ 69"/>
            <p:cNvSpPr/>
            <p:nvPr/>
          </p:nvSpPr>
          <p:spPr>
            <a:xfrm rot="20459731">
              <a:off x="-1201710" y="3007086"/>
              <a:ext cx="3003978" cy="2175586"/>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71" name="รูปภาพ 7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4835" y="4637363"/>
              <a:ext cx="250890" cy="269338"/>
            </a:xfrm>
            <a:prstGeom prst="rect">
              <a:avLst/>
            </a:prstGeom>
          </p:spPr>
        </p:pic>
        <p:pic>
          <p:nvPicPr>
            <p:cNvPr id="72" name="รูปภาพ 71"/>
            <p:cNvPicPr>
              <a:picLocks noChangeAspect="1"/>
            </p:cNvPicPr>
            <p:nvPr/>
          </p:nvPicPr>
          <p:blipFill rotWithShape="1">
            <a:blip r:embed="rId6">
              <a:extLst>
                <a:ext uri="{BEBA8EAE-BF5A-486C-A8C5-ECC9F3942E4B}">
                  <a14:imgProps xmlns:a14="http://schemas.microsoft.com/office/drawing/2010/main">
                    <a14:imgLayer r:embed="rId7">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795654" y="4158821"/>
              <a:ext cx="325391" cy="361638"/>
            </a:xfrm>
            <a:prstGeom prst="rect">
              <a:avLst/>
            </a:prstGeom>
          </p:spPr>
        </p:pic>
      </p:grpSp>
      <p:sp>
        <p:nvSpPr>
          <p:cNvPr id="2" name="ชื่อเรื่อง 1"/>
          <p:cNvSpPr>
            <a:spLocks noGrp="1"/>
          </p:cNvSpPr>
          <p:nvPr>
            <p:ph type="title"/>
          </p:nvPr>
        </p:nvSpPr>
        <p:spPr>
          <a:xfrm>
            <a:off x="609600" y="932723"/>
            <a:ext cx="10972800" cy="1143000"/>
          </a:xfrm>
          <a:prstGeom prst="rect">
            <a:avLst/>
          </a:prstGeom>
        </p:spPr>
        <p:txBody>
          <a:bodyPr/>
          <a:lstStyle>
            <a:lvl1pPr>
              <a:defRPr>
                <a:solidFill>
                  <a:srgbClr val="FFD757"/>
                </a:solidFill>
              </a:defRPr>
            </a:lvl1pPr>
          </a:lstStyle>
          <a:p>
            <a:r>
              <a:rPr lang="th-TH" dirty="0"/>
              <a:t>คลิกเพื่อแก้ไขลักษณะชื่อเรื่องต้นแบบ</a:t>
            </a:r>
          </a:p>
        </p:txBody>
      </p:sp>
    </p:spTree>
    <p:extLst>
      <p:ext uri="{BB962C8B-B14F-4D97-AF65-F5344CB8AC3E}">
        <p14:creationId xmlns:p14="http://schemas.microsoft.com/office/powerpoint/2010/main" val="52043594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Only" preserve="1">
  <p:cSld name="เฉพาะชื่อเรื่อง">
    <p:spTree>
      <p:nvGrpSpPr>
        <p:cNvPr id="1" name=""/>
        <p:cNvGrpSpPr/>
        <p:nvPr/>
      </p:nvGrpSpPr>
      <p:grpSpPr>
        <a:xfrm>
          <a:off x="0" y="0"/>
          <a:ext cx="0" cy="0"/>
          <a:chOff x="0" y="0"/>
          <a:chExt cx="0" cy="0"/>
        </a:xfrm>
      </p:grpSpPr>
      <p:grpSp>
        <p:nvGrpSpPr>
          <p:cNvPr id="43" name="กลุ่ม 42"/>
          <p:cNvGrpSpPr/>
          <p:nvPr userDrawn="1"/>
        </p:nvGrpSpPr>
        <p:grpSpPr>
          <a:xfrm>
            <a:off x="335361" y="356660"/>
            <a:ext cx="11425271" cy="6124221"/>
            <a:chOff x="251519" y="267494"/>
            <a:chExt cx="8568953" cy="4593166"/>
          </a:xfrm>
        </p:grpSpPr>
        <p:sp>
          <p:nvSpPr>
            <p:cNvPr id="6" name="สี่เหลี่ยมผืนผ้า 5"/>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7" name="กลุ่ม 6"/>
            <p:cNvGrpSpPr/>
            <p:nvPr userDrawn="1"/>
          </p:nvGrpSpPr>
          <p:grpSpPr>
            <a:xfrm>
              <a:off x="251519" y="267494"/>
              <a:ext cx="8568953" cy="4593166"/>
              <a:chOff x="-29030" y="17128"/>
              <a:chExt cx="9151241" cy="5109244"/>
            </a:xfrm>
          </p:grpSpPr>
          <p:grpSp>
            <p:nvGrpSpPr>
              <p:cNvPr id="8" name="กลุ่ม 7"/>
              <p:cNvGrpSpPr/>
              <p:nvPr/>
            </p:nvGrpSpPr>
            <p:grpSpPr>
              <a:xfrm>
                <a:off x="187436" y="17128"/>
                <a:ext cx="8652652" cy="5109244"/>
                <a:chOff x="187436" y="17128"/>
                <a:chExt cx="8652652" cy="5109244"/>
              </a:xfrm>
            </p:grpSpPr>
            <p:cxnSp>
              <p:nvCxnSpPr>
                <p:cNvPr id="22"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3"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9" name="กลุ่ม 8"/>
              <p:cNvGrpSpPr/>
              <p:nvPr/>
            </p:nvGrpSpPr>
            <p:grpSpPr>
              <a:xfrm>
                <a:off x="-29030" y="263553"/>
                <a:ext cx="9151241" cy="4703748"/>
                <a:chOff x="-29030" y="263553"/>
                <a:chExt cx="9151241" cy="4703748"/>
              </a:xfrm>
            </p:grpSpPr>
            <p:cxnSp>
              <p:nvCxnSpPr>
                <p:cNvPr id="10"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sp>
        <p:nvSpPr>
          <p:cNvPr id="3" name="ตัวแทนวันที่ 2"/>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11/03/66</a:t>
            </a:fld>
            <a:endParaRPr lang="th-TH">
              <a:solidFill>
                <a:prstClr val="black">
                  <a:tint val="75000"/>
                </a:prstClr>
              </a:solidFill>
            </a:endParaRPr>
          </a:p>
        </p:txBody>
      </p:sp>
      <p:sp>
        <p:nvSpPr>
          <p:cNvPr id="4" name="ตัวแทนท้ายกระดาษ 3"/>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5" name="ตัวแทนหมายเลขภาพนิ่ง 4"/>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grpSp>
        <p:nvGrpSpPr>
          <p:cNvPr id="57" name="กลุ่ม 56"/>
          <p:cNvGrpSpPr/>
          <p:nvPr userDrawn="1"/>
        </p:nvGrpSpPr>
        <p:grpSpPr>
          <a:xfrm>
            <a:off x="391992" y="6180880"/>
            <a:ext cx="3015709" cy="600000"/>
            <a:chOff x="3289945" y="3405879"/>
            <a:chExt cx="2261782" cy="450000"/>
          </a:xfrm>
        </p:grpSpPr>
        <p:sp>
          <p:nvSpPr>
            <p:cNvPr id="58" name="วงรี 57"/>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9" name="วงรี 58"/>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0" name="วงรี 59"/>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1" name="วงรี 60"/>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74" name="กลุ่ม 73"/>
          <p:cNvGrpSpPr/>
          <p:nvPr userDrawn="1"/>
        </p:nvGrpSpPr>
        <p:grpSpPr>
          <a:xfrm flipV="1">
            <a:off x="-244895" y="-2331640"/>
            <a:ext cx="13038619" cy="3012999"/>
            <a:chOff x="-405164" y="4638485"/>
            <a:chExt cx="9778964" cy="2259749"/>
          </a:xfrm>
          <a:effectLst>
            <a:outerShdw blurRad="50800" dist="38100" dir="2700000" algn="tl" rotWithShape="0">
              <a:schemeClr val="accent4">
                <a:alpha val="40000"/>
              </a:schemeClr>
            </a:outerShdw>
          </a:effectLst>
        </p:grpSpPr>
        <p:sp>
          <p:nvSpPr>
            <p:cNvPr id="75" name="เมฆ 74"/>
            <p:cNvSpPr/>
            <p:nvPr/>
          </p:nvSpPr>
          <p:spPr>
            <a:xfrm rot="489113">
              <a:off x="-405164" y="4642632"/>
              <a:ext cx="3003978" cy="2221535"/>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76" name="รูปภาพ 7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433864" flipV="1">
              <a:off x="1961800" y="4732356"/>
              <a:ext cx="310808" cy="499996"/>
            </a:xfrm>
            <a:prstGeom prst="rect">
              <a:avLst/>
            </a:prstGeom>
          </p:spPr>
        </p:pic>
        <p:sp>
          <p:nvSpPr>
            <p:cNvPr id="77" name="เมฆ 76"/>
            <p:cNvSpPr/>
            <p:nvPr/>
          </p:nvSpPr>
          <p:spPr>
            <a:xfrm>
              <a:off x="6369822" y="4638485"/>
              <a:ext cx="3003978" cy="2221535"/>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78" name="รูปภาพ 7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762472" flipH="1" flipV="1">
              <a:off x="6548384" y="4682270"/>
              <a:ext cx="379045" cy="523443"/>
            </a:xfrm>
            <a:prstGeom prst="rect">
              <a:avLst/>
            </a:prstGeom>
          </p:spPr>
        </p:pic>
        <p:sp>
          <p:nvSpPr>
            <p:cNvPr id="79" name="เมฆ 78"/>
            <p:cNvSpPr/>
            <p:nvPr/>
          </p:nvSpPr>
          <p:spPr>
            <a:xfrm rot="251312">
              <a:off x="1749031" y="4676699"/>
              <a:ext cx="3003978" cy="2221535"/>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80" name="รูปภาพ 7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644285" flipH="1" flipV="1">
              <a:off x="4212852" y="4688399"/>
              <a:ext cx="327561" cy="381162"/>
            </a:xfrm>
            <a:prstGeom prst="rect">
              <a:avLst/>
            </a:prstGeom>
          </p:spPr>
        </p:pic>
        <p:sp>
          <p:nvSpPr>
            <p:cNvPr id="81" name="เมฆ 80"/>
            <p:cNvSpPr/>
            <p:nvPr/>
          </p:nvSpPr>
          <p:spPr>
            <a:xfrm rot="621615">
              <a:off x="3986711" y="4676699"/>
              <a:ext cx="3003978" cy="2221535"/>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82" name="รูปภาพ 81"/>
            <p:cNvPicPr>
              <a:picLocks noChangeAspect="1"/>
            </p:cNvPicPr>
            <p:nvPr/>
          </p:nvPicPr>
          <p:blipFill rotWithShape="1">
            <a:blip r:embed="rId5" cstate="print">
              <a:extLst>
                <a:ext uri="{BEBA8EAE-BF5A-486C-A8C5-ECC9F3942E4B}">
                  <a14:imgProps xmlns:a14="http://schemas.microsoft.com/office/drawing/2010/main">
                    <a14:imgLayer r:embed="rId6">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6442195" y="4878980"/>
              <a:ext cx="186025" cy="206747"/>
            </a:xfrm>
            <a:prstGeom prst="rect">
              <a:avLst/>
            </a:prstGeom>
          </p:spPr>
        </p:pic>
        <p:pic>
          <p:nvPicPr>
            <p:cNvPr id="83" name="รูปภาพ 8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564793" y="4766416"/>
              <a:ext cx="207247" cy="222486"/>
            </a:xfrm>
            <a:prstGeom prst="rect">
              <a:avLst/>
            </a:prstGeom>
          </p:spPr>
        </p:pic>
        <p:pic>
          <p:nvPicPr>
            <p:cNvPr id="84" name="รูปภาพ 8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998768" y="4910457"/>
              <a:ext cx="207247" cy="222486"/>
            </a:xfrm>
            <a:prstGeom prst="rect">
              <a:avLst/>
            </a:prstGeom>
          </p:spPr>
        </p:pic>
        <p:pic>
          <p:nvPicPr>
            <p:cNvPr id="85" name="รูปภาพ 84"/>
            <p:cNvPicPr>
              <a:picLocks noChangeAspect="1"/>
            </p:cNvPicPr>
            <p:nvPr/>
          </p:nvPicPr>
          <p:blipFill rotWithShape="1">
            <a:blip r:embed="rId8" cstate="print">
              <a:extLst>
                <a:ext uri="{BEBA8EAE-BF5A-486C-A8C5-ECC9F3942E4B}">
                  <a14:imgProps xmlns:a14="http://schemas.microsoft.com/office/drawing/2010/main">
                    <a14:imgLayer r:embed="rId9">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2584042" y="4644281"/>
              <a:ext cx="279890" cy="311068"/>
            </a:xfrm>
            <a:prstGeom prst="rect">
              <a:avLst/>
            </a:prstGeom>
          </p:spPr>
        </p:pic>
        <p:pic>
          <p:nvPicPr>
            <p:cNvPr id="86" name="รูปภาพ 8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89511" y="4840371"/>
              <a:ext cx="207247" cy="222486"/>
            </a:xfrm>
            <a:prstGeom prst="rect">
              <a:avLst/>
            </a:prstGeom>
          </p:spPr>
        </p:pic>
      </p:grpSp>
      <p:pic>
        <p:nvPicPr>
          <p:cNvPr id="87" name="รูปภาพ 86"/>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rot="10524372" flipH="1">
            <a:off x="-388979" y="-327259"/>
            <a:ext cx="1561941" cy="1569560"/>
          </a:xfrm>
          <a:prstGeom prst="rect">
            <a:avLst/>
          </a:prstGeom>
          <a:effectLst>
            <a:outerShdw blurRad="50800" dist="38100" dir="2700000" algn="tl" rotWithShape="0">
              <a:schemeClr val="accent4">
                <a:alpha val="40000"/>
              </a:schemeClr>
            </a:outerShdw>
          </a:effectLst>
        </p:spPr>
      </p:pic>
      <p:pic>
        <p:nvPicPr>
          <p:cNvPr id="88" name="รูปภาพ 87"/>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0438900" y="5822424"/>
            <a:ext cx="1718201" cy="1062960"/>
          </a:xfrm>
          <a:prstGeom prst="rect">
            <a:avLst/>
          </a:prstGeom>
          <a:effectLst>
            <a:outerShdw blurRad="50800" dist="25400" dir="10800000" algn="r" rotWithShape="0">
              <a:schemeClr val="accent4">
                <a:alpha val="40000"/>
              </a:schemeClr>
            </a:outerShdw>
          </a:effectLst>
        </p:spPr>
      </p:pic>
      <p:sp>
        <p:nvSpPr>
          <p:cNvPr id="2" name="ชื่อเรื่อง 1"/>
          <p:cNvSpPr>
            <a:spLocks noGrp="1"/>
          </p:cNvSpPr>
          <p:nvPr>
            <p:ph type="title"/>
          </p:nvPr>
        </p:nvSpPr>
        <p:spPr>
          <a:xfrm>
            <a:off x="589343" y="510784"/>
            <a:ext cx="10972800" cy="1143000"/>
          </a:xfrm>
          <a:prstGeom prst="rect">
            <a:avLst/>
          </a:prstGeom>
        </p:spPr>
        <p:txBody>
          <a:bodyPr/>
          <a:lstStyle/>
          <a:p>
            <a:r>
              <a:rPr lang="th-TH"/>
              <a:t>คลิกเพื่อแก้ไขลักษณะชื่อเรื่องต้นแบบ</a:t>
            </a:r>
          </a:p>
        </p:txBody>
      </p:sp>
      <p:grpSp>
        <p:nvGrpSpPr>
          <p:cNvPr id="44" name="กลุ่ม 43"/>
          <p:cNvGrpSpPr/>
          <p:nvPr userDrawn="1"/>
        </p:nvGrpSpPr>
        <p:grpSpPr>
          <a:xfrm>
            <a:off x="431372" y="1360557"/>
            <a:ext cx="11213005" cy="4826528"/>
            <a:chOff x="323528" y="1020418"/>
            <a:chExt cx="8409754" cy="3619896"/>
          </a:xfrm>
        </p:grpSpPr>
        <p:sp>
          <p:nvSpPr>
            <p:cNvPr id="45" name="บวก 44"/>
            <p:cNvSpPr/>
            <p:nvPr userDrawn="1"/>
          </p:nvSpPr>
          <p:spPr>
            <a:xfrm rot="20706355">
              <a:off x="2718318" y="102041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6" name="บวก 45"/>
            <p:cNvSpPr/>
            <p:nvPr userDrawn="1"/>
          </p:nvSpPr>
          <p:spPr>
            <a:xfrm rot="17093645" flipH="1">
              <a:off x="1006423" y="332607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7" name="บวก 46"/>
            <p:cNvSpPr/>
            <p:nvPr userDrawn="1"/>
          </p:nvSpPr>
          <p:spPr>
            <a:xfrm rot="4506355">
              <a:off x="6608153" y="3236369"/>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8" name="บวก 47"/>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9" name="วงรี 48"/>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0" name="วงรี 49"/>
            <p:cNvSpPr/>
            <p:nvPr userDrawn="1"/>
          </p:nvSpPr>
          <p:spPr>
            <a:xfrm>
              <a:off x="7142612" y="444395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1" name="วงรี 50"/>
            <p:cNvSpPr/>
            <p:nvPr userDrawn="1"/>
          </p:nvSpPr>
          <p:spPr>
            <a:xfrm>
              <a:off x="2318076"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2" name="สามเหลี่ยมหน้าจั่ว 51"/>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3" name="สามเหลี่ยมหน้าจั่ว 52"/>
            <p:cNvSpPr/>
            <p:nvPr userDrawn="1"/>
          </p:nvSpPr>
          <p:spPr>
            <a:xfrm rot="1783205">
              <a:off x="4103960" y="4532314"/>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4" name="สามเหลี่ยมหน้าจั่ว 53"/>
            <p:cNvSpPr/>
            <p:nvPr userDrawn="1"/>
          </p:nvSpPr>
          <p:spPr>
            <a:xfrm rot="19585674">
              <a:off x="4443146" y="235572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5" name="สามเหลี่ยมหน้าจั่ว 54"/>
            <p:cNvSpPr/>
            <p:nvPr userDrawn="1"/>
          </p:nvSpPr>
          <p:spPr>
            <a:xfrm rot="19590220">
              <a:off x="8625282" y="266459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6" name="วงรี 55"/>
            <p:cNvSpPr/>
            <p:nvPr userDrawn="1"/>
          </p:nvSpPr>
          <p:spPr>
            <a:xfrm>
              <a:off x="323528" y="132602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89" name="บวก 88"/>
          <p:cNvSpPr/>
          <p:nvPr userDrawn="1"/>
        </p:nvSpPr>
        <p:spPr>
          <a:xfrm rot="4506355">
            <a:off x="3146243" y="3355054"/>
            <a:ext cx="215029" cy="220305"/>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Tree>
    <p:extLst>
      <p:ext uri="{BB962C8B-B14F-4D97-AF65-F5344CB8AC3E}">
        <p14:creationId xmlns:p14="http://schemas.microsoft.com/office/powerpoint/2010/main" val="339115025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ว่างเปล่า">
    <p:spTree>
      <p:nvGrpSpPr>
        <p:cNvPr id="1" name=""/>
        <p:cNvGrpSpPr/>
        <p:nvPr/>
      </p:nvGrpSpPr>
      <p:grpSpPr>
        <a:xfrm>
          <a:off x="0" y="0"/>
          <a:ext cx="0" cy="0"/>
          <a:chOff x="0" y="0"/>
          <a:chExt cx="0" cy="0"/>
        </a:xfrm>
      </p:grpSpPr>
      <p:grpSp>
        <p:nvGrpSpPr>
          <p:cNvPr id="92" name="กลุ่ม 91"/>
          <p:cNvGrpSpPr/>
          <p:nvPr userDrawn="1"/>
        </p:nvGrpSpPr>
        <p:grpSpPr>
          <a:xfrm>
            <a:off x="335361" y="356660"/>
            <a:ext cx="11425271" cy="6124221"/>
            <a:chOff x="251519" y="267494"/>
            <a:chExt cx="8568953" cy="4593166"/>
          </a:xfrm>
        </p:grpSpPr>
        <p:sp>
          <p:nvSpPr>
            <p:cNvPr id="93" name="สี่เหลี่ยมผืนผ้า 92"/>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94" name="กลุ่ม 93"/>
            <p:cNvGrpSpPr/>
            <p:nvPr userDrawn="1"/>
          </p:nvGrpSpPr>
          <p:grpSpPr>
            <a:xfrm>
              <a:off x="251519" y="267494"/>
              <a:ext cx="8568953" cy="4593166"/>
              <a:chOff x="-29030" y="17128"/>
              <a:chExt cx="9151241" cy="5109244"/>
            </a:xfrm>
          </p:grpSpPr>
          <p:grpSp>
            <p:nvGrpSpPr>
              <p:cNvPr id="95" name="กลุ่ม 94"/>
              <p:cNvGrpSpPr/>
              <p:nvPr/>
            </p:nvGrpSpPr>
            <p:grpSpPr>
              <a:xfrm>
                <a:off x="187436" y="17128"/>
                <a:ext cx="8652652" cy="5109244"/>
                <a:chOff x="187436" y="17128"/>
                <a:chExt cx="8652652" cy="5109244"/>
              </a:xfrm>
            </p:grpSpPr>
            <p:cxnSp>
              <p:nvCxnSpPr>
                <p:cNvPr id="109"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0"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1"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2"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3"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4"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5"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6"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7"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8"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9"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0"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1"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2"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3"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4"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5"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6"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7"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8"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9"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96" name="กลุ่ม 95"/>
              <p:cNvGrpSpPr/>
              <p:nvPr/>
            </p:nvGrpSpPr>
            <p:grpSpPr>
              <a:xfrm>
                <a:off x="-29030" y="263553"/>
                <a:ext cx="9151241" cy="4703748"/>
                <a:chOff x="-29030" y="263553"/>
                <a:chExt cx="9151241" cy="4703748"/>
              </a:xfrm>
            </p:grpSpPr>
            <p:cxnSp>
              <p:nvCxnSpPr>
                <p:cNvPr id="97"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98"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99"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0"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1"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2"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3"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4"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5"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6"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7"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8"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sp>
        <p:nvSpPr>
          <p:cNvPr id="2" name="ตัวแทนวันที่ 1"/>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11/03/66</a:t>
            </a:fld>
            <a:endParaRPr lang="th-TH">
              <a:solidFill>
                <a:prstClr val="black">
                  <a:tint val="75000"/>
                </a:prstClr>
              </a:solidFill>
            </a:endParaRPr>
          </a:p>
        </p:txBody>
      </p:sp>
      <p:sp>
        <p:nvSpPr>
          <p:cNvPr id="3" name="ตัวแทนท้ายกระดาษ 2"/>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4" name="ตัวแทนหมายเลขภาพนิ่ง 3"/>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grpSp>
        <p:nvGrpSpPr>
          <p:cNvPr id="130" name="กลุ่ม 129"/>
          <p:cNvGrpSpPr/>
          <p:nvPr userDrawn="1"/>
        </p:nvGrpSpPr>
        <p:grpSpPr>
          <a:xfrm>
            <a:off x="1295468" y="860649"/>
            <a:ext cx="9957331" cy="4997409"/>
            <a:chOff x="971600" y="645485"/>
            <a:chExt cx="7467998" cy="3748057"/>
          </a:xfrm>
        </p:grpSpPr>
        <p:sp>
          <p:nvSpPr>
            <p:cNvPr id="80" name="บวก 79"/>
            <p:cNvSpPr/>
            <p:nvPr userDrawn="1"/>
          </p:nvSpPr>
          <p:spPr>
            <a:xfrm rot="20706355">
              <a:off x="3438398" y="6454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1" name="บวก 80"/>
            <p:cNvSpPr/>
            <p:nvPr userDrawn="1"/>
          </p:nvSpPr>
          <p:spPr>
            <a:xfrm rot="17093645" flipH="1">
              <a:off x="1006423" y="332607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2" name="บวก 81"/>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3" name="บวก 82"/>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4" name="วงรี 83"/>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5" name="วงรี 84"/>
            <p:cNvSpPr/>
            <p:nvPr userDrawn="1"/>
          </p:nvSpPr>
          <p:spPr>
            <a:xfrm>
              <a:off x="7142612"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6" name="วงรี 85"/>
            <p:cNvSpPr/>
            <p:nvPr userDrawn="1"/>
          </p:nvSpPr>
          <p:spPr>
            <a:xfrm>
              <a:off x="2267744"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7" name="สามเหลี่ยมหน้าจั่ว 86"/>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8" name="สามเหลี่ยมหน้าจั่ว 87"/>
            <p:cNvSpPr/>
            <p:nvPr userDrawn="1"/>
          </p:nvSpPr>
          <p:spPr>
            <a:xfrm rot="1783205">
              <a:off x="4103960" y="428554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9" name="สามเหลี่ยมหน้าจั่ว 88"/>
            <p:cNvSpPr/>
            <p:nvPr userDrawn="1"/>
          </p:nvSpPr>
          <p:spPr>
            <a:xfrm rot="19585674">
              <a:off x="1346802" y="235572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0" name="สามเหลี่ยมหน้าจั่ว 89"/>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1" name="วงรี 90"/>
            <p:cNvSpPr/>
            <p:nvPr userDrawn="1"/>
          </p:nvSpPr>
          <p:spPr>
            <a:xfrm>
              <a:off x="971600" y="183007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144" name="กลุ่ม 143"/>
          <p:cNvGrpSpPr/>
          <p:nvPr userDrawn="1"/>
        </p:nvGrpSpPr>
        <p:grpSpPr>
          <a:xfrm>
            <a:off x="8618771" y="68627"/>
            <a:ext cx="3015709" cy="600000"/>
            <a:chOff x="3289945" y="3405879"/>
            <a:chExt cx="2261782" cy="450000"/>
          </a:xfrm>
        </p:grpSpPr>
        <p:sp>
          <p:nvSpPr>
            <p:cNvPr id="145" name="วงรี 144"/>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46" name="วงรี 145"/>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47" name="วงรี 146"/>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48" name="วงรี 147"/>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149" name="กลุ่ม 148"/>
          <p:cNvGrpSpPr/>
          <p:nvPr userDrawn="1"/>
        </p:nvGrpSpPr>
        <p:grpSpPr>
          <a:xfrm>
            <a:off x="9608752" y="4039911"/>
            <a:ext cx="4005304" cy="4633580"/>
            <a:chOff x="7206564" y="3029932"/>
            <a:chExt cx="3003978" cy="3475185"/>
          </a:xfrm>
        </p:grpSpPr>
        <p:pic>
          <p:nvPicPr>
            <p:cNvPr id="150" name="รูปภาพ 14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66751" y="3029932"/>
              <a:ext cx="1627664" cy="1846073"/>
            </a:xfrm>
            <a:prstGeom prst="rect">
              <a:avLst/>
            </a:prstGeom>
            <a:effectLst>
              <a:outerShdw blurRad="50800" dist="38100" dir="2700000" algn="tl" rotWithShape="0">
                <a:schemeClr val="accent4">
                  <a:alpha val="40000"/>
                </a:schemeClr>
              </a:outerShdw>
            </a:effectLst>
          </p:spPr>
        </p:pic>
        <p:sp>
          <p:nvSpPr>
            <p:cNvPr id="151" name="เมฆ 150"/>
            <p:cNvSpPr/>
            <p:nvPr/>
          </p:nvSpPr>
          <p:spPr>
            <a:xfrm rot="20279911">
              <a:off x="7206564" y="4329531"/>
              <a:ext cx="3003978" cy="2175586"/>
            </a:xfrm>
            <a:prstGeom prst="cloud">
              <a:avLst/>
            </a:prstGeom>
            <a:solidFill>
              <a:schemeClr val="accent4">
                <a:lumMod val="60000"/>
                <a:lumOff val="40000"/>
              </a:schemeClr>
            </a:solidFill>
            <a:ln>
              <a:noFill/>
            </a:ln>
            <a:effectLst>
              <a:outerShdw blurRad="50800" dist="38100" dir="8100000" algn="t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152" name="รูปภาพ 15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420180">
              <a:off x="8646338" y="4391917"/>
              <a:ext cx="380089" cy="404611"/>
            </a:xfrm>
            <a:prstGeom prst="rect">
              <a:avLst/>
            </a:prstGeom>
          </p:spPr>
        </p:pic>
        <p:pic>
          <p:nvPicPr>
            <p:cNvPr id="153" name="รูปภาพ 15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420180">
              <a:off x="8087453" y="4786043"/>
              <a:ext cx="250890" cy="269338"/>
            </a:xfrm>
            <a:prstGeom prst="rect">
              <a:avLst/>
            </a:prstGeom>
          </p:spPr>
        </p:pic>
      </p:grpSp>
      <p:grpSp>
        <p:nvGrpSpPr>
          <p:cNvPr id="154" name="กลุ่ม 153"/>
          <p:cNvGrpSpPr/>
          <p:nvPr userDrawn="1"/>
        </p:nvGrpSpPr>
        <p:grpSpPr>
          <a:xfrm>
            <a:off x="-1834552" y="5072712"/>
            <a:ext cx="4005304" cy="3268891"/>
            <a:chOff x="-1375914" y="3804533"/>
            <a:chExt cx="3003978" cy="2451668"/>
          </a:xfrm>
        </p:grpSpPr>
        <p:grpSp>
          <p:nvGrpSpPr>
            <p:cNvPr id="155" name="กลุ่ม 154"/>
            <p:cNvGrpSpPr/>
            <p:nvPr/>
          </p:nvGrpSpPr>
          <p:grpSpPr>
            <a:xfrm rot="179820" flipH="1">
              <a:off x="-1375914" y="4080615"/>
              <a:ext cx="3003978" cy="2175586"/>
              <a:chOff x="7569120" y="4314392"/>
              <a:chExt cx="3003978" cy="2175586"/>
            </a:xfrm>
            <a:effectLst>
              <a:outerShdw blurRad="50800" dist="38100" dir="2700000" algn="tl" rotWithShape="0">
                <a:schemeClr val="accent4">
                  <a:alpha val="40000"/>
                </a:schemeClr>
              </a:outerShdw>
            </a:effectLst>
          </p:grpSpPr>
          <p:sp>
            <p:nvSpPr>
              <p:cNvPr id="157" name="เมฆ 156"/>
              <p:cNvSpPr/>
              <p:nvPr/>
            </p:nvSpPr>
            <p:spPr>
              <a:xfrm rot="20459731">
                <a:off x="7569120" y="4314392"/>
                <a:ext cx="3003978" cy="2175586"/>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158" name="รูปภาพ 15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60099" y="4448921"/>
                <a:ext cx="282531" cy="300759"/>
              </a:xfrm>
              <a:prstGeom prst="rect">
                <a:avLst/>
              </a:prstGeom>
            </p:spPr>
          </p:pic>
          <p:pic>
            <p:nvPicPr>
              <p:cNvPr id="159" name="รูปภาพ 158"/>
              <p:cNvPicPr>
                <a:picLocks noChangeAspect="1"/>
              </p:cNvPicPr>
              <p:nvPr/>
            </p:nvPicPr>
            <p:blipFill>
              <a:blip r:embed="rId4"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8039804" y="5053156"/>
                <a:ext cx="250890" cy="269338"/>
              </a:xfrm>
              <a:prstGeom prst="rect">
                <a:avLst/>
              </a:prstGeom>
            </p:spPr>
          </p:pic>
        </p:grpSp>
        <p:pic>
          <p:nvPicPr>
            <p:cNvPr id="156" name="รูปภาพ 15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2965" y="3804533"/>
              <a:ext cx="1171456" cy="1177170"/>
            </a:xfrm>
            <a:prstGeom prst="rect">
              <a:avLst/>
            </a:prstGeom>
            <a:effectLst>
              <a:outerShdw blurRad="50800" dist="38100" dir="2700000" algn="tl" rotWithShape="0">
                <a:schemeClr val="accent4">
                  <a:alpha val="40000"/>
                </a:schemeClr>
              </a:outerShdw>
            </a:effectLst>
          </p:spPr>
        </p:pic>
      </p:grpSp>
      <p:grpSp>
        <p:nvGrpSpPr>
          <p:cNvPr id="160" name="กลุ่ม 159"/>
          <p:cNvGrpSpPr/>
          <p:nvPr userDrawn="1"/>
        </p:nvGrpSpPr>
        <p:grpSpPr>
          <a:xfrm>
            <a:off x="-1447992" y="-1450391"/>
            <a:ext cx="4533125" cy="2900781"/>
            <a:chOff x="-1085994" y="-1087793"/>
            <a:chExt cx="3399844" cy="2175586"/>
          </a:xfrm>
        </p:grpSpPr>
        <p:grpSp>
          <p:nvGrpSpPr>
            <p:cNvPr id="161" name="กลุ่ม 160"/>
            <p:cNvGrpSpPr/>
            <p:nvPr/>
          </p:nvGrpSpPr>
          <p:grpSpPr>
            <a:xfrm>
              <a:off x="-1085994" y="-1087793"/>
              <a:ext cx="3003978" cy="2175586"/>
              <a:chOff x="-1085994" y="-1087793"/>
              <a:chExt cx="3003978" cy="2175586"/>
            </a:xfrm>
          </p:grpSpPr>
          <p:sp>
            <p:nvSpPr>
              <p:cNvPr id="163" name="เมฆ 162"/>
              <p:cNvSpPr/>
              <p:nvPr/>
            </p:nvSpPr>
            <p:spPr>
              <a:xfrm rot="20459731">
                <a:off x="-1085994" y="-1087793"/>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164" name="รูปภาพ 16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6075" y="640864"/>
                <a:ext cx="250890" cy="269338"/>
              </a:xfrm>
              <a:prstGeom prst="rect">
                <a:avLst/>
              </a:prstGeom>
            </p:spPr>
          </p:pic>
          <p:pic>
            <p:nvPicPr>
              <p:cNvPr id="165" name="รูปภาพ 164"/>
              <p:cNvPicPr>
                <a:picLocks noChangeAspect="1"/>
              </p:cNvPicPr>
              <p:nvPr/>
            </p:nvPicPr>
            <p:blipFill rotWithShape="1">
              <a:blip r:embed="rId7">
                <a:extLst>
                  <a:ext uri="{BEBA8EAE-BF5A-486C-A8C5-ECC9F3942E4B}">
                    <a14:imgProps xmlns:a14="http://schemas.microsoft.com/office/drawing/2010/main">
                      <a14:imgLayer r:embed="rId8">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590898" y="139832"/>
                <a:ext cx="325391" cy="361638"/>
              </a:xfrm>
              <a:prstGeom prst="rect">
                <a:avLst/>
              </a:prstGeom>
            </p:spPr>
          </p:pic>
        </p:grpSp>
        <p:pic>
          <p:nvPicPr>
            <p:cNvPr id="162" name="รูปภาพ 16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25199" y="102860"/>
              <a:ext cx="1288651" cy="797220"/>
            </a:xfrm>
            <a:prstGeom prst="rect">
              <a:avLst/>
            </a:prstGeom>
            <a:effectLst>
              <a:outerShdw blurRad="50800" dist="25400" dir="10800000" algn="r" rotWithShape="0">
                <a:schemeClr val="accent4">
                  <a:alpha val="40000"/>
                </a:schemeClr>
              </a:outerShdw>
            </a:effectLst>
          </p:spPr>
        </p:pic>
      </p:grpSp>
      <p:sp>
        <p:nvSpPr>
          <p:cNvPr id="166" name="ชื่อเรื่อง 1"/>
          <p:cNvSpPr>
            <a:spLocks noGrp="1"/>
          </p:cNvSpPr>
          <p:nvPr>
            <p:ph type="ctrTitle"/>
          </p:nvPr>
        </p:nvSpPr>
        <p:spPr>
          <a:xfrm>
            <a:off x="2080436" y="3418772"/>
            <a:ext cx="7567961" cy="1470025"/>
          </a:xfrm>
          <a:prstGeom prst="rect">
            <a:avLst/>
          </a:prstGeom>
        </p:spPr>
        <p:txBody>
          <a:bodyPr/>
          <a:lstStyle>
            <a:lvl1pPr>
              <a:defRPr>
                <a:solidFill>
                  <a:srgbClr val="FFD757"/>
                </a:solidFill>
              </a:defRPr>
            </a:lvl1pPr>
          </a:lstStyle>
          <a:p>
            <a:r>
              <a:rPr lang="th-TH" dirty="0"/>
              <a:t>คลิกเพื่อแก้ไขลักษณะชื่อเรื่องต้นแบบ</a:t>
            </a:r>
          </a:p>
        </p:txBody>
      </p:sp>
      <p:sp>
        <p:nvSpPr>
          <p:cNvPr id="167" name="ชื่อเรื่องรอง 2"/>
          <p:cNvSpPr>
            <a:spLocks noGrp="1"/>
          </p:cNvSpPr>
          <p:nvPr>
            <p:ph type="subTitle" idx="1"/>
          </p:nvPr>
        </p:nvSpPr>
        <p:spPr>
          <a:xfrm>
            <a:off x="1780795" y="1462463"/>
            <a:ext cx="8534400" cy="1752600"/>
          </a:xfrm>
          <a:prstGeom prst="rect">
            <a:avLst/>
          </a:prstGeom>
        </p:spPr>
        <p:txBody>
          <a:bodyPr/>
          <a:lstStyle>
            <a:lvl1pPr marL="0" indent="0" algn="ctr">
              <a:buNone/>
              <a:defRPr>
                <a:solidFill>
                  <a:schemeClr val="accent4"/>
                </a:solidFill>
              </a:defRPr>
            </a:lvl1pPr>
            <a:lvl2pPr marL="609570" indent="0" algn="ctr">
              <a:buNone/>
              <a:defRPr>
                <a:solidFill>
                  <a:schemeClr val="tx1">
                    <a:tint val="75000"/>
                  </a:schemeClr>
                </a:solidFill>
              </a:defRPr>
            </a:lvl2pPr>
            <a:lvl3pPr marL="1219140" indent="0" algn="ctr">
              <a:buNone/>
              <a:defRPr>
                <a:solidFill>
                  <a:schemeClr val="tx1">
                    <a:tint val="75000"/>
                  </a:schemeClr>
                </a:solidFill>
              </a:defRPr>
            </a:lvl3pPr>
            <a:lvl4pPr marL="1828709" indent="0" algn="ctr">
              <a:buNone/>
              <a:defRPr>
                <a:solidFill>
                  <a:schemeClr val="tx1">
                    <a:tint val="75000"/>
                  </a:schemeClr>
                </a:solidFill>
              </a:defRPr>
            </a:lvl4pPr>
            <a:lvl5pPr marL="2438278" indent="0" algn="ctr">
              <a:buNone/>
              <a:defRPr>
                <a:solidFill>
                  <a:schemeClr val="tx1">
                    <a:tint val="75000"/>
                  </a:schemeClr>
                </a:solidFill>
              </a:defRPr>
            </a:lvl5pPr>
            <a:lvl6pPr marL="3047848" indent="0" algn="ctr">
              <a:buNone/>
              <a:defRPr>
                <a:solidFill>
                  <a:schemeClr val="tx1">
                    <a:tint val="75000"/>
                  </a:schemeClr>
                </a:solidFill>
              </a:defRPr>
            </a:lvl6pPr>
            <a:lvl7pPr marL="3657418" indent="0" algn="ctr">
              <a:buNone/>
              <a:defRPr>
                <a:solidFill>
                  <a:schemeClr val="tx1">
                    <a:tint val="75000"/>
                  </a:schemeClr>
                </a:solidFill>
              </a:defRPr>
            </a:lvl7pPr>
            <a:lvl8pPr marL="4266987" indent="0" algn="ctr">
              <a:buNone/>
              <a:defRPr>
                <a:solidFill>
                  <a:schemeClr val="tx1">
                    <a:tint val="75000"/>
                  </a:schemeClr>
                </a:solidFill>
              </a:defRPr>
            </a:lvl8pPr>
            <a:lvl9pPr marL="4876557" indent="0" algn="ctr">
              <a:buNone/>
              <a:defRPr>
                <a:solidFill>
                  <a:schemeClr val="tx1">
                    <a:tint val="75000"/>
                  </a:schemeClr>
                </a:solidFill>
              </a:defRPr>
            </a:lvl9pPr>
          </a:lstStyle>
          <a:p>
            <a:r>
              <a:rPr lang="th-TH" dirty="0"/>
              <a:t>คลิกเพื่อแก้ไขลักษณะชื่อเรื่องรองต้นแบบ</a:t>
            </a:r>
          </a:p>
        </p:txBody>
      </p:sp>
    </p:spTree>
    <p:extLst>
      <p:ext uri="{BB962C8B-B14F-4D97-AF65-F5344CB8AC3E}">
        <p14:creationId xmlns:p14="http://schemas.microsoft.com/office/powerpoint/2010/main" val="315744882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การเปรียบเทียบ">
    <p:spTree>
      <p:nvGrpSpPr>
        <p:cNvPr id="1" name=""/>
        <p:cNvGrpSpPr/>
        <p:nvPr/>
      </p:nvGrpSpPr>
      <p:grpSpPr>
        <a:xfrm>
          <a:off x="0" y="0"/>
          <a:ext cx="0" cy="0"/>
          <a:chOff x="0" y="0"/>
          <a:chExt cx="0" cy="0"/>
        </a:xfrm>
      </p:grpSpPr>
      <p:sp>
        <p:nvSpPr>
          <p:cNvPr id="10" name="สี่เหลี่ยมผืนผ้า 9"/>
          <p:cNvSpPr/>
          <p:nvPr userDrawn="1"/>
        </p:nvSpPr>
        <p:spPr>
          <a:xfrm>
            <a:off x="335360" y="356660"/>
            <a:ext cx="11425269" cy="61242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11" name="กลุ่ม 10"/>
          <p:cNvGrpSpPr/>
          <p:nvPr userDrawn="1"/>
        </p:nvGrpSpPr>
        <p:grpSpPr>
          <a:xfrm>
            <a:off x="335361" y="356660"/>
            <a:ext cx="11425271" cy="6124221"/>
            <a:chOff x="-29030" y="17128"/>
            <a:chExt cx="9151241" cy="5109244"/>
          </a:xfrm>
        </p:grpSpPr>
        <p:grpSp>
          <p:nvGrpSpPr>
            <p:cNvPr id="12" name="กลุ่ม 11"/>
            <p:cNvGrpSpPr/>
            <p:nvPr/>
          </p:nvGrpSpPr>
          <p:grpSpPr>
            <a:xfrm>
              <a:off x="187436" y="17128"/>
              <a:ext cx="8652652" cy="5109244"/>
              <a:chOff x="187436" y="17128"/>
              <a:chExt cx="8652652" cy="5109244"/>
            </a:xfrm>
          </p:grpSpPr>
          <p:cxnSp>
            <p:nvCxnSpPr>
              <p:cNvPr id="26"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4"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5"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6"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3" name="กลุ่ม 12"/>
            <p:cNvGrpSpPr/>
            <p:nvPr/>
          </p:nvGrpSpPr>
          <p:grpSpPr>
            <a:xfrm>
              <a:off x="-29030" y="263553"/>
              <a:ext cx="9151241" cy="4703748"/>
              <a:chOff x="-29030" y="263553"/>
              <a:chExt cx="9151241" cy="4703748"/>
            </a:xfrm>
          </p:grpSpPr>
          <p:cxnSp>
            <p:nvCxnSpPr>
              <p:cNvPr id="14"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3"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nvGrpSpPr>
          <p:cNvPr id="60" name="กลุ่ม 59"/>
          <p:cNvGrpSpPr/>
          <p:nvPr userDrawn="1"/>
        </p:nvGrpSpPr>
        <p:grpSpPr>
          <a:xfrm>
            <a:off x="417020" y="56659"/>
            <a:ext cx="3015709" cy="600000"/>
            <a:chOff x="3289945" y="3405879"/>
            <a:chExt cx="2261782" cy="450000"/>
          </a:xfrm>
        </p:grpSpPr>
        <p:sp>
          <p:nvSpPr>
            <p:cNvPr id="61" name="วงรี 60"/>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2" name="วงรี 61"/>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3" name="วงรี 62"/>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4" name="วงรี 63"/>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65" name="เมฆ 64"/>
          <p:cNvSpPr/>
          <p:nvPr userDrawn="1"/>
        </p:nvSpPr>
        <p:spPr>
          <a:xfrm rot="18660748" flipH="1">
            <a:off x="9974905" y="5030488"/>
            <a:ext cx="4005304" cy="2900781"/>
          </a:xfrm>
          <a:prstGeom prst="cloud">
            <a:avLst/>
          </a:prstGeom>
          <a:solidFill>
            <a:schemeClr val="accent4">
              <a:lumMod val="60000"/>
              <a:lumOff val="40000"/>
            </a:schemeClr>
          </a:solidFill>
          <a:ln>
            <a:noFill/>
          </a:ln>
          <a:effectLst>
            <a:outerShdw blurRad="50800" dist="38100" dir="18900000" algn="b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66" name="รูปภาพ 6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10576419" y="5240623"/>
            <a:ext cx="1561941" cy="1569560"/>
          </a:xfrm>
          <a:prstGeom prst="rect">
            <a:avLst/>
          </a:prstGeom>
          <a:effectLst>
            <a:outerShdw blurRad="50800" dist="38100" dir="2700000" algn="tl" rotWithShape="0">
              <a:schemeClr val="accent4">
                <a:alpha val="40000"/>
              </a:schemeClr>
            </a:outerShdw>
          </a:effectLst>
        </p:spPr>
      </p:pic>
      <p:grpSp>
        <p:nvGrpSpPr>
          <p:cNvPr id="67" name="กลุ่ม 66"/>
          <p:cNvGrpSpPr/>
          <p:nvPr userDrawn="1"/>
        </p:nvGrpSpPr>
        <p:grpSpPr>
          <a:xfrm>
            <a:off x="10189347" y="-1498904"/>
            <a:ext cx="4005304" cy="2900781"/>
            <a:chOff x="7642010" y="-1124178"/>
            <a:chExt cx="3003978" cy="2175586"/>
          </a:xfrm>
        </p:grpSpPr>
        <p:sp>
          <p:nvSpPr>
            <p:cNvPr id="68" name="เมฆ 67"/>
            <p:cNvSpPr/>
            <p:nvPr/>
          </p:nvSpPr>
          <p:spPr>
            <a:xfrm rot="13012439" flipH="1">
              <a:off x="7642010" y="-1124178"/>
              <a:ext cx="3003978" cy="2175586"/>
            </a:xfrm>
            <a:prstGeom prst="cloud">
              <a:avLst/>
            </a:prstGeom>
            <a:solidFill>
              <a:schemeClr val="accent4">
                <a:lumMod val="60000"/>
                <a:lumOff val="40000"/>
              </a:schemeClr>
            </a:solidFill>
            <a:ln>
              <a:noFill/>
            </a:ln>
            <a:effectLst>
              <a:outerShdw blurRad="50800" dist="38100" dir="13500000" algn="b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69" name="รูปภาพ 6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05410" y="63329"/>
              <a:ext cx="250890" cy="269338"/>
            </a:xfrm>
            <a:prstGeom prst="rect">
              <a:avLst/>
            </a:prstGeom>
          </p:spPr>
        </p:pic>
        <p:pic>
          <p:nvPicPr>
            <p:cNvPr id="70" name="รูปภาพ 69"/>
            <p:cNvPicPr>
              <a:picLocks noChangeAspect="1"/>
            </p:cNvPicPr>
            <p:nvPr/>
          </p:nvPicPr>
          <p:blipFill rotWithShape="1">
            <a:blip r:embed="rId4">
              <a:extLst>
                <a:ext uri="{BEBA8EAE-BF5A-486C-A8C5-ECC9F3942E4B}">
                  <a14:imgProps xmlns:a14="http://schemas.microsoft.com/office/drawing/2010/main">
                    <a14:imgLayer r:embed="rId5">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8657777" y="352276"/>
              <a:ext cx="325391" cy="361638"/>
            </a:xfrm>
            <a:prstGeom prst="rect">
              <a:avLst/>
            </a:prstGeom>
          </p:spPr>
        </p:pic>
      </p:grpSp>
      <p:grpSp>
        <p:nvGrpSpPr>
          <p:cNvPr id="71" name="กลุ่ม 70"/>
          <p:cNvGrpSpPr/>
          <p:nvPr userDrawn="1"/>
        </p:nvGrpSpPr>
        <p:grpSpPr>
          <a:xfrm>
            <a:off x="26941" y="5439265"/>
            <a:ext cx="1718201" cy="1446121"/>
            <a:chOff x="20204" y="4079447"/>
            <a:chExt cx="1288651" cy="1084591"/>
          </a:xfrm>
        </p:grpSpPr>
        <p:pic>
          <p:nvPicPr>
            <p:cNvPr id="72" name="รูปภาพ 7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204" y="4366818"/>
              <a:ext cx="1288651" cy="797220"/>
            </a:xfrm>
            <a:prstGeom prst="rect">
              <a:avLst/>
            </a:prstGeom>
            <a:effectLst>
              <a:outerShdw blurRad="50800" dist="25400" dir="10800000" algn="r" rotWithShape="0">
                <a:schemeClr val="accent4">
                  <a:alpha val="40000"/>
                </a:schemeClr>
              </a:outerShdw>
            </a:effectLst>
          </p:spPr>
        </p:pic>
        <p:pic>
          <p:nvPicPr>
            <p:cNvPr id="73" name="รูปภาพ 72"/>
            <p:cNvPicPr>
              <a:picLocks noChangeAspect="1"/>
            </p:cNvPicPr>
            <p:nvPr/>
          </p:nvPicPr>
          <p:blipFill rotWithShape="1">
            <a:blip r:embed="rId7" cstate="print">
              <a:extLst>
                <a:ext uri="{BEBA8EAE-BF5A-486C-A8C5-ECC9F3942E4B}">
                  <a14:imgProps xmlns:a14="http://schemas.microsoft.com/office/drawing/2010/main">
                    <a14:imgLayer r:embed="rId8">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322589" y="4079447"/>
              <a:ext cx="263243" cy="292567"/>
            </a:xfrm>
            <a:prstGeom prst="rect">
              <a:avLst/>
            </a:prstGeom>
          </p:spPr>
        </p:pic>
      </p:grpSp>
      <p:grpSp>
        <p:nvGrpSpPr>
          <p:cNvPr id="47" name="กลุ่ม 46"/>
          <p:cNvGrpSpPr/>
          <p:nvPr userDrawn="1"/>
        </p:nvGrpSpPr>
        <p:grpSpPr>
          <a:xfrm>
            <a:off x="1295468" y="860649"/>
            <a:ext cx="9957331" cy="4997409"/>
            <a:chOff x="971600" y="645485"/>
            <a:chExt cx="7467998" cy="3748057"/>
          </a:xfrm>
        </p:grpSpPr>
        <p:sp>
          <p:nvSpPr>
            <p:cNvPr id="48" name="บวก 47"/>
            <p:cNvSpPr/>
            <p:nvPr userDrawn="1"/>
          </p:nvSpPr>
          <p:spPr>
            <a:xfrm rot="20706355">
              <a:off x="3438398" y="6454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9" name="บวก 48"/>
            <p:cNvSpPr/>
            <p:nvPr userDrawn="1"/>
          </p:nvSpPr>
          <p:spPr>
            <a:xfrm rot="17093645" flipH="1">
              <a:off x="1006423" y="332607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0" name="บวก 49"/>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1" name="บวก 50"/>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2" name="วงรี 51"/>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3" name="วงรี 52"/>
            <p:cNvSpPr/>
            <p:nvPr userDrawn="1"/>
          </p:nvSpPr>
          <p:spPr>
            <a:xfrm>
              <a:off x="7142612"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4" name="วงรี 53"/>
            <p:cNvSpPr/>
            <p:nvPr userDrawn="1"/>
          </p:nvSpPr>
          <p:spPr>
            <a:xfrm>
              <a:off x="2267744"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5" name="สามเหลี่ยมหน้าจั่ว 54"/>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6" name="สามเหลี่ยมหน้าจั่ว 55"/>
            <p:cNvSpPr/>
            <p:nvPr userDrawn="1"/>
          </p:nvSpPr>
          <p:spPr>
            <a:xfrm rot="1783205">
              <a:off x="4103960" y="428554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7" name="สามเหลี่ยมหน้าจั่ว 56"/>
            <p:cNvSpPr/>
            <p:nvPr userDrawn="1"/>
          </p:nvSpPr>
          <p:spPr>
            <a:xfrm rot="19585674">
              <a:off x="1346802" y="235572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8" name="สามเหลี่ยมหน้าจั่ว 57"/>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9" name="วงรี 58"/>
            <p:cNvSpPr/>
            <p:nvPr userDrawn="1"/>
          </p:nvSpPr>
          <p:spPr>
            <a:xfrm>
              <a:off x="971600" y="183007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2" name="ชื่อเรื่อง 1"/>
          <p:cNvSpPr>
            <a:spLocks noGrp="1"/>
          </p:cNvSpPr>
          <p:nvPr>
            <p:ph type="title"/>
          </p:nvPr>
        </p:nvSpPr>
        <p:spPr>
          <a:xfrm>
            <a:off x="609600" y="274639"/>
            <a:ext cx="10972800" cy="1143000"/>
          </a:xfrm>
          <a:prstGeom prst="rect">
            <a:avLst/>
          </a:prstGeom>
        </p:spPr>
        <p:txBody>
          <a:bodyPr/>
          <a:lstStyle>
            <a:lvl1pPr>
              <a:defRPr/>
            </a:lvl1pPr>
          </a:lstStyle>
          <a:p>
            <a:r>
              <a:rPr lang="th-TH"/>
              <a:t>คลิกเพื่อแก้ไขลักษณะชื่อเรื่องต้นแบบ</a:t>
            </a:r>
          </a:p>
        </p:txBody>
      </p:sp>
      <p:sp>
        <p:nvSpPr>
          <p:cNvPr id="3" name="ตัวแทนข้อความ 2"/>
          <p:cNvSpPr>
            <a:spLocks noGrp="1"/>
          </p:cNvSpPr>
          <p:nvPr>
            <p:ph type="body" idx="1"/>
          </p:nvPr>
        </p:nvSpPr>
        <p:spPr>
          <a:xfrm>
            <a:off x="609600" y="1535113"/>
            <a:ext cx="5386917" cy="639763"/>
          </a:xfrm>
          <a:prstGeom prst="rect">
            <a:avLst/>
          </a:prstGeom>
        </p:spPr>
        <p:txBody>
          <a:bodyPr anchor="b"/>
          <a:lstStyle>
            <a:lvl1pPr marL="0" indent="0">
              <a:buNone/>
              <a:defRPr sz="3200" b="1"/>
            </a:lvl1pPr>
            <a:lvl2pPr marL="609570" indent="0">
              <a:buNone/>
              <a:defRPr sz="2667" b="1"/>
            </a:lvl2pPr>
            <a:lvl3pPr marL="1219140" indent="0">
              <a:buNone/>
              <a:defRPr sz="2400" b="1"/>
            </a:lvl3pPr>
            <a:lvl4pPr marL="1828709" indent="0">
              <a:buNone/>
              <a:defRPr sz="2133" b="1"/>
            </a:lvl4pPr>
            <a:lvl5pPr marL="2438278" indent="0">
              <a:buNone/>
              <a:defRPr sz="2133" b="1"/>
            </a:lvl5pPr>
            <a:lvl6pPr marL="3047848" indent="0">
              <a:buNone/>
              <a:defRPr sz="2133" b="1"/>
            </a:lvl6pPr>
            <a:lvl7pPr marL="3657418" indent="0">
              <a:buNone/>
              <a:defRPr sz="2133" b="1"/>
            </a:lvl7pPr>
            <a:lvl8pPr marL="4266987" indent="0">
              <a:buNone/>
              <a:defRPr sz="2133" b="1"/>
            </a:lvl8pPr>
            <a:lvl9pPr marL="4876557" indent="0">
              <a:buNone/>
              <a:defRPr sz="2133" b="1"/>
            </a:lvl9pPr>
          </a:lstStyle>
          <a:p>
            <a:pPr lvl="0"/>
            <a:r>
              <a:rPr lang="th-TH"/>
              <a:t>คลิกเพื่อแก้ไขลักษณะของข้อความต้นแบบ</a:t>
            </a:r>
          </a:p>
        </p:txBody>
      </p:sp>
      <p:sp>
        <p:nvSpPr>
          <p:cNvPr id="4" name="ตัวแทนเนื้อหา 3"/>
          <p:cNvSpPr>
            <a:spLocks noGrp="1"/>
          </p:cNvSpPr>
          <p:nvPr>
            <p:ph sz="half" idx="2"/>
          </p:nvPr>
        </p:nvSpPr>
        <p:spPr>
          <a:xfrm>
            <a:off x="609600" y="2174875"/>
            <a:ext cx="5386917" cy="3951288"/>
          </a:xfrm>
          <a:prstGeom prst="rect">
            <a:avLst/>
          </a:prstGeo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th-TH"/>
              <a:t>คลิกเพื่อแก้ไขลักษณะของข้อความต้นแบบ</a:t>
            </a:r>
          </a:p>
          <a:p>
            <a:pPr lvl="1"/>
            <a:r>
              <a:rPr lang="th-TH"/>
              <a:t>ระดับที่สอง</a:t>
            </a:r>
          </a:p>
          <a:p>
            <a:pPr lvl="2"/>
            <a:r>
              <a:rPr lang="th-TH"/>
              <a:t>ระดับที่สาม</a:t>
            </a:r>
          </a:p>
          <a:p>
            <a:pPr lvl="3"/>
            <a:r>
              <a:rPr lang="th-TH"/>
              <a:t>ระดับที่สี่</a:t>
            </a:r>
          </a:p>
          <a:p>
            <a:pPr lvl="4"/>
            <a:r>
              <a:rPr lang="th-TH"/>
              <a:t>ระดับที่ห้า</a:t>
            </a:r>
          </a:p>
        </p:txBody>
      </p:sp>
      <p:sp>
        <p:nvSpPr>
          <p:cNvPr id="5" name="ตัวแทนข้อความ 4"/>
          <p:cNvSpPr>
            <a:spLocks noGrp="1"/>
          </p:cNvSpPr>
          <p:nvPr>
            <p:ph type="body" sz="quarter" idx="3"/>
          </p:nvPr>
        </p:nvSpPr>
        <p:spPr>
          <a:xfrm>
            <a:off x="6193370" y="1535113"/>
            <a:ext cx="5389033" cy="639763"/>
          </a:xfrm>
          <a:prstGeom prst="rect">
            <a:avLst/>
          </a:prstGeom>
        </p:spPr>
        <p:txBody>
          <a:bodyPr anchor="b"/>
          <a:lstStyle>
            <a:lvl1pPr marL="0" indent="0">
              <a:buNone/>
              <a:defRPr sz="3200" b="1"/>
            </a:lvl1pPr>
            <a:lvl2pPr marL="609570" indent="0">
              <a:buNone/>
              <a:defRPr sz="2667" b="1"/>
            </a:lvl2pPr>
            <a:lvl3pPr marL="1219140" indent="0">
              <a:buNone/>
              <a:defRPr sz="2400" b="1"/>
            </a:lvl3pPr>
            <a:lvl4pPr marL="1828709" indent="0">
              <a:buNone/>
              <a:defRPr sz="2133" b="1"/>
            </a:lvl4pPr>
            <a:lvl5pPr marL="2438278" indent="0">
              <a:buNone/>
              <a:defRPr sz="2133" b="1"/>
            </a:lvl5pPr>
            <a:lvl6pPr marL="3047848" indent="0">
              <a:buNone/>
              <a:defRPr sz="2133" b="1"/>
            </a:lvl6pPr>
            <a:lvl7pPr marL="3657418" indent="0">
              <a:buNone/>
              <a:defRPr sz="2133" b="1"/>
            </a:lvl7pPr>
            <a:lvl8pPr marL="4266987" indent="0">
              <a:buNone/>
              <a:defRPr sz="2133" b="1"/>
            </a:lvl8pPr>
            <a:lvl9pPr marL="4876557" indent="0">
              <a:buNone/>
              <a:defRPr sz="2133" b="1"/>
            </a:lvl9pPr>
          </a:lstStyle>
          <a:p>
            <a:pPr lvl="0"/>
            <a:r>
              <a:rPr lang="th-TH"/>
              <a:t>คลิกเพื่อแก้ไขลักษณะของข้อความต้นแบบ</a:t>
            </a:r>
          </a:p>
        </p:txBody>
      </p:sp>
      <p:sp>
        <p:nvSpPr>
          <p:cNvPr id="6" name="ตัวแทนเนื้อหา 5"/>
          <p:cNvSpPr>
            <a:spLocks noGrp="1"/>
          </p:cNvSpPr>
          <p:nvPr>
            <p:ph sz="quarter" idx="4"/>
          </p:nvPr>
        </p:nvSpPr>
        <p:spPr>
          <a:xfrm>
            <a:off x="6193370" y="2174875"/>
            <a:ext cx="5389033" cy="3951288"/>
          </a:xfrm>
          <a:prstGeom prst="rect">
            <a:avLst/>
          </a:prstGeo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th-TH"/>
              <a:t>คลิกเพื่อแก้ไขลักษณะของข้อความต้นแบบ</a:t>
            </a:r>
          </a:p>
          <a:p>
            <a:pPr lvl="1"/>
            <a:r>
              <a:rPr lang="th-TH"/>
              <a:t>ระดับที่สอง</a:t>
            </a:r>
          </a:p>
          <a:p>
            <a:pPr lvl="2"/>
            <a:r>
              <a:rPr lang="th-TH"/>
              <a:t>ระดับที่สาม</a:t>
            </a:r>
          </a:p>
          <a:p>
            <a:pPr lvl="3"/>
            <a:r>
              <a:rPr lang="th-TH"/>
              <a:t>ระดับที่สี่</a:t>
            </a:r>
          </a:p>
          <a:p>
            <a:pPr lvl="4"/>
            <a:r>
              <a:rPr lang="th-TH"/>
              <a:t>ระดับที่ห้า</a:t>
            </a:r>
          </a:p>
        </p:txBody>
      </p:sp>
      <p:sp>
        <p:nvSpPr>
          <p:cNvPr id="7" name="ตัวแทนวันที่ 6"/>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11/03/66</a:t>
            </a:fld>
            <a:endParaRPr lang="th-TH">
              <a:solidFill>
                <a:prstClr val="black">
                  <a:tint val="75000"/>
                </a:prstClr>
              </a:solidFill>
            </a:endParaRPr>
          </a:p>
        </p:txBody>
      </p:sp>
      <p:sp>
        <p:nvSpPr>
          <p:cNvPr id="8" name="ตัวแทนท้ายกระดาษ 7"/>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9" name="ตัวแทนหมายเลขภาพนิ่ง 8"/>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spTree>
    <p:extLst>
      <p:ext uri="{BB962C8B-B14F-4D97-AF65-F5344CB8AC3E}">
        <p14:creationId xmlns:p14="http://schemas.microsoft.com/office/powerpoint/2010/main" val="362150573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เนื้อหาพร้อมคำอธิบายภาพ">
    <p:spTree>
      <p:nvGrpSpPr>
        <p:cNvPr id="1" name=""/>
        <p:cNvGrpSpPr/>
        <p:nvPr/>
      </p:nvGrpSpPr>
      <p:grpSpPr>
        <a:xfrm>
          <a:off x="0" y="0"/>
          <a:ext cx="0" cy="0"/>
          <a:chOff x="0" y="0"/>
          <a:chExt cx="0" cy="0"/>
        </a:xfrm>
      </p:grpSpPr>
      <p:sp>
        <p:nvSpPr>
          <p:cNvPr id="48" name="สี่เหลี่ยมผืนผ้า 47"/>
          <p:cNvSpPr/>
          <p:nvPr userDrawn="1"/>
        </p:nvSpPr>
        <p:spPr>
          <a:xfrm>
            <a:off x="0" y="-24661"/>
            <a:ext cx="12192000" cy="6882663"/>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9" name="สี่เหลี่ยมผืนผ้า 48"/>
          <p:cNvSpPr/>
          <p:nvPr userDrawn="1"/>
        </p:nvSpPr>
        <p:spPr>
          <a:xfrm>
            <a:off x="335360" y="356660"/>
            <a:ext cx="11425269" cy="61242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50" name="กลุ่ม 49"/>
          <p:cNvGrpSpPr/>
          <p:nvPr userDrawn="1"/>
        </p:nvGrpSpPr>
        <p:grpSpPr>
          <a:xfrm>
            <a:off x="335361" y="356660"/>
            <a:ext cx="11425271" cy="6124221"/>
            <a:chOff x="-29030" y="17128"/>
            <a:chExt cx="9151241" cy="5109244"/>
          </a:xfrm>
        </p:grpSpPr>
        <p:grpSp>
          <p:nvGrpSpPr>
            <p:cNvPr id="51" name="กลุ่ม 50"/>
            <p:cNvGrpSpPr/>
            <p:nvPr/>
          </p:nvGrpSpPr>
          <p:grpSpPr>
            <a:xfrm>
              <a:off x="187436" y="17128"/>
              <a:ext cx="8652652" cy="5109244"/>
              <a:chOff x="187436" y="17128"/>
              <a:chExt cx="8652652" cy="5109244"/>
            </a:xfrm>
          </p:grpSpPr>
          <p:cxnSp>
            <p:nvCxnSpPr>
              <p:cNvPr id="65"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6"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7"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8"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9"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0"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1"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2"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3"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4"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5"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6"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7"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8"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9"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0"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1"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2"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3"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4"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5"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52" name="กลุ่ม 51"/>
            <p:cNvGrpSpPr/>
            <p:nvPr/>
          </p:nvGrpSpPr>
          <p:grpSpPr>
            <a:xfrm>
              <a:off x="-29030" y="263553"/>
              <a:ext cx="9151241" cy="4703748"/>
              <a:chOff x="-29030" y="263553"/>
              <a:chExt cx="9151241" cy="4703748"/>
            </a:xfrm>
          </p:grpSpPr>
          <p:cxnSp>
            <p:nvCxnSpPr>
              <p:cNvPr id="53"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1"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2"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3"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4"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nvGrpSpPr>
          <p:cNvPr id="86" name="กลุ่ม 85"/>
          <p:cNvGrpSpPr/>
          <p:nvPr userDrawn="1"/>
        </p:nvGrpSpPr>
        <p:grpSpPr>
          <a:xfrm>
            <a:off x="1295468" y="860649"/>
            <a:ext cx="9957331" cy="4997409"/>
            <a:chOff x="971600" y="645485"/>
            <a:chExt cx="7467998" cy="3748057"/>
          </a:xfrm>
        </p:grpSpPr>
        <p:sp>
          <p:nvSpPr>
            <p:cNvPr id="87" name="บวก 86"/>
            <p:cNvSpPr/>
            <p:nvPr userDrawn="1"/>
          </p:nvSpPr>
          <p:spPr>
            <a:xfrm rot="20706355">
              <a:off x="3438398" y="6454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8" name="บวก 87"/>
            <p:cNvSpPr/>
            <p:nvPr userDrawn="1"/>
          </p:nvSpPr>
          <p:spPr>
            <a:xfrm rot="17093645" flipH="1">
              <a:off x="1006423" y="332607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9" name="บวก 88"/>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0" name="บวก 89"/>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1" name="วงรี 90"/>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2" name="วงรี 91"/>
            <p:cNvSpPr/>
            <p:nvPr userDrawn="1"/>
          </p:nvSpPr>
          <p:spPr>
            <a:xfrm>
              <a:off x="7142612"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3" name="วงรี 92"/>
            <p:cNvSpPr/>
            <p:nvPr userDrawn="1"/>
          </p:nvSpPr>
          <p:spPr>
            <a:xfrm>
              <a:off x="2267744"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4" name="สามเหลี่ยมหน้าจั่ว 93"/>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5" name="สามเหลี่ยมหน้าจั่ว 94"/>
            <p:cNvSpPr/>
            <p:nvPr userDrawn="1"/>
          </p:nvSpPr>
          <p:spPr>
            <a:xfrm rot="1783205">
              <a:off x="4103960" y="428554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6" name="สามเหลี่ยมหน้าจั่ว 95"/>
            <p:cNvSpPr/>
            <p:nvPr userDrawn="1"/>
          </p:nvSpPr>
          <p:spPr>
            <a:xfrm rot="19585674">
              <a:off x="1346802" y="235572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7" name="สามเหลี่ยมหน้าจั่ว 96"/>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8" name="วงรี 97"/>
            <p:cNvSpPr/>
            <p:nvPr userDrawn="1"/>
          </p:nvSpPr>
          <p:spPr>
            <a:xfrm>
              <a:off x="971600" y="183007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99" name="กลุ่ม 98"/>
          <p:cNvGrpSpPr/>
          <p:nvPr userDrawn="1"/>
        </p:nvGrpSpPr>
        <p:grpSpPr>
          <a:xfrm>
            <a:off x="8701375" y="6180880"/>
            <a:ext cx="3015709" cy="600000"/>
            <a:chOff x="3289945" y="3405879"/>
            <a:chExt cx="2261782" cy="450000"/>
          </a:xfrm>
        </p:grpSpPr>
        <p:sp>
          <p:nvSpPr>
            <p:cNvPr id="100" name="วงรี 99"/>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1" name="วงรี 100"/>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2" name="วงรี 101"/>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3" name="วงรี 102"/>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104" name="กลุ่ม 103"/>
          <p:cNvGrpSpPr/>
          <p:nvPr userDrawn="1"/>
        </p:nvGrpSpPr>
        <p:grpSpPr>
          <a:xfrm>
            <a:off x="9965935" y="-1707059"/>
            <a:ext cx="4005304" cy="2900781"/>
            <a:chOff x="7474451" y="-1280294"/>
            <a:chExt cx="3003978" cy="2175586"/>
          </a:xfrm>
        </p:grpSpPr>
        <p:sp>
          <p:nvSpPr>
            <p:cNvPr id="105" name="เมฆ 104"/>
            <p:cNvSpPr/>
            <p:nvPr/>
          </p:nvSpPr>
          <p:spPr>
            <a:xfrm rot="13496139">
              <a:off x="7474451" y="-1280294"/>
              <a:ext cx="3003978" cy="2175586"/>
            </a:xfrm>
            <a:prstGeom prst="cloud">
              <a:avLst/>
            </a:prstGeom>
            <a:solidFill>
              <a:schemeClr val="accent4">
                <a:lumMod val="60000"/>
                <a:lumOff val="40000"/>
              </a:schemeClr>
            </a:solidFill>
            <a:ln>
              <a:noFill/>
            </a:ln>
            <a:effectLst>
              <a:outerShdw blurRad="50800" dist="38100" dir="8100000" algn="t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106" name="รูปภาพ 10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05410" y="63329"/>
              <a:ext cx="250890" cy="269338"/>
            </a:xfrm>
            <a:prstGeom prst="rect">
              <a:avLst/>
            </a:prstGeom>
          </p:spPr>
        </p:pic>
        <p:pic>
          <p:nvPicPr>
            <p:cNvPr id="107" name="รูปภาพ 106"/>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8769085" y="406136"/>
              <a:ext cx="325391" cy="361638"/>
            </a:xfrm>
            <a:prstGeom prst="rect">
              <a:avLst/>
            </a:prstGeom>
          </p:spPr>
        </p:pic>
      </p:grpSp>
      <p:grpSp>
        <p:nvGrpSpPr>
          <p:cNvPr id="108" name="กลุ่ม 107"/>
          <p:cNvGrpSpPr/>
          <p:nvPr userDrawn="1"/>
        </p:nvGrpSpPr>
        <p:grpSpPr>
          <a:xfrm>
            <a:off x="-1447992" y="5080541"/>
            <a:ext cx="4005304" cy="3572763"/>
            <a:chOff x="-1085994" y="3810406"/>
            <a:chExt cx="3003978" cy="2679572"/>
          </a:xfrm>
        </p:grpSpPr>
        <p:sp>
          <p:nvSpPr>
            <p:cNvPr id="109" name="เมฆ 108"/>
            <p:cNvSpPr/>
            <p:nvPr/>
          </p:nvSpPr>
          <p:spPr>
            <a:xfrm rot="1140269" flipH="1">
              <a:off x="-1085994" y="4314392"/>
              <a:ext cx="3003978" cy="2175586"/>
            </a:xfrm>
            <a:prstGeom prst="cloud">
              <a:avLst/>
            </a:prstGeom>
            <a:solidFill>
              <a:schemeClr val="accent4">
                <a:lumMod val="60000"/>
                <a:lumOff val="40000"/>
              </a:schemeClr>
            </a:solidFill>
            <a:ln>
              <a:noFill/>
            </a:ln>
            <a:effectLst>
              <a:outerShdw blurRad="50800" dist="38100" dir="8100000" algn="t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110" name="รูปภาพ 10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619" y="4554189"/>
              <a:ext cx="279821" cy="297874"/>
            </a:xfrm>
            <a:prstGeom prst="rect">
              <a:avLst/>
            </a:prstGeom>
          </p:spPr>
        </p:pic>
        <p:pic>
          <p:nvPicPr>
            <p:cNvPr id="111" name="รูปภาพ 1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5364329" flipV="1">
              <a:off x="342292" y="3807205"/>
              <a:ext cx="1312801" cy="1319204"/>
            </a:xfrm>
            <a:prstGeom prst="rect">
              <a:avLst/>
            </a:prstGeom>
            <a:effectLst>
              <a:outerShdw blurRad="50800" dist="38100" dir="8100000" algn="tr" rotWithShape="0">
                <a:schemeClr val="accent4">
                  <a:alpha val="40000"/>
                </a:schemeClr>
              </a:outerShdw>
            </a:effectLst>
          </p:spPr>
        </p:pic>
        <p:pic>
          <p:nvPicPr>
            <p:cNvPr id="112" name="รูปภาพ 1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64420" y="4948014"/>
              <a:ext cx="125445" cy="134669"/>
            </a:xfrm>
            <a:prstGeom prst="rect">
              <a:avLst/>
            </a:prstGeom>
          </p:spPr>
        </p:pic>
      </p:grpSp>
      <p:grpSp>
        <p:nvGrpSpPr>
          <p:cNvPr id="113" name="กลุ่ม 112"/>
          <p:cNvGrpSpPr/>
          <p:nvPr userDrawn="1"/>
        </p:nvGrpSpPr>
        <p:grpSpPr>
          <a:xfrm flipH="1">
            <a:off x="-1667293" y="-1563973"/>
            <a:ext cx="4005304" cy="3377081"/>
            <a:chOff x="-237568" y="-1513798"/>
            <a:chExt cx="3003978" cy="2532811"/>
          </a:xfrm>
          <a:effectLst>
            <a:outerShdw blurRad="50800" dist="38100" dir="8100000" algn="tr" rotWithShape="0">
              <a:schemeClr val="accent4">
                <a:alpha val="40000"/>
              </a:schemeClr>
            </a:outerShdw>
          </a:effectLst>
        </p:grpSpPr>
        <p:sp>
          <p:nvSpPr>
            <p:cNvPr id="114" name="เมฆ 113"/>
            <p:cNvSpPr/>
            <p:nvPr/>
          </p:nvSpPr>
          <p:spPr>
            <a:xfrm rot="13496139">
              <a:off x="-237568" y="-1513798"/>
              <a:ext cx="3003978" cy="2175586"/>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115" name="รูปภาพ 11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3391" y="-170175"/>
              <a:ext cx="250890" cy="269338"/>
            </a:xfrm>
            <a:prstGeom prst="rect">
              <a:avLst/>
            </a:prstGeom>
          </p:spPr>
        </p:pic>
        <p:pic>
          <p:nvPicPr>
            <p:cNvPr id="116" name="รูปภาพ 115"/>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1057066" y="172632"/>
              <a:ext cx="325391" cy="361638"/>
            </a:xfrm>
            <a:prstGeom prst="rect">
              <a:avLst/>
            </a:prstGeom>
          </p:spPr>
        </p:pic>
        <p:pic>
          <p:nvPicPr>
            <p:cNvPr id="117" name="รูปภาพ 11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4058" y="112285"/>
              <a:ext cx="1036261" cy="906728"/>
            </a:xfrm>
            <a:prstGeom prst="rect">
              <a:avLst/>
            </a:prstGeom>
            <a:effectLst>
              <a:outerShdw blurRad="50800" dist="38100" dir="2700000" algn="tl" rotWithShape="0">
                <a:schemeClr val="accent4">
                  <a:lumMod val="60000"/>
                  <a:lumOff val="40000"/>
                  <a:alpha val="40000"/>
                </a:schemeClr>
              </a:outerShdw>
            </a:effectLst>
          </p:spPr>
        </p:pic>
      </p:grpSp>
      <p:sp>
        <p:nvSpPr>
          <p:cNvPr id="5" name="ตัวแทนวันที่ 4"/>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11/03/66</a:t>
            </a:fld>
            <a:endParaRPr lang="th-TH">
              <a:solidFill>
                <a:prstClr val="black">
                  <a:tint val="75000"/>
                </a:prstClr>
              </a:solidFill>
            </a:endParaRPr>
          </a:p>
        </p:txBody>
      </p:sp>
      <p:sp>
        <p:nvSpPr>
          <p:cNvPr id="6" name="ตัวแทนท้ายกระดาษ 5"/>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7" name="ตัวแทนหมายเลขภาพนิ่ง 6"/>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sp>
        <p:nvSpPr>
          <p:cNvPr id="2" name="ชื่อเรื่อง 1"/>
          <p:cNvSpPr>
            <a:spLocks noGrp="1"/>
          </p:cNvSpPr>
          <p:nvPr>
            <p:ph type="title"/>
          </p:nvPr>
        </p:nvSpPr>
        <p:spPr>
          <a:xfrm>
            <a:off x="2802961" y="473577"/>
            <a:ext cx="8957671" cy="1339531"/>
          </a:xfrm>
          <a:prstGeom prst="rect">
            <a:avLst/>
          </a:prstGeom>
        </p:spPr>
        <p:txBody>
          <a:bodyPr anchor="b">
            <a:noAutofit/>
          </a:bodyPr>
          <a:lstStyle>
            <a:lvl1pPr algn="l">
              <a:defRPr sz="4800" b="1">
                <a:solidFill>
                  <a:srgbClr val="FFD757"/>
                </a:solidFill>
              </a:defRPr>
            </a:lvl1pPr>
          </a:lstStyle>
          <a:p>
            <a:r>
              <a:rPr lang="th-TH" dirty="0"/>
              <a:t>คลิกเพื่อแก้ไขลักษณะชื่อเรื่องต้นแบบ</a:t>
            </a:r>
          </a:p>
        </p:txBody>
      </p:sp>
      <p:sp>
        <p:nvSpPr>
          <p:cNvPr id="3" name="ตัวแทนเนื้อหา 2"/>
          <p:cNvSpPr>
            <a:spLocks noGrp="1"/>
          </p:cNvSpPr>
          <p:nvPr>
            <p:ph idx="1"/>
          </p:nvPr>
        </p:nvSpPr>
        <p:spPr>
          <a:xfrm>
            <a:off x="4766735" y="1988841"/>
            <a:ext cx="6712260" cy="960107"/>
          </a:xfrm>
          <a:prstGeom prst="rect">
            <a:avLst/>
          </a:prstGeom>
        </p:spPr>
        <p:txBody>
          <a:bodyPr>
            <a:normAutofit/>
          </a:bodyPr>
          <a:lstStyle>
            <a:lvl1pPr>
              <a:defRPr sz="2667">
                <a:latin typeface="can_NongAor" pitchFamily="2" charset="0"/>
                <a:cs typeface="can_NongAor" pitchFamily="2" charset="0"/>
              </a:defRPr>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th-TH" dirty="0"/>
              <a:t>คลิกเพื่อแก้ไขลักษณะของข้อความต้นแบบ</a:t>
            </a:r>
          </a:p>
        </p:txBody>
      </p:sp>
      <p:sp>
        <p:nvSpPr>
          <p:cNvPr id="4" name="ตัวแทนข้อความ 3"/>
          <p:cNvSpPr>
            <a:spLocks noGrp="1"/>
          </p:cNvSpPr>
          <p:nvPr>
            <p:ph type="body" sz="half" idx="2"/>
          </p:nvPr>
        </p:nvSpPr>
        <p:spPr>
          <a:xfrm>
            <a:off x="609603" y="1988841"/>
            <a:ext cx="3950228" cy="960107"/>
          </a:xfrm>
          <a:prstGeom prst="rect">
            <a:avLst/>
          </a:prstGeom>
        </p:spPr>
        <p:txBody>
          <a:bodyPr>
            <a:noAutofit/>
          </a:bodyPr>
          <a:lstStyle>
            <a:lvl1pPr marL="0" indent="0">
              <a:buNone/>
              <a:defRPr sz="3200"/>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p:txBody>
      </p:sp>
      <p:sp>
        <p:nvSpPr>
          <p:cNvPr id="118" name="ตัวแทนเนื้อหา 2"/>
          <p:cNvSpPr>
            <a:spLocks noGrp="1"/>
          </p:cNvSpPr>
          <p:nvPr>
            <p:ph idx="13"/>
          </p:nvPr>
        </p:nvSpPr>
        <p:spPr>
          <a:xfrm>
            <a:off x="4798455" y="3080489"/>
            <a:ext cx="6712260" cy="960107"/>
          </a:xfrm>
          <a:prstGeom prst="rect">
            <a:avLst/>
          </a:prstGeom>
        </p:spPr>
        <p:txBody>
          <a:bodyPr>
            <a:normAutofit/>
          </a:bodyPr>
          <a:lstStyle>
            <a:lvl1pPr>
              <a:defRPr sz="2667">
                <a:latin typeface="can_NongAor" pitchFamily="2" charset="0"/>
                <a:cs typeface="can_NongAor" pitchFamily="2" charset="0"/>
              </a:defRPr>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th-TH" dirty="0"/>
              <a:t>คลิกเพื่อแก้ไขลักษณะของข้อความต้นแบบ</a:t>
            </a:r>
          </a:p>
        </p:txBody>
      </p:sp>
      <p:sp>
        <p:nvSpPr>
          <p:cNvPr id="119" name="ตัวแทนข้อความ 3"/>
          <p:cNvSpPr>
            <a:spLocks noGrp="1"/>
          </p:cNvSpPr>
          <p:nvPr>
            <p:ph type="body" sz="half" idx="14"/>
          </p:nvPr>
        </p:nvSpPr>
        <p:spPr>
          <a:xfrm>
            <a:off x="641323" y="3080489"/>
            <a:ext cx="3950228" cy="960107"/>
          </a:xfrm>
          <a:prstGeom prst="rect">
            <a:avLst/>
          </a:prstGeom>
        </p:spPr>
        <p:txBody>
          <a:bodyPr>
            <a:noAutofit/>
          </a:bodyPr>
          <a:lstStyle>
            <a:lvl1pPr marL="0" indent="0">
              <a:buNone/>
              <a:defRPr sz="3200"/>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p:txBody>
      </p:sp>
      <p:sp>
        <p:nvSpPr>
          <p:cNvPr id="120" name="ตัวแทนเนื้อหา 2"/>
          <p:cNvSpPr>
            <a:spLocks noGrp="1"/>
          </p:cNvSpPr>
          <p:nvPr>
            <p:ph idx="15"/>
          </p:nvPr>
        </p:nvSpPr>
        <p:spPr>
          <a:xfrm>
            <a:off x="4824262" y="4219325"/>
            <a:ext cx="6712260" cy="960107"/>
          </a:xfrm>
          <a:prstGeom prst="rect">
            <a:avLst/>
          </a:prstGeom>
        </p:spPr>
        <p:txBody>
          <a:bodyPr>
            <a:normAutofit/>
          </a:bodyPr>
          <a:lstStyle>
            <a:lvl1pPr>
              <a:defRPr sz="2667">
                <a:latin typeface="can_NongAor" pitchFamily="2" charset="0"/>
                <a:cs typeface="can_NongAor" pitchFamily="2" charset="0"/>
              </a:defRPr>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th-TH" dirty="0"/>
              <a:t>คลิกเพื่อแก้ไขลักษณะของข้อความต้นแบบ</a:t>
            </a:r>
          </a:p>
        </p:txBody>
      </p:sp>
      <p:sp>
        <p:nvSpPr>
          <p:cNvPr id="121" name="ตัวแทนข้อความ 3"/>
          <p:cNvSpPr>
            <a:spLocks noGrp="1"/>
          </p:cNvSpPr>
          <p:nvPr>
            <p:ph type="body" sz="half" idx="16"/>
          </p:nvPr>
        </p:nvSpPr>
        <p:spPr>
          <a:xfrm>
            <a:off x="667131" y="4219325"/>
            <a:ext cx="3950228" cy="960107"/>
          </a:xfrm>
          <a:prstGeom prst="rect">
            <a:avLst/>
          </a:prstGeom>
        </p:spPr>
        <p:txBody>
          <a:bodyPr>
            <a:noAutofit/>
          </a:bodyPr>
          <a:lstStyle>
            <a:lvl1pPr marL="0" indent="0">
              <a:buNone/>
              <a:defRPr sz="3200"/>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p:txBody>
      </p:sp>
    </p:spTree>
    <p:extLst>
      <p:ext uri="{BB962C8B-B14F-4D97-AF65-F5344CB8AC3E}">
        <p14:creationId xmlns:p14="http://schemas.microsoft.com/office/powerpoint/2010/main" val="132067922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รูปภาพพร้อมคำอธิบายภาพ">
    <p:spTree>
      <p:nvGrpSpPr>
        <p:cNvPr id="1" name=""/>
        <p:cNvGrpSpPr/>
        <p:nvPr/>
      </p:nvGrpSpPr>
      <p:grpSpPr>
        <a:xfrm>
          <a:off x="0" y="0"/>
          <a:ext cx="0" cy="0"/>
          <a:chOff x="0" y="0"/>
          <a:chExt cx="0" cy="0"/>
        </a:xfrm>
      </p:grpSpPr>
      <p:grpSp>
        <p:nvGrpSpPr>
          <p:cNvPr id="48" name="กลุ่ม 47"/>
          <p:cNvGrpSpPr/>
          <p:nvPr userDrawn="1"/>
        </p:nvGrpSpPr>
        <p:grpSpPr>
          <a:xfrm>
            <a:off x="335361" y="356660"/>
            <a:ext cx="11425271" cy="6124221"/>
            <a:chOff x="251519" y="267494"/>
            <a:chExt cx="8568953" cy="4593166"/>
          </a:xfrm>
        </p:grpSpPr>
        <p:sp>
          <p:nvSpPr>
            <p:cNvPr id="49" name="สี่เหลี่ยมผืนผ้า 48"/>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50" name="กลุ่ม 49"/>
            <p:cNvGrpSpPr/>
            <p:nvPr userDrawn="1"/>
          </p:nvGrpSpPr>
          <p:grpSpPr>
            <a:xfrm>
              <a:off x="251519" y="267494"/>
              <a:ext cx="8568953" cy="4593166"/>
              <a:chOff x="-29030" y="17128"/>
              <a:chExt cx="9151241" cy="5109244"/>
            </a:xfrm>
          </p:grpSpPr>
          <p:grpSp>
            <p:nvGrpSpPr>
              <p:cNvPr id="51" name="กลุ่ม 50"/>
              <p:cNvGrpSpPr/>
              <p:nvPr/>
            </p:nvGrpSpPr>
            <p:grpSpPr>
              <a:xfrm>
                <a:off x="187436" y="17128"/>
                <a:ext cx="8652652" cy="5109244"/>
                <a:chOff x="187436" y="17128"/>
                <a:chExt cx="8652652" cy="5109244"/>
              </a:xfrm>
            </p:grpSpPr>
            <p:cxnSp>
              <p:nvCxnSpPr>
                <p:cNvPr id="65"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6"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7"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8"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9"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0"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1"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2"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3"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4"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5"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6"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7"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8"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9"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0"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1"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2"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3"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4"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5"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52" name="กลุ่ม 51"/>
              <p:cNvGrpSpPr/>
              <p:nvPr/>
            </p:nvGrpSpPr>
            <p:grpSpPr>
              <a:xfrm>
                <a:off x="-29030" y="263553"/>
                <a:ext cx="9151241" cy="4703748"/>
                <a:chOff x="-29030" y="263553"/>
                <a:chExt cx="9151241" cy="4703748"/>
              </a:xfrm>
            </p:grpSpPr>
            <p:cxnSp>
              <p:nvCxnSpPr>
                <p:cNvPr id="53"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1"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2"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3"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4"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sp>
        <p:nvSpPr>
          <p:cNvPr id="2" name="ชื่อเรื่อง 1"/>
          <p:cNvSpPr>
            <a:spLocks noGrp="1"/>
          </p:cNvSpPr>
          <p:nvPr>
            <p:ph type="title"/>
          </p:nvPr>
        </p:nvSpPr>
        <p:spPr>
          <a:xfrm>
            <a:off x="2920463" y="846037"/>
            <a:ext cx="7315200" cy="566739"/>
          </a:xfrm>
          <a:prstGeom prst="rect">
            <a:avLst/>
          </a:prstGeom>
        </p:spPr>
        <p:txBody>
          <a:bodyPr anchor="b"/>
          <a:lstStyle>
            <a:lvl1pPr algn="l">
              <a:defRPr sz="2667" b="1"/>
            </a:lvl1pPr>
          </a:lstStyle>
          <a:p>
            <a:r>
              <a:rPr lang="th-TH"/>
              <a:t>คลิกเพื่อแก้ไขลักษณะชื่อเรื่องต้นแบบ</a:t>
            </a:r>
          </a:p>
        </p:txBody>
      </p:sp>
      <p:sp>
        <p:nvSpPr>
          <p:cNvPr id="4" name="ตัวแทนข้อความ 3"/>
          <p:cNvSpPr>
            <a:spLocks noGrp="1"/>
          </p:cNvSpPr>
          <p:nvPr>
            <p:ph type="body" sz="half" idx="2"/>
          </p:nvPr>
        </p:nvSpPr>
        <p:spPr>
          <a:xfrm>
            <a:off x="6025473" y="1891083"/>
            <a:ext cx="5735159" cy="804863"/>
          </a:xfrm>
          <a:prstGeom prst="rect">
            <a:avLst/>
          </a:prstGeom>
        </p:spPr>
        <p:txBody>
          <a:bodyPr/>
          <a:lstStyle>
            <a:lvl1pPr marL="0" indent="0">
              <a:buNone/>
              <a:defRPr sz="3733">
                <a:solidFill>
                  <a:schemeClr val="accent2"/>
                </a:solidFill>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a:p>
            <a:pPr lvl="0"/>
            <a:endParaRPr lang="th-TH" dirty="0"/>
          </a:p>
        </p:txBody>
      </p:sp>
      <p:sp>
        <p:nvSpPr>
          <p:cNvPr id="5" name="ตัวแทนวันที่ 4"/>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11/03/66</a:t>
            </a:fld>
            <a:endParaRPr lang="th-TH">
              <a:solidFill>
                <a:prstClr val="black">
                  <a:tint val="75000"/>
                </a:prstClr>
              </a:solidFill>
            </a:endParaRPr>
          </a:p>
        </p:txBody>
      </p:sp>
      <p:sp>
        <p:nvSpPr>
          <p:cNvPr id="6" name="ตัวแทนท้ายกระดาษ 5"/>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7" name="ตัวแทนหมายเลขภาพนิ่ง 6"/>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grpSp>
        <p:nvGrpSpPr>
          <p:cNvPr id="99" name="กลุ่ม 98"/>
          <p:cNvGrpSpPr/>
          <p:nvPr userDrawn="1"/>
        </p:nvGrpSpPr>
        <p:grpSpPr>
          <a:xfrm>
            <a:off x="8564440" y="61323"/>
            <a:ext cx="3015709" cy="600000"/>
            <a:chOff x="3289945" y="3405879"/>
            <a:chExt cx="2261782" cy="450000"/>
          </a:xfrm>
        </p:grpSpPr>
        <p:sp>
          <p:nvSpPr>
            <p:cNvPr id="100" name="วงรี 99"/>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1" name="วงรี 100"/>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2" name="วงรี 101"/>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3" name="วงรี 102"/>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104" name="สี่เหลี่ยมผืนผ้า 103"/>
          <p:cNvSpPr/>
          <p:nvPr userDrawn="1"/>
        </p:nvSpPr>
        <p:spPr>
          <a:xfrm>
            <a:off x="1172376" y="1891083"/>
            <a:ext cx="4321117" cy="3990239"/>
          </a:xfrm>
          <a:prstGeom prst="rect">
            <a:avLst/>
          </a:prstGeom>
          <a:solidFill>
            <a:schemeClr val="accent4">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105" name="รูปภาพ 104"/>
          <p:cNvPicPr>
            <a:picLocks noChangeAspect="1"/>
          </p:cNvPicPr>
          <p:nvPr userDrawn="1"/>
        </p:nvPicPr>
        <p:blipFill rotWithShape="1">
          <a:blip r:embed="rId2" cstate="print">
            <a:extLst>
              <a:ext uri="{28A0092B-C50C-407E-A947-70E740481C1C}">
                <a14:useLocalDpi xmlns:a14="http://schemas.microsoft.com/office/drawing/2010/main" val="0"/>
              </a:ext>
            </a:extLst>
          </a:blip>
          <a:srcRect l="4032" t="85885" r="69939" b="8280"/>
          <a:stretch/>
        </p:blipFill>
        <p:spPr>
          <a:xfrm>
            <a:off x="1933113" y="1605719"/>
            <a:ext cx="2799643" cy="627605"/>
          </a:xfrm>
          <a:prstGeom prst="rect">
            <a:avLst/>
          </a:prstGeom>
        </p:spPr>
      </p:pic>
      <p:sp>
        <p:nvSpPr>
          <p:cNvPr id="106" name="สี่เหลี่ยมผืนผ้า 105"/>
          <p:cNvSpPr/>
          <p:nvPr userDrawn="1"/>
        </p:nvSpPr>
        <p:spPr>
          <a:xfrm>
            <a:off x="1418097" y="2160516"/>
            <a:ext cx="3840427" cy="34771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107" name="กลุ่ม 106"/>
          <p:cNvGrpSpPr/>
          <p:nvPr userDrawn="1"/>
        </p:nvGrpSpPr>
        <p:grpSpPr>
          <a:xfrm>
            <a:off x="-1447992" y="-1545719"/>
            <a:ext cx="4005304" cy="2900781"/>
            <a:chOff x="-1085994" y="-1159289"/>
            <a:chExt cx="3003978" cy="2175586"/>
          </a:xfrm>
        </p:grpSpPr>
        <p:sp>
          <p:nvSpPr>
            <p:cNvPr id="108" name="เมฆ 107"/>
            <p:cNvSpPr/>
            <p:nvPr/>
          </p:nvSpPr>
          <p:spPr>
            <a:xfrm rot="20459731">
              <a:off x="-1085994" y="-1159289"/>
              <a:ext cx="3003978" cy="2175586"/>
            </a:xfrm>
            <a:prstGeom prst="cloud">
              <a:avLst/>
            </a:prstGeom>
            <a:solidFill>
              <a:schemeClr val="accent4">
                <a:lumMod val="60000"/>
                <a:lumOff val="40000"/>
              </a:schemeClr>
            </a:solidFill>
            <a:ln>
              <a:noFill/>
            </a:ln>
            <a:effectLst>
              <a:outerShdw blurRad="50800" dist="38100" dir="5400000" algn="ctr" rotWithShape="0">
                <a:schemeClr val="accent4"/>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109" name="รูปภาพ 10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3871" y="147485"/>
              <a:ext cx="250890" cy="269338"/>
            </a:xfrm>
            <a:prstGeom prst="rect">
              <a:avLst/>
            </a:prstGeom>
          </p:spPr>
        </p:pic>
        <p:pic>
          <p:nvPicPr>
            <p:cNvPr id="110" name="รูปภาพ 109"/>
            <p:cNvPicPr>
              <a:picLocks noChangeAspect="1"/>
            </p:cNvPicPr>
            <p:nvPr/>
          </p:nvPicPr>
          <p:blipFill rotWithShape="1">
            <a:blip r:embed="rId4">
              <a:extLst>
                <a:ext uri="{BEBA8EAE-BF5A-486C-A8C5-ECC9F3942E4B}">
                  <a14:imgProps xmlns:a14="http://schemas.microsoft.com/office/drawing/2010/main">
                    <a14:imgLayer r:embed="rId5">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226922" y="334939"/>
              <a:ext cx="325391" cy="361638"/>
            </a:xfrm>
            <a:prstGeom prst="rect">
              <a:avLst/>
            </a:prstGeom>
          </p:spPr>
        </p:pic>
      </p:grpSp>
      <p:grpSp>
        <p:nvGrpSpPr>
          <p:cNvPr id="111" name="กลุ่ม 110"/>
          <p:cNvGrpSpPr/>
          <p:nvPr userDrawn="1"/>
        </p:nvGrpSpPr>
        <p:grpSpPr>
          <a:xfrm>
            <a:off x="10092160" y="5049702"/>
            <a:ext cx="4005304" cy="3603605"/>
            <a:chOff x="7569120" y="3787274"/>
            <a:chExt cx="3003978" cy="2702704"/>
          </a:xfrm>
        </p:grpSpPr>
        <p:sp>
          <p:nvSpPr>
            <p:cNvPr id="112" name="เมฆ 111"/>
            <p:cNvSpPr/>
            <p:nvPr/>
          </p:nvSpPr>
          <p:spPr>
            <a:xfrm rot="20281314">
              <a:off x="7569120" y="4314392"/>
              <a:ext cx="3003978" cy="2175586"/>
            </a:xfrm>
            <a:prstGeom prst="cloud">
              <a:avLst/>
            </a:prstGeom>
            <a:solidFill>
              <a:schemeClr val="accent4">
                <a:lumMod val="60000"/>
                <a:lumOff val="40000"/>
              </a:schemeClr>
            </a:solidFill>
            <a:ln>
              <a:noFill/>
            </a:ln>
            <a:effectLst>
              <a:outerShdw blurRad="50800" dist="38100" dir="16200000"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113" name="รูปภาพ 1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461021" flipH="1">
              <a:off x="7932313" y="3930467"/>
              <a:ext cx="1171456" cy="1177170"/>
            </a:xfrm>
            <a:prstGeom prst="rect">
              <a:avLst/>
            </a:prstGeom>
            <a:effectLst>
              <a:outerShdw blurRad="50800" dist="38100" dir="5400000" algn="ctr" rotWithShape="0">
                <a:schemeClr val="accent4"/>
              </a:outerShdw>
            </a:effectLst>
          </p:spPr>
        </p:pic>
        <p:grpSp>
          <p:nvGrpSpPr>
            <p:cNvPr id="114" name="กลุ่ม 113"/>
            <p:cNvGrpSpPr/>
            <p:nvPr/>
          </p:nvGrpSpPr>
          <p:grpSpPr>
            <a:xfrm rot="6017212">
              <a:off x="7848563" y="3780055"/>
              <a:ext cx="1336905" cy="1351343"/>
              <a:chOff x="7839440" y="208626"/>
              <a:chExt cx="1086240" cy="1161070"/>
            </a:xfrm>
          </p:grpSpPr>
          <p:grpSp>
            <p:nvGrpSpPr>
              <p:cNvPr id="115" name="กลุ่ม 114"/>
              <p:cNvGrpSpPr/>
              <p:nvPr/>
            </p:nvGrpSpPr>
            <p:grpSpPr>
              <a:xfrm rot="12247797">
                <a:off x="7839440" y="492807"/>
                <a:ext cx="1086240" cy="876889"/>
                <a:chOff x="1273574" y="1375834"/>
                <a:chExt cx="1086240" cy="876889"/>
              </a:xfrm>
            </p:grpSpPr>
            <p:sp>
              <p:nvSpPr>
                <p:cNvPr id="117" name="TextBox 116"/>
                <p:cNvSpPr txBox="1"/>
                <p:nvPr/>
              </p:nvSpPr>
              <p:spPr>
                <a:xfrm rot="1351072">
                  <a:off x="1388628" y="1375834"/>
                  <a:ext cx="258080" cy="429675"/>
                </a:xfrm>
                <a:prstGeom prst="rect">
                  <a:avLst/>
                </a:prstGeom>
                <a:noFill/>
              </p:spPr>
              <p:txBody>
                <a:bodyPr wrap="non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3733" b="0" i="0" u="none" strike="noStrike" kern="1200" cap="none" spc="0" normalizeH="0" baseline="0" noProof="0" dirty="0">
                      <a:ln>
                        <a:noFill/>
                      </a:ln>
                      <a:solidFill>
                        <a:srgbClr val="C0504D">
                          <a:lumMod val="60000"/>
                          <a:lumOff val="40000"/>
                        </a:srgbClr>
                      </a:solidFill>
                      <a:effectLst/>
                      <a:uLnTx/>
                      <a:uFillTx/>
                      <a:latin typeface="Calibri" pitchFamily="34" charset="0"/>
                      <a:ea typeface="+mn-ea"/>
                      <a:cs typeface="FC Onigiri Outline"/>
                    </a:rPr>
                    <a:t>+</a:t>
                  </a:r>
                  <a:endParaRPr kumimoji="0" lang="th-TH" sz="3733" b="0" i="0" u="none" strike="noStrike" kern="1200" cap="none" spc="0" normalizeH="0" baseline="0" noProof="0" dirty="0">
                    <a:ln>
                      <a:noFill/>
                    </a:ln>
                    <a:solidFill>
                      <a:srgbClr val="C0504D">
                        <a:lumMod val="60000"/>
                        <a:lumOff val="40000"/>
                      </a:srgbClr>
                    </a:solidFill>
                    <a:effectLst/>
                    <a:uLnTx/>
                    <a:uFillTx/>
                    <a:latin typeface="Calibri" pitchFamily="34" charset="0"/>
                    <a:ea typeface="+mn-ea"/>
                    <a:cs typeface="FC Onigiri Outline"/>
                  </a:endParaRPr>
                </a:p>
              </p:txBody>
            </p:sp>
            <p:sp>
              <p:nvSpPr>
                <p:cNvPr id="118" name="TextBox 117"/>
                <p:cNvSpPr txBox="1"/>
                <p:nvPr/>
              </p:nvSpPr>
              <p:spPr>
                <a:xfrm rot="21389866">
                  <a:off x="2073887" y="1461241"/>
                  <a:ext cx="258080" cy="429676"/>
                </a:xfrm>
                <a:prstGeom prst="rect">
                  <a:avLst/>
                </a:prstGeom>
                <a:noFill/>
              </p:spPr>
              <p:txBody>
                <a:bodyPr wrap="non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3733" b="0" i="0" u="none" strike="noStrike" kern="1200" cap="none" spc="0" normalizeH="0" baseline="0" noProof="0" dirty="0">
                      <a:ln>
                        <a:noFill/>
                      </a:ln>
                      <a:solidFill>
                        <a:srgbClr val="4BACC6">
                          <a:lumMod val="20000"/>
                          <a:lumOff val="80000"/>
                        </a:srgbClr>
                      </a:solidFill>
                      <a:effectLst/>
                      <a:uLnTx/>
                      <a:uFillTx/>
                      <a:latin typeface="Calibri" pitchFamily="34" charset="0"/>
                      <a:ea typeface="+mn-ea"/>
                      <a:cs typeface="FC Onigiri Outline"/>
                    </a:rPr>
                    <a:t>+</a:t>
                  </a:r>
                  <a:endParaRPr kumimoji="0" lang="th-TH" sz="3733" b="0" i="0" u="none" strike="noStrike" kern="1200" cap="none" spc="0" normalizeH="0" baseline="0" noProof="0" dirty="0">
                    <a:ln>
                      <a:noFill/>
                    </a:ln>
                    <a:solidFill>
                      <a:srgbClr val="4BACC6">
                        <a:lumMod val="20000"/>
                        <a:lumOff val="80000"/>
                      </a:srgbClr>
                    </a:solidFill>
                    <a:effectLst/>
                    <a:uLnTx/>
                    <a:uFillTx/>
                    <a:latin typeface="Calibri" pitchFamily="34" charset="0"/>
                    <a:ea typeface="+mn-ea"/>
                    <a:cs typeface="FC Onigiri Outline"/>
                  </a:endParaRPr>
                </a:p>
              </p:txBody>
            </p:sp>
            <p:sp>
              <p:nvSpPr>
                <p:cNvPr id="119" name="สามเหลี่ยมหน้าจั่ว 118"/>
                <p:cNvSpPr/>
                <p:nvPr/>
              </p:nvSpPr>
              <p:spPr>
                <a:xfrm rot="20089558">
                  <a:off x="2203045" y="1810217"/>
                  <a:ext cx="98304" cy="74674"/>
                </a:xfrm>
                <a:prstGeom prst="triangle">
                  <a:avLst/>
                </a:prstGeom>
                <a:solidFill>
                  <a:schemeClr val="bg1"/>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20" name="สามเหลี่ยมหน้าจั่ว 119"/>
                <p:cNvSpPr/>
                <p:nvPr/>
              </p:nvSpPr>
              <p:spPr>
                <a:xfrm rot="1772264">
                  <a:off x="1273574" y="1827175"/>
                  <a:ext cx="142726" cy="141628"/>
                </a:xfrm>
                <a:prstGeom prst="triangl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21" name="วงรี 120"/>
                <p:cNvSpPr/>
                <p:nvPr/>
              </p:nvSpPr>
              <p:spPr>
                <a:xfrm>
                  <a:off x="1449759" y="2198024"/>
                  <a:ext cx="54000" cy="54699"/>
                </a:xfrm>
                <a:prstGeom prst="ellipse">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22" name="วงรี 121"/>
                <p:cNvSpPr/>
                <p:nvPr/>
              </p:nvSpPr>
              <p:spPr>
                <a:xfrm>
                  <a:off x="1476213" y="1696393"/>
                  <a:ext cx="54000" cy="54699"/>
                </a:xfrm>
                <a:prstGeom prst="ellipse">
                  <a:avLst/>
                </a:prstGeom>
                <a:solidFill>
                  <a:schemeClr val="bg1"/>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23" name="วงรี 122"/>
                <p:cNvSpPr/>
                <p:nvPr/>
              </p:nvSpPr>
              <p:spPr>
                <a:xfrm>
                  <a:off x="2305814" y="1965922"/>
                  <a:ext cx="54000" cy="54699"/>
                </a:xfrm>
                <a:prstGeom prst="ellipse">
                  <a:avLst/>
                </a:prstGeom>
                <a:solidFill>
                  <a:schemeClr val="bg1"/>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116" name="TextBox 115"/>
              <p:cNvSpPr txBox="1"/>
              <p:nvPr/>
            </p:nvSpPr>
            <p:spPr>
              <a:xfrm rot="13598869">
                <a:off x="8014745" y="141920"/>
                <a:ext cx="272911" cy="406324"/>
              </a:xfrm>
              <a:prstGeom prst="rect">
                <a:avLst/>
              </a:prstGeom>
              <a:noFill/>
            </p:spPr>
            <p:txBody>
              <a:bodyPr wrap="non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3733" b="0" i="0" u="none" strike="noStrike" kern="1200" cap="none" spc="0" normalizeH="0" baseline="0" noProof="0" dirty="0">
                    <a:ln>
                      <a:noFill/>
                    </a:ln>
                    <a:solidFill>
                      <a:prstClr val="white">
                        <a:lumMod val="95000"/>
                      </a:prstClr>
                    </a:solidFill>
                    <a:effectLst/>
                    <a:uLnTx/>
                    <a:uFillTx/>
                    <a:latin typeface="Calibri" pitchFamily="34" charset="0"/>
                    <a:ea typeface="+mn-ea"/>
                    <a:cs typeface="FC Onigiri Outline"/>
                  </a:rPr>
                  <a:t>+</a:t>
                </a:r>
                <a:endParaRPr kumimoji="0" lang="th-TH" sz="3733" b="0" i="0" u="none" strike="noStrike" kern="1200" cap="none" spc="0" normalizeH="0" baseline="0" noProof="0" dirty="0">
                  <a:ln>
                    <a:noFill/>
                  </a:ln>
                  <a:solidFill>
                    <a:prstClr val="white">
                      <a:lumMod val="95000"/>
                    </a:prstClr>
                  </a:solidFill>
                  <a:effectLst/>
                  <a:uLnTx/>
                  <a:uFillTx/>
                  <a:latin typeface="Calibri" pitchFamily="34" charset="0"/>
                  <a:ea typeface="+mn-ea"/>
                  <a:cs typeface="FC Onigiri Outline"/>
                </a:endParaRPr>
              </a:p>
            </p:txBody>
          </p:sp>
        </p:grpSp>
      </p:grpSp>
      <p:grpSp>
        <p:nvGrpSpPr>
          <p:cNvPr id="124" name="กลุ่ม 123"/>
          <p:cNvGrpSpPr/>
          <p:nvPr userDrawn="1"/>
        </p:nvGrpSpPr>
        <p:grpSpPr>
          <a:xfrm>
            <a:off x="26941" y="5439265"/>
            <a:ext cx="1718201" cy="1446121"/>
            <a:chOff x="20204" y="4079447"/>
            <a:chExt cx="1288651" cy="1084591"/>
          </a:xfrm>
        </p:grpSpPr>
        <p:pic>
          <p:nvPicPr>
            <p:cNvPr id="125" name="รูปภาพ 12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0204" y="4366818"/>
              <a:ext cx="1288651" cy="797220"/>
            </a:xfrm>
            <a:prstGeom prst="rect">
              <a:avLst/>
            </a:prstGeom>
            <a:effectLst>
              <a:outerShdw blurRad="50800" dist="25400" dir="10800000" algn="r" rotWithShape="0">
                <a:schemeClr val="accent4">
                  <a:alpha val="40000"/>
                </a:schemeClr>
              </a:outerShdw>
            </a:effectLst>
          </p:spPr>
        </p:pic>
        <p:pic>
          <p:nvPicPr>
            <p:cNvPr id="126" name="รูปภาพ 125"/>
            <p:cNvPicPr>
              <a:picLocks noChangeAspect="1"/>
            </p:cNvPicPr>
            <p:nvPr/>
          </p:nvPicPr>
          <p:blipFill rotWithShape="1">
            <a:blip r:embed="rId8" cstate="print">
              <a:extLst>
                <a:ext uri="{BEBA8EAE-BF5A-486C-A8C5-ECC9F3942E4B}">
                  <a14:imgProps xmlns:a14="http://schemas.microsoft.com/office/drawing/2010/main">
                    <a14:imgLayer r:embed="rId9">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322589" y="4079447"/>
              <a:ext cx="263243" cy="292567"/>
            </a:xfrm>
            <a:prstGeom prst="rect">
              <a:avLst/>
            </a:prstGeom>
          </p:spPr>
        </p:pic>
      </p:grpSp>
      <p:sp>
        <p:nvSpPr>
          <p:cNvPr id="3" name="ตัวแทนรูปภาพ 2"/>
          <p:cNvSpPr>
            <a:spLocks noGrp="1"/>
          </p:cNvSpPr>
          <p:nvPr>
            <p:ph type="pic" idx="1"/>
          </p:nvPr>
        </p:nvSpPr>
        <p:spPr>
          <a:xfrm>
            <a:off x="1420381" y="2160517"/>
            <a:ext cx="3838145" cy="3473791"/>
          </a:xfrm>
          <a:prstGeom prst="rect">
            <a:avLst/>
          </a:prstGeom>
        </p:spPr>
        <p:txBody>
          <a:bodyPr/>
          <a:lstStyle>
            <a:lvl1pPr marL="0" indent="0">
              <a:buNone/>
              <a:defRPr sz="4267"/>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endParaRPr lang="th-TH"/>
          </a:p>
        </p:txBody>
      </p:sp>
      <p:sp>
        <p:nvSpPr>
          <p:cNvPr id="127" name="ตัวแทนข้อความ 3"/>
          <p:cNvSpPr>
            <a:spLocks noGrp="1"/>
          </p:cNvSpPr>
          <p:nvPr>
            <p:ph type="body" sz="half" idx="13"/>
          </p:nvPr>
        </p:nvSpPr>
        <p:spPr>
          <a:xfrm>
            <a:off x="6026157" y="3061629"/>
            <a:ext cx="3595144" cy="804863"/>
          </a:xfrm>
          <a:prstGeom prst="rect">
            <a:avLst/>
          </a:prstGeom>
        </p:spPr>
        <p:txBody>
          <a:bodyPr/>
          <a:lstStyle>
            <a:lvl1pPr marL="0" indent="0">
              <a:buNone/>
              <a:defRPr sz="2133">
                <a:latin typeface="can_NongAor" pitchFamily="2" charset="0"/>
                <a:cs typeface="can_NongAor" pitchFamily="2" charset="0"/>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a:p>
            <a:pPr lvl="0"/>
            <a:endParaRPr lang="th-TH" dirty="0"/>
          </a:p>
        </p:txBody>
      </p:sp>
      <p:sp>
        <p:nvSpPr>
          <p:cNvPr id="128" name="ตัวแทนข้อความ 3"/>
          <p:cNvSpPr>
            <a:spLocks noGrp="1"/>
          </p:cNvSpPr>
          <p:nvPr>
            <p:ph type="body" sz="half" idx="14"/>
          </p:nvPr>
        </p:nvSpPr>
        <p:spPr>
          <a:xfrm>
            <a:off x="6018530" y="3900734"/>
            <a:ext cx="5735159" cy="804863"/>
          </a:xfrm>
          <a:prstGeom prst="rect">
            <a:avLst/>
          </a:prstGeom>
        </p:spPr>
        <p:txBody>
          <a:bodyPr/>
          <a:lstStyle>
            <a:lvl1pPr marL="0" indent="0">
              <a:buNone/>
              <a:defRPr sz="3733">
                <a:solidFill>
                  <a:schemeClr val="accent2"/>
                </a:solidFill>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a:p>
            <a:pPr lvl="0"/>
            <a:endParaRPr lang="th-TH" dirty="0"/>
          </a:p>
        </p:txBody>
      </p:sp>
      <p:sp>
        <p:nvSpPr>
          <p:cNvPr id="129" name="ตัวแทนข้อความ 3"/>
          <p:cNvSpPr>
            <a:spLocks noGrp="1"/>
          </p:cNvSpPr>
          <p:nvPr>
            <p:ph type="body" sz="half" idx="15"/>
          </p:nvPr>
        </p:nvSpPr>
        <p:spPr>
          <a:xfrm>
            <a:off x="6044956" y="5001158"/>
            <a:ext cx="3595144" cy="804863"/>
          </a:xfrm>
          <a:prstGeom prst="rect">
            <a:avLst/>
          </a:prstGeom>
        </p:spPr>
        <p:txBody>
          <a:bodyPr/>
          <a:lstStyle>
            <a:lvl1pPr marL="0" indent="0">
              <a:buNone/>
              <a:defRPr sz="2133">
                <a:latin typeface="can_NongAor" pitchFamily="2" charset="0"/>
                <a:cs typeface="can_NongAor" pitchFamily="2" charset="0"/>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a:p>
            <a:pPr lvl="0"/>
            <a:endParaRPr lang="th-TH" dirty="0"/>
          </a:p>
        </p:txBody>
      </p:sp>
      <p:grpSp>
        <p:nvGrpSpPr>
          <p:cNvPr id="86" name="กลุ่ม 85"/>
          <p:cNvGrpSpPr/>
          <p:nvPr userDrawn="1"/>
        </p:nvGrpSpPr>
        <p:grpSpPr>
          <a:xfrm>
            <a:off x="527381" y="548680"/>
            <a:ext cx="10725416" cy="5760640"/>
            <a:chOff x="395536" y="411510"/>
            <a:chExt cx="8044062" cy="4320480"/>
          </a:xfrm>
        </p:grpSpPr>
        <p:sp>
          <p:nvSpPr>
            <p:cNvPr id="87" name="บวก 86"/>
            <p:cNvSpPr/>
            <p:nvPr userDrawn="1"/>
          </p:nvSpPr>
          <p:spPr>
            <a:xfrm rot="20706355">
              <a:off x="1782214" y="44435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8" name="บวก 87"/>
            <p:cNvSpPr/>
            <p:nvPr userDrawn="1"/>
          </p:nvSpPr>
          <p:spPr>
            <a:xfrm rot="17093645" flipH="1">
              <a:off x="487473" y="34700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9" name="บวก 88"/>
            <p:cNvSpPr/>
            <p:nvPr userDrawn="1"/>
          </p:nvSpPr>
          <p:spPr>
            <a:xfrm rot="4506355">
              <a:off x="5816065" y="447820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0" name="บวก 89"/>
            <p:cNvSpPr/>
            <p:nvPr userDrawn="1"/>
          </p:nvSpPr>
          <p:spPr>
            <a:xfrm rot="17093645" flipH="1">
              <a:off x="7919191" y="15801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2" name="วงรี 91"/>
            <p:cNvSpPr/>
            <p:nvPr userDrawn="1"/>
          </p:nvSpPr>
          <p:spPr>
            <a:xfrm>
              <a:off x="8078716" y="84355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3" name="วงรี 92"/>
            <p:cNvSpPr/>
            <p:nvPr userDrawn="1"/>
          </p:nvSpPr>
          <p:spPr>
            <a:xfrm>
              <a:off x="2267744" y="4638390"/>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4" name="สามเหลี่ยมหน้าจั่ว 93"/>
            <p:cNvSpPr/>
            <p:nvPr userDrawn="1"/>
          </p:nvSpPr>
          <p:spPr>
            <a:xfrm>
              <a:off x="4355976" y="41151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5" name="สามเหลี่ยมหน้าจั่ว 94"/>
            <p:cNvSpPr/>
            <p:nvPr userDrawn="1"/>
          </p:nvSpPr>
          <p:spPr>
            <a:xfrm rot="1783205">
              <a:off x="4300316" y="424428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6" name="สามเหลี่ยมหน้าจั่ว 95"/>
            <p:cNvSpPr/>
            <p:nvPr userDrawn="1"/>
          </p:nvSpPr>
          <p:spPr>
            <a:xfrm rot="19585674">
              <a:off x="632414" y="2370888"/>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7" name="สามเหลี่ยมหน้าจั่ว 96"/>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8" name="วงรี 97"/>
            <p:cNvSpPr/>
            <p:nvPr userDrawn="1"/>
          </p:nvSpPr>
          <p:spPr>
            <a:xfrm>
              <a:off x="395536" y="120359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Tree>
    <p:extLst>
      <p:ext uri="{BB962C8B-B14F-4D97-AF65-F5344CB8AC3E}">
        <p14:creationId xmlns:p14="http://schemas.microsoft.com/office/powerpoint/2010/main" val="109040625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1_รูปภาพพร้อมคำอธิบายภาพ">
    <p:spTree>
      <p:nvGrpSpPr>
        <p:cNvPr id="1" name=""/>
        <p:cNvGrpSpPr/>
        <p:nvPr/>
      </p:nvGrpSpPr>
      <p:grpSpPr>
        <a:xfrm>
          <a:off x="0" y="0"/>
          <a:ext cx="0" cy="0"/>
          <a:chOff x="0" y="0"/>
          <a:chExt cx="0" cy="0"/>
        </a:xfrm>
      </p:grpSpPr>
      <p:grpSp>
        <p:nvGrpSpPr>
          <p:cNvPr id="48" name="กลุ่ม 47"/>
          <p:cNvGrpSpPr/>
          <p:nvPr userDrawn="1"/>
        </p:nvGrpSpPr>
        <p:grpSpPr>
          <a:xfrm>
            <a:off x="335361" y="356660"/>
            <a:ext cx="11425271" cy="6124221"/>
            <a:chOff x="251519" y="267494"/>
            <a:chExt cx="8568953" cy="4593166"/>
          </a:xfrm>
        </p:grpSpPr>
        <p:sp>
          <p:nvSpPr>
            <p:cNvPr id="49" name="สี่เหลี่ยมผืนผ้า 48"/>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50" name="กลุ่ม 49"/>
            <p:cNvGrpSpPr/>
            <p:nvPr userDrawn="1"/>
          </p:nvGrpSpPr>
          <p:grpSpPr>
            <a:xfrm>
              <a:off x="251519" y="267494"/>
              <a:ext cx="8568953" cy="4593166"/>
              <a:chOff x="-29030" y="17128"/>
              <a:chExt cx="9151241" cy="5109244"/>
            </a:xfrm>
          </p:grpSpPr>
          <p:grpSp>
            <p:nvGrpSpPr>
              <p:cNvPr id="51" name="กลุ่ม 50"/>
              <p:cNvGrpSpPr/>
              <p:nvPr/>
            </p:nvGrpSpPr>
            <p:grpSpPr>
              <a:xfrm>
                <a:off x="187436" y="17128"/>
                <a:ext cx="8652652" cy="5109244"/>
                <a:chOff x="187436" y="17128"/>
                <a:chExt cx="8652652" cy="5109244"/>
              </a:xfrm>
            </p:grpSpPr>
            <p:cxnSp>
              <p:nvCxnSpPr>
                <p:cNvPr id="65"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6"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7"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8"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9"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0"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1"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2"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3"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4"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5"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6"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7"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8"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9"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0"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1"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2"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3"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4"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5"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52" name="กลุ่ม 51"/>
              <p:cNvGrpSpPr/>
              <p:nvPr/>
            </p:nvGrpSpPr>
            <p:grpSpPr>
              <a:xfrm>
                <a:off x="-29030" y="263553"/>
                <a:ext cx="9151241" cy="4703748"/>
                <a:chOff x="-29030" y="263553"/>
                <a:chExt cx="9151241" cy="4703748"/>
              </a:xfrm>
            </p:grpSpPr>
            <p:cxnSp>
              <p:nvCxnSpPr>
                <p:cNvPr id="53"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1"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2"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3"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4"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sp>
        <p:nvSpPr>
          <p:cNvPr id="2" name="ชื่อเรื่อง 1"/>
          <p:cNvSpPr>
            <a:spLocks noGrp="1"/>
          </p:cNvSpPr>
          <p:nvPr>
            <p:ph type="title"/>
          </p:nvPr>
        </p:nvSpPr>
        <p:spPr>
          <a:xfrm>
            <a:off x="576799" y="-123393"/>
            <a:ext cx="11183832" cy="1856241"/>
          </a:xfrm>
          <a:prstGeom prst="rect">
            <a:avLst/>
          </a:prstGeom>
        </p:spPr>
        <p:txBody>
          <a:bodyPr anchor="b">
            <a:noAutofit/>
          </a:bodyPr>
          <a:lstStyle>
            <a:lvl1pPr algn="l">
              <a:defRPr sz="5867" b="1">
                <a:solidFill>
                  <a:srgbClr val="FFD757"/>
                </a:solidFill>
              </a:defRPr>
            </a:lvl1pPr>
          </a:lstStyle>
          <a:p>
            <a:r>
              <a:rPr lang="th-TH" dirty="0"/>
              <a:t>คลิกเพื่อแก้ไขลักษณะชื่อเรื่องต้นแบบ</a:t>
            </a:r>
          </a:p>
        </p:txBody>
      </p:sp>
      <p:sp>
        <p:nvSpPr>
          <p:cNvPr id="4" name="ตัวแทนข้อความ 3"/>
          <p:cNvSpPr>
            <a:spLocks noGrp="1"/>
          </p:cNvSpPr>
          <p:nvPr>
            <p:ph type="body" sz="half" idx="2"/>
          </p:nvPr>
        </p:nvSpPr>
        <p:spPr>
          <a:xfrm>
            <a:off x="2089036" y="1891083"/>
            <a:ext cx="3917979" cy="804863"/>
          </a:xfrm>
          <a:prstGeom prst="rect">
            <a:avLst/>
          </a:prstGeom>
        </p:spPr>
        <p:txBody>
          <a:bodyPr/>
          <a:lstStyle>
            <a:lvl1pPr marL="0" indent="0">
              <a:buNone/>
              <a:defRPr sz="3733">
                <a:solidFill>
                  <a:schemeClr val="accent5"/>
                </a:solidFill>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a:p>
            <a:pPr lvl="0"/>
            <a:endParaRPr lang="th-TH" dirty="0"/>
          </a:p>
        </p:txBody>
      </p:sp>
      <p:sp>
        <p:nvSpPr>
          <p:cNvPr id="5" name="ตัวแทนวันที่ 4"/>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11/03/66</a:t>
            </a:fld>
            <a:endParaRPr lang="th-TH">
              <a:solidFill>
                <a:prstClr val="black">
                  <a:tint val="75000"/>
                </a:prstClr>
              </a:solidFill>
            </a:endParaRPr>
          </a:p>
        </p:txBody>
      </p:sp>
      <p:sp>
        <p:nvSpPr>
          <p:cNvPr id="6" name="ตัวแทนท้ายกระดาษ 5"/>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7" name="ตัวแทนหมายเลขภาพนิ่ง 6"/>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sp>
        <p:nvSpPr>
          <p:cNvPr id="127" name="ตัวแทนข้อความ 3"/>
          <p:cNvSpPr>
            <a:spLocks noGrp="1"/>
          </p:cNvSpPr>
          <p:nvPr>
            <p:ph type="body" sz="half" idx="13"/>
          </p:nvPr>
        </p:nvSpPr>
        <p:spPr>
          <a:xfrm>
            <a:off x="2089720" y="3061629"/>
            <a:ext cx="3595144" cy="804863"/>
          </a:xfrm>
          <a:prstGeom prst="rect">
            <a:avLst/>
          </a:prstGeom>
        </p:spPr>
        <p:txBody>
          <a:bodyPr/>
          <a:lstStyle>
            <a:lvl1pPr marL="0" indent="0">
              <a:buNone/>
              <a:defRPr sz="2133">
                <a:latin typeface="can_NongAor" pitchFamily="2" charset="0"/>
                <a:cs typeface="can_NongAor" pitchFamily="2" charset="0"/>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a:p>
            <a:pPr lvl="0"/>
            <a:endParaRPr lang="th-TH" dirty="0"/>
          </a:p>
        </p:txBody>
      </p:sp>
      <p:sp>
        <p:nvSpPr>
          <p:cNvPr id="128" name="ตัวแทนข้อความ 3"/>
          <p:cNvSpPr>
            <a:spLocks noGrp="1"/>
          </p:cNvSpPr>
          <p:nvPr>
            <p:ph type="body" sz="half" idx="14"/>
          </p:nvPr>
        </p:nvSpPr>
        <p:spPr>
          <a:xfrm>
            <a:off x="2082093" y="3900734"/>
            <a:ext cx="3924921" cy="804863"/>
          </a:xfrm>
          <a:prstGeom prst="rect">
            <a:avLst/>
          </a:prstGeom>
        </p:spPr>
        <p:txBody>
          <a:bodyPr/>
          <a:lstStyle>
            <a:lvl1pPr marL="0" indent="0">
              <a:buNone/>
              <a:defRPr sz="3733">
                <a:solidFill>
                  <a:schemeClr val="accent2"/>
                </a:solidFill>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a:p>
            <a:pPr lvl="0"/>
            <a:endParaRPr lang="th-TH" dirty="0"/>
          </a:p>
        </p:txBody>
      </p:sp>
      <p:sp>
        <p:nvSpPr>
          <p:cNvPr id="129" name="ตัวแทนข้อความ 3"/>
          <p:cNvSpPr>
            <a:spLocks noGrp="1"/>
          </p:cNvSpPr>
          <p:nvPr>
            <p:ph type="body" sz="half" idx="15"/>
          </p:nvPr>
        </p:nvSpPr>
        <p:spPr>
          <a:xfrm>
            <a:off x="2108519" y="5001158"/>
            <a:ext cx="3595144" cy="804863"/>
          </a:xfrm>
          <a:prstGeom prst="rect">
            <a:avLst/>
          </a:prstGeom>
        </p:spPr>
        <p:txBody>
          <a:bodyPr/>
          <a:lstStyle>
            <a:lvl1pPr marL="0" indent="0">
              <a:buNone/>
              <a:defRPr sz="2133">
                <a:latin typeface="can_NongAor" pitchFamily="2" charset="0"/>
                <a:cs typeface="can_NongAor" pitchFamily="2" charset="0"/>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a:p>
            <a:pPr lvl="0"/>
            <a:endParaRPr lang="th-TH" dirty="0"/>
          </a:p>
        </p:txBody>
      </p:sp>
      <p:grpSp>
        <p:nvGrpSpPr>
          <p:cNvPr id="86" name="กลุ่ม 85"/>
          <p:cNvGrpSpPr/>
          <p:nvPr userDrawn="1"/>
        </p:nvGrpSpPr>
        <p:grpSpPr>
          <a:xfrm>
            <a:off x="527381" y="548680"/>
            <a:ext cx="10725416" cy="5760640"/>
            <a:chOff x="395536" y="411510"/>
            <a:chExt cx="8044062" cy="4320480"/>
          </a:xfrm>
        </p:grpSpPr>
        <p:sp>
          <p:nvSpPr>
            <p:cNvPr id="87" name="บวก 86"/>
            <p:cNvSpPr/>
            <p:nvPr userDrawn="1"/>
          </p:nvSpPr>
          <p:spPr>
            <a:xfrm rot="20706355">
              <a:off x="1782214" y="44435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8" name="บวก 87"/>
            <p:cNvSpPr/>
            <p:nvPr userDrawn="1"/>
          </p:nvSpPr>
          <p:spPr>
            <a:xfrm rot="17093645" flipH="1">
              <a:off x="487473" y="34700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9" name="บวก 88"/>
            <p:cNvSpPr/>
            <p:nvPr userDrawn="1"/>
          </p:nvSpPr>
          <p:spPr>
            <a:xfrm rot="4506355">
              <a:off x="5816065" y="447820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0" name="บวก 89"/>
            <p:cNvSpPr/>
            <p:nvPr userDrawn="1"/>
          </p:nvSpPr>
          <p:spPr>
            <a:xfrm rot="17093645" flipH="1">
              <a:off x="7919191" y="15801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2" name="วงรี 91"/>
            <p:cNvSpPr/>
            <p:nvPr userDrawn="1"/>
          </p:nvSpPr>
          <p:spPr>
            <a:xfrm>
              <a:off x="8078716" y="84355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3" name="วงรี 92"/>
            <p:cNvSpPr/>
            <p:nvPr userDrawn="1"/>
          </p:nvSpPr>
          <p:spPr>
            <a:xfrm>
              <a:off x="2267744" y="4638390"/>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4" name="สามเหลี่ยมหน้าจั่ว 93"/>
            <p:cNvSpPr/>
            <p:nvPr userDrawn="1"/>
          </p:nvSpPr>
          <p:spPr>
            <a:xfrm>
              <a:off x="4355976" y="41151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5" name="สามเหลี่ยมหน้าจั่ว 94"/>
            <p:cNvSpPr/>
            <p:nvPr userDrawn="1"/>
          </p:nvSpPr>
          <p:spPr>
            <a:xfrm rot="1783205">
              <a:off x="4300316" y="424428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6" name="สามเหลี่ยมหน้าจั่ว 95"/>
            <p:cNvSpPr/>
            <p:nvPr userDrawn="1"/>
          </p:nvSpPr>
          <p:spPr>
            <a:xfrm rot="19585674">
              <a:off x="632414" y="2370888"/>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7" name="สามเหลี่ยมหน้าจั่ว 96"/>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8" name="วงรี 97"/>
            <p:cNvSpPr/>
            <p:nvPr userDrawn="1"/>
          </p:nvSpPr>
          <p:spPr>
            <a:xfrm>
              <a:off x="395536" y="120359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91" name="กลุ่ม 90"/>
          <p:cNvGrpSpPr/>
          <p:nvPr userDrawn="1"/>
        </p:nvGrpSpPr>
        <p:grpSpPr>
          <a:xfrm>
            <a:off x="432939" y="56659"/>
            <a:ext cx="3015709" cy="600000"/>
            <a:chOff x="3289945" y="3405879"/>
            <a:chExt cx="2261782" cy="450000"/>
          </a:xfrm>
        </p:grpSpPr>
        <p:sp>
          <p:nvSpPr>
            <p:cNvPr id="130" name="วงรี 129"/>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31" name="วงรี 130"/>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32" name="วงรี 131"/>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33" name="วงรี 132"/>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pic>
        <p:nvPicPr>
          <p:cNvPr id="134" name="รูปภาพ 133"/>
          <p:cNvPicPr>
            <a:picLocks noChangeAspect="1"/>
          </p:cNvPicPr>
          <p:nvPr userDrawn="1"/>
        </p:nvPicPr>
        <p:blipFill rotWithShape="1">
          <a:blip r:embed="rId2" cstate="print">
            <a:extLst>
              <a:ext uri="{28A0092B-C50C-407E-A947-70E740481C1C}">
                <a14:useLocalDpi xmlns:a14="http://schemas.microsoft.com/office/drawing/2010/main" val="0"/>
              </a:ext>
            </a:extLst>
          </a:blip>
          <a:srcRect l="31804" t="55059" r="43243" b="21726"/>
          <a:stretch/>
        </p:blipFill>
        <p:spPr>
          <a:xfrm>
            <a:off x="6410153" y="1659170"/>
            <a:ext cx="4999263" cy="4096743"/>
          </a:xfrm>
          <a:prstGeom prst="rect">
            <a:avLst/>
          </a:prstGeom>
          <a:effectLst>
            <a:outerShdw blurRad="50800" dist="38100" dir="2700000" algn="tl" rotWithShape="0">
              <a:prstClr val="black">
                <a:alpha val="40000"/>
              </a:prstClr>
            </a:outerShdw>
          </a:effectLst>
        </p:spPr>
      </p:pic>
      <p:sp>
        <p:nvSpPr>
          <p:cNvPr id="135" name="เมฆ 134"/>
          <p:cNvSpPr/>
          <p:nvPr userDrawn="1"/>
        </p:nvSpPr>
        <p:spPr>
          <a:xfrm rot="3185773">
            <a:off x="-2048399" y="5261900"/>
            <a:ext cx="4005304" cy="2900781"/>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136" name="กลุ่ม 135"/>
          <p:cNvGrpSpPr/>
          <p:nvPr userDrawn="1"/>
        </p:nvGrpSpPr>
        <p:grpSpPr>
          <a:xfrm flipH="1">
            <a:off x="-304929" y="5268375"/>
            <a:ext cx="1808903" cy="1767719"/>
            <a:chOff x="6960757" y="2831265"/>
            <a:chExt cx="2086762" cy="2039252"/>
          </a:xfrm>
          <a:effectLst>
            <a:outerShdw blurRad="50800" dist="38100" dir="2700000" algn="tl" rotWithShape="0">
              <a:schemeClr val="accent4">
                <a:alpha val="40000"/>
              </a:schemeClr>
            </a:outerShdw>
          </a:effectLst>
        </p:grpSpPr>
        <p:grpSp>
          <p:nvGrpSpPr>
            <p:cNvPr id="137" name="กลุ่ม 136"/>
            <p:cNvGrpSpPr/>
            <p:nvPr/>
          </p:nvGrpSpPr>
          <p:grpSpPr>
            <a:xfrm flipH="1">
              <a:off x="6960757" y="2831265"/>
              <a:ext cx="2086762" cy="2039252"/>
              <a:chOff x="2411760" y="587700"/>
              <a:chExt cx="4506655" cy="4404051"/>
            </a:xfrm>
          </p:grpSpPr>
          <p:sp>
            <p:nvSpPr>
              <p:cNvPr id="142" name="สี่เหลี่ยมผืนผ้ามุมมน 141"/>
              <p:cNvSpPr/>
              <p:nvPr/>
            </p:nvSpPr>
            <p:spPr>
              <a:xfrm rot="2770978">
                <a:off x="4502190" y="1414905"/>
                <a:ext cx="288122" cy="1512167"/>
              </a:xfrm>
              <a:prstGeom prst="roundRect">
                <a:avLst>
                  <a:gd name="adj" fmla="val 50000"/>
                </a:avLst>
              </a:prstGeom>
              <a:solidFill>
                <a:schemeClr val="accent5">
                  <a:lumMod val="60000"/>
                  <a:lumOff val="40000"/>
                </a:schemeClr>
              </a:solidFill>
              <a:ln>
                <a:noFill/>
              </a:ln>
              <a:effectLst>
                <a:innerShdw blurRad="63500" dist="50800" dir="16200000">
                  <a:schemeClr val="accent5">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43" name="สี่เหลี่ยมผืนผ้ามุมมน 142"/>
              <p:cNvSpPr/>
              <p:nvPr/>
            </p:nvSpPr>
            <p:spPr>
              <a:xfrm>
                <a:off x="2411760" y="4713896"/>
                <a:ext cx="2808312" cy="277855"/>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44" name="คอร์ด 143"/>
              <p:cNvSpPr/>
              <p:nvPr/>
            </p:nvSpPr>
            <p:spPr>
              <a:xfrm>
                <a:off x="3024183" y="803325"/>
                <a:ext cx="3095632" cy="2979285"/>
              </a:xfrm>
              <a:prstGeom prst="chord">
                <a:avLst>
                  <a:gd name="adj1" fmla="val 2632217"/>
                  <a:gd name="adj2" fmla="val 13532141"/>
                </a:avLst>
              </a:prstGeom>
              <a:solidFill>
                <a:schemeClr val="accent4">
                  <a:lumMod val="75000"/>
                </a:schemeClr>
              </a:solidFill>
              <a:ln>
                <a:noFill/>
              </a:ln>
              <a:effectLst>
                <a:innerShdw blurRad="63500" dist="114300" dir="8100000">
                  <a:schemeClr val="accent4">
                    <a:lumMod val="50000"/>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45" name="บล็อกส่วนโค้ง 11"/>
              <p:cNvSpPr/>
              <p:nvPr/>
            </p:nvSpPr>
            <p:spPr>
              <a:xfrm>
                <a:off x="4861202" y="924291"/>
                <a:ext cx="1069901" cy="1078246"/>
              </a:xfrm>
              <a:custGeom>
                <a:avLst/>
                <a:gdLst>
                  <a:gd name="connsiteX0" fmla="*/ 738410 w 1703671"/>
                  <a:gd name="connsiteY0" fmla="*/ 7585 h 1703671"/>
                  <a:gd name="connsiteX1" fmla="*/ 1449562 w 1703671"/>
                  <a:gd name="connsiteY1" fmla="*/ 244919 h 1703671"/>
                  <a:gd name="connsiteX2" fmla="*/ 1697718 w 1703671"/>
                  <a:gd name="connsiteY2" fmla="*/ 952367 h 1703671"/>
                  <a:gd name="connsiteX3" fmla="*/ 1386382 w 1703671"/>
                  <a:gd name="connsiteY3" fmla="*/ 915366 h 1703671"/>
                  <a:gd name="connsiteX4" fmla="*/ 1229562 w 1703671"/>
                  <a:gd name="connsiteY4" fmla="*/ 468301 h 1703671"/>
                  <a:gd name="connsiteX5" fmla="*/ 780157 w 1703671"/>
                  <a:gd name="connsiteY5" fmla="*/ 318320 h 1703671"/>
                  <a:gd name="connsiteX6" fmla="*/ 738410 w 1703671"/>
                  <a:gd name="connsiteY6" fmla="*/ 7585 h 1703671"/>
                  <a:gd name="connsiteX0" fmla="*/ 72079 w 1037346"/>
                  <a:gd name="connsiteY0" fmla="*/ 7592 h 952374"/>
                  <a:gd name="connsiteX1" fmla="*/ 783231 w 1037346"/>
                  <a:gd name="connsiteY1" fmla="*/ 244926 h 952374"/>
                  <a:gd name="connsiteX2" fmla="*/ 1031387 w 1037346"/>
                  <a:gd name="connsiteY2" fmla="*/ 952374 h 952374"/>
                  <a:gd name="connsiteX3" fmla="*/ 720051 w 1037346"/>
                  <a:gd name="connsiteY3" fmla="*/ 915373 h 952374"/>
                  <a:gd name="connsiteX4" fmla="*/ 563231 w 1037346"/>
                  <a:gd name="connsiteY4" fmla="*/ 468308 h 952374"/>
                  <a:gd name="connsiteX5" fmla="*/ 113826 w 1037346"/>
                  <a:gd name="connsiteY5" fmla="*/ 318327 h 952374"/>
                  <a:gd name="connsiteX6" fmla="*/ 72079 w 1037346"/>
                  <a:gd name="connsiteY6" fmla="*/ 7592 h 952374"/>
                  <a:gd name="connsiteX0" fmla="*/ 101084 w 1066351"/>
                  <a:gd name="connsiteY0" fmla="*/ 7592 h 952374"/>
                  <a:gd name="connsiteX1" fmla="*/ 812236 w 1066351"/>
                  <a:gd name="connsiteY1" fmla="*/ 244926 h 952374"/>
                  <a:gd name="connsiteX2" fmla="*/ 1060392 w 1066351"/>
                  <a:gd name="connsiteY2" fmla="*/ 952374 h 952374"/>
                  <a:gd name="connsiteX3" fmla="*/ 749056 w 1066351"/>
                  <a:gd name="connsiteY3" fmla="*/ 915373 h 952374"/>
                  <a:gd name="connsiteX4" fmla="*/ 592236 w 1066351"/>
                  <a:gd name="connsiteY4" fmla="*/ 468308 h 952374"/>
                  <a:gd name="connsiteX5" fmla="*/ 142831 w 1066351"/>
                  <a:gd name="connsiteY5" fmla="*/ 318327 h 952374"/>
                  <a:gd name="connsiteX6" fmla="*/ 101084 w 1066351"/>
                  <a:gd name="connsiteY6" fmla="*/ 7592 h 952374"/>
                  <a:gd name="connsiteX0" fmla="*/ 57800 w 1023067"/>
                  <a:gd name="connsiteY0" fmla="*/ 7592 h 952374"/>
                  <a:gd name="connsiteX1" fmla="*/ 768952 w 1023067"/>
                  <a:gd name="connsiteY1" fmla="*/ 244926 h 952374"/>
                  <a:gd name="connsiteX2" fmla="*/ 1017108 w 1023067"/>
                  <a:gd name="connsiteY2" fmla="*/ 952374 h 952374"/>
                  <a:gd name="connsiteX3" fmla="*/ 705772 w 1023067"/>
                  <a:gd name="connsiteY3" fmla="*/ 915373 h 952374"/>
                  <a:gd name="connsiteX4" fmla="*/ 548952 w 1023067"/>
                  <a:gd name="connsiteY4" fmla="*/ 468308 h 952374"/>
                  <a:gd name="connsiteX5" fmla="*/ 99547 w 1023067"/>
                  <a:gd name="connsiteY5" fmla="*/ 318327 h 952374"/>
                  <a:gd name="connsiteX6" fmla="*/ 57800 w 1023067"/>
                  <a:gd name="connsiteY6" fmla="*/ 7592 h 952374"/>
                  <a:gd name="connsiteX0" fmla="*/ 91626 w 1056893"/>
                  <a:gd name="connsiteY0" fmla="*/ 7592 h 952374"/>
                  <a:gd name="connsiteX1" fmla="*/ 802778 w 1056893"/>
                  <a:gd name="connsiteY1" fmla="*/ 244926 h 952374"/>
                  <a:gd name="connsiteX2" fmla="*/ 1050934 w 1056893"/>
                  <a:gd name="connsiteY2" fmla="*/ 952374 h 952374"/>
                  <a:gd name="connsiteX3" fmla="*/ 739598 w 1056893"/>
                  <a:gd name="connsiteY3" fmla="*/ 915373 h 952374"/>
                  <a:gd name="connsiteX4" fmla="*/ 582778 w 1056893"/>
                  <a:gd name="connsiteY4" fmla="*/ 468308 h 952374"/>
                  <a:gd name="connsiteX5" fmla="*/ 133373 w 1056893"/>
                  <a:gd name="connsiteY5" fmla="*/ 318327 h 952374"/>
                  <a:gd name="connsiteX6" fmla="*/ 91626 w 1056893"/>
                  <a:gd name="connsiteY6" fmla="*/ 7592 h 952374"/>
                  <a:gd name="connsiteX0" fmla="*/ 104634 w 1069901"/>
                  <a:gd name="connsiteY0" fmla="*/ 7592 h 952374"/>
                  <a:gd name="connsiteX1" fmla="*/ 815786 w 1069901"/>
                  <a:gd name="connsiteY1" fmla="*/ 244926 h 952374"/>
                  <a:gd name="connsiteX2" fmla="*/ 1063942 w 1069901"/>
                  <a:gd name="connsiteY2" fmla="*/ 952374 h 952374"/>
                  <a:gd name="connsiteX3" fmla="*/ 752606 w 1069901"/>
                  <a:gd name="connsiteY3" fmla="*/ 915373 h 952374"/>
                  <a:gd name="connsiteX4" fmla="*/ 595786 w 1069901"/>
                  <a:gd name="connsiteY4" fmla="*/ 468308 h 952374"/>
                  <a:gd name="connsiteX5" fmla="*/ 146381 w 1069901"/>
                  <a:gd name="connsiteY5" fmla="*/ 318327 h 952374"/>
                  <a:gd name="connsiteX6" fmla="*/ 104634 w 1069901"/>
                  <a:gd name="connsiteY6" fmla="*/ 7592 h 952374"/>
                  <a:gd name="connsiteX0" fmla="*/ 104634 w 1069901"/>
                  <a:gd name="connsiteY0" fmla="*/ 7592 h 976107"/>
                  <a:gd name="connsiteX1" fmla="*/ 815786 w 1069901"/>
                  <a:gd name="connsiteY1" fmla="*/ 244926 h 976107"/>
                  <a:gd name="connsiteX2" fmla="*/ 1063942 w 1069901"/>
                  <a:gd name="connsiteY2" fmla="*/ 952374 h 976107"/>
                  <a:gd name="connsiteX3" fmla="*/ 752606 w 1069901"/>
                  <a:gd name="connsiteY3" fmla="*/ 915373 h 976107"/>
                  <a:gd name="connsiteX4" fmla="*/ 595786 w 1069901"/>
                  <a:gd name="connsiteY4" fmla="*/ 468308 h 976107"/>
                  <a:gd name="connsiteX5" fmla="*/ 146381 w 1069901"/>
                  <a:gd name="connsiteY5" fmla="*/ 318327 h 976107"/>
                  <a:gd name="connsiteX6" fmla="*/ 104634 w 1069901"/>
                  <a:gd name="connsiteY6" fmla="*/ 7592 h 976107"/>
                  <a:gd name="connsiteX0" fmla="*/ 104634 w 1069901"/>
                  <a:gd name="connsiteY0" fmla="*/ 7592 h 1062433"/>
                  <a:gd name="connsiteX1" fmla="*/ 815786 w 1069901"/>
                  <a:gd name="connsiteY1" fmla="*/ 244926 h 1062433"/>
                  <a:gd name="connsiteX2" fmla="*/ 1063942 w 1069901"/>
                  <a:gd name="connsiteY2" fmla="*/ 952374 h 1062433"/>
                  <a:gd name="connsiteX3" fmla="*/ 752606 w 1069901"/>
                  <a:gd name="connsiteY3" fmla="*/ 915373 h 1062433"/>
                  <a:gd name="connsiteX4" fmla="*/ 595786 w 1069901"/>
                  <a:gd name="connsiteY4" fmla="*/ 468308 h 1062433"/>
                  <a:gd name="connsiteX5" fmla="*/ 146381 w 1069901"/>
                  <a:gd name="connsiteY5" fmla="*/ 318327 h 1062433"/>
                  <a:gd name="connsiteX6" fmla="*/ 104634 w 1069901"/>
                  <a:gd name="connsiteY6" fmla="*/ 7592 h 1062433"/>
                  <a:gd name="connsiteX0" fmla="*/ 104634 w 1069901"/>
                  <a:gd name="connsiteY0" fmla="*/ 7592 h 1078245"/>
                  <a:gd name="connsiteX1" fmla="*/ 815786 w 1069901"/>
                  <a:gd name="connsiteY1" fmla="*/ 244926 h 1078245"/>
                  <a:gd name="connsiteX2" fmla="*/ 1063942 w 1069901"/>
                  <a:gd name="connsiteY2" fmla="*/ 952374 h 1078245"/>
                  <a:gd name="connsiteX3" fmla="*/ 752606 w 1069901"/>
                  <a:gd name="connsiteY3" fmla="*/ 915373 h 1078245"/>
                  <a:gd name="connsiteX4" fmla="*/ 595786 w 1069901"/>
                  <a:gd name="connsiteY4" fmla="*/ 468308 h 1078245"/>
                  <a:gd name="connsiteX5" fmla="*/ 146381 w 1069901"/>
                  <a:gd name="connsiteY5" fmla="*/ 318327 h 1078245"/>
                  <a:gd name="connsiteX6" fmla="*/ 104634 w 1069901"/>
                  <a:gd name="connsiteY6" fmla="*/ 7592 h 1078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9901" h="1078245">
                    <a:moveTo>
                      <a:pt x="104634" y="7592"/>
                    </a:moveTo>
                    <a:cubicBezTo>
                      <a:pt x="365626" y="-27472"/>
                      <a:pt x="628163" y="60145"/>
                      <a:pt x="815786" y="244926"/>
                    </a:cubicBezTo>
                    <a:cubicBezTo>
                      <a:pt x="1003409" y="429708"/>
                      <a:pt x="1095021" y="690877"/>
                      <a:pt x="1063942" y="952374"/>
                    </a:cubicBezTo>
                    <a:cubicBezTo>
                      <a:pt x="1037249" y="1158008"/>
                      <a:pt x="731452" y="1087196"/>
                      <a:pt x="752606" y="915373"/>
                    </a:cubicBezTo>
                    <a:cubicBezTo>
                      <a:pt x="772246" y="750123"/>
                      <a:pt x="714352" y="585079"/>
                      <a:pt x="595786" y="468308"/>
                    </a:cubicBezTo>
                    <a:cubicBezTo>
                      <a:pt x="477220" y="351537"/>
                      <a:pt x="311312" y="296168"/>
                      <a:pt x="146381" y="318327"/>
                    </a:cubicBezTo>
                    <a:cubicBezTo>
                      <a:pt x="-19049" y="342340"/>
                      <a:pt x="-59545" y="58007"/>
                      <a:pt x="104634" y="7592"/>
                    </a:cubicBezTo>
                    <a:close/>
                  </a:path>
                </a:pathLst>
              </a:custGeom>
              <a:solidFill>
                <a:srgbClr val="DAA2B6"/>
              </a:solidFill>
              <a:ln>
                <a:noFill/>
              </a:ln>
              <a:effectLst>
                <a:innerShdw blurRad="63500" dist="50800" dir="18900000">
                  <a:srgbClr val="CA7C98">
                    <a:alpha val="5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black"/>
                  </a:solidFill>
                  <a:effectLst/>
                  <a:uLnTx/>
                  <a:uFillTx/>
                  <a:latin typeface="FC Onigiri Outline"/>
                  <a:ea typeface="+mn-ea"/>
                  <a:cs typeface="FC Onigiri Outline"/>
                </a:endParaRPr>
              </a:p>
            </p:txBody>
          </p:sp>
          <p:sp>
            <p:nvSpPr>
              <p:cNvPr id="146" name="บล็อกส่วนโค้ง 12"/>
              <p:cNvSpPr/>
              <p:nvPr/>
            </p:nvSpPr>
            <p:spPr>
              <a:xfrm rot="2494087">
                <a:off x="4637267" y="587700"/>
                <a:ext cx="2281148" cy="896987"/>
              </a:xfrm>
              <a:custGeom>
                <a:avLst/>
                <a:gdLst>
                  <a:gd name="connsiteX0" fmla="*/ 86148 w 2378224"/>
                  <a:gd name="connsiteY0" fmla="*/ 572370 h 1827763"/>
                  <a:gd name="connsiteX1" fmla="*/ 1259853 w 2378224"/>
                  <a:gd name="connsiteY1" fmla="*/ 1618 h 1827763"/>
                  <a:gd name="connsiteX2" fmla="*/ 2357185 w 2378224"/>
                  <a:gd name="connsiteY2" fmla="*/ 742729 h 1827763"/>
                  <a:gd name="connsiteX3" fmla="*/ 2053687 w 2378224"/>
                  <a:gd name="connsiteY3" fmla="*/ 787199 h 1827763"/>
                  <a:gd name="connsiteX4" fmla="*/ 1236246 w 2378224"/>
                  <a:gd name="connsiteY4" fmla="*/ 306047 h 1827763"/>
                  <a:gd name="connsiteX5" fmla="*/ 382927 w 2378224"/>
                  <a:gd name="connsiteY5" fmla="*/ 664261 h 1827763"/>
                  <a:gd name="connsiteX6" fmla="*/ 86148 w 2378224"/>
                  <a:gd name="connsiteY6" fmla="*/ 572370 h 1827763"/>
                  <a:gd name="connsiteX0" fmla="*/ 14893 w 2285930"/>
                  <a:gd name="connsiteY0" fmla="*/ 572381 h 787210"/>
                  <a:gd name="connsiteX1" fmla="*/ 1188598 w 2285930"/>
                  <a:gd name="connsiteY1" fmla="*/ 1629 h 787210"/>
                  <a:gd name="connsiteX2" fmla="*/ 2285930 w 2285930"/>
                  <a:gd name="connsiteY2" fmla="*/ 742740 h 787210"/>
                  <a:gd name="connsiteX3" fmla="*/ 1982432 w 2285930"/>
                  <a:gd name="connsiteY3" fmla="*/ 787210 h 787210"/>
                  <a:gd name="connsiteX4" fmla="*/ 1164991 w 2285930"/>
                  <a:gd name="connsiteY4" fmla="*/ 306058 h 787210"/>
                  <a:gd name="connsiteX5" fmla="*/ 311672 w 2285930"/>
                  <a:gd name="connsiteY5" fmla="*/ 664272 h 787210"/>
                  <a:gd name="connsiteX6" fmla="*/ 14893 w 2285930"/>
                  <a:gd name="connsiteY6" fmla="*/ 572381 h 787210"/>
                  <a:gd name="connsiteX0" fmla="*/ 14839 w 2285876"/>
                  <a:gd name="connsiteY0" fmla="*/ 572381 h 787210"/>
                  <a:gd name="connsiteX1" fmla="*/ 1188544 w 2285876"/>
                  <a:gd name="connsiteY1" fmla="*/ 1629 h 787210"/>
                  <a:gd name="connsiteX2" fmla="*/ 2285876 w 2285876"/>
                  <a:gd name="connsiteY2" fmla="*/ 742740 h 787210"/>
                  <a:gd name="connsiteX3" fmla="*/ 1982378 w 2285876"/>
                  <a:gd name="connsiteY3" fmla="*/ 787210 h 787210"/>
                  <a:gd name="connsiteX4" fmla="*/ 1164937 w 2285876"/>
                  <a:gd name="connsiteY4" fmla="*/ 306058 h 787210"/>
                  <a:gd name="connsiteX5" fmla="*/ 311618 w 2285876"/>
                  <a:gd name="connsiteY5" fmla="*/ 664272 h 787210"/>
                  <a:gd name="connsiteX6" fmla="*/ 14839 w 2285876"/>
                  <a:gd name="connsiteY6" fmla="*/ 572381 h 787210"/>
                  <a:gd name="connsiteX0" fmla="*/ 11582 w 2282619"/>
                  <a:gd name="connsiteY0" fmla="*/ 572381 h 787210"/>
                  <a:gd name="connsiteX1" fmla="*/ 1185287 w 2282619"/>
                  <a:gd name="connsiteY1" fmla="*/ 1629 h 787210"/>
                  <a:gd name="connsiteX2" fmla="*/ 2282619 w 2282619"/>
                  <a:gd name="connsiteY2" fmla="*/ 742740 h 787210"/>
                  <a:gd name="connsiteX3" fmla="*/ 1979121 w 2282619"/>
                  <a:gd name="connsiteY3" fmla="*/ 787210 h 787210"/>
                  <a:gd name="connsiteX4" fmla="*/ 1161680 w 2282619"/>
                  <a:gd name="connsiteY4" fmla="*/ 306058 h 787210"/>
                  <a:gd name="connsiteX5" fmla="*/ 308361 w 2282619"/>
                  <a:gd name="connsiteY5" fmla="*/ 664272 h 787210"/>
                  <a:gd name="connsiteX6" fmla="*/ 11582 w 2282619"/>
                  <a:gd name="connsiteY6" fmla="*/ 572381 h 787210"/>
                  <a:gd name="connsiteX0" fmla="*/ 11582 w 2282619"/>
                  <a:gd name="connsiteY0" fmla="*/ 572381 h 848878"/>
                  <a:gd name="connsiteX1" fmla="*/ 1185287 w 2282619"/>
                  <a:gd name="connsiteY1" fmla="*/ 1629 h 848878"/>
                  <a:gd name="connsiteX2" fmla="*/ 2282619 w 2282619"/>
                  <a:gd name="connsiteY2" fmla="*/ 742740 h 848878"/>
                  <a:gd name="connsiteX3" fmla="*/ 1979121 w 2282619"/>
                  <a:gd name="connsiteY3" fmla="*/ 787210 h 848878"/>
                  <a:gd name="connsiteX4" fmla="*/ 1161680 w 2282619"/>
                  <a:gd name="connsiteY4" fmla="*/ 306058 h 848878"/>
                  <a:gd name="connsiteX5" fmla="*/ 308361 w 2282619"/>
                  <a:gd name="connsiteY5" fmla="*/ 664272 h 848878"/>
                  <a:gd name="connsiteX6" fmla="*/ 11582 w 2282619"/>
                  <a:gd name="connsiteY6" fmla="*/ 572381 h 848878"/>
                  <a:gd name="connsiteX0" fmla="*/ 11582 w 2284171"/>
                  <a:gd name="connsiteY0" fmla="*/ 572381 h 880907"/>
                  <a:gd name="connsiteX1" fmla="*/ 1185287 w 2284171"/>
                  <a:gd name="connsiteY1" fmla="*/ 1629 h 880907"/>
                  <a:gd name="connsiteX2" fmla="*/ 2282619 w 2284171"/>
                  <a:gd name="connsiteY2" fmla="*/ 742740 h 880907"/>
                  <a:gd name="connsiteX3" fmla="*/ 1979121 w 2284171"/>
                  <a:gd name="connsiteY3" fmla="*/ 787210 h 880907"/>
                  <a:gd name="connsiteX4" fmla="*/ 1161680 w 2284171"/>
                  <a:gd name="connsiteY4" fmla="*/ 306058 h 880907"/>
                  <a:gd name="connsiteX5" fmla="*/ 308361 w 2284171"/>
                  <a:gd name="connsiteY5" fmla="*/ 664272 h 880907"/>
                  <a:gd name="connsiteX6" fmla="*/ 11582 w 2284171"/>
                  <a:gd name="connsiteY6" fmla="*/ 572381 h 880907"/>
                  <a:gd name="connsiteX0" fmla="*/ 11582 w 2284241"/>
                  <a:gd name="connsiteY0" fmla="*/ 572381 h 896988"/>
                  <a:gd name="connsiteX1" fmla="*/ 1185287 w 2284241"/>
                  <a:gd name="connsiteY1" fmla="*/ 1629 h 896988"/>
                  <a:gd name="connsiteX2" fmla="*/ 2282619 w 2284241"/>
                  <a:gd name="connsiteY2" fmla="*/ 742740 h 896988"/>
                  <a:gd name="connsiteX3" fmla="*/ 1979121 w 2284241"/>
                  <a:gd name="connsiteY3" fmla="*/ 787210 h 896988"/>
                  <a:gd name="connsiteX4" fmla="*/ 1161680 w 2284241"/>
                  <a:gd name="connsiteY4" fmla="*/ 306058 h 896988"/>
                  <a:gd name="connsiteX5" fmla="*/ 308361 w 2284241"/>
                  <a:gd name="connsiteY5" fmla="*/ 664272 h 896988"/>
                  <a:gd name="connsiteX6" fmla="*/ 11582 w 2284241"/>
                  <a:gd name="connsiteY6" fmla="*/ 572381 h 896988"/>
                  <a:gd name="connsiteX0" fmla="*/ 12248 w 2284907"/>
                  <a:gd name="connsiteY0" fmla="*/ 572381 h 896988"/>
                  <a:gd name="connsiteX1" fmla="*/ 1185953 w 2284907"/>
                  <a:gd name="connsiteY1" fmla="*/ 1629 h 896988"/>
                  <a:gd name="connsiteX2" fmla="*/ 2283285 w 2284907"/>
                  <a:gd name="connsiteY2" fmla="*/ 742740 h 896988"/>
                  <a:gd name="connsiteX3" fmla="*/ 1979787 w 2284907"/>
                  <a:gd name="connsiteY3" fmla="*/ 787210 h 896988"/>
                  <a:gd name="connsiteX4" fmla="*/ 1162346 w 2284907"/>
                  <a:gd name="connsiteY4" fmla="*/ 306058 h 896988"/>
                  <a:gd name="connsiteX5" fmla="*/ 309027 w 2284907"/>
                  <a:gd name="connsiteY5" fmla="*/ 664272 h 896988"/>
                  <a:gd name="connsiteX6" fmla="*/ 12248 w 2284907"/>
                  <a:gd name="connsiteY6" fmla="*/ 572381 h 896988"/>
                  <a:gd name="connsiteX0" fmla="*/ 8489 w 2281148"/>
                  <a:gd name="connsiteY0" fmla="*/ 572381 h 896988"/>
                  <a:gd name="connsiteX1" fmla="*/ 1182194 w 2281148"/>
                  <a:gd name="connsiteY1" fmla="*/ 1629 h 896988"/>
                  <a:gd name="connsiteX2" fmla="*/ 2279526 w 2281148"/>
                  <a:gd name="connsiteY2" fmla="*/ 742740 h 896988"/>
                  <a:gd name="connsiteX3" fmla="*/ 1976028 w 2281148"/>
                  <a:gd name="connsiteY3" fmla="*/ 787210 h 896988"/>
                  <a:gd name="connsiteX4" fmla="*/ 1158587 w 2281148"/>
                  <a:gd name="connsiteY4" fmla="*/ 306058 h 896988"/>
                  <a:gd name="connsiteX5" fmla="*/ 305268 w 2281148"/>
                  <a:gd name="connsiteY5" fmla="*/ 664272 h 896988"/>
                  <a:gd name="connsiteX6" fmla="*/ 8489 w 2281148"/>
                  <a:gd name="connsiteY6" fmla="*/ 572381 h 896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81148" h="896988">
                    <a:moveTo>
                      <a:pt x="8489" y="572381"/>
                    </a:moveTo>
                    <a:cubicBezTo>
                      <a:pt x="199476" y="208050"/>
                      <a:pt x="672018" y="-21738"/>
                      <a:pt x="1182194" y="1629"/>
                    </a:cubicBezTo>
                    <a:cubicBezTo>
                      <a:pt x="1725572" y="26517"/>
                      <a:pt x="2177581" y="331793"/>
                      <a:pt x="2279526" y="742740"/>
                    </a:cubicBezTo>
                    <a:cubicBezTo>
                      <a:pt x="2304771" y="888899"/>
                      <a:pt x="2027876" y="980075"/>
                      <a:pt x="1976028" y="787210"/>
                    </a:cubicBezTo>
                    <a:cubicBezTo>
                      <a:pt x="1892847" y="518007"/>
                      <a:pt x="1557695" y="320734"/>
                      <a:pt x="1158587" y="306058"/>
                    </a:cubicBezTo>
                    <a:cubicBezTo>
                      <a:pt x="794016" y="292652"/>
                      <a:pt x="454986" y="434973"/>
                      <a:pt x="305268" y="664272"/>
                    </a:cubicBezTo>
                    <a:cubicBezTo>
                      <a:pt x="189086" y="877483"/>
                      <a:pt x="-47693" y="730630"/>
                      <a:pt x="8489" y="572381"/>
                    </a:cubicBezTo>
                    <a:close/>
                  </a:path>
                </a:pathLst>
              </a:custGeom>
              <a:solidFill>
                <a:srgbClr val="DAA2B6"/>
              </a:solidFill>
              <a:ln>
                <a:noFill/>
              </a:ln>
              <a:effectLst>
                <a:innerShdw blurRad="63500" dist="50800" dir="18900000">
                  <a:srgbClr val="CA7C98">
                    <a:alpha val="5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black"/>
                  </a:solidFill>
                  <a:effectLst/>
                  <a:uLnTx/>
                  <a:uFillTx/>
                  <a:latin typeface="FC Onigiri Outline"/>
                  <a:ea typeface="+mn-ea"/>
                  <a:cs typeface="FC Onigiri Outline"/>
                </a:endParaRPr>
              </a:p>
            </p:txBody>
          </p:sp>
          <p:grpSp>
            <p:nvGrpSpPr>
              <p:cNvPr id="147" name="กลุ่ม 146"/>
              <p:cNvGrpSpPr/>
              <p:nvPr/>
            </p:nvGrpSpPr>
            <p:grpSpPr>
              <a:xfrm>
                <a:off x="2522574" y="2859782"/>
                <a:ext cx="1977418" cy="1854153"/>
                <a:chOff x="2522574" y="2859782"/>
                <a:chExt cx="1977418" cy="1854153"/>
              </a:xfrm>
              <a:solidFill>
                <a:srgbClr val="DAA2B6"/>
              </a:solidFill>
            </p:grpSpPr>
            <p:sp>
              <p:nvSpPr>
                <p:cNvPr id="148" name="สี่เหลี่ยมผืนผ้ามุมมน 147"/>
                <p:cNvSpPr/>
                <p:nvPr/>
              </p:nvSpPr>
              <p:spPr>
                <a:xfrm>
                  <a:off x="3065437" y="2859782"/>
                  <a:ext cx="890982" cy="1782106"/>
                </a:xfrm>
                <a:prstGeom prst="roundRect">
                  <a:avLst>
                    <a:gd name="adj" fmla="val 50000"/>
                  </a:avLst>
                </a:prstGeom>
                <a:grpFill/>
                <a:ln>
                  <a:noFill/>
                </a:ln>
                <a:effectLst>
                  <a:innerShdw blurRad="63500" dist="50800">
                    <a:srgbClr val="CA7C98">
                      <a:alpha val="49804"/>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49" name="สามเหลี่ยมหน้าจั่ว 5"/>
                <p:cNvSpPr/>
                <p:nvPr/>
              </p:nvSpPr>
              <p:spPr>
                <a:xfrm>
                  <a:off x="2522574" y="4137833"/>
                  <a:ext cx="1085725" cy="576102"/>
                </a:xfrm>
                <a:custGeom>
                  <a:avLst/>
                  <a:gdLst>
                    <a:gd name="connsiteX0" fmla="*/ 0 w 1085725"/>
                    <a:gd name="connsiteY0" fmla="*/ 576064 h 576064"/>
                    <a:gd name="connsiteX1" fmla="*/ 542863 w 1085725"/>
                    <a:gd name="connsiteY1" fmla="*/ 0 h 576064"/>
                    <a:gd name="connsiteX2" fmla="*/ 1085725 w 1085725"/>
                    <a:gd name="connsiteY2" fmla="*/ 576064 h 576064"/>
                    <a:gd name="connsiteX3" fmla="*/ 0 w 1085725"/>
                    <a:gd name="connsiteY3" fmla="*/ 576064 h 576064"/>
                    <a:gd name="connsiteX0" fmla="*/ 0 w 1085725"/>
                    <a:gd name="connsiteY0" fmla="*/ 576064 h 576064"/>
                    <a:gd name="connsiteX1" fmla="*/ 542863 w 1085725"/>
                    <a:gd name="connsiteY1" fmla="*/ 0 h 576064"/>
                    <a:gd name="connsiteX2" fmla="*/ 1085725 w 1085725"/>
                    <a:gd name="connsiteY2" fmla="*/ 576064 h 576064"/>
                    <a:gd name="connsiteX3" fmla="*/ 0 w 1085725"/>
                    <a:gd name="connsiteY3" fmla="*/ 576064 h 576064"/>
                    <a:gd name="connsiteX0" fmla="*/ 0 w 1085725"/>
                    <a:gd name="connsiteY0" fmla="*/ 576064 h 576064"/>
                    <a:gd name="connsiteX1" fmla="*/ 542863 w 1085725"/>
                    <a:gd name="connsiteY1" fmla="*/ 0 h 576064"/>
                    <a:gd name="connsiteX2" fmla="*/ 1085725 w 1085725"/>
                    <a:gd name="connsiteY2" fmla="*/ 576064 h 576064"/>
                    <a:gd name="connsiteX3" fmla="*/ 0 w 1085725"/>
                    <a:gd name="connsiteY3" fmla="*/ 576064 h 576064"/>
                    <a:gd name="connsiteX0" fmla="*/ 0 w 1085725"/>
                    <a:gd name="connsiteY0" fmla="*/ 576064 h 576064"/>
                    <a:gd name="connsiteX1" fmla="*/ 542863 w 1085725"/>
                    <a:gd name="connsiteY1" fmla="*/ 0 h 576064"/>
                    <a:gd name="connsiteX2" fmla="*/ 1085725 w 1085725"/>
                    <a:gd name="connsiteY2" fmla="*/ 576064 h 576064"/>
                    <a:gd name="connsiteX3" fmla="*/ 0 w 1085725"/>
                    <a:gd name="connsiteY3" fmla="*/ 576064 h 576064"/>
                    <a:gd name="connsiteX0" fmla="*/ 0 w 1085725"/>
                    <a:gd name="connsiteY0" fmla="*/ 576064 h 576064"/>
                    <a:gd name="connsiteX1" fmla="*/ 542863 w 1085725"/>
                    <a:gd name="connsiteY1" fmla="*/ 0 h 576064"/>
                    <a:gd name="connsiteX2" fmla="*/ 1085725 w 1085725"/>
                    <a:gd name="connsiteY2" fmla="*/ 576064 h 576064"/>
                    <a:gd name="connsiteX3" fmla="*/ 0 w 1085725"/>
                    <a:gd name="connsiteY3" fmla="*/ 576064 h 576064"/>
                    <a:gd name="connsiteX0" fmla="*/ 0 w 1085725"/>
                    <a:gd name="connsiteY0" fmla="*/ 576064 h 576064"/>
                    <a:gd name="connsiteX1" fmla="*/ 542863 w 1085725"/>
                    <a:gd name="connsiteY1" fmla="*/ 0 h 576064"/>
                    <a:gd name="connsiteX2" fmla="*/ 1085725 w 1085725"/>
                    <a:gd name="connsiteY2" fmla="*/ 576064 h 576064"/>
                    <a:gd name="connsiteX3" fmla="*/ 0 w 1085725"/>
                    <a:gd name="connsiteY3" fmla="*/ 576064 h 576064"/>
                    <a:gd name="connsiteX0" fmla="*/ 0 w 1085725"/>
                    <a:gd name="connsiteY0" fmla="*/ 576064 h 576064"/>
                    <a:gd name="connsiteX1" fmla="*/ 542863 w 1085725"/>
                    <a:gd name="connsiteY1" fmla="*/ 0 h 576064"/>
                    <a:gd name="connsiteX2" fmla="*/ 1085725 w 1085725"/>
                    <a:gd name="connsiteY2" fmla="*/ 576064 h 576064"/>
                    <a:gd name="connsiteX3" fmla="*/ 0 w 1085725"/>
                    <a:gd name="connsiteY3" fmla="*/ 576064 h 576064"/>
                    <a:gd name="connsiteX0" fmla="*/ 17006 w 1102731"/>
                    <a:gd name="connsiteY0" fmla="*/ 579599 h 579599"/>
                    <a:gd name="connsiteX1" fmla="*/ 490393 w 1102731"/>
                    <a:gd name="connsiteY1" fmla="*/ 385664 h 579599"/>
                    <a:gd name="connsiteX2" fmla="*/ 559869 w 1102731"/>
                    <a:gd name="connsiteY2" fmla="*/ 3535 h 579599"/>
                    <a:gd name="connsiteX3" fmla="*/ 1102731 w 1102731"/>
                    <a:gd name="connsiteY3" fmla="*/ 579599 h 579599"/>
                    <a:gd name="connsiteX4" fmla="*/ 17006 w 1102731"/>
                    <a:gd name="connsiteY4" fmla="*/ 579599 h 579599"/>
                    <a:gd name="connsiteX0" fmla="*/ 17006 w 1102731"/>
                    <a:gd name="connsiteY0" fmla="*/ 576064 h 576064"/>
                    <a:gd name="connsiteX1" fmla="*/ 490393 w 1102731"/>
                    <a:gd name="connsiteY1" fmla="*/ 382129 h 576064"/>
                    <a:gd name="connsiteX2" fmla="*/ 559869 w 1102731"/>
                    <a:gd name="connsiteY2" fmla="*/ 0 h 576064"/>
                    <a:gd name="connsiteX3" fmla="*/ 1102731 w 1102731"/>
                    <a:gd name="connsiteY3" fmla="*/ 576064 h 576064"/>
                    <a:gd name="connsiteX4" fmla="*/ 17006 w 1102731"/>
                    <a:gd name="connsiteY4" fmla="*/ 576064 h 576064"/>
                    <a:gd name="connsiteX0" fmla="*/ 19781 w 1105506"/>
                    <a:gd name="connsiteY0" fmla="*/ 576064 h 576064"/>
                    <a:gd name="connsiteX1" fmla="*/ 411392 w 1105506"/>
                    <a:gd name="connsiteY1" fmla="*/ 341241 h 576064"/>
                    <a:gd name="connsiteX2" fmla="*/ 562644 w 1105506"/>
                    <a:gd name="connsiteY2" fmla="*/ 0 h 576064"/>
                    <a:gd name="connsiteX3" fmla="*/ 1105506 w 1105506"/>
                    <a:gd name="connsiteY3" fmla="*/ 576064 h 576064"/>
                    <a:gd name="connsiteX4" fmla="*/ 19781 w 1105506"/>
                    <a:gd name="connsiteY4" fmla="*/ 576064 h 576064"/>
                    <a:gd name="connsiteX0" fmla="*/ 19781 w 1105506"/>
                    <a:gd name="connsiteY0" fmla="*/ 576064 h 576064"/>
                    <a:gd name="connsiteX1" fmla="*/ 411392 w 1105506"/>
                    <a:gd name="connsiteY1" fmla="*/ 341241 h 576064"/>
                    <a:gd name="connsiteX2" fmla="*/ 562644 w 1105506"/>
                    <a:gd name="connsiteY2" fmla="*/ 0 h 576064"/>
                    <a:gd name="connsiteX3" fmla="*/ 1105506 w 1105506"/>
                    <a:gd name="connsiteY3" fmla="*/ 576064 h 576064"/>
                    <a:gd name="connsiteX4" fmla="*/ 19781 w 1105506"/>
                    <a:gd name="connsiteY4" fmla="*/ 576064 h 576064"/>
                    <a:gd name="connsiteX0" fmla="*/ 0 w 1085725"/>
                    <a:gd name="connsiteY0" fmla="*/ 576064 h 576084"/>
                    <a:gd name="connsiteX1" fmla="*/ 391611 w 1085725"/>
                    <a:gd name="connsiteY1" fmla="*/ 341241 h 576084"/>
                    <a:gd name="connsiteX2" fmla="*/ 542863 w 1085725"/>
                    <a:gd name="connsiteY2" fmla="*/ 0 h 576084"/>
                    <a:gd name="connsiteX3" fmla="*/ 1085725 w 1085725"/>
                    <a:gd name="connsiteY3" fmla="*/ 576064 h 576084"/>
                    <a:gd name="connsiteX4" fmla="*/ 0 w 1085725"/>
                    <a:gd name="connsiteY4" fmla="*/ 576064 h 576084"/>
                    <a:gd name="connsiteX0" fmla="*/ 0 w 1085725"/>
                    <a:gd name="connsiteY0" fmla="*/ 576064 h 576089"/>
                    <a:gd name="connsiteX1" fmla="*/ 391611 w 1085725"/>
                    <a:gd name="connsiteY1" fmla="*/ 341241 h 576089"/>
                    <a:gd name="connsiteX2" fmla="*/ 542863 w 1085725"/>
                    <a:gd name="connsiteY2" fmla="*/ 0 h 576089"/>
                    <a:gd name="connsiteX3" fmla="*/ 1085725 w 1085725"/>
                    <a:gd name="connsiteY3" fmla="*/ 576064 h 576089"/>
                    <a:gd name="connsiteX4" fmla="*/ 0 w 1085725"/>
                    <a:gd name="connsiteY4" fmla="*/ 576064 h 576089"/>
                    <a:gd name="connsiteX0" fmla="*/ 0 w 1085725"/>
                    <a:gd name="connsiteY0" fmla="*/ 576064 h 576102"/>
                    <a:gd name="connsiteX1" fmla="*/ 357858 w 1085725"/>
                    <a:gd name="connsiteY1" fmla="*/ 381131 h 576102"/>
                    <a:gd name="connsiteX2" fmla="*/ 542863 w 1085725"/>
                    <a:gd name="connsiteY2" fmla="*/ 0 h 576102"/>
                    <a:gd name="connsiteX3" fmla="*/ 1085725 w 1085725"/>
                    <a:gd name="connsiteY3" fmla="*/ 576064 h 576102"/>
                    <a:gd name="connsiteX4" fmla="*/ 0 w 1085725"/>
                    <a:gd name="connsiteY4" fmla="*/ 576064 h 5761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5725" h="576102">
                      <a:moveTo>
                        <a:pt x="0" y="576064"/>
                      </a:moveTo>
                      <a:cubicBezTo>
                        <a:pt x="5224" y="578026"/>
                        <a:pt x="206012" y="504758"/>
                        <a:pt x="357858" y="381131"/>
                      </a:cubicBezTo>
                      <a:cubicBezTo>
                        <a:pt x="448335" y="285120"/>
                        <a:pt x="543646" y="-107"/>
                        <a:pt x="542863" y="0"/>
                      </a:cubicBezTo>
                      <a:lnTo>
                        <a:pt x="1085725" y="576064"/>
                      </a:lnTo>
                      <a:lnTo>
                        <a:pt x="0" y="576064"/>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50" name="สามเหลี่ยมหน้าจั่ว 5"/>
                <p:cNvSpPr/>
                <p:nvPr/>
              </p:nvSpPr>
              <p:spPr>
                <a:xfrm flipH="1">
                  <a:off x="3414267" y="4137833"/>
                  <a:ext cx="1085725" cy="576102"/>
                </a:xfrm>
                <a:custGeom>
                  <a:avLst/>
                  <a:gdLst>
                    <a:gd name="connsiteX0" fmla="*/ 0 w 1085725"/>
                    <a:gd name="connsiteY0" fmla="*/ 576064 h 576064"/>
                    <a:gd name="connsiteX1" fmla="*/ 542863 w 1085725"/>
                    <a:gd name="connsiteY1" fmla="*/ 0 h 576064"/>
                    <a:gd name="connsiteX2" fmla="*/ 1085725 w 1085725"/>
                    <a:gd name="connsiteY2" fmla="*/ 576064 h 576064"/>
                    <a:gd name="connsiteX3" fmla="*/ 0 w 1085725"/>
                    <a:gd name="connsiteY3" fmla="*/ 576064 h 576064"/>
                    <a:gd name="connsiteX0" fmla="*/ 0 w 1085725"/>
                    <a:gd name="connsiteY0" fmla="*/ 576064 h 576064"/>
                    <a:gd name="connsiteX1" fmla="*/ 542863 w 1085725"/>
                    <a:gd name="connsiteY1" fmla="*/ 0 h 576064"/>
                    <a:gd name="connsiteX2" fmla="*/ 1085725 w 1085725"/>
                    <a:gd name="connsiteY2" fmla="*/ 576064 h 576064"/>
                    <a:gd name="connsiteX3" fmla="*/ 0 w 1085725"/>
                    <a:gd name="connsiteY3" fmla="*/ 576064 h 576064"/>
                    <a:gd name="connsiteX0" fmla="*/ 0 w 1085725"/>
                    <a:gd name="connsiteY0" fmla="*/ 576064 h 576064"/>
                    <a:gd name="connsiteX1" fmla="*/ 542863 w 1085725"/>
                    <a:gd name="connsiteY1" fmla="*/ 0 h 576064"/>
                    <a:gd name="connsiteX2" fmla="*/ 1085725 w 1085725"/>
                    <a:gd name="connsiteY2" fmla="*/ 576064 h 576064"/>
                    <a:gd name="connsiteX3" fmla="*/ 0 w 1085725"/>
                    <a:gd name="connsiteY3" fmla="*/ 576064 h 576064"/>
                    <a:gd name="connsiteX0" fmla="*/ 0 w 1085725"/>
                    <a:gd name="connsiteY0" fmla="*/ 576064 h 576064"/>
                    <a:gd name="connsiteX1" fmla="*/ 542863 w 1085725"/>
                    <a:gd name="connsiteY1" fmla="*/ 0 h 576064"/>
                    <a:gd name="connsiteX2" fmla="*/ 1085725 w 1085725"/>
                    <a:gd name="connsiteY2" fmla="*/ 576064 h 576064"/>
                    <a:gd name="connsiteX3" fmla="*/ 0 w 1085725"/>
                    <a:gd name="connsiteY3" fmla="*/ 576064 h 576064"/>
                    <a:gd name="connsiteX0" fmla="*/ 0 w 1085725"/>
                    <a:gd name="connsiteY0" fmla="*/ 576064 h 576064"/>
                    <a:gd name="connsiteX1" fmla="*/ 542863 w 1085725"/>
                    <a:gd name="connsiteY1" fmla="*/ 0 h 576064"/>
                    <a:gd name="connsiteX2" fmla="*/ 1085725 w 1085725"/>
                    <a:gd name="connsiteY2" fmla="*/ 576064 h 576064"/>
                    <a:gd name="connsiteX3" fmla="*/ 0 w 1085725"/>
                    <a:gd name="connsiteY3" fmla="*/ 576064 h 576064"/>
                    <a:gd name="connsiteX0" fmla="*/ 0 w 1085725"/>
                    <a:gd name="connsiteY0" fmla="*/ 576064 h 576064"/>
                    <a:gd name="connsiteX1" fmla="*/ 542863 w 1085725"/>
                    <a:gd name="connsiteY1" fmla="*/ 0 h 576064"/>
                    <a:gd name="connsiteX2" fmla="*/ 1085725 w 1085725"/>
                    <a:gd name="connsiteY2" fmla="*/ 576064 h 576064"/>
                    <a:gd name="connsiteX3" fmla="*/ 0 w 1085725"/>
                    <a:gd name="connsiteY3" fmla="*/ 576064 h 576064"/>
                    <a:gd name="connsiteX0" fmla="*/ 0 w 1085725"/>
                    <a:gd name="connsiteY0" fmla="*/ 576064 h 576064"/>
                    <a:gd name="connsiteX1" fmla="*/ 542863 w 1085725"/>
                    <a:gd name="connsiteY1" fmla="*/ 0 h 576064"/>
                    <a:gd name="connsiteX2" fmla="*/ 1085725 w 1085725"/>
                    <a:gd name="connsiteY2" fmla="*/ 576064 h 576064"/>
                    <a:gd name="connsiteX3" fmla="*/ 0 w 1085725"/>
                    <a:gd name="connsiteY3" fmla="*/ 576064 h 576064"/>
                    <a:gd name="connsiteX0" fmla="*/ 17006 w 1102731"/>
                    <a:gd name="connsiteY0" fmla="*/ 579599 h 579599"/>
                    <a:gd name="connsiteX1" fmla="*/ 490393 w 1102731"/>
                    <a:gd name="connsiteY1" fmla="*/ 385664 h 579599"/>
                    <a:gd name="connsiteX2" fmla="*/ 559869 w 1102731"/>
                    <a:gd name="connsiteY2" fmla="*/ 3535 h 579599"/>
                    <a:gd name="connsiteX3" fmla="*/ 1102731 w 1102731"/>
                    <a:gd name="connsiteY3" fmla="*/ 579599 h 579599"/>
                    <a:gd name="connsiteX4" fmla="*/ 17006 w 1102731"/>
                    <a:gd name="connsiteY4" fmla="*/ 579599 h 579599"/>
                    <a:gd name="connsiteX0" fmla="*/ 17006 w 1102731"/>
                    <a:gd name="connsiteY0" fmla="*/ 576064 h 576064"/>
                    <a:gd name="connsiteX1" fmla="*/ 490393 w 1102731"/>
                    <a:gd name="connsiteY1" fmla="*/ 382129 h 576064"/>
                    <a:gd name="connsiteX2" fmla="*/ 559869 w 1102731"/>
                    <a:gd name="connsiteY2" fmla="*/ 0 h 576064"/>
                    <a:gd name="connsiteX3" fmla="*/ 1102731 w 1102731"/>
                    <a:gd name="connsiteY3" fmla="*/ 576064 h 576064"/>
                    <a:gd name="connsiteX4" fmla="*/ 17006 w 1102731"/>
                    <a:gd name="connsiteY4" fmla="*/ 576064 h 576064"/>
                    <a:gd name="connsiteX0" fmla="*/ 19781 w 1105506"/>
                    <a:gd name="connsiteY0" fmla="*/ 576064 h 576064"/>
                    <a:gd name="connsiteX1" fmla="*/ 411392 w 1105506"/>
                    <a:gd name="connsiteY1" fmla="*/ 341241 h 576064"/>
                    <a:gd name="connsiteX2" fmla="*/ 562644 w 1105506"/>
                    <a:gd name="connsiteY2" fmla="*/ 0 h 576064"/>
                    <a:gd name="connsiteX3" fmla="*/ 1105506 w 1105506"/>
                    <a:gd name="connsiteY3" fmla="*/ 576064 h 576064"/>
                    <a:gd name="connsiteX4" fmla="*/ 19781 w 1105506"/>
                    <a:gd name="connsiteY4" fmla="*/ 576064 h 576064"/>
                    <a:gd name="connsiteX0" fmla="*/ 19781 w 1105506"/>
                    <a:gd name="connsiteY0" fmla="*/ 576064 h 576064"/>
                    <a:gd name="connsiteX1" fmla="*/ 411392 w 1105506"/>
                    <a:gd name="connsiteY1" fmla="*/ 341241 h 576064"/>
                    <a:gd name="connsiteX2" fmla="*/ 562644 w 1105506"/>
                    <a:gd name="connsiteY2" fmla="*/ 0 h 576064"/>
                    <a:gd name="connsiteX3" fmla="*/ 1105506 w 1105506"/>
                    <a:gd name="connsiteY3" fmla="*/ 576064 h 576064"/>
                    <a:gd name="connsiteX4" fmla="*/ 19781 w 1105506"/>
                    <a:gd name="connsiteY4" fmla="*/ 576064 h 576064"/>
                    <a:gd name="connsiteX0" fmla="*/ 0 w 1085725"/>
                    <a:gd name="connsiteY0" fmla="*/ 576064 h 576084"/>
                    <a:gd name="connsiteX1" fmla="*/ 391611 w 1085725"/>
                    <a:gd name="connsiteY1" fmla="*/ 341241 h 576084"/>
                    <a:gd name="connsiteX2" fmla="*/ 542863 w 1085725"/>
                    <a:gd name="connsiteY2" fmla="*/ 0 h 576084"/>
                    <a:gd name="connsiteX3" fmla="*/ 1085725 w 1085725"/>
                    <a:gd name="connsiteY3" fmla="*/ 576064 h 576084"/>
                    <a:gd name="connsiteX4" fmla="*/ 0 w 1085725"/>
                    <a:gd name="connsiteY4" fmla="*/ 576064 h 576084"/>
                    <a:gd name="connsiteX0" fmla="*/ 0 w 1085725"/>
                    <a:gd name="connsiteY0" fmla="*/ 576064 h 576089"/>
                    <a:gd name="connsiteX1" fmla="*/ 391611 w 1085725"/>
                    <a:gd name="connsiteY1" fmla="*/ 341241 h 576089"/>
                    <a:gd name="connsiteX2" fmla="*/ 542863 w 1085725"/>
                    <a:gd name="connsiteY2" fmla="*/ 0 h 576089"/>
                    <a:gd name="connsiteX3" fmla="*/ 1085725 w 1085725"/>
                    <a:gd name="connsiteY3" fmla="*/ 576064 h 576089"/>
                    <a:gd name="connsiteX4" fmla="*/ 0 w 1085725"/>
                    <a:gd name="connsiteY4" fmla="*/ 576064 h 576089"/>
                    <a:gd name="connsiteX0" fmla="*/ 0 w 1085725"/>
                    <a:gd name="connsiteY0" fmla="*/ 576064 h 576102"/>
                    <a:gd name="connsiteX1" fmla="*/ 357858 w 1085725"/>
                    <a:gd name="connsiteY1" fmla="*/ 381131 h 576102"/>
                    <a:gd name="connsiteX2" fmla="*/ 542863 w 1085725"/>
                    <a:gd name="connsiteY2" fmla="*/ 0 h 576102"/>
                    <a:gd name="connsiteX3" fmla="*/ 1085725 w 1085725"/>
                    <a:gd name="connsiteY3" fmla="*/ 576064 h 576102"/>
                    <a:gd name="connsiteX4" fmla="*/ 0 w 1085725"/>
                    <a:gd name="connsiteY4" fmla="*/ 576064 h 5761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5725" h="576102">
                      <a:moveTo>
                        <a:pt x="0" y="576064"/>
                      </a:moveTo>
                      <a:cubicBezTo>
                        <a:pt x="5224" y="578026"/>
                        <a:pt x="206012" y="504758"/>
                        <a:pt x="357858" y="381131"/>
                      </a:cubicBezTo>
                      <a:cubicBezTo>
                        <a:pt x="448335" y="285120"/>
                        <a:pt x="543646" y="-107"/>
                        <a:pt x="542863" y="0"/>
                      </a:cubicBezTo>
                      <a:lnTo>
                        <a:pt x="1085725" y="576064"/>
                      </a:lnTo>
                      <a:lnTo>
                        <a:pt x="0" y="576064"/>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cxnSp>
          <p:nvCxnSpPr>
            <p:cNvPr id="138" name="ตัวเชื่อมต่อตรง 137"/>
            <p:cNvCxnSpPr/>
            <p:nvPr/>
          </p:nvCxnSpPr>
          <p:spPr>
            <a:xfrm>
              <a:off x="8676456" y="4083918"/>
              <a:ext cx="0" cy="633739"/>
            </a:xfrm>
            <a:prstGeom prst="line">
              <a:avLst/>
            </a:prstGeom>
            <a:ln w="1905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139" name="สี่เหลี่ยมผืนผ้ามุมมน 41"/>
            <p:cNvSpPr/>
            <p:nvPr/>
          </p:nvSpPr>
          <p:spPr>
            <a:xfrm rot="19803867">
              <a:off x="8517281" y="3257395"/>
              <a:ext cx="132075" cy="272560"/>
            </a:xfrm>
            <a:custGeom>
              <a:avLst/>
              <a:gdLst>
                <a:gd name="connsiteX0" fmla="*/ 0 w 120156"/>
                <a:gd name="connsiteY0" fmla="*/ 60078 h 272560"/>
                <a:gd name="connsiteX1" fmla="*/ 60078 w 120156"/>
                <a:gd name="connsiteY1" fmla="*/ 0 h 272560"/>
                <a:gd name="connsiteX2" fmla="*/ 60078 w 120156"/>
                <a:gd name="connsiteY2" fmla="*/ 0 h 272560"/>
                <a:gd name="connsiteX3" fmla="*/ 120156 w 120156"/>
                <a:gd name="connsiteY3" fmla="*/ 60078 h 272560"/>
                <a:gd name="connsiteX4" fmla="*/ 120156 w 120156"/>
                <a:gd name="connsiteY4" fmla="*/ 212482 h 272560"/>
                <a:gd name="connsiteX5" fmla="*/ 60078 w 120156"/>
                <a:gd name="connsiteY5" fmla="*/ 272560 h 272560"/>
                <a:gd name="connsiteX6" fmla="*/ 60078 w 120156"/>
                <a:gd name="connsiteY6" fmla="*/ 272560 h 272560"/>
                <a:gd name="connsiteX7" fmla="*/ 0 w 120156"/>
                <a:gd name="connsiteY7" fmla="*/ 212482 h 272560"/>
                <a:gd name="connsiteX8" fmla="*/ 0 w 120156"/>
                <a:gd name="connsiteY8" fmla="*/ 60078 h 272560"/>
                <a:gd name="connsiteX0" fmla="*/ 0 w 127896"/>
                <a:gd name="connsiteY0" fmla="*/ 60078 h 272560"/>
                <a:gd name="connsiteX1" fmla="*/ 60078 w 127896"/>
                <a:gd name="connsiteY1" fmla="*/ 0 h 272560"/>
                <a:gd name="connsiteX2" fmla="*/ 60078 w 127896"/>
                <a:gd name="connsiteY2" fmla="*/ 0 h 272560"/>
                <a:gd name="connsiteX3" fmla="*/ 120156 w 127896"/>
                <a:gd name="connsiteY3" fmla="*/ 60078 h 272560"/>
                <a:gd name="connsiteX4" fmla="*/ 120156 w 127896"/>
                <a:gd name="connsiteY4" fmla="*/ 212482 h 272560"/>
                <a:gd name="connsiteX5" fmla="*/ 60078 w 127896"/>
                <a:gd name="connsiteY5" fmla="*/ 272560 h 272560"/>
                <a:gd name="connsiteX6" fmla="*/ 60078 w 127896"/>
                <a:gd name="connsiteY6" fmla="*/ 272560 h 272560"/>
                <a:gd name="connsiteX7" fmla="*/ 0 w 127896"/>
                <a:gd name="connsiteY7" fmla="*/ 212482 h 272560"/>
                <a:gd name="connsiteX8" fmla="*/ 0 w 127896"/>
                <a:gd name="connsiteY8" fmla="*/ 60078 h 272560"/>
                <a:gd name="connsiteX0" fmla="*/ 0 w 132075"/>
                <a:gd name="connsiteY0" fmla="*/ 60078 h 272560"/>
                <a:gd name="connsiteX1" fmla="*/ 60078 w 132075"/>
                <a:gd name="connsiteY1" fmla="*/ 0 h 272560"/>
                <a:gd name="connsiteX2" fmla="*/ 60078 w 132075"/>
                <a:gd name="connsiteY2" fmla="*/ 0 h 272560"/>
                <a:gd name="connsiteX3" fmla="*/ 120156 w 132075"/>
                <a:gd name="connsiteY3" fmla="*/ 60078 h 272560"/>
                <a:gd name="connsiteX4" fmla="*/ 120156 w 132075"/>
                <a:gd name="connsiteY4" fmla="*/ 212482 h 272560"/>
                <a:gd name="connsiteX5" fmla="*/ 60078 w 132075"/>
                <a:gd name="connsiteY5" fmla="*/ 272560 h 272560"/>
                <a:gd name="connsiteX6" fmla="*/ 60078 w 132075"/>
                <a:gd name="connsiteY6" fmla="*/ 272560 h 272560"/>
                <a:gd name="connsiteX7" fmla="*/ 0 w 132075"/>
                <a:gd name="connsiteY7" fmla="*/ 212482 h 272560"/>
                <a:gd name="connsiteX8" fmla="*/ 0 w 132075"/>
                <a:gd name="connsiteY8" fmla="*/ 60078 h 272560"/>
                <a:gd name="connsiteX0" fmla="*/ 0 w 132075"/>
                <a:gd name="connsiteY0" fmla="*/ 60078 h 272560"/>
                <a:gd name="connsiteX1" fmla="*/ 60078 w 132075"/>
                <a:gd name="connsiteY1" fmla="*/ 0 h 272560"/>
                <a:gd name="connsiteX2" fmla="*/ 60078 w 132075"/>
                <a:gd name="connsiteY2" fmla="*/ 0 h 272560"/>
                <a:gd name="connsiteX3" fmla="*/ 120156 w 132075"/>
                <a:gd name="connsiteY3" fmla="*/ 60078 h 272560"/>
                <a:gd name="connsiteX4" fmla="*/ 120156 w 132075"/>
                <a:gd name="connsiteY4" fmla="*/ 212482 h 272560"/>
                <a:gd name="connsiteX5" fmla="*/ 60078 w 132075"/>
                <a:gd name="connsiteY5" fmla="*/ 272560 h 272560"/>
                <a:gd name="connsiteX6" fmla="*/ 60078 w 132075"/>
                <a:gd name="connsiteY6" fmla="*/ 272560 h 272560"/>
                <a:gd name="connsiteX7" fmla="*/ 0 w 132075"/>
                <a:gd name="connsiteY7" fmla="*/ 212482 h 272560"/>
                <a:gd name="connsiteX8" fmla="*/ 0 w 132075"/>
                <a:gd name="connsiteY8" fmla="*/ 60078 h 272560"/>
                <a:gd name="connsiteX0" fmla="*/ 0 w 132075"/>
                <a:gd name="connsiteY0" fmla="*/ 60078 h 272560"/>
                <a:gd name="connsiteX1" fmla="*/ 60078 w 132075"/>
                <a:gd name="connsiteY1" fmla="*/ 0 h 272560"/>
                <a:gd name="connsiteX2" fmla="*/ 60078 w 132075"/>
                <a:gd name="connsiteY2" fmla="*/ 0 h 272560"/>
                <a:gd name="connsiteX3" fmla="*/ 120156 w 132075"/>
                <a:gd name="connsiteY3" fmla="*/ 60078 h 272560"/>
                <a:gd name="connsiteX4" fmla="*/ 120156 w 132075"/>
                <a:gd name="connsiteY4" fmla="*/ 212482 h 272560"/>
                <a:gd name="connsiteX5" fmla="*/ 60078 w 132075"/>
                <a:gd name="connsiteY5" fmla="*/ 272560 h 272560"/>
                <a:gd name="connsiteX6" fmla="*/ 60078 w 132075"/>
                <a:gd name="connsiteY6" fmla="*/ 272560 h 272560"/>
                <a:gd name="connsiteX7" fmla="*/ 0 w 132075"/>
                <a:gd name="connsiteY7" fmla="*/ 212482 h 272560"/>
                <a:gd name="connsiteX8" fmla="*/ 0 w 132075"/>
                <a:gd name="connsiteY8" fmla="*/ 60078 h 272560"/>
                <a:gd name="connsiteX0" fmla="*/ 0 w 132075"/>
                <a:gd name="connsiteY0" fmla="*/ 60078 h 272560"/>
                <a:gd name="connsiteX1" fmla="*/ 60078 w 132075"/>
                <a:gd name="connsiteY1" fmla="*/ 0 h 272560"/>
                <a:gd name="connsiteX2" fmla="*/ 60078 w 132075"/>
                <a:gd name="connsiteY2" fmla="*/ 0 h 272560"/>
                <a:gd name="connsiteX3" fmla="*/ 120156 w 132075"/>
                <a:gd name="connsiteY3" fmla="*/ 60078 h 272560"/>
                <a:gd name="connsiteX4" fmla="*/ 120156 w 132075"/>
                <a:gd name="connsiteY4" fmla="*/ 212482 h 272560"/>
                <a:gd name="connsiteX5" fmla="*/ 60078 w 132075"/>
                <a:gd name="connsiteY5" fmla="*/ 272560 h 272560"/>
                <a:gd name="connsiteX6" fmla="*/ 60078 w 132075"/>
                <a:gd name="connsiteY6" fmla="*/ 272560 h 272560"/>
                <a:gd name="connsiteX7" fmla="*/ 0 w 132075"/>
                <a:gd name="connsiteY7" fmla="*/ 212482 h 272560"/>
                <a:gd name="connsiteX8" fmla="*/ 0 w 132075"/>
                <a:gd name="connsiteY8" fmla="*/ 60078 h 272560"/>
                <a:gd name="connsiteX0" fmla="*/ 0 w 132075"/>
                <a:gd name="connsiteY0" fmla="*/ 60078 h 272560"/>
                <a:gd name="connsiteX1" fmla="*/ 60078 w 132075"/>
                <a:gd name="connsiteY1" fmla="*/ 0 h 272560"/>
                <a:gd name="connsiteX2" fmla="*/ 60078 w 132075"/>
                <a:gd name="connsiteY2" fmla="*/ 0 h 272560"/>
                <a:gd name="connsiteX3" fmla="*/ 120156 w 132075"/>
                <a:gd name="connsiteY3" fmla="*/ 60078 h 272560"/>
                <a:gd name="connsiteX4" fmla="*/ 120156 w 132075"/>
                <a:gd name="connsiteY4" fmla="*/ 212482 h 272560"/>
                <a:gd name="connsiteX5" fmla="*/ 60078 w 132075"/>
                <a:gd name="connsiteY5" fmla="*/ 272560 h 272560"/>
                <a:gd name="connsiteX6" fmla="*/ 60078 w 132075"/>
                <a:gd name="connsiteY6" fmla="*/ 272560 h 272560"/>
                <a:gd name="connsiteX7" fmla="*/ 0 w 132075"/>
                <a:gd name="connsiteY7" fmla="*/ 212482 h 272560"/>
                <a:gd name="connsiteX8" fmla="*/ 0 w 132075"/>
                <a:gd name="connsiteY8" fmla="*/ 60078 h 272560"/>
                <a:gd name="connsiteX0" fmla="*/ 0 w 132075"/>
                <a:gd name="connsiteY0" fmla="*/ 60078 h 272560"/>
                <a:gd name="connsiteX1" fmla="*/ 60078 w 132075"/>
                <a:gd name="connsiteY1" fmla="*/ 0 h 272560"/>
                <a:gd name="connsiteX2" fmla="*/ 60078 w 132075"/>
                <a:gd name="connsiteY2" fmla="*/ 0 h 272560"/>
                <a:gd name="connsiteX3" fmla="*/ 120156 w 132075"/>
                <a:gd name="connsiteY3" fmla="*/ 60078 h 272560"/>
                <a:gd name="connsiteX4" fmla="*/ 120156 w 132075"/>
                <a:gd name="connsiteY4" fmla="*/ 212482 h 272560"/>
                <a:gd name="connsiteX5" fmla="*/ 60078 w 132075"/>
                <a:gd name="connsiteY5" fmla="*/ 272560 h 272560"/>
                <a:gd name="connsiteX6" fmla="*/ 60078 w 132075"/>
                <a:gd name="connsiteY6" fmla="*/ 272560 h 272560"/>
                <a:gd name="connsiteX7" fmla="*/ 0 w 132075"/>
                <a:gd name="connsiteY7" fmla="*/ 212482 h 272560"/>
                <a:gd name="connsiteX8" fmla="*/ 0 w 132075"/>
                <a:gd name="connsiteY8" fmla="*/ 60078 h 272560"/>
                <a:gd name="connsiteX0" fmla="*/ 0 w 132075"/>
                <a:gd name="connsiteY0" fmla="*/ 60078 h 272560"/>
                <a:gd name="connsiteX1" fmla="*/ 60078 w 132075"/>
                <a:gd name="connsiteY1" fmla="*/ 0 h 272560"/>
                <a:gd name="connsiteX2" fmla="*/ 60078 w 132075"/>
                <a:gd name="connsiteY2" fmla="*/ 0 h 272560"/>
                <a:gd name="connsiteX3" fmla="*/ 120156 w 132075"/>
                <a:gd name="connsiteY3" fmla="*/ 60078 h 272560"/>
                <a:gd name="connsiteX4" fmla="*/ 120156 w 132075"/>
                <a:gd name="connsiteY4" fmla="*/ 212482 h 272560"/>
                <a:gd name="connsiteX5" fmla="*/ 60078 w 132075"/>
                <a:gd name="connsiteY5" fmla="*/ 272560 h 272560"/>
                <a:gd name="connsiteX6" fmla="*/ 60078 w 132075"/>
                <a:gd name="connsiteY6" fmla="*/ 272560 h 272560"/>
                <a:gd name="connsiteX7" fmla="*/ 0 w 132075"/>
                <a:gd name="connsiteY7" fmla="*/ 212482 h 272560"/>
                <a:gd name="connsiteX8" fmla="*/ 0 w 132075"/>
                <a:gd name="connsiteY8" fmla="*/ 60078 h 272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2075" h="272560">
                  <a:moveTo>
                    <a:pt x="0" y="60078"/>
                  </a:moveTo>
                  <a:cubicBezTo>
                    <a:pt x="0" y="26898"/>
                    <a:pt x="26898" y="0"/>
                    <a:pt x="60078" y="0"/>
                  </a:cubicBezTo>
                  <a:lnTo>
                    <a:pt x="60078" y="0"/>
                  </a:lnTo>
                  <a:cubicBezTo>
                    <a:pt x="93258" y="0"/>
                    <a:pt x="103679" y="21509"/>
                    <a:pt x="120156" y="60078"/>
                  </a:cubicBezTo>
                  <a:cubicBezTo>
                    <a:pt x="137573" y="105460"/>
                    <a:pt x="134447" y="150711"/>
                    <a:pt x="120156" y="212482"/>
                  </a:cubicBezTo>
                  <a:cubicBezTo>
                    <a:pt x="107624" y="242940"/>
                    <a:pt x="93258" y="272560"/>
                    <a:pt x="60078" y="272560"/>
                  </a:cubicBezTo>
                  <a:lnTo>
                    <a:pt x="60078" y="272560"/>
                  </a:lnTo>
                  <a:cubicBezTo>
                    <a:pt x="26898" y="272560"/>
                    <a:pt x="0" y="245662"/>
                    <a:pt x="0" y="212482"/>
                  </a:cubicBezTo>
                  <a:cubicBezTo>
                    <a:pt x="23731" y="157094"/>
                    <a:pt x="19776" y="107056"/>
                    <a:pt x="0" y="60078"/>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40" name="วงรี 139"/>
            <p:cNvSpPr/>
            <p:nvPr/>
          </p:nvSpPr>
          <p:spPr>
            <a:xfrm>
              <a:off x="8604448" y="3579862"/>
              <a:ext cx="72008" cy="7200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41" name="ส่วนโค้ง 140"/>
            <p:cNvSpPr/>
            <p:nvPr/>
          </p:nvSpPr>
          <p:spPr>
            <a:xfrm>
              <a:off x="8460432" y="3963797"/>
              <a:ext cx="216024" cy="192129"/>
            </a:xfrm>
            <a:prstGeom prst="arc">
              <a:avLst>
                <a:gd name="adj1" fmla="val 13942884"/>
                <a:gd name="adj2" fmla="val 20727205"/>
              </a:avLst>
            </a:prstGeom>
            <a:ln w="1905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black"/>
                </a:solidFill>
                <a:effectLst/>
                <a:uLnTx/>
                <a:uFillTx/>
                <a:latin typeface="FC Onigiri Outline"/>
                <a:ea typeface="+mn-ea"/>
                <a:cs typeface="FC Onigiri Outline"/>
              </a:endParaRPr>
            </a:p>
          </p:txBody>
        </p:sp>
      </p:grpSp>
      <p:grpSp>
        <p:nvGrpSpPr>
          <p:cNvPr id="151" name="กลุ่ม 150"/>
          <p:cNvGrpSpPr/>
          <p:nvPr userDrawn="1"/>
        </p:nvGrpSpPr>
        <p:grpSpPr>
          <a:xfrm>
            <a:off x="9969918" y="-1772704"/>
            <a:ext cx="3630801" cy="4005304"/>
            <a:chOff x="7477437" y="-1329528"/>
            <a:chExt cx="2723101" cy="3003978"/>
          </a:xfrm>
        </p:grpSpPr>
        <p:sp>
          <p:nvSpPr>
            <p:cNvPr id="152" name="เมฆ 151"/>
            <p:cNvSpPr/>
            <p:nvPr/>
          </p:nvSpPr>
          <p:spPr>
            <a:xfrm rot="3185773">
              <a:off x="7610756" y="-915332"/>
              <a:ext cx="3003978" cy="2175586"/>
            </a:xfrm>
            <a:prstGeom prst="cloud">
              <a:avLst/>
            </a:prstGeom>
            <a:solidFill>
              <a:schemeClr val="accent4">
                <a:lumMod val="60000"/>
                <a:lumOff val="40000"/>
              </a:schemeClr>
            </a:solidFill>
            <a:ln>
              <a:noFill/>
            </a:ln>
            <a:effectLst>
              <a:outerShdw blurRad="50800" dist="38100" dir="8100000" algn="t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153" name="รูปภาพ 15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32331" y="103689"/>
              <a:ext cx="250890" cy="269338"/>
            </a:xfrm>
            <a:prstGeom prst="rect">
              <a:avLst/>
            </a:prstGeom>
          </p:spPr>
        </p:pic>
        <p:pic>
          <p:nvPicPr>
            <p:cNvPr id="154" name="รูปภาพ 153"/>
            <p:cNvPicPr>
              <a:picLocks noChangeAspect="1"/>
            </p:cNvPicPr>
            <p:nvPr/>
          </p:nvPicPr>
          <p:blipFill rotWithShape="1">
            <a:blip r:embed="rId4">
              <a:extLst>
                <a:ext uri="{BEBA8EAE-BF5A-486C-A8C5-ECC9F3942E4B}">
                  <a14:imgProps xmlns:a14="http://schemas.microsoft.com/office/drawing/2010/main">
                    <a14:imgLayer r:embed="rId5">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8657776" y="586955"/>
              <a:ext cx="325391" cy="361638"/>
            </a:xfrm>
            <a:prstGeom prst="rect">
              <a:avLst/>
            </a:prstGeom>
          </p:spPr>
        </p:pic>
        <p:pic>
          <p:nvPicPr>
            <p:cNvPr id="155" name="รูปภาพ 15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6200000">
              <a:off x="7480036" y="115027"/>
              <a:ext cx="1065647" cy="1070845"/>
            </a:xfrm>
            <a:prstGeom prst="rect">
              <a:avLst/>
            </a:prstGeom>
            <a:effectLst>
              <a:outerShdw blurRad="50800" dist="38100" algn="l" rotWithShape="0">
                <a:schemeClr val="accent4">
                  <a:alpha val="40000"/>
                </a:schemeClr>
              </a:outerShdw>
            </a:effectLst>
          </p:spPr>
        </p:pic>
      </p:grpSp>
      <p:grpSp>
        <p:nvGrpSpPr>
          <p:cNvPr id="156" name="กลุ่ม 155"/>
          <p:cNvGrpSpPr/>
          <p:nvPr userDrawn="1"/>
        </p:nvGrpSpPr>
        <p:grpSpPr>
          <a:xfrm>
            <a:off x="10432128" y="5391864"/>
            <a:ext cx="1718201" cy="1446121"/>
            <a:chOff x="20204" y="4079447"/>
            <a:chExt cx="1288651" cy="1084591"/>
          </a:xfrm>
        </p:grpSpPr>
        <p:pic>
          <p:nvPicPr>
            <p:cNvPr id="157" name="รูปภาพ 15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0204" y="4366818"/>
              <a:ext cx="1288651" cy="797220"/>
            </a:xfrm>
            <a:prstGeom prst="rect">
              <a:avLst/>
            </a:prstGeom>
            <a:effectLst>
              <a:outerShdw blurRad="50800" dist="25400" dir="10800000" algn="r" rotWithShape="0">
                <a:schemeClr val="accent4">
                  <a:alpha val="40000"/>
                </a:schemeClr>
              </a:outerShdw>
            </a:effectLst>
          </p:spPr>
        </p:pic>
        <p:pic>
          <p:nvPicPr>
            <p:cNvPr id="158" name="รูปภาพ 157"/>
            <p:cNvPicPr>
              <a:picLocks noChangeAspect="1"/>
            </p:cNvPicPr>
            <p:nvPr/>
          </p:nvPicPr>
          <p:blipFill rotWithShape="1">
            <a:blip r:embed="rId8" cstate="print">
              <a:extLst>
                <a:ext uri="{BEBA8EAE-BF5A-486C-A8C5-ECC9F3942E4B}">
                  <a14:imgProps xmlns:a14="http://schemas.microsoft.com/office/drawing/2010/main">
                    <a14:imgLayer r:embed="rId9">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722097" y="4079447"/>
              <a:ext cx="263243" cy="292567"/>
            </a:xfrm>
            <a:prstGeom prst="rect">
              <a:avLst/>
            </a:prstGeom>
          </p:spPr>
        </p:pic>
      </p:grpSp>
      <p:sp>
        <p:nvSpPr>
          <p:cNvPr id="3" name="ตัวแทนรูปภาพ 2"/>
          <p:cNvSpPr>
            <a:spLocks noGrp="1"/>
          </p:cNvSpPr>
          <p:nvPr>
            <p:ph type="pic" idx="1"/>
          </p:nvPr>
        </p:nvSpPr>
        <p:spPr>
          <a:xfrm>
            <a:off x="6852256" y="1948527"/>
            <a:ext cx="3838145" cy="3473791"/>
          </a:xfrm>
          <a:prstGeom prst="rect">
            <a:avLst/>
          </a:prstGeom>
        </p:spPr>
        <p:txBody>
          <a:bodyPr/>
          <a:lstStyle>
            <a:lvl1pPr marL="0" indent="0">
              <a:buNone/>
              <a:defRPr sz="4267"/>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endParaRPr lang="th-TH" dirty="0"/>
          </a:p>
        </p:txBody>
      </p:sp>
    </p:spTree>
    <p:extLst>
      <p:ext uri="{BB962C8B-B14F-4D97-AF65-F5344CB8AC3E}">
        <p14:creationId xmlns:p14="http://schemas.microsoft.com/office/powerpoint/2010/main" val="360973627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1_เนื้อหา 2 ส่วน">
    <p:spTree>
      <p:nvGrpSpPr>
        <p:cNvPr id="1" name=""/>
        <p:cNvGrpSpPr/>
        <p:nvPr/>
      </p:nvGrpSpPr>
      <p:grpSpPr>
        <a:xfrm>
          <a:off x="0" y="0"/>
          <a:ext cx="0" cy="0"/>
          <a:chOff x="0" y="0"/>
          <a:chExt cx="0" cy="0"/>
        </a:xfrm>
      </p:grpSpPr>
      <p:sp>
        <p:nvSpPr>
          <p:cNvPr id="8" name="สี่เหลี่ยมผืนผ้า 7"/>
          <p:cNvSpPr/>
          <p:nvPr userDrawn="1"/>
        </p:nvSpPr>
        <p:spPr>
          <a:xfrm>
            <a:off x="335360" y="356660"/>
            <a:ext cx="11425269" cy="61242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9" name="กลุ่ม 8"/>
          <p:cNvGrpSpPr/>
          <p:nvPr userDrawn="1"/>
        </p:nvGrpSpPr>
        <p:grpSpPr>
          <a:xfrm>
            <a:off x="335361" y="356660"/>
            <a:ext cx="11425271" cy="6124221"/>
            <a:chOff x="-29030" y="17128"/>
            <a:chExt cx="9151241" cy="5109244"/>
          </a:xfrm>
        </p:grpSpPr>
        <p:grpSp>
          <p:nvGrpSpPr>
            <p:cNvPr id="10" name="กลุ่ม 9"/>
            <p:cNvGrpSpPr/>
            <p:nvPr/>
          </p:nvGrpSpPr>
          <p:grpSpPr>
            <a:xfrm>
              <a:off x="187436" y="17128"/>
              <a:ext cx="8652652" cy="5109244"/>
              <a:chOff x="187436" y="17128"/>
              <a:chExt cx="8652652" cy="5109244"/>
            </a:xfrm>
          </p:grpSpPr>
          <p:cxnSp>
            <p:nvCxnSpPr>
              <p:cNvPr id="24"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4"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1" name="กลุ่ม 10"/>
            <p:cNvGrpSpPr/>
            <p:nvPr/>
          </p:nvGrpSpPr>
          <p:grpSpPr>
            <a:xfrm>
              <a:off x="-29030" y="263553"/>
              <a:ext cx="9151241" cy="4703748"/>
              <a:chOff x="-29030" y="263553"/>
              <a:chExt cx="9151241" cy="4703748"/>
            </a:xfrm>
          </p:grpSpPr>
          <p:cxnSp>
            <p:nvCxnSpPr>
              <p:cNvPr id="12"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3"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sp>
        <p:nvSpPr>
          <p:cNvPr id="5" name="ตัวแทนวันที่ 4"/>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11/03/66</a:t>
            </a:fld>
            <a:endParaRPr lang="th-TH">
              <a:solidFill>
                <a:prstClr val="black">
                  <a:tint val="75000"/>
                </a:prstClr>
              </a:solidFill>
            </a:endParaRPr>
          </a:p>
        </p:txBody>
      </p:sp>
      <p:sp>
        <p:nvSpPr>
          <p:cNvPr id="6" name="ตัวแทนท้ายกระดาษ 5"/>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7" name="ตัวแทนหมายเลขภาพนิ่ง 6"/>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grpSp>
        <p:nvGrpSpPr>
          <p:cNvPr id="73" name="กลุ่ม 72"/>
          <p:cNvGrpSpPr/>
          <p:nvPr userDrawn="1"/>
        </p:nvGrpSpPr>
        <p:grpSpPr>
          <a:xfrm>
            <a:off x="8701375" y="6180880"/>
            <a:ext cx="3015709" cy="600000"/>
            <a:chOff x="3289945" y="3405879"/>
            <a:chExt cx="2261782" cy="450000"/>
          </a:xfrm>
        </p:grpSpPr>
        <p:sp>
          <p:nvSpPr>
            <p:cNvPr id="74" name="วงรี 73"/>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5" name="วงรี 74"/>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6" name="วงรี 75"/>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7" name="วงรี 76"/>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78" name="สี่เหลี่ยมผืนผ้า 77"/>
          <p:cNvSpPr/>
          <p:nvPr userDrawn="1"/>
        </p:nvSpPr>
        <p:spPr>
          <a:xfrm>
            <a:off x="6189903" y="631832"/>
            <a:ext cx="5408715" cy="5680421"/>
          </a:xfrm>
          <a:prstGeom prst="rect">
            <a:avLst/>
          </a:prstGeom>
          <a:solidFill>
            <a:schemeClr val="accent4">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79" name="รูปภาพ 78"/>
          <p:cNvPicPr>
            <a:picLocks noChangeAspect="1"/>
          </p:cNvPicPr>
          <p:nvPr userDrawn="1"/>
        </p:nvPicPr>
        <p:blipFill rotWithShape="1">
          <a:blip r:embed="rId2" cstate="print">
            <a:extLst>
              <a:ext uri="{28A0092B-C50C-407E-A947-70E740481C1C}">
                <a14:useLocalDpi xmlns:a14="http://schemas.microsoft.com/office/drawing/2010/main" val="0"/>
              </a:ext>
            </a:extLst>
          </a:blip>
          <a:srcRect l="4032" t="85885" r="69939" b="8280"/>
          <a:stretch/>
        </p:blipFill>
        <p:spPr>
          <a:xfrm>
            <a:off x="7613193" y="367171"/>
            <a:ext cx="2799643" cy="627605"/>
          </a:xfrm>
          <a:prstGeom prst="rect">
            <a:avLst/>
          </a:prstGeom>
        </p:spPr>
      </p:pic>
      <p:sp>
        <p:nvSpPr>
          <p:cNvPr id="80" name="สี่เหลี่ยมผืนผ้า 79"/>
          <p:cNvSpPr/>
          <p:nvPr userDrawn="1"/>
        </p:nvSpPr>
        <p:spPr>
          <a:xfrm>
            <a:off x="512965" y="659384"/>
            <a:ext cx="5450505" cy="5680421"/>
          </a:xfrm>
          <a:prstGeom prst="rect">
            <a:avLst/>
          </a:prstGeom>
          <a:solidFill>
            <a:srgbClr val="E8C6D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81" name="รูปภาพ 80"/>
          <p:cNvPicPr>
            <a:picLocks noChangeAspect="1"/>
          </p:cNvPicPr>
          <p:nvPr userDrawn="1"/>
        </p:nvPicPr>
        <p:blipFill rotWithShape="1">
          <a:blip r:embed="rId2" cstate="print">
            <a:extLst>
              <a:ext uri="{28A0092B-C50C-407E-A947-70E740481C1C}">
                <a14:useLocalDpi xmlns:a14="http://schemas.microsoft.com/office/drawing/2010/main" val="0"/>
              </a:ext>
            </a:extLst>
          </a:blip>
          <a:srcRect l="4946" t="91819" r="69025" b="2346"/>
          <a:stretch/>
        </p:blipFill>
        <p:spPr>
          <a:xfrm>
            <a:off x="1926049" y="385416"/>
            <a:ext cx="2799643" cy="660979"/>
          </a:xfrm>
          <a:prstGeom prst="rect">
            <a:avLst/>
          </a:prstGeom>
        </p:spPr>
      </p:pic>
      <p:grpSp>
        <p:nvGrpSpPr>
          <p:cNvPr id="82" name="กลุ่ม 81"/>
          <p:cNvGrpSpPr/>
          <p:nvPr userDrawn="1"/>
        </p:nvGrpSpPr>
        <p:grpSpPr>
          <a:xfrm>
            <a:off x="-1308672" y="-1758005"/>
            <a:ext cx="2900781" cy="4005304"/>
            <a:chOff x="-981504" y="-1318504"/>
            <a:chExt cx="2175586" cy="3003978"/>
          </a:xfrm>
        </p:grpSpPr>
        <p:sp>
          <p:nvSpPr>
            <p:cNvPr id="83" name="เมฆ 82"/>
            <p:cNvSpPr/>
            <p:nvPr/>
          </p:nvSpPr>
          <p:spPr>
            <a:xfrm rot="18734514" flipH="1">
              <a:off x="-1395700" y="-904308"/>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84" name="รูปภาพ 83"/>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106289" y="517581"/>
              <a:ext cx="290462" cy="322818"/>
            </a:xfrm>
            <a:prstGeom prst="rect">
              <a:avLst/>
            </a:prstGeom>
          </p:spPr>
        </p:pic>
        <p:pic>
          <p:nvPicPr>
            <p:cNvPr id="85" name="รูปภาพ 8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9559" y="107225"/>
              <a:ext cx="439513" cy="471831"/>
            </a:xfrm>
            <a:prstGeom prst="rect">
              <a:avLst/>
            </a:prstGeom>
          </p:spPr>
        </p:pic>
      </p:grpSp>
      <p:pic>
        <p:nvPicPr>
          <p:cNvPr id="86" name="รูปภาพ 85"/>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18683965">
            <a:off x="10901579" y="-163881"/>
            <a:ext cx="2414679" cy="2234960"/>
          </a:xfrm>
          <a:prstGeom prst="rect">
            <a:avLst/>
          </a:prstGeom>
        </p:spPr>
      </p:pic>
      <p:grpSp>
        <p:nvGrpSpPr>
          <p:cNvPr id="45" name="กลุ่ม 44"/>
          <p:cNvGrpSpPr/>
          <p:nvPr userDrawn="1"/>
        </p:nvGrpSpPr>
        <p:grpSpPr>
          <a:xfrm>
            <a:off x="623392" y="525252"/>
            <a:ext cx="10657184" cy="5688059"/>
            <a:chOff x="467544" y="393938"/>
            <a:chExt cx="7992888" cy="4266044"/>
          </a:xfrm>
        </p:grpSpPr>
        <p:sp>
          <p:nvSpPr>
            <p:cNvPr id="46" name="บวก 45"/>
            <p:cNvSpPr/>
            <p:nvPr userDrawn="1"/>
          </p:nvSpPr>
          <p:spPr>
            <a:xfrm rot="20706355">
              <a:off x="3308471" y="39393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7" name="บวก 46"/>
            <p:cNvSpPr/>
            <p:nvPr userDrawn="1"/>
          </p:nvSpPr>
          <p:spPr>
            <a:xfrm rot="17093645" flipH="1">
              <a:off x="766967" y="3196517"/>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8" name="บวก 47"/>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9" name="บวก 48"/>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0" name="วงรี 49"/>
            <p:cNvSpPr/>
            <p:nvPr userDrawn="1"/>
          </p:nvSpPr>
          <p:spPr>
            <a:xfrm>
              <a:off x="7121778" y="4835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1" name="วงรี 50"/>
            <p:cNvSpPr/>
            <p:nvPr userDrawn="1"/>
          </p:nvSpPr>
          <p:spPr>
            <a:xfrm>
              <a:off x="8366748"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2" name="วงรี 51"/>
            <p:cNvSpPr/>
            <p:nvPr userDrawn="1"/>
          </p:nvSpPr>
          <p:spPr>
            <a:xfrm>
              <a:off x="2267744" y="45663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3" name="สามเหลี่ยมหน้าจั่ว 52"/>
            <p:cNvSpPr/>
            <p:nvPr userDrawn="1"/>
          </p:nvSpPr>
          <p:spPr>
            <a:xfrm>
              <a:off x="5076056" y="116760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4" name="สามเหลี่ยมหน้าจั่ว 53"/>
            <p:cNvSpPr/>
            <p:nvPr userDrawn="1"/>
          </p:nvSpPr>
          <p:spPr>
            <a:xfrm rot="1783205">
              <a:off x="4537207" y="4355063"/>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5" name="สามเหลี่ยมหน้าจั่ว 54"/>
            <p:cNvSpPr/>
            <p:nvPr userDrawn="1"/>
          </p:nvSpPr>
          <p:spPr>
            <a:xfrm rot="19585674">
              <a:off x="1179509" y="550137"/>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6" name="สามเหลี่ยมหน้าจั่ว 55"/>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7" name="วงรี 56"/>
            <p:cNvSpPr/>
            <p:nvPr userDrawn="1"/>
          </p:nvSpPr>
          <p:spPr>
            <a:xfrm>
              <a:off x="467544" y="156363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92" name="วงรี 91"/>
          <p:cNvSpPr/>
          <p:nvPr userDrawn="1"/>
        </p:nvSpPr>
        <p:spPr>
          <a:xfrm>
            <a:off x="512964" y="6588533"/>
            <a:ext cx="90283" cy="90283"/>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3" name="วงรี 92"/>
          <p:cNvSpPr/>
          <p:nvPr userDrawn="1"/>
        </p:nvSpPr>
        <p:spPr>
          <a:xfrm>
            <a:off x="662044" y="6104486"/>
            <a:ext cx="135425" cy="135425"/>
          </a:xfrm>
          <a:prstGeom prst="ellipse">
            <a:avLst/>
          </a:prstGeom>
          <a:solidFill>
            <a:schemeClr val="accent4">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4" name="วงรี 93"/>
          <p:cNvSpPr/>
          <p:nvPr userDrawn="1"/>
        </p:nvSpPr>
        <p:spPr>
          <a:xfrm>
            <a:off x="698297" y="6407945"/>
            <a:ext cx="153481" cy="156451"/>
          </a:xfrm>
          <a:prstGeom prst="ellipse">
            <a:avLst/>
          </a:prstGeom>
          <a:solidFill>
            <a:schemeClr val="accent2">
              <a:lumMod val="20000"/>
              <a:lumOff val="8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95" name="กลุ่ม 94"/>
          <p:cNvGrpSpPr/>
          <p:nvPr userDrawn="1"/>
        </p:nvGrpSpPr>
        <p:grpSpPr>
          <a:xfrm>
            <a:off x="463365" y="6281793"/>
            <a:ext cx="135425" cy="135425"/>
            <a:chOff x="8836702" y="4393654"/>
            <a:chExt cx="50304" cy="50304"/>
          </a:xfrm>
        </p:grpSpPr>
        <p:cxnSp>
          <p:nvCxnSpPr>
            <p:cNvPr id="96" name="ตัวเชื่อมต่อตรง 95"/>
            <p:cNvCxnSpPr/>
            <p:nvPr/>
          </p:nvCxnSpPr>
          <p:spPr>
            <a:xfrm>
              <a:off x="8861854" y="4393654"/>
              <a:ext cx="0" cy="50304"/>
            </a:xfrm>
            <a:prstGeom prst="line">
              <a:avLst/>
            </a:prstGeom>
            <a:ln w="19050" cap="rnd">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97" name="ตัวเชื่อมต่อตรง 96"/>
            <p:cNvCxnSpPr/>
            <p:nvPr/>
          </p:nvCxnSpPr>
          <p:spPr>
            <a:xfrm rot="16200000">
              <a:off x="8861854" y="4395241"/>
              <a:ext cx="0" cy="50304"/>
            </a:xfrm>
            <a:prstGeom prst="line">
              <a:avLst/>
            </a:prstGeom>
            <a:ln w="19050" cap="rnd">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98" name="กลุ่ม 97"/>
          <p:cNvGrpSpPr/>
          <p:nvPr userDrawn="1"/>
        </p:nvGrpSpPr>
        <p:grpSpPr>
          <a:xfrm>
            <a:off x="799402" y="5942546"/>
            <a:ext cx="67713" cy="67713"/>
            <a:chOff x="8986192" y="4546054"/>
            <a:chExt cx="50304" cy="50304"/>
          </a:xfrm>
        </p:grpSpPr>
        <p:cxnSp>
          <p:nvCxnSpPr>
            <p:cNvPr id="99" name="ตัวเชื่อมต่อตรง 98"/>
            <p:cNvCxnSpPr/>
            <p:nvPr/>
          </p:nvCxnSpPr>
          <p:spPr>
            <a:xfrm>
              <a:off x="9011344" y="4546054"/>
              <a:ext cx="0" cy="50304"/>
            </a:xfrm>
            <a:prstGeom prst="line">
              <a:avLst/>
            </a:prstGeom>
            <a:ln w="19050" cap="rnd">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00" name="ตัวเชื่อมต่อตรง 99"/>
            <p:cNvCxnSpPr/>
            <p:nvPr/>
          </p:nvCxnSpPr>
          <p:spPr>
            <a:xfrm rot="16200000">
              <a:off x="9011344" y="4547641"/>
              <a:ext cx="0" cy="50304"/>
            </a:xfrm>
            <a:prstGeom prst="line">
              <a:avLst/>
            </a:prstGeom>
            <a:ln w="19050" cap="rnd">
              <a:solidFill>
                <a:schemeClr val="accent4"/>
              </a:solidFill>
            </a:ln>
          </p:spPr>
          <p:style>
            <a:lnRef idx="1">
              <a:schemeClr val="accent1"/>
            </a:lnRef>
            <a:fillRef idx="0">
              <a:schemeClr val="accent1"/>
            </a:fillRef>
            <a:effectRef idx="0">
              <a:schemeClr val="accent1"/>
            </a:effectRef>
            <a:fontRef idx="minor">
              <a:schemeClr val="tx1"/>
            </a:fontRef>
          </p:style>
        </p:cxnSp>
      </p:grpSp>
      <p:grpSp>
        <p:nvGrpSpPr>
          <p:cNvPr id="101" name="กลุ่ม 100"/>
          <p:cNvGrpSpPr/>
          <p:nvPr userDrawn="1"/>
        </p:nvGrpSpPr>
        <p:grpSpPr>
          <a:xfrm>
            <a:off x="-1625461" y="4628228"/>
            <a:ext cx="2900781" cy="4005304"/>
            <a:chOff x="-981504" y="3521205"/>
            <a:chExt cx="2175586" cy="3003978"/>
          </a:xfrm>
          <a:effectLst>
            <a:outerShdw blurRad="50800" dist="38100" dir="2700000" algn="tl" rotWithShape="0">
              <a:schemeClr val="accent4">
                <a:alpha val="40000"/>
              </a:schemeClr>
            </a:outerShdw>
          </a:effectLst>
        </p:grpSpPr>
        <p:sp>
          <p:nvSpPr>
            <p:cNvPr id="102" name="เมฆ 101"/>
            <p:cNvSpPr/>
            <p:nvPr/>
          </p:nvSpPr>
          <p:spPr>
            <a:xfrm rot="2865486">
              <a:off x="-1395700" y="3935401"/>
              <a:ext cx="3003978" cy="2175586"/>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4" name="เมฆ 103"/>
            <p:cNvSpPr/>
            <p:nvPr/>
          </p:nvSpPr>
          <p:spPr>
            <a:xfrm rot="2699824">
              <a:off x="-460706" y="4358235"/>
              <a:ext cx="1613285" cy="853825"/>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pic>
        <p:nvPicPr>
          <p:cNvPr id="105" name="รูปภาพ 104"/>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046230" y="6261268"/>
            <a:ext cx="498647" cy="530817"/>
          </a:xfrm>
          <a:prstGeom prst="rect">
            <a:avLst/>
          </a:prstGeom>
        </p:spPr>
      </p:pic>
    </p:spTree>
    <p:extLst>
      <p:ext uri="{BB962C8B-B14F-4D97-AF65-F5344CB8AC3E}">
        <p14:creationId xmlns:p14="http://schemas.microsoft.com/office/powerpoint/2010/main" val="423063386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เค้าโครงแบบกำหนดเอง">
    <p:spTree>
      <p:nvGrpSpPr>
        <p:cNvPr id="1" name=""/>
        <p:cNvGrpSpPr/>
        <p:nvPr/>
      </p:nvGrpSpPr>
      <p:grpSpPr>
        <a:xfrm>
          <a:off x="0" y="0"/>
          <a:ext cx="0" cy="0"/>
          <a:chOff x="0" y="0"/>
          <a:chExt cx="0" cy="0"/>
        </a:xfrm>
      </p:grpSpPr>
      <p:grpSp>
        <p:nvGrpSpPr>
          <p:cNvPr id="27" name="กลุ่ม 26"/>
          <p:cNvGrpSpPr/>
          <p:nvPr userDrawn="1"/>
        </p:nvGrpSpPr>
        <p:grpSpPr>
          <a:xfrm>
            <a:off x="335361" y="356660"/>
            <a:ext cx="11425271" cy="6124221"/>
            <a:chOff x="251519" y="267494"/>
            <a:chExt cx="8568953" cy="4593166"/>
          </a:xfrm>
        </p:grpSpPr>
        <p:sp>
          <p:nvSpPr>
            <p:cNvPr id="28" name="สี่เหลี่ยมผืนผ้า 27"/>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29" name="กลุ่ม 28"/>
            <p:cNvGrpSpPr/>
            <p:nvPr userDrawn="1"/>
          </p:nvGrpSpPr>
          <p:grpSpPr>
            <a:xfrm>
              <a:off x="251519" y="267494"/>
              <a:ext cx="8568953" cy="4593166"/>
              <a:chOff x="-29030" y="17128"/>
              <a:chExt cx="9151241" cy="5109244"/>
            </a:xfrm>
          </p:grpSpPr>
          <p:grpSp>
            <p:nvGrpSpPr>
              <p:cNvPr id="30" name="กลุ่ม 29"/>
              <p:cNvGrpSpPr/>
              <p:nvPr/>
            </p:nvGrpSpPr>
            <p:grpSpPr>
              <a:xfrm>
                <a:off x="187436" y="17128"/>
                <a:ext cx="8652652" cy="5109244"/>
                <a:chOff x="187436" y="17128"/>
                <a:chExt cx="8652652" cy="5109244"/>
              </a:xfrm>
            </p:grpSpPr>
            <p:cxnSp>
              <p:nvCxnSpPr>
                <p:cNvPr id="44"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5"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6"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7"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8"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9"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0"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1"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2"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3"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4"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5"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6"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7"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8"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9"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0"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1"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2"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3"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4"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31" name="กลุ่ม 30"/>
              <p:cNvGrpSpPr/>
              <p:nvPr/>
            </p:nvGrpSpPr>
            <p:grpSpPr>
              <a:xfrm>
                <a:off x="-29030" y="263553"/>
                <a:ext cx="9151241" cy="4703748"/>
                <a:chOff x="-29030" y="263553"/>
                <a:chExt cx="9151241" cy="4703748"/>
              </a:xfrm>
            </p:grpSpPr>
            <p:cxnSp>
              <p:nvCxnSpPr>
                <p:cNvPr id="32"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grpSp>
        <p:nvGrpSpPr>
          <p:cNvPr id="65" name="กลุ่ม 64"/>
          <p:cNvGrpSpPr/>
          <p:nvPr userDrawn="1"/>
        </p:nvGrpSpPr>
        <p:grpSpPr>
          <a:xfrm>
            <a:off x="1295468" y="860649"/>
            <a:ext cx="9957331" cy="4997409"/>
            <a:chOff x="971600" y="645485"/>
            <a:chExt cx="7467998" cy="3748057"/>
          </a:xfrm>
        </p:grpSpPr>
        <p:sp>
          <p:nvSpPr>
            <p:cNvPr id="66" name="บวก 65"/>
            <p:cNvSpPr/>
            <p:nvPr userDrawn="1"/>
          </p:nvSpPr>
          <p:spPr>
            <a:xfrm rot="20706355">
              <a:off x="3438398" y="6454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7" name="บวก 66"/>
            <p:cNvSpPr/>
            <p:nvPr userDrawn="1"/>
          </p:nvSpPr>
          <p:spPr>
            <a:xfrm rot="17093645" flipH="1">
              <a:off x="1006423" y="332607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8" name="บวก 67"/>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9" name="บวก 68"/>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0" name="วงรี 69"/>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1" name="วงรี 70"/>
            <p:cNvSpPr/>
            <p:nvPr userDrawn="1"/>
          </p:nvSpPr>
          <p:spPr>
            <a:xfrm>
              <a:off x="7142612"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2" name="วงรี 71"/>
            <p:cNvSpPr/>
            <p:nvPr userDrawn="1"/>
          </p:nvSpPr>
          <p:spPr>
            <a:xfrm>
              <a:off x="2267744"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3" name="สามเหลี่ยมหน้าจั่ว 72"/>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4" name="สามเหลี่ยมหน้าจั่ว 73"/>
            <p:cNvSpPr/>
            <p:nvPr userDrawn="1"/>
          </p:nvSpPr>
          <p:spPr>
            <a:xfrm rot="1783205">
              <a:off x="4103960" y="428554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5" name="สามเหลี่ยมหน้าจั่ว 74"/>
            <p:cNvSpPr/>
            <p:nvPr userDrawn="1"/>
          </p:nvSpPr>
          <p:spPr>
            <a:xfrm rot="19585674">
              <a:off x="1346802" y="235572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6" name="สามเหลี่ยมหน้าจั่ว 75"/>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7" name="วงรี 76"/>
            <p:cNvSpPr/>
            <p:nvPr userDrawn="1"/>
          </p:nvSpPr>
          <p:spPr>
            <a:xfrm>
              <a:off x="971600" y="183007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78" name="ชื่อเรื่องรอง 2"/>
          <p:cNvSpPr>
            <a:spLocks noGrp="1"/>
          </p:cNvSpPr>
          <p:nvPr>
            <p:ph type="subTitle" idx="1"/>
          </p:nvPr>
        </p:nvSpPr>
        <p:spPr>
          <a:xfrm>
            <a:off x="1780795" y="3857025"/>
            <a:ext cx="8534400" cy="1752600"/>
          </a:xfrm>
          <a:prstGeom prst="rect">
            <a:avLst/>
          </a:prstGeom>
        </p:spPr>
        <p:txBody>
          <a:bodyPr/>
          <a:lstStyle>
            <a:lvl1pPr marL="0" indent="0" algn="ctr">
              <a:buNone/>
              <a:defRPr>
                <a:solidFill>
                  <a:schemeClr val="accent4"/>
                </a:solidFill>
                <a:latin typeface="can_NongAor" pitchFamily="2" charset="0"/>
                <a:cs typeface="can_NongAor" pitchFamily="2" charset="0"/>
              </a:defRPr>
            </a:lvl1pPr>
            <a:lvl2pPr marL="609570" indent="0" algn="ctr">
              <a:buNone/>
              <a:defRPr>
                <a:solidFill>
                  <a:schemeClr val="tx1">
                    <a:tint val="75000"/>
                  </a:schemeClr>
                </a:solidFill>
              </a:defRPr>
            </a:lvl2pPr>
            <a:lvl3pPr marL="1219140" indent="0" algn="ctr">
              <a:buNone/>
              <a:defRPr>
                <a:solidFill>
                  <a:schemeClr val="tx1">
                    <a:tint val="75000"/>
                  </a:schemeClr>
                </a:solidFill>
              </a:defRPr>
            </a:lvl3pPr>
            <a:lvl4pPr marL="1828709" indent="0" algn="ctr">
              <a:buNone/>
              <a:defRPr>
                <a:solidFill>
                  <a:schemeClr val="tx1">
                    <a:tint val="75000"/>
                  </a:schemeClr>
                </a:solidFill>
              </a:defRPr>
            </a:lvl4pPr>
            <a:lvl5pPr marL="2438278" indent="0" algn="ctr">
              <a:buNone/>
              <a:defRPr>
                <a:solidFill>
                  <a:schemeClr val="tx1">
                    <a:tint val="75000"/>
                  </a:schemeClr>
                </a:solidFill>
              </a:defRPr>
            </a:lvl5pPr>
            <a:lvl6pPr marL="3047848" indent="0" algn="ctr">
              <a:buNone/>
              <a:defRPr>
                <a:solidFill>
                  <a:schemeClr val="tx1">
                    <a:tint val="75000"/>
                  </a:schemeClr>
                </a:solidFill>
              </a:defRPr>
            </a:lvl6pPr>
            <a:lvl7pPr marL="3657418" indent="0" algn="ctr">
              <a:buNone/>
              <a:defRPr>
                <a:solidFill>
                  <a:schemeClr val="tx1">
                    <a:tint val="75000"/>
                  </a:schemeClr>
                </a:solidFill>
              </a:defRPr>
            </a:lvl7pPr>
            <a:lvl8pPr marL="4266987" indent="0" algn="ctr">
              <a:buNone/>
              <a:defRPr>
                <a:solidFill>
                  <a:schemeClr val="tx1">
                    <a:tint val="75000"/>
                  </a:schemeClr>
                </a:solidFill>
              </a:defRPr>
            </a:lvl8pPr>
            <a:lvl9pPr marL="4876557" indent="0" algn="ctr">
              <a:buNone/>
              <a:defRPr>
                <a:solidFill>
                  <a:schemeClr val="tx1">
                    <a:tint val="75000"/>
                  </a:schemeClr>
                </a:solidFill>
              </a:defRPr>
            </a:lvl9pPr>
          </a:lstStyle>
          <a:p>
            <a:r>
              <a:rPr lang="th-TH" dirty="0"/>
              <a:t>คลิกเพื่อแก้ไขลักษณะชื่อเรื่องรองต้นแบบ</a:t>
            </a:r>
          </a:p>
        </p:txBody>
      </p:sp>
      <p:sp>
        <p:nvSpPr>
          <p:cNvPr id="2" name="ชื่อเรื่อง 1"/>
          <p:cNvSpPr>
            <a:spLocks noGrp="1"/>
          </p:cNvSpPr>
          <p:nvPr>
            <p:ph type="title"/>
          </p:nvPr>
        </p:nvSpPr>
        <p:spPr>
          <a:xfrm>
            <a:off x="672479" y="2169773"/>
            <a:ext cx="10972800" cy="1143000"/>
          </a:xfrm>
          <a:prstGeom prst="rect">
            <a:avLst/>
          </a:prstGeom>
        </p:spPr>
        <p:txBody>
          <a:bodyPr/>
          <a:lstStyle>
            <a:lvl1pPr>
              <a:defRPr>
                <a:solidFill>
                  <a:srgbClr val="FFD757"/>
                </a:solidFill>
              </a:defRPr>
            </a:lvl1pPr>
          </a:lstStyle>
          <a:p>
            <a:r>
              <a:rPr lang="th-TH" dirty="0"/>
              <a:t>คลิกเพื่อแก้ไขลักษณะชื่อเรื่องต้นแบบ</a:t>
            </a:r>
          </a:p>
        </p:txBody>
      </p:sp>
      <p:sp>
        <p:nvSpPr>
          <p:cNvPr id="3" name="ตัวแทนวันที่ 2"/>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11/03/66</a:t>
            </a:fld>
            <a:endParaRPr lang="th-TH">
              <a:solidFill>
                <a:prstClr val="black">
                  <a:tint val="75000"/>
                </a:prstClr>
              </a:solidFill>
            </a:endParaRPr>
          </a:p>
        </p:txBody>
      </p:sp>
      <p:sp>
        <p:nvSpPr>
          <p:cNvPr id="4" name="ตัวแทนท้ายกระดาษ 3"/>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5" name="ตัวแทนหมายเลขภาพนิ่ง 4"/>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sp>
        <p:nvSpPr>
          <p:cNvPr id="6" name="เมฆ 5"/>
          <p:cNvSpPr/>
          <p:nvPr userDrawn="1"/>
        </p:nvSpPr>
        <p:spPr>
          <a:xfrm rot="12710092" flipH="1">
            <a:off x="9898236" y="-1301453"/>
            <a:ext cx="4005304" cy="2900781"/>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7" name="กลุ่ม 6"/>
          <p:cNvGrpSpPr/>
          <p:nvPr userDrawn="1"/>
        </p:nvGrpSpPr>
        <p:grpSpPr>
          <a:xfrm>
            <a:off x="554660" y="125888"/>
            <a:ext cx="3015709" cy="600000"/>
            <a:chOff x="3289945" y="3405879"/>
            <a:chExt cx="2261782" cy="450000"/>
          </a:xfrm>
        </p:grpSpPr>
        <p:sp>
          <p:nvSpPr>
            <p:cNvPr id="8" name="วงรี 7"/>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 name="วงรี 8"/>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 name="วงรี 9"/>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1" name="วงรี 10"/>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pic>
        <p:nvPicPr>
          <p:cNvPr id="12" name="รูปภาพ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701755" y="3793803"/>
            <a:ext cx="2154887" cy="3040456"/>
          </a:xfrm>
          <a:prstGeom prst="rect">
            <a:avLst/>
          </a:prstGeom>
        </p:spPr>
      </p:pic>
      <p:pic>
        <p:nvPicPr>
          <p:cNvPr id="13" name="รูปภาพ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6200000" flipH="1">
            <a:off x="10582447" y="-3537"/>
            <a:ext cx="1451773" cy="1458855"/>
          </a:xfrm>
          <a:prstGeom prst="rect">
            <a:avLst/>
          </a:prstGeom>
          <a:effectLst>
            <a:outerShdw blurRad="50800" dist="38100" dir="2700000" algn="tl" rotWithShape="0">
              <a:schemeClr val="accent4">
                <a:alpha val="40000"/>
              </a:schemeClr>
            </a:outerShdw>
          </a:effectLst>
        </p:spPr>
      </p:pic>
      <p:pic>
        <p:nvPicPr>
          <p:cNvPr id="14" name="รูปภาพ 1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17575977">
            <a:off x="11593368" y="1310623"/>
            <a:ext cx="334520" cy="359117"/>
          </a:xfrm>
          <a:prstGeom prst="rect">
            <a:avLst/>
          </a:prstGeom>
        </p:spPr>
      </p:pic>
      <p:sp>
        <p:nvSpPr>
          <p:cNvPr id="15" name="วงรี 14"/>
          <p:cNvSpPr/>
          <p:nvPr userDrawn="1"/>
        </p:nvSpPr>
        <p:spPr>
          <a:xfrm>
            <a:off x="605615" y="5049371"/>
            <a:ext cx="139200" cy="139911"/>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6" name="วงรี 15"/>
          <p:cNvSpPr/>
          <p:nvPr userDrawn="1"/>
        </p:nvSpPr>
        <p:spPr>
          <a:xfrm>
            <a:off x="701625" y="4835482"/>
            <a:ext cx="139200" cy="139911"/>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7" name="วงรี 16"/>
          <p:cNvSpPr/>
          <p:nvPr userDrawn="1"/>
        </p:nvSpPr>
        <p:spPr>
          <a:xfrm>
            <a:off x="547263" y="4612371"/>
            <a:ext cx="139200" cy="139911"/>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8" name="วงรี 17"/>
          <p:cNvSpPr/>
          <p:nvPr userDrawn="1"/>
        </p:nvSpPr>
        <p:spPr>
          <a:xfrm flipH="1">
            <a:off x="1031757" y="5502698"/>
            <a:ext cx="139200" cy="139911"/>
          </a:xfrm>
          <a:prstGeom prst="ellipse">
            <a:avLst/>
          </a:prstGeom>
          <a:solidFill>
            <a:srgbClr val="FFBD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9" name="วงรี 18"/>
          <p:cNvSpPr/>
          <p:nvPr userDrawn="1"/>
        </p:nvSpPr>
        <p:spPr>
          <a:xfrm flipH="1">
            <a:off x="935747" y="5288809"/>
            <a:ext cx="139200" cy="139911"/>
          </a:xfrm>
          <a:prstGeom prst="ellipse">
            <a:avLst/>
          </a:prstGeom>
          <a:solidFill>
            <a:srgbClr val="EFD9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20" name="วงรี 19"/>
          <p:cNvSpPr/>
          <p:nvPr userDrawn="1"/>
        </p:nvSpPr>
        <p:spPr>
          <a:xfrm flipH="1">
            <a:off x="1090109" y="5065698"/>
            <a:ext cx="139200" cy="139911"/>
          </a:xfrm>
          <a:prstGeom prst="ellipse">
            <a:avLst/>
          </a:prstGeom>
          <a:solidFill>
            <a:srgbClr val="D597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21" name="กลุ่ม 20"/>
          <p:cNvGrpSpPr/>
          <p:nvPr userDrawn="1"/>
        </p:nvGrpSpPr>
        <p:grpSpPr>
          <a:xfrm>
            <a:off x="-1447992" y="5253203"/>
            <a:ext cx="4005304" cy="3400101"/>
            <a:chOff x="-1085994" y="3939902"/>
            <a:chExt cx="3003978" cy="2550076"/>
          </a:xfrm>
        </p:grpSpPr>
        <p:sp>
          <p:nvSpPr>
            <p:cNvPr id="22" name="เมฆ 21"/>
            <p:cNvSpPr/>
            <p:nvPr/>
          </p:nvSpPr>
          <p:spPr>
            <a:xfrm rot="2016124" flipH="1">
              <a:off x="-1085994" y="4314392"/>
              <a:ext cx="3003978" cy="2175586"/>
            </a:xfrm>
            <a:prstGeom prst="cloud">
              <a:avLst/>
            </a:prstGeom>
            <a:solidFill>
              <a:schemeClr val="accent4">
                <a:lumMod val="60000"/>
                <a:lumOff val="40000"/>
              </a:schemeClr>
            </a:solidFill>
            <a:ln>
              <a:noFill/>
            </a:ln>
            <a:effectLst>
              <a:outerShdw blurRad="50800" dist="38100" algn="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23" name="รูปภาพ 2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8837843">
              <a:off x="-8675" y="4035585"/>
              <a:ext cx="415932" cy="446516"/>
            </a:xfrm>
            <a:prstGeom prst="rect">
              <a:avLst/>
            </a:prstGeom>
          </p:spPr>
        </p:pic>
        <p:pic>
          <p:nvPicPr>
            <p:cNvPr id="24" name="รูปภาพ 2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8623" y="3939902"/>
              <a:ext cx="956993" cy="1030139"/>
            </a:xfrm>
            <a:prstGeom prst="rect">
              <a:avLst/>
            </a:prstGeom>
          </p:spPr>
        </p:pic>
        <p:pic>
          <p:nvPicPr>
            <p:cNvPr id="25" name="รูปภาพ 24"/>
            <p:cNvPicPr>
              <a:picLocks noChangeAspect="1"/>
            </p:cNvPicPr>
            <p:nvPr/>
          </p:nvPicPr>
          <p:blipFill rotWithShape="1">
            <a:blip r:embed="rId6">
              <a:extLst>
                <a:ext uri="{BEBA8EAE-BF5A-486C-A8C5-ECC9F3942E4B}">
                  <a14:imgProps xmlns:a14="http://schemas.microsoft.com/office/drawing/2010/main">
                    <a14:imgLayer r:embed="rId7">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rot="17575977">
              <a:off x="857876" y="4710868"/>
              <a:ext cx="290462" cy="322818"/>
            </a:xfrm>
            <a:prstGeom prst="rect">
              <a:avLst/>
            </a:prstGeom>
          </p:spPr>
        </p:pic>
      </p:grpSp>
      <p:pic>
        <p:nvPicPr>
          <p:cNvPr id="26" name="รูปภาพ 25"/>
          <p:cNvPicPr>
            <a:picLocks noChangeAspect="1"/>
          </p:cNvPicPr>
          <p:nvPr userDrawn="1"/>
        </p:nvPicPr>
        <p:blipFill rotWithShape="1">
          <a:blip r:embed="rId8" cstate="print">
            <a:extLst>
              <a:ext uri="{BEBA8EAE-BF5A-486C-A8C5-ECC9F3942E4B}">
                <a14:imgProps xmlns:a14="http://schemas.microsoft.com/office/drawing/2010/main">
                  <a14:imgLayer r:embed="rId9">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rot="17575977">
            <a:off x="10660529" y="83707"/>
            <a:ext cx="272689" cy="303065"/>
          </a:xfrm>
          <a:prstGeom prst="rect">
            <a:avLst/>
          </a:prstGeom>
        </p:spPr>
      </p:pic>
    </p:spTree>
    <p:extLst>
      <p:ext uri="{BB962C8B-B14F-4D97-AF65-F5344CB8AC3E}">
        <p14:creationId xmlns:p14="http://schemas.microsoft.com/office/powerpoint/2010/main" val="2052537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repeatCount="indefinite" fill="hold" grpId="0" nodeType="withEffect">
                                  <p:stCondLst>
                                    <p:cond delay="0"/>
                                  </p:stCondLst>
                                  <p:endCondLst>
                                    <p:cond evt="onNext" delay="0">
                                      <p:tgtEl>
                                        <p:sldTgt/>
                                      </p:tgtEl>
                                    </p:cond>
                                  </p:endCondLst>
                                  <p:childTnLst>
                                    <p:set>
                                      <p:cBhvr>
                                        <p:cTn id="6" dur="1" fill="hold">
                                          <p:stCondLst>
                                            <p:cond delay="0"/>
                                          </p:stCondLst>
                                        </p:cTn>
                                        <p:tgtEl>
                                          <p:spTgt spid="15"/>
                                        </p:tgtEl>
                                        <p:attrNameLst>
                                          <p:attrName>style.visibility</p:attrName>
                                        </p:attrNameLst>
                                      </p:cBhvr>
                                      <p:to>
                                        <p:strVal val="visible"/>
                                      </p:to>
                                    </p:set>
                                    <p:animEffect transition="in" filter="fade">
                                      <p:cBhvr>
                                        <p:cTn id="7" dur="2000"/>
                                        <p:tgtEl>
                                          <p:spTgt spid="15"/>
                                        </p:tgtEl>
                                      </p:cBhvr>
                                    </p:animEffect>
                                    <p:anim calcmode="lin" valueType="num">
                                      <p:cBhvr>
                                        <p:cTn id="8" dur="2000" fill="hold"/>
                                        <p:tgtEl>
                                          <p:spTgt spid="15"/>
                                        </p:tgtEl>
                                        <p:attrNameLst>
                                          <p:attrName>ppt_x</p:attrName>
                                        </p:attrNameLst>
                                      </p:cBhvr>
                                      <p:tavLst>
                                        <p:tav tm="0">
                                          <p:val>
                                            <p:strVal val="#ppt_x"/>
                                          </p:val>
                                        </p:tav>
                                        <p:tav tm="100000">
                                          <p:val>
                                            <p:strVal val="#ppt_x"/>
                                          </p:val>
                                        </p:tav>
                                      </p:tavLst>
                                    </p:anim>
                                    <p:anim calcmode="lin" valueType="num">
                                      <p:cBhvr>
                                        <p:cTn id="9" dur="20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repeatCount="indefinite" fill="hold" grpId="0" nodeType="withEffect">
                                  <p:stCondLst>
                                    <p:cond delay="0"/>
                                  </p:stCondLst>
                                  <p:endCondLst>
                                    <p:cond evt="onNext" delay="0">
                                      <p:tgtEl>
                                        <p:sldTgt/>
                                      </p:tgtEl>
                                    </p:cond>
                                  </p:endCondLst>
                                  <p:childTnLst>
                                    <p:set>
                                      <p:cBhvr>
                                        <p:cTn id="11" dur="1" fill="hold">
                                          <p:stCondLst>
                                            <p:cond delay="0"/>
                                          </p:stCondLst>
                                        </p:cTn>
                                        <p:tgtEl>
                                          <p:spTgt spid="16"/>
                                        </p:tgtEl>
                                        <p:attrNameLst>
                                          <p:attrName>style.visibility</p:attrName>
                                        </p:attrNameLst>
                                      </p:cBhvr>
                                      <p:to>
                                        <p:strVal val="visible"/>
                                      </p:to>
                                    </p:set>
                                    <p:animEffect transition="in" filter="fade">
                                      <p:cBhvr>
                                        <p:cTn id="12" dur="2000"/>
                                        <p:tgtEl>
                                          <p:spTgt spid="16"/>
                                        </p:tgtEl>
                                      </p:cBhvr>
                                    </p:animEffect>
                                    <p:anim calcmode="lin" valueType="num">
                                      <p:cBhvr>
                                        <p:cTn id="13" dur="2000" fill="hold"/>
                                        <p:tgtEl>
                                          <p:spTgt spid="16"/>
                                        </p:tgtEl>
                                        <p:attrNameLst>
                                          <p:attrName>ppt_x</p:attrName>
                                        </p:attrNameLst>
                                      </p:cBhvr>
                                      <p:tavLst>
                                        <p:tav tm="0">
                                          <p:val>
                                            <p:strVal val="#ppt_x"/>
                                          </p:val>
                                        </p:tav>
                                        <p:tav tm="100000">
                                          <p:val>
                                            <p:strVal val="#ppt_x"/>
                                          </p:val>
                                        </p:tav>
                                      </p:tavLst>
                                    </p:anim>
                                    <p:anim calcmode="lin" valueType="num">
                                      <p:cBhvr>
                                        <p:cTn id="14" dur="2000" fill="hold"/>
                                        <p:tgtEl>
                                          <p:spTgt spid="16"/>
                                        </p:tgtEl>
                                        <p:attrNameLst>
                                          <p:attrName>ppt_y</p:attrName>
                                        </p:attrNameLst>
                                      </p:cBhvr>
                                      <p:tavLst>
                                        <p:tav tm="0">
                                          <p:val>
                                            <p:strVal val="#ppt_y+.1"/>
                                          </p:val>
                                        </p:tav>
                                        <p:tav tm="100000">
                                          <p:val>
                                            <p:strVal val="#ppt_y"/>
                                          </p:val>
                                        </p:tav>
                                      </p:tavLst>
                                    </p:anim>
                                  </p:childTnLst>
                                </p:cTn>
                              </p:par>
                              <p:par>
                                <p:cTn id="15" presetID="42" presetClass="entr" presetSubtype="0" repeatCount="indefinite" fill="hold" grpId="0" nodeType="withEffect">
                                  <p:stCondLst>
                                    <p:cond delay="0"/>
                                  </p:stCondLst>
                                  <p:endCondLst>
                                    <p:cond evt="onNext" delay="0">
                                      <p:tgtEl>
                                        <p:sldTgt/>
                                      </p:tgtEl>
                                    </p:cond>
                                  </p:endCondLst>
                                  <p:childTnLst>
                                    <p:set>
                                      <p:cBhvr>
                                        <p:cTn id="16" dur="1" fill="hold">
                                          <p:stCondLst>
                                            <p:cond delay="0"/>
                                          </p:stCondLst>
                                        </p:cTn>
                                        <p:tgtEl>
                                          <p:spTgt spid="17"/>
                                        </p:tgtEl>
                                        <p:attrNameLst>
                                          <p:attrName>style.visibility</p:attrName>
                                        </p:attrNameLst>
                                      </p:cBhvr>
                                      <p:to>
                                        <p:strVal val="visible"/>
                                      </p:to>
                                    </p:set>
                                    <p:animEffect transition="in" filter="fade">
                                      <p:cBhvr>
                                        <p:cTn id="17" dur="2000"/>
                                        <p:tgtEl>
                                          <p:spTgt spid="17"/>
                                        </p:tgtEl>
                                      </p:cBhvr>
                                    </p:animEffect>
                                    <p:anim calcmode="lin" valueType="num">
                                      <p:cBhvr>
                                        <p:cTn id="18" dur="2000" fill="hold"/>
                                        <p:tgtEl>
                                          <p:spTgt spid="17"/>
                                        </p:tgtEl>
                                        <p:attrNameLst>
                                          <p:attrName>ppt_x</p:attrName>
                                        </p:attrNameLst>
                                      </p:cBhvr>
                                      <p:tavLst>
                                        <p:tav tm="0">
                                          <p:val>
                                            <p:strVal val="#ppt_x"/>
                                          </p:val>
                                        </p:tav>
                                        <p:tav tm="100000">
                                          <p:val>
                                            <p:strVal val="#ppt_x"/>
                                          </p:val>
                                        </p:tav>
                                      </p:tavLst>
                                    </p:anim>
                                    <p:anim calcmode="lin" valueType="num">
                                      <p:cBhvr>
                                        <p:cTn id="19" dur="2000" fill="hold"/>
                                        <p:tgtEl>
                                          <p:spTgt spid="17"/>
                                        </p:tgtEl>
                                        <p:attrNameLst>
                                          <p:attrName>ppt_y</p:attrName>
                                        </p:attrNameLst>
                                      </p:cBhvr>
                                      <p:tavLst>
                                        <p:tav tm="0">
                                          <p:val>
                                            <p:strVal val="#ppt_y+.1"/>
                                          </p:val>
                                        </p:tav>
                                        <p:tav tm="100000">
                                          <p:val>
                                            <p:strVal val="#ppt_y"/>
                                          </p:val>
                                        </p:tav>
                                      </p:tavLst>
                                    </p:anim>
                                  </p:childTnLst>
                                </p:cTn>
                              </p:par>
                              <p:par>
                                <p:cTn id="20" presetID="42" presetClass="entr" presetSubtype="0" repeatCount="indefinite" fill="hold" grpId="0" nodeType="withEffect">
                                  <p:stCondLst>
                                    <p:cond delay="0"/>
                                  </p:stCondLst>
                                  <p:endCondLst>
                                    <p:cond evt="onNext" delay="0">
                                      <p:tgtEl>
                                        <p:sldTgt/>
                                      </p:tgtEl>
                                    </p:cond>
                                  </p:endCondLst>
                                  <p:childTnLst>
                                    <p:set>
                                      <p:cBhvr>
                                        <p:cTn id="21" dur="1" fill="hold">
                                          <p:stCondLst>
                                            <p:cond delay="0"/>
                                          </p:stCondLst>
                                        </p:cTn>
                                        <p:tgtEl>
                                          <p:spTgt spid="18"/>
                                        </p:tgtEl>
                                        <p:attrNameLst>
                                          <p:attrName>style.visibility</p:attrName>
                                        </p:attrNameLst>
                                      </p:cBhvr>
                                      <p:to>
                                        <p:strVal val="visible"/>
                                      </p:to>
                                    </p:set>
                                    <p:animEffect transition="in" filter="fade">
                                      <p:cBhvr>
                                        <p:cTn id="22" dur="2000"/>
                                        <p:tgtEl>
                                          <p:spTgt spid="18"/>
                                        </p:tgtEl>
                                      </p:cBhvr>
                                    </p:animEffect>
                                    <p:anim calcmode="lin" valueType="num">
                                      <p:cBhvr>
                                        <p:cTn id="23" dur="2000" fill="hold"/>
                                        <p:tgtEl>
                                          <p:spTgt spid="18"/>
                                        </p:tgtEl>
                                        <p:attrNameLst>
                                          <p:attrName>ppt_x</p:attrName>
                                        </p:attrNameLst>
                                      </p:cBhvr>
                                      <p:tavLst>
                                        <p:tav tm="0">
                                          <p:val>
                                            <p:strVal val="#ppt_x"/>
                                          </p:val>
                                        </p:tav>
                                        <p:tav tm="100000">
                                          <p:val>
                                            <p:strVal val="#ppt_x"/>
                                          </p:val>
                                        </p:tav>
                                      </p:tavLst>
                                    </p:anim>
                                    <p:anim calcmode="lin" valueType="num">
                                      <p:cBhvr>
                                        <p:cTn id="24" dur="2000" fill="hold"/>
                                        <p:tgtEl>
                                          <p:spTgt spid="18"/>
                                        </p:tgtEl>
                                        <p:attrNameLst>
                                          <p:attrName>ppt_y</p:attrName>
                                        </p:attrNameLst>
                                      </p:cBhvr>
                                      <p:tavLst>
                                        <p:tav tm="0">
                                          <p:val>
                                            <p:strVal val="#ppt_y+.1"/>
                                          </p:val>
                                        </p:tav>
                                        <p:tav tm="100000">
                                          <p:val>
                                            <p:strVal val="#ppt_y"/>
                                          </p:val>
                                        </p:tav>
                                      </p:tavLst>
                                    </p:anim>
                                  </p:childTnLst>
                                </p:cTn>
                              </p:par>
                              <p:par>
                                <p:cTn id="25" presetID="42" presetClass="entr" presetSubtype="0" repeatCount="indefinite" fill="hold" grpId="0" nodeType="withEffect">
                                  <p:stCondLst>
                                    <p:cond delay="0"/>
                                  </p:stCondLst>
                                  <p:endCondLst>
                                    <p:cond evt="onNext" delay="0">
                                      <p:tgtEl>
                                        <p:sldTgt/>
                                      </p:tgtEl>
                                    </p:cond>
                                  </p:endCondLst>
                                  <p:childTnLst>
                                    <p:set>
                                      <p:cBhvr>
                                        <p:cTn id="26" dur="1" fill="hold">
                                          <p:stCondLst>
                                            <p:cond delay="0"/>
                                          </p:stCondLst>
                                        </p:cTn>
                                        <p:tgtEl>
                                          <p:spTgt spid="19"/>
                                        </p:tgtEl>
                                        <p:attrNameLst>
                                          <p:attrName>style.visibility</p:attrName>
                                        </p:attrNameLst>
                                      </p:cBhvr>
                                      <p:to>
                                        <p:strVal val="visible"/>
                                      </p:to>
                                    </p:set>
                                    <p:animEffect transition="in" filter="fade">
                                      <p:cBhvr>
                                        <p:cTn id="27" dur="2000"/>
                                        <p:tgtEl>
                                          <p:spTgt spid="19"/>
                                        </p:tgtEl>
                                      </p:cBhvr>
                                    </p:animEffect>
                                    <p:anim calcmode="lin" valueType="num">
                                      <p:cBhvr>
                                        <p:cTn id="28" dur="2000" fill="hold"/>
                                        <p:tgtEl>
                                          <p:spTgt spid="19"/>
                                        </p:tgtEl>
                                        <p:attrNameLst>
                                          <p:attrName>ppt_x</p:attrName>
                                        </p:attrNameLst>
                                      </p:cBhvr>
                                      <p:tavLst>
                                        <p:tav tm="0">
                                          <p:val>
                                            <p:strVal val="#ppt_x"/>
                                          </p:val>
                                        </p:tav>
                                        <p:tav tm="100000">
                                          <p:val>
                                            <p:strVal val="#ppt_x"/>
                                          </p:val>
                                        </p:tav>
                                      </p:tavLst>
                                    </p:anim>
                                    <p:anim calcmode="lin" valueType="num">
                                      <p:cBhvr>
                                        <p:cTn id="29" dur="2000" fill="hold"/>
                                        <p:tgtEl>
                                          <p:spTgt spid="19"/>
                                        </p:tgtEl>
                                        <p:attrNameLst>
                                          <p:attrName>ppt_y</p:attrName>
                                        </p:attrNameLst>
                                      </p:cBhvr>
                                      <p:tavLst>
                                        <p:tav tm="0">
                                          <p:val>
                                            <p:strVal val="#ppt_y+.1"/>
                                          </p:val>
                                        </p:tav>
                                        <p:tav tm="100000">
                                          <p:val>
                                            <p:strVal val="#ppt_y"/>
                                          </p:val>
                                        </p:tav>
                                      </p:tavLst>
                                    </p:anim>
                                  </p:childTnLst>
                                </p:cTn>
                              </p:par>
                              <p:par>
                                <p:cTn id="30" presetID="42" presetClass="entr" presetSubtype="0" repeatCount="indefinite" fill="hold" grpId="0" nodeType="withEffect">
                                  <p:stCondLst>
                                    <p:cond delay="0"/>
                                  </p:stCondLst>
                                  <p:endCondLst>
                                    <p:cond evt="onNext" delay="0">
                                      <p:tgtEl>
                                        <p:sldTgt/>
                                      </p:tgtEl>
                                    </p:cond>
                                  </p:endCondLst>
                                  <p:childTnLst>
                                    <p:set>
                                      <p:cBhvr>
                                        <p:cTn id="31" dur="1" fill="hold">
                                          <p:stCondLst>
                                            <p:cond delay="0"/>
                                          </p:stCondLst>
                                        </p:cTn>
                                        <p:tgtEl>
                                          <p:spTgt spid="20"/>
                                        </p:tgtEl>
                                        <p:attrNameLst>
                                          <p:attrName>style.visibility</p:attrName>
                                        </p:attrNameLst>
                                      </p:cBhvr>
                                      <p:to>
                                        <p:strVal val="visible"/>
                                      </p:to>
                                    </p:set>
                                    <p:animEffect transition="in" filter="fade">
                                      <p:cBhvr>
                                        <p:cTn id="32" dur="2000"/>
                                        <p:tgtEl>
                                          <p:spTgt spid="20"/>
                                        </p:tgtEl>
                                      </p:cBhvr>
                                    </p:animEffect>
                                    <p:anim calcmode="lin" valueType="num">
                                      <p:cBhvr>
                                        <p:cTn id="33" dur="2000" fill="hold"/>
                                        <p:tgtEl>
                                          <p:spTgt spid="20"/>
                                        </p:tgtEl>
                                        <p:attrNameLst>
                                          <p:attrName>ppt_x</p:attrName>
                                        </p:attrNameLst>
                                      </p:cBhvr>
                                      <p:tavLst>
                                        <p:tav tm="0">
                                          <p:val>
                                            <p:strVal val="#ppt_x"/>
                                          </p:val>
                                        </p:tav>
                                        <p:tav tm="100000">
                                          <p:val>
                                            <p:strVal val="#ppt_x"/>
                                          </p:val>
                                        </p:tav>
                                      </p:tavLst>
                                    </p:anim>
                                    <p:anim calcmode="lin" valueType="num">
                                      <p:cBhvr>
                                        <p:cTn id="34" dur="2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8" grpId="0" animBg="1"/>
      <p:bldP spid="19" grpId="0" animBg="1"/>
      <p:bldP spid="20" grpId="0" animBg="1"/>
    </p:bld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เนื้อหาพร้อมคำอธิบายภาพ">
    <p:spTree>
      <p:nvGrpSpPr>
        <p:cNvPr id="1" name=""/>
        <p:cNvGrpSpPr/>
        <p:nvPr/>
      </p:nvGrpSpPr>
      <p:grpSpPr>
        <a:xfrm>
          <a:off x="0" y="0"/>
          <a:ext cx="0" cy="0"/>
          <a:chOff x="0" y="0"/>
          <a:chExt cx="0" cy="0"/>
        </a:xfrm>
      </p:grpSpPr>
      <p:sp>
        <p:nvSpPr>
          <p:cNvPr id="48" name="สี่เหลี่ยมผืนผ้า 47"/>
          <p:cNvSpPr/>
          <p:nvPr userDrawn="1"/>
        </p:nvSpPr>
        <p:spPr>
          <a:xfrm>
            <a:off x="0" y="-24661"/>
            <a:ext cx="12192000" cy="6882663"/>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9" name="สี่เหลี่ยมผืนผ้า 48"/>
          <p:cNvSpPr/>
          <p:nvPr userDrawn="1"/>
        </p:nvSpPr>
        <p:spPr>
          <a:xfrm>
            <a:off x="335360" y="356660"/>
            <a:ext cx="11425269" cy="61242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50" name="กลุ่ม 49"/>
          <p:cNvGrpSpPr/>
          <p:nvPr userDrawn="1"/>
        </p:nvGrpSpPr>
        <p:grpSpPr>
          <a:xfrm>
            <a:off x="335361" y="356660"/>
            <a:ext cx="11425271" cy="6124221"/>
            <a:chOff x="-29030" y="17128"/>
            <a:chExt cx="9151241" cy="5109244"/>
          </a:xfrm>
        </p:grpSpPr>
        <p:grpSp>
          <p:nvGrpSpPr>
            <p:cNvPr id="51" name="กลุ่ม 50"/>
            <p:cNvGrpSpPr/>
            <p:nvPr/>
          </p:nvGrpSpPr>
          <p:grpSpPr>
            <a:xfrm>
              <a:off x="187436" y="17128"/>
              <a:ext cx="8652652" cy="5109244"/>
              <a:chOff x="187436" y="17128"/>
              <a:chExt cx="8652652" cy="5109244"/>
            </a:xfrm>
          </p:grpSpPr>
          <p:cxnSp>
            <p:nvCxnSpPr>
              <p:cNvPr id="65"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6"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7"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8"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9"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0"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1"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2"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3"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4"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5"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6"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7"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8"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9"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0"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1"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2"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3"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4"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5"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52" name="กลุ่ม 51"/>
            <p:cNvGrpSpPr/>
            <p:nvPr/>
          </p:nvGrpSpPr>
          <p:grpSpPr>
            <a:xfrm>
              <a:off x="-29030" y="263553"/>
              <a:ext cx="9151241" cy="4703748"/>
              <a:chOff x="-29030" y="263553"/>
              <a:chExt cx="9151241" cy="4703748"/>
            </a:xfrm>
          </p:grpSpPr>
          <p:cxnSp>
            <p:nvCxnSpPr>
              <p:cNvPr id="53"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1"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2"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3"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4"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nvGrpSpPr>
          <p:cNvPr id="86" name="กลุ่ม 85"/>
          <p:cNvGrpSpPr/>
          <p:nvPr userDrawn="1"/>
        </p:nvGrpSpPr>
        <p:grpSpPr>
          <a:xfrm>
            <a:off x="1295468" y="860649"/>
            <a:ext cx="9957331" cy="4997409"/>
            <a:chOff x="971600" y="645485"/>
            <a:chExt cx="7467998" cy="3748057"/>
          </a:xfrm>
        </p:grpSpPr>
        <p:sp>
          <p:nvSpPr>
            <p:cNvPr id="87" name="บวก 86"/>
            <p:cNvSpPr/>
            <p:nvPr userDrawn="1"/>
          </p:nvSpPr>
          <p:spPr>
            <a:xfrm rot="20706355">
              <a:off x="3438398" y="6454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8" name="บวก 87"/>
            <p:cNvSpPr/>
            <p:nvPr userDrawn="1"/>
          </p:nvSpPr>
          <p:spPr>
            <a:xfrm rot="17093645" flipH="1">
              <a:off x="1006423" y="332607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9" name="บวก 88"/>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0" name="บวก 89"/>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1" name="วงรี 90"/>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2" name="วงรี 91"/>
            <p:cNvSpPr/>
            <p:nvPr userDrawn="1"/>
          </p:nvSpPr>
          <p:spPr>
            <a:xfrm>
              <a:off x="7142612"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3" name="วงรี 92"/>
            <p:cNvSpPr/>
            <p:nvPr userDrawn="1"/>
          </p:nvSpPr>
          <p:spPr>
            <a:xfrm>
              <a:off x="2267744"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4" name="สามเหลี่ยมหน้าจั่ว 93"/>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5" name="สามเหลี่ยมหน้าจั่ว 94"/>
            <p:cNvSpPr/>
            <p:nvPr userDrawn="1"/>
          </p:nvSpPr>
          <p:spPr>
            <a:xfrm rot="1783205">
              <a:off x="4103960" y="428554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6" name="สามเหลี่ยมหน้าจั่ว 95"/>
            <p:cNvSpPr/>
            <p:nvPr userDrawn="1"/>
          </p:nvSpPr>
          <p:spPr>
            <a:xfrm rot="19585674">
              <a:off x="1346802" y="235572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7" name="สามเหลี่ยมหน้าจั่ว 96"/>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8" name="วงรี 97"/>
            <p:cNvSpPr/>
            <p:nvPr userDrawn="1"/>
          </p:nvSpPr>
          <p:spPr>
            <a:xfrm>
              <a:off x="971600" y="183007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99" name="กลุ่ม 98"/>
          <p:cNvGrpSpPr/>
          <p:nvPr userDrawn="1"/>
        </p:nvGrpSpPr>
        <p:grpSpPr>
          <a:xfrm>
            <a:off x="8701375" y="6180880"/>
            <a:ext cx="3015709" cy="600000"/>
            <a:chOff x="3289945" y="3405879"/>
            <a:chExt cx="2261782" cy="450000"/>
          </a:xfrm>
        </p:grpSpPr>
        <p:sp>
          <p:nvSpPr>
            <p:cNvPr id="100" name="วงรี 99"/>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1" name="วงรี 100"/>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2" name="วงรี 101"/>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3" name="วงรี 102"/>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104" name="กลุ่ม 103"/>
          <p:cNvGrpSpPr/>
          <p:nvPr userDrawn="1"/>
        </p:nvGrpSpPr>
        <p:grpSpPr>
          <a:xfrm>
            <a:off x="9965935" y="-1707059"/>
            <a:ext cx="4005304" cy="2900781"/>
            <a:chOff x="7474451" y="-1280294"/>
            <a:chExt cx="3003978" cy="2175586"/>
          </a:xfrm>
        </p:grpSpPr>
        <p:sp>
          <p:nvSpPr>
            <p:cNvPr id="105" name="เมฆ 104"/>
            <p:cNvSpPr/>
            <p:nvPr/>
          </p:nvSpPr>
          <p:spPr>
            <a:xfrm rot="13496139">
              <a:off x="7474451" y="-1280294"/>
              <a:ext cx="3003978" cy="2175586"/>
            </a:xfrm>
            <a:prstGeom prst="cloud">
              <a:avLst/>
            </a:prstGeom>
            <a:solidFill>
              <a:schemeClr val="accent4">
                <a:lumMod val="60000"/>
                <a:lumOff val="40000"/>
              </a:schemeClr>
            </a:solidFill>
            <a:ln>
              <a:noFill/>
            </a:ln>
            <a:effectLst>
              <a:outerShdw blurRad="50800" dist="38100" dir="8100000" algn="t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106" name="รูปภาพ 10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05410" y="63329"/>
              <a:ext cx="250890" cy="269338"/>
            </a:xfrm>
            <a:prstGeom prst="rect">
              <a:avLst/>
            </a:prstGeom>
          </p:spPr>
        </p:pic>
        <p:pic>
          <p:nvPicPr>
            <p:cNvPr id="107" name="รูปภาพ 106"/>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8769085" y="406136"/>
              <a:ext cx="325391" cy="361638"/>
            </a:xfrm>
            <a:prstGeom prst="rect">
              <a:avLst/>
            </a:prstGeom>
          </p:spPr>
        </p:pic>
      </p:grpSp>
      <p:grpSp>
        <p:nvGrpSpPr>
          <p:cNvPr id="108" name="กลุ่ม 107"/>
          <p:cNvGrpSpPr/>
          <p:nvPr userDrawn="1"/>
        </p:nvGrpSpPr>
        <p:grpSpPr>
          <a:xfrm>
            <a:off x="-1447992" y="5080541"/>
            <a:ext cx="4005304" cy="3572763"/>
            <a:chOff x="-1085994" y="3810406"/>
            <a:chExt cx="3003978" cy="2679572"/>
          </a:xfrm>
        </p:grpSpPr>
        <p:sp>
          <p:nvSpPr>
            <p:cNvPr id="109" name="เมฆ 108"/>
            <p:cNvSpPr/>
            <p:nvPr/>
          </p:nvSpPr>
          <p:spPr>
            <a:xfrm rot="1140269" flipH="1">
              <a:off x="-1085994" y="4314392"/>
              <a:ext cx="3003978" cy="2175586"/>
            </a:xfrm>
            <a:prstGeom prst="cloud">
              <a:avLst/>
            </a:prstGeom>
            <a:solidFill>
              <a:schemeClr val="accent4">
                <a:lumMod val="60000"/>
                <a:lumOff val="40000"/>
              </a:schemeClr>
            </a:solidFill>
            <a:ln>
              <a:noFill/>
            </a:ln>
            <a:effectLst>
              <a:outerShdw blurRad="50800" dist="38100" dir="8100000" algn="t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110" name="รูปภาพ 10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619" y="4554189"/>
              <a:ext cx="279821" cy="297874"/>
            </a:xfrm>
            <a:prstGeom prst="rect">
              <a:avLst/>
            </a:prstGeom>
          </p:spPr>
        </p:pic>
        <p:pic>
          <p:nvPicPr>
            <p:cNvPr id="111" name="รูปภาพ 1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5364329" flipV="1">
              <a:off x="342292" y="3807205"/>
              <a:ext cx="1312801" cy="1319204"/>
            </a:xfrm>
            <a:prstGeom prst="rect">
              <a:avLst/>
            </a:prstGeom>
            <a:effectLst>
              <a:outerShdw blurRad="50800" dist="38100" dir="8100000" algn="tr" rotWithShape="0">
                <a:schemeClr val="accent4">
                  <a:alpha val="40000"/>
                </a:schemeClr>
              </a:outerShdw>
            </a:effectLst>
          </p:spPr>
        </p:pic>
        <p:pic>
          <p:nvPicPr>
            <p:cNvPr id="112" name="รูปภาพ 1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64420" y="4948014"/>
              <a:ext cx="125445" cy="134669"/>
            </a:xfrm>
            <a:prstGeom prst="rect">
              <a:avLst/>
            </a:prstGeom>
          </p:spPr>
        </p:pic>
      </p:grpSp>
      <p:grpSp>
        <p:nvGrpSpPr>
          <p:cNvPr id="113" name="กลุ่ม 112"/>
          <p:cNvGrpSpPr/>
          <p:nvPr userDrawn="1"/>
        </p:nvGrpSpPr>
        <p:grpSpPr>
          <a:xfrm flipH="1">
            <a:off x="-1667293" y="-1563973"/>
            <a:ext cx="4005304" cy="3377081"/>
            <a:chOff x="-237568" y="-1513798"/>
            <a:chExt cx="3003978" cy="2532811"/>
          </a:xfrm>
          <a:effectLst>
            <a:outerShdw blurRad="50800" dist="38100" dir="8100000" algn="tr" rotWithShape="0">
              <a:schemeClr val="accent4">
                <a:alpha val="40000"/>
              </a:schemeClr>
            </a:outerShdw>
          </a:effectLst>
        </p:grpSpPr>
        <p:sp>
          <p:nvSpPr>
            <p:cNvPr id="114" name="เมฆ 113"/>
            <p:cNvSpPr/>
            <p:nvPr/>
          </p:nvSpPr>
          <p:spPr>
            <a:xfrm rot="13496139">
              <a:off x="-237568" y="-1513798"/>
              <a:ext cx="3003978" cy="2175586"/>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115" name="รูปภาพ 11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3391" y="-170175"/>
              <a:ext cx="250890" cy="269338"/>
            </a:xfrm>
            <a:prstGeom prst="rect">
              <a:avLst/>
            </a:prstGeom>
          </p:spPr>
        </p:pic>
        <p:pic>
          <p:nvPicPr>
            <p:cNvPr id="116" name="รูปภาพ 115"/>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1057066" y="172632"/>
              <a:ext cx="325391" cy="361638"/>
            </a:xfrm>
            <a:prstGeom prst="rect">
              <a:avLst/>
            </a:prstGeom>
          </p:spPr>
        </p:pic>
        <p:pic>
          <p:nvPicPr>
            <p:cNvPr id="117" name="รูปภาพ 11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4058" y="112285"/>
              <a:ext cx="1036261" cy="906728"/>
            </a:xfrm>
            <a:prstGeom prst="rect">
              <a:avLst/>
            </a:prstGeom>
            <a:effectLst>
              <a:outerShdw blurRad="50800" dist="38100" dir="2700000" algn="tl" rotWithShape="0">
                <a:schemeClr val="accent4">
                  <a:lumMod val="60000"/>
                  <a:lumOff val="40000"/>
                  <a:alpha val="40000"/>
                </a:schemeClr>
              </a:outerShdw>
            </a:effectLst>
          </p:spPr>
        </p:pic>
      </p:grpSp>
      <p:sp>
        <p:nvSpPr>
          <p:cNvPr id="5" name="ตัวแทนวันที่ 4"/>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11/03/66</a:t>
            </a:fld>
            <a:endParaRPr lang="th-TH">
              <a:solidFill>
                <a:prstClr val="black">
                  <a:tint val="75000"/>
                </a:prstClr>
              </a:solidFill>
            </a:endParaRPr>
          </a:p>
        </p:txBody>
      </p:sp>
      <p:sp>
        <p:nvSpPr>
          <p:cNvPr id="6" name="ตัวแทนท้ายกระดาษ 5"/>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7" name="ตัวแทนหมายเลขภาพนิ่ง 6"/>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sp>
        <p:nvSpPr>
          <p:cNvPr id="2" name="ชื่อเรื่อง 1"/>
          <p:cNvSpPr>
            <a:spLocks noGrp="1"/>
          </p:cNvSpPr>
          <p:nvPr>
            <p:ph type="title"/>
          </p:nvPr>
        </p:nvSpPr>
        <p:spPr>
          <a:xfrm>
            <a:off x="2802961" y="473577"/>
            <a:ext cx="8957671" cy="1339531"/>
          </a:xfrm>
          <a:prstGeom prst="rect">
            <a:avLst/>
          </a:prstGeom>
        </p:spPr>
        <p:txBody>
          <a:bodyPr anchor="b">
            <a:noAutofit/>
          </a:bodyPr>
          <a:lstStyle>
            <a:lvl1pPr algn="l">
              <a:defRPr sz="4800" b="1">
                <a:solidFill>
                  <a:srgbClr val="FFD757"/>
                </a:solidFill>
              </a:defRPr>
            </a:lvl1pPr>
          </a:lstStyle>
          <a:p>
            <a:r>
              <a:rPr lang="th-TH" dirty="0"/>
              <a:t>คลิกเพื่อแก้ไขลักษณะชื่อเรื่องต้นแบบ</a:t>
            </a:r>
          </a:p>
        </p:txBody>
      </p:sp>
      <p:sp>
        <p:nvSpPr>
          <p:cNvPr id="3" name="ตัวแทนเนื้อหา 2"/>
          <p:cNvSpPr>
            <a:spLocks noGrp="1"/>
          </p:cNvSpPr>
          <p:nvPr>
            <p:ph idx="1"/>
          </p:nvPr>
        </p:nvSpPr>
        <p:spPr>
          <a:xfrm>
            <a:off x="4766735" y="1988841"/>
            <a:ext cx="6712260" cy="960107"/>
          </a:xfrm>
          <a:prstGeom prst="rect">
            <a:avLst/>
          </a:prstGeom>
        </p:spPr>
        <p:txBody>
          <a:bodyPr>
            <a:normAutofit/>
          </a:bodyPr>
          <a:lstStyle>
            <a:lvl1pPr>
              <a:defRPr sz="2667">
                <a:latin typeface="can_NongAor" pitchFamily="2" charset="0"/>
                <a:cs typeface="can_NongAor" pitchFamily="2" charset="0"/>
              </a:defRPr>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th-TH" dirty="0"/>
              <a:t>คลิกเพื่อแก้ไขลักษณะของข้อความต้นแบบ</a:t>
            </a:r>
          </a:p>
        </p:txBody>
      </p:sp>
      <p:sp>
        <p:nvSpPr>
          <p:cNvPr id="4" name="ตัวแทนข้อความ 3"/>
          <p:cNvSpPr>
            <a:spLocks noGrp="1"/>
          </p:cNvSpPr>
          <p:nvPr>
            <p:ph type="body" sz="half" idx="2"/>
          </p:nvPr>
        </p:nvSpPr>
        <p:spPr>
          <a:xfrm>
            <a:off x="609603" y="1988841"/>
            <a:ext cx="3950228" cy="960107"/>
          </a:xfrm>
          <a:prstGeom prst="rect">
            <a:avLst/>
          </a:prstGeom>
        </p:spPr>
        <p:txBody>
          <a:bodyPr>
            <a:noAutofit/>
          </a:bodyPr>
          <a:lstStyle>
            <a:lvl1pPr marL="0" indent="0">
              <a:buNone/>
              <a:defRPr sz="3200"/>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p:txBody>
      </p:sp>
      <p:sp>
        <p:nvSpPr>
          <p:cNvPr id="118" name="ตัวแทนเนื้อหา 2"/>
          <p:cNvSpPr>
            <a:spLocks noGrp="1"/>
          </p:cNvSpPr>
          <p:nvPr>
            <p:ph idx="13"/>
          </p:nvPr>
        </p:nvSpPr>
        <p:spPr>
          <a:xfrm>
            <a:off x="4798455" y="3080489"/>
            <a:ext cx="6712260" cy="960107"/>
          </a:xfrm>
          <a:prstGeom prst="rect">
            <a:avLst/>
          </a:prstGeom>
        </p:spPr>
        <p:txBody>
          <a:bodyPr>
            <a:normAutofit/>
          </a:bodyPr>
          <a:lstStyle>
            <a:lvl1pPr>
              <a:defRPr sz="2667">
                <a:latin typeface="can_NongAor" pitchFamily="2" charset="0"/>
                <a:cs typeface="can_NongAor" pitchFamily="2" charset="0"/>
              </a:defRPr>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th-TH" dirty="0"/>
              <a:t>คลิกเพื่อแก้ไขลักษณะของข้อความต้นแบบ</a:t>
            </a:r>
          </a:p>
        </p:txBody>
      </p:sp>
      <p:sp>
        <p:nvSpPr>
          <p:cNvPr id="119" name="ตัวแทนข้อความ 3"/>
          <p:cNvSpPr>
            <a:spLocks noGrp="1"/>
          </p:cNvSpPr>
          <p:nvPr>
            <p:ph type="body" sz="half" idx="14"/>
          </p:nvPr>
        </p:nvSpPr>
        <p:spPr>
          <a:xfrm>
            <a:off x="641323" y="3080489"/>
            <a:ext cx="3950228" cy="960107"/>
          </a:xfrm>
          <a:prstGeom prst="rect">
            <a:avLst/>
          </a:prstGeom>
        </p:spPr>
        <p:txBody>
          <a:bodyPr>
            <a:noAutofit/>
          </a:bodyPr>
          <a:lstStyle>
            <a:lvl1pPr marL="0" indent="0">
              <a:buNone/>
              <a:defRPr sz="3200"/>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p:txBody>
      </p:sp>
      <p:sp>
        <p:nvSpPr>
          <p:cNvPr id="120" name="ตัวแทนเนื้อหา 2"/>
          <p:cNvSpPr>
            <a:spLocks noGrp="1"/>
          </p:cNvSpPr>
          <p:nvPr>
            <p:ph idx="15"/>
          </p:nvPr>
        </p:nvSpPr>
        <p:spPr>
          <a:xfrm>
            <a:off x="4824262" y="4219325"/>
            <a:ext cx="6712260" cy="960107"/>
          </a:xfrm>
          <a:prstGeom prst="rect">
            <a:avLst/>
          </a:prstGeom>
        </p:spPr>
        <p:txBody>
          <a:bodyPr>
            <a:normAutofit/>
          </a:bodyPr>
          <a:lstStyle>
            <a:lvl1pPr>
              <a:defRPr sz="2667">
                <a:latin typeface="can_NongAor" pitchFamily="2" charset="0"/>
                <a:cs typeface="can_NongAor" pitchFamily="2" charset="0"/>
              </a:defRPr>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th-TH" dirty="0"/>
              <a:t>คลิกเพื่อแก้ไขลักษณะของข้อความต้นแบบ</a:t>
            </a:r>
          </a:p>
        </p:txBody>
      </p:sp>
      <p:sp>
        <p:nvSpPr>
          <p:cNvPr id="121" name="ตัวแทนข้อความ 3"/>
          <p:cNvSpPr>
            <a:spLocks noGrp="1"/>
          </p:cNvSpPr>
          <p:nvPr>
            <p:ph type="body" sz="half" idx="16"/>
          </p:nvPr>
        </p:nvSpPr>
        <p:spPr>
          <a:xfrm>
            <a:off x="667131" y="4219325"/>
            <a:ext cx="3950228" cy="960107"/>
          </a:xfrm>
          <a:prstGeom prst="rect">
            <a:avLst/>
          </a:prstGeom>
        </p:spPr>
        <p:txBody>
          <a:bodyPr>
            <a:noAutofit/>
          </a:bodyPr>
          <a:lstStyle>
            <a:lvl1pPr marL="0" indent="0">
              <a:buNone/>
              <a:defRPr sz="3200"/>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p:txBody>
      </p:sp>
    </p:spTree>
    <p:extLst>
      <p:ext uri="{BB962C8B-B14F-4D97-AF65-F5344CB8AC3E}">
        <p14:creationId xmlns:p14="http://schemas.microsoft.com/office/powerpoint/2010/main" val="286294416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1_เค้าโครงแบบกำหนดเอง">
    <p:spTree>
      <p:nvGrpSpPr>
        <p:cNvPr id="1" name=""/>
        <p:cNvGrpSpPr/>
        <p:nvPr/>
      </p:nvGrpSpPr>
      <p:grpSpPr>
        <a:xfrm>
          <a:off x="0" y="0"/>
          <a:ext cx="0" cy="0"/>
          <a:chOff x="0" y="0"/>
          <a:chExt cx="0" cy="0"/>
        </a:xfrm>
      </p:grpSpPr>
      <p:grpSp>
        <p:nvGrpSpPr>
          <p:cNvPr id="6" name="กลุ่ม 5"/>
          <p:cNvGrpSpPr/>
          <p:nvPr userDrawn="1"/>
        </p:nvGrpSpPr>
        <p:grpSpPr>
          <a:xfrm>
            <a:off x="335361" y="356660"/>
            <a:ext cx="11425271" cy="6124221"/>
            <a:chOff x="251519" y="267494"/>
            <a:chExt cx="8568953" cy="4593166"/>
          </a:xfrm>
        </p:grpSpPr>
        <p:sp>
          <p:nvSpPr>
            <p:cNvPr id="7" name="สี่เหลี่ยมผืนผ้า 6"/>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8" name="กลุ่ม 7"/>
            <p:cNvGrpSpPr/>
            <p:nvPr userDrawn="1"/>
          </p:nvGrpSpPr>
          <p:grpSpPr>
            <a:xfrm>
              <a:off x="251519" y="267494"/>
              <a:ext cx="8568953" cy="4593166"/>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sp>
        <p:nvSpPr>
          <p:cNvPr id="3" name="ตัวแทนวันที่ 2"/>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11/03/66</a:t>
            </a:fld>
            <a:endParaRPr lang="th-TH">
              <a:solidFill>
                <a:prstClr val="black">
                  <a:tint val="75000"/>
                </a:prstClr>
              </a:solidFill>
            </a:endParaRPr>
          </a:p>
        </p:txBody>
      </p:sp>
      <p:sp>
        <p:nvSpPr>
          <p:cNvPr id="2" name="ชื่อเรื่อง 1"/>
          <p:cNvSpPr>
            <a:spLocks noGrp="1"/>
          </p:cNvSpPr>
          <p:nvPr>
            <p:ph type="title"/>
          </p:nvPr>
        </p:nvSpPr>
        <p:spPr>
          <a:xfrm>
            <a:off x="612907" y="877413"/>
            <a:ext cx="10972800" cy="1143000"/>
          </a:xfrm>
          <a:prstGeom prst="rect">
            <a:avLst/>
          </a:prstGeom>
        </p:spPr>
        <p:txBody>
          <a:bodyPr/>
          <a:lstStyle/>
          <a:p>
            <a:r>
              <a:rPr lang="th-TH" dirty="0"/>
              <a:t>คลิกเพื่อแก้ไขลักษณะชื่อเรื่องต้นแบบ</a:t>
            </a:r>
          </a:p>
        </p:txBody>
      </p:sp>
      <p:sp>
        <p:nvSpPr>
          <p:cNvPr id="4" name="ตัวแทนท้ายกระดาษ 3"/>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5" name="ตัวแทนหมายเลขภาพนิ่ง 4"/>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grpSp>
        <p:nvGrpSpPr>
          <p:cNvPr id="58" name="กลุ่ม 57"/>
          <p:cNvGrpSpPr/>
          <p:nvPr userDrawn="1"/>
        </p:nvGrpSpPr>
        <p:grpSpPr>
          <a:xfrm>
            <a:off x="8587484" y="96259"/>
            <a:ext cx="3015709" cy="600000"/>
            <a:chOff x="3289945" y="3405879"/>
            <a:chExt cx="2261782" cy="450000"/>
          </a:xfrm>
        </p:grpSpPr>
        <p:sp>
          <p:nvSpPr>
            <p:cNvPr id="59" name="วงรี 58"/>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0" name="วงรี 59"/>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1" name="วงรี 60"/>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2" name="วงรี 61"/>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63" name="กลุ่ม 62"/>
          <p:cNvGrpSpPr/>
          <p:nvPr userDrawn="1"/>
        </p:nvGrpSpPr>
        <p:grpSpPr>
          <a:xfrm>
            <a:off x="-540219" y="5988729"/>
            <a:ext cx="13038619" cy="3208919"/>
            <a:chOff x="-405164" y="4491545"/>
            <a:chExt cx="9778964" cy="2406689"/>
          </a:xfrm>
          <a:effectLst>
            <a:outerShdw blurRad="63500" sx="101000" sy="101000" algn="ctr" rotWithShape="0">
              <a:schemeClr val="accent4">
                <a:alpha val="40000"/>
              </a:schemeClr>
            </a:outerShdw>
          </a:effectLst>
        </p:grpSpPr>
        <p:pic>
          <p:nvPicPr>
            <p:cNvPr id="64" name="รูปภาพ 6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892273">
              <a:off x="519787" y="4519318"/>
              <a:ext cx="327561" cy="381162"/>
            </a:xfrm>
            <a:prstGeom prst="rect">
              <a:avLst/>
            </a:prstGeom>
          </p:spPr>
        </p:pic>
        <p:pic>
          <p:nvPicPr>
            <p:cNvPr id="65" name="รูปภาพ 6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439475">
              <a:off x="4253625" y="4491545"/>
              <a:ext cx="353156" cy="568121"/>
            </a:xfrm>
            <a:prstGeom prst="rect">
              <a:avLst/>
            </a:prstGeom>
          </p:spPr>
        </p:pic>
        <p:sp>
          <p:nvSpPr>
            <p:cNvPr id="66" name="เมฆ 65"/>
            <p:cNvSpPr/>
            <p:nvPr/>
          </p:nvSpPr>
          <p:spPr>
            <a:xfrm rot="489113">
              <a:off x="-405164" y="4642632"/>
              <a:ext cx="3003978" cy="2221535"/>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7" name="เมฆ 66"/>
            <p:cNvSpPr/>
            <p:nvPr/>
          </p:nvSpPr>
          <p:spPr>
            <a:xfrm>
              <a:off x="6369822" y="4638485"/>
              <a:ext cx="3003978" cy="2221535"/>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68" name="รูปภาพ 6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793014">
              <a:off x="6644722" y="4629646"/>
              <a:ext cx="406691" cy="561621"/>
            </a:xfrm>
            <a:prstGeom prst="rect">
              <a:avLst/>
            </a:prstGeom>
          </p:spPr>
        </p:pic>
        <p:sp>
          <p:nvSpPr>
            <p:cNvPr id="69" name="เมฆ 68"/>
            <p:cNvSpPr/>
            <p:nvPr/>
          </p:nvSpPr>
          <p:spPr>
            <a:xfrm rot="251312">
              <a:off x="1749031" y="4676699"/>
              <a:ext cx="3003978" cy="2221535"/>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0" name="เมฆ 69"/>
            <p:cNvSpPr/>
            <p:nvPr/>
          </p:nvSpPr>
          <p:spPr>
            <a:xfrm rot="621615">
              <a:off x="3986711" y="4676699"/>
              <a:ext cx="3003978" cy="2221535"/>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71" name="รูปภาพ 70"/>
            <p:cNvPicPr>
              <a:picLocks noChangeAspect="1"/>
            </p:cNvPicPr>
            <p:nvPr/>
          </p:nvPicPr>
          <p:blipFill rotWithShape="1">
            <a:blip r:embed="rId5" cstate="print">
              <a:extLst>
                <a:ext uri="{BEBA8EAE-BF5A-486C-A8C5-ECC9F3942E4B}">
                  <a14:imgProps xmlns:a14="http://schemas.microsoft.com/office/drawing/2010/main">
                    <a14:imgLayer r:embed="rId6">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6442195" y="4878980"/>
              <a:ext cx="186025" cy="206747"/>
            </a:xfrm>
            <a:prstGeom prst="rect">
              <a:avLst/>
            </a:prstGeom>
          </p:spPr>
        </p:pic>
        <p:pic>
          <p:nvPicPr>
            <p:cNvPr id="72" name="รูปภาพ 7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564793" y="4766416"/>
              <a:ext cx="207247" cy="222486"/>
            </a:xfrm>
            <a:prstGeom prst="rect">
              <a:avLst/>
            </a:prstGeom>
          </p:spPr>
        </p:pic>
        <p:pic>
          <p:nvPicPr>
            <p:cNvPr id="73" name="รูปภาพ 7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998768" y="4910457"/>
              <a:ext cx="207247" cy="222486"/>
            </a:xfrm>
            <a:prstGeom prst="rect">
              <a:avLst/>
            </a:prstGeom>
          </p:spPr>
        </p:pic>
        <p:pic>
          <p:nvPicPr>
            <p:cNvPr id="74" name="รูปภาพ 73"/>
            <p:cNvPicPr>
              <a:picLocks noChangeAspect="1"/>
            </p:cNvPicPr>
            <p:nvPr/>
          </p:nvPicPr>
          <p:blipFill rotWithShape="1">
            <a:blip r:embed="rId8" cstate="print">
              <a:extLst>
                <a:ext uri="{BEBA8EAE-BF5A-486C-A8C5-ECC9F3942E4B}">
                  <a14:imgProps xmlns:a14="http://schemas.microsoft.com/office/drawing/2010/main">
                    <a14:imgLayer r:embed="rId9">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2199845" y="4672233"/>
              <a:ext cx="279890" cy="311068"/>
            </a:xfrm>
            <a:prstGeom prst="rect">
              <a:avLst/>
            </a:prstGeom>
          </p:spPr>
        </p:pic>
        <p:pic>
          <p:nvPicPr>
            <p:cNvPr id="75" name="รูปภาพ 7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89511" y="4840371"/>
              <a:ext cx="207247" cy="222486"/>
            </a:xfrm>
            <a:prstGeom prst="rect">
              <a:avLst/>
            </a:prstGeom>
          </p:spPr>
        </p:pic>
      </p:grpSp>
      <p:grpSp>
        <p:nvGrpSpPr>
          <p:cNvPr id="76" name="กลุ่ม 75"/>
          <p:cNvGrpSpPr/>
          <p:nvPr userDrawn="1"/>
        </p:nvGrpSpPr>
        <p:grpSpPr>
          <a:xfrm>
            <a:off x="-1902113" y="-1598942"/>
            <a:ext cx="4005304" cy="3384020"/>
            <a:chOff x="-1426585" y="-1199208"/>
            <a:chExt cx="3003978" cy="2538015"/>
          </a:xfrm>
        </p:grpSpPr>
        <p:sp>
          <p:nvSpPr>
            <p:cNvPr id="77" name="เมฆ 76"/>
            <p:cNvSpPr/>
            <p:nvPr/>
          </p:nvSpPr>
          <p:spPr>
            <a:xfrm rot="9276667">
              <a:off x="-1426585" y="-1199208"/>
              <a:ext cx="3003978" cy="2175586"/>
            </a:xfrm>
            <a:prstGeom prst="cloud">
              <a:avLst/>
            </a:prstGeom>
            <a:solidFill>
              <a:schemeClr val="accent4">
                <a:lumMod val="60000"/>
                <a:lumOff val="40000"/>
              </a:schemeClr>
            </a:solidFill>
            <a:ln>
              <a:noFill/>
            </a:ln>
            <a:effectLst>
              <a:outerShdw blurRad="50800" dist="38100" dir="8100000" algn="t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78" name="รูปภาพ 7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5562432">
              <a:off x="-117159" y="-161083"/>
              <a:ext cx="1171456" cy="1177170"/>
            </a:xfrm>
            <a:prstGeom prst="rect">
              <a:avLst/>
            </a:prstGeom>
            <a:effectLst>
              <a:outerShdw blurRad="50800" dist="38100" dir="2700000" algn="tl" rotWithShape="0">
                <a:schemeClr val="accent4">
                  <a:alpha val="40000"/>
                </a:schemeClr>
              </a:outerShdw>
            </a:effectLst>
          </p:spPr>
        </p:pic>
        <p:pic>
          <p:nvPicPr>
            <p:cNvPr id="79" name="รูปภาพ 78"/>
            <p:cNvPicPr>
              <a:picLocks noChangeAspect="1"/>
            </p:cNvPicPr>
            <p:nvPr/>
          </p:nvPicPr>
          <p:blipFill rotWithShape="1">
            <a:blip r:embed="rId8" cstate="print">
              <a:extLst>
                <a:ext uri="{BEBA8EAE-BF5A-486C-A8C5-ECC9F3942E4B}">
                  <a14:imgProps xmlns:a14="http://schemas.microsoft.com/office/drawing/2010/main">
                    <a14:imgLayer r:embed="rId9">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267458" y="1027739"/>
              <a:ext cx="279890" cy="311068"/>
            </a:xfrm>
            <a:prstGeom prst="rect">
              <a:avLst/>
            </a:prstGeom>
          </p:spPr>
        </p:pic>
        <p:pic>
          <p:nvPicPr>
            <p:cNvPr id="80" name="รูปภาพ 7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89578" y="12303"/>
              <a:ext cx="207247" cy="222486"/>
            </a:xfrm>
            <a:prstGeom prst="rect">
              <a:avLst/>
            </a:prstGeom>
          </p:spPr>
        </p:pic>
      </p:grpSp>
    </p:spTree>
    <p:extLst>
      <p:ext uri="{BB962C8B-B14F-4D97-AF65-F5344CB8AC3E}">
        <p14:creationId xmlns:p14="http://schemas.microsoft.com/office/powerpoint/2010/main" val="58490491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2_เค้าโครงแบบกำหนดเอง">
    <p:spTree>
      <p:nvGrpSpPr>
        <p:cNvPr id="1" name=""/>
        <p:cNvGrpSpPr/>
        <p:nvPr/>
      </p:nvGrpSpPr>
      <p:grpSpPr>
        <a:xfrm>
          <a:off x="0" y="0"/>
          <a:ext cx="0" cy="0"/>
          <a:chOff x="0" y="0"/>
          <a:chExt cx="0" cy="0"/>
        </a:xfrm>
      </p:grpSpPr>
      <p:grpSp>
        <p:nvGrpSpPr>
          <p:cNvPr id="6" name="กลุ่ม 5"/>
          <p:cNvGrpSpPr/>
          <p:nvPr userDrawn="1"/>
        </p:nvGrpSpPr>
        <p:grpSpPr>
          <a:xfrm>
            <a:off x="335361" y="356660"/>
            <a:ext cx="11425271" cy="6124221"/>
            <a:chOff x="251519" y="267494"/>
            <a:chExt cx="8568953" cy="4593166"/>
          </a:xfrm>
        </p:grpSpPr>
        <p:sp>
          <p:nvSpPr>
            <p:cNvPr id="7" name="สี่เหลี่ยมผืนผ้า 6"/>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8" name="กลุ่ม 7"/>
            <p:cNvGrpSpPr/>
            <p:nvPr userDrawn="1"/>
          </p:nvGrpSpPr>
          <p:grpSpPr>
            <a:xfrm>
              <a:off x="251519" y="267494"/>
              <a:ext cx="8568953" cy="4593166"/>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sp>
        <p:nvSpPr>
          <p:cNvPr id="2" name="ชื่อเรื่อง 1"/>
          <p:cNvSpPr>
            <a:spLocks noGrp="1"/>
          </p:cNvSpPr>
          <p:nvPr>
            <p:ph type="title"/>
          </p:nvPr>
        </p:nvSpPr>
        <p:spPr>
          <a:xfrm>
            <a:off x="605615" y="534159"/>
            <a:ext cx="10972800" cy="1143000"/>
          </a:xfrm>
          <a:prstGeom prst="rect">
            <a:avLst/>
          </a:prstGeom>
        </p:spPr>
        <p:txBody>
          <a:bodyPr>
            <a:normAutofit/>
          </a:bodyPr>
          <a:lstStyle>
            <a:lvl1pPr>
              <a:defRPr sz="4800">
                <a:solidFill>
                  <a:srgbClr val="FFD757"/>
                </a:solidFill>
              </a:defRPr>
            </a:lvl1pPr>
          </a:lstStyle>
          <a:p>
            <a:r>
              <a:rPr lang="th-TH" dirty="0"/>
              <a:t>คลิกเพื่อแก้ไขลักษณะชื่อเรื่องต้นแบบ</a:t>
            </a:r>
          </a:p>
        </p:txBody>
      </p:sp>
      <p:sp>
        <p:nvSpPr>
          <p:cNvPr id="3" name="ตัวแทนวันที่ 2"/>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11/03/66</a:t>
            </a:fld>
            <a:endParaRPr lang="th-TH">
              <a:solidFill>
                <a:prstClr val="black">
                  <a:tint val="75000"/>
                </a:prstClr>
              </a:solidFill>
            </a:endParaRPr>
          </a:p>
        </p:txBody>
      </p:sp>
      <p:sp>
        <p:nvSpPr>
          <p:cNvPr id="4" name="ตัวแทนท้ายกระดาษ 3"/>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5" name="ตัวแทนหมายเลขภาพนิ่ง 4"/>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sp>
        <p:nvSpPr>
          <p:cNvPr id="57" name="เมฆ 56"/>
          <p:cNvSpPr/>
          <p:nvPr userDrawn="1"/>
        </p:nvSpPr>
        <p:spPr>
          <a:xfrm rot="14044977">
            <a:off x="10151288" y="-1629121"/>
            <a:ext cx="4005304" cy="2962047"/>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58" name="กลุ่ม 57"/>
          <p:cNvGrpSpPr/>
          <p:nvPr userDrawn="1"/>
        </p:nvGrpSpPr>
        <p:grpSpPr>
          <a:xfrm>
            <a:off x="431372" y="52036"/>
            <a:ext cx="3015709" cy="600000"/>
            <a:chOff x="3289945" y="3405879"/>
            <a:chExt cx="2261782" cy="450000"/>
          </a:xfrm>
        </p:grpSpPr>
        <p:sp>
          <p:nvSpPr>
            <p:cNvPr id="59" name="วงรี 58"/>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0" name="วงรี 59"/>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1" name="วงรี 60"/>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2" name="วงรี 61"/>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69" name="กลุ่ม 68"/>
          <p:cNvGrpSpPr/>
          <p:nvPr userDrawn="1"/>
        </p:nvGrpSpPr>
        <p:grpSpPr>
          <a:xfrm>
            <a:off x="-540219" y="6066424"/>
            <a:ext cx="13038619" cy="3131223"/>
            <a:chOff x="-405164" y="4549817"/>
            <a:chExt cx="9778964" cy="2348417"/>
          </a:xfrm>
          <a:effectLst>
            <a:outerShdw blurRad="50800" dist="12700" dir="16200000" rotWithShape="0">
              <a:schemeClr val="accent4">
                <a:alpha val="40000"/>
              </a:schemeClr>
            </a:outerShdw>
          </a:effectLst>
        </p:grpSpPr>
        <p:sp>
          <p:nvSpPr>
            <p:cNvPr id="70" name="เมฆ 69"/>
            <p:cNvSpPr/>
            <p:nvPr/>
          </p:nvSpPr>
          <p:spPr>
            <a:xfrm rot="489113">
              <a:off x="-405164" y="4642632"/>
              <a:ext cx="3003978" cy="2221535"/>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71" name="รูปภาพ 7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302581">
              <a:off x="1690900" y="4549817"/>
              <a:ext cx="310808" cy="499996"/>
            </a:xfrm>
            <a:prstGeom prst="rect">
              <a:avLst/>
            </a:prstGeom>
          </p:spPr>
        </p:pic>
        <p:sp>
          <p:nvSpPr>
            <p:cNvPr id="72" name="เมฆ 71"/>
            <p:cNvSpPr/>
            <p:nvPr/>
          </p:nvSpPr>
          <p:spPr>
            <a:xfrm>
              <a:off x="6369822" y="4638485"/>
              <a:ext cx="3003978" cy="2221535"/>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73" name="รูปภาพ 7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762472">
              <a:off x="6615960" y="4637797"/>
              <a:ext cx="379045" cy="523443"/>
            </a:xfrm>
            <a:prstGeom prst="rect">
              <a:avLst/>
            </a:prstGeom>
          </p:spPr>
        </p:pic>
        <p:sp>
          <p:nvSpPr>
            <p:cNvPr id="74" name="เมฆ 73"/>
            <p:cNvSpPr/>
            <p:nvPr/>
          </p:nvSpPr>
          <p:spPr>
            <a:xfrm rot="251312">
              <a:off x="1749031" y="4676699"/>
              <a:ext cx="3003978" cy="2221535"/>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75" name="รูปภาพ 7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222405">
              <a:off x="4212852" y="4688399"/>
              <a:ext cx="327561" cy="381162"/>
            </a:xfrm>
            <a:prstGeom prst="rect">
              <a:avLst/>
            </a:prstGeom>
          </p:spPr>
        </p:pic>
        <p:sp>
          <p:nvSpPr>
            <p:cNvPr id="76" name="เมฆ 75"/>
            <p:cNvSpPr/>
            <p:nvPr/>
          </p:nvSpPr>
          <p:spPr>
            <a:xfrm rot="621615">
              <a:off x="3986711" y="4676699"/>
              <a:ext cx="3003978" cy="2221535"/>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77" name="รูปภาพ 76"/>
            <p:cNvPicPr>
              <a:picLocks noChangeAspect="1"/>
            </p:cNvPicPr>
            <p:nvPr/>
          </p:nvPicPr>
          <p:blipFill rotWithShape="1">
            <a:blip r:embed="rId5" cstate="print">
              <a:extLst>
                <a:ext uri="{BEBA8EAE-BF5A-486C-A8C5-ECC9F3942E4B}">
                  <a14:imgProps xmlns:a14="http://schemas.microsoft.com/office/drawing/2010/main">
                    <a14:imgLayer r:embed="rId6">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6442195" y="4878980"/>
              <a:ext cx="186025" cy="206747"/>
            </a:xfrm>
            <a:prstGeom prst="rect">
              <a:avLst/>
            </a:prstGeom>
          </p:spPr>
        </p:pic>
        <p:pic>
          <p:nvPicPr>
            <p:cNvPr id="78" name="รูปภาพ 7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564793" y="4766416"/>
              <a:ext cx="207247" cy="222486"/>
            </a:xfrm>
            <a:prstGeom prst="rect">
              <a:avLst/>
            </a:prstGeom>
          </p:spPr>
        </p:pic>
        <p:pic>
          <p:nvPicPr>
            <p:cNvPr id="79" name="รูปภาพ 7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998768" y="4910457"/>
              <a:ext cx="207247" cy="222486"/>
            </a:xfrm>
            <a:prstGeom prst="rect">
              <a:avLst/>
            </a:prstGeom>
          </p:spPr>
        </p:pic>
        <p:pic>
          <p:nvPicPr>
            <p:cNvPr id="80" name="รูปภาพ 79"/>
            <p:cNvPicPr>
              <a:picLocks noChangeAspect="1"/>
            </p:cNvPicPr>
            <p:nvPr/>
          </p:nvPicPr>
          <p:blipFill rotWithShape="1">
            <a:blip r:embed="rId8" cstate="print">
              <a:extLst>
                <a:ext uri="{BEBA8EAE-BF5A-486C-A8C5-ECC9F3942E4B}">
                  <a14:imgProps xmlns:a14="http://schemas.microsoft.com/office/drawing/2010/main">
                    <a14:imgLayer r:embed="rId9">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2584042" y="4644281"/>
              <a:ext cx="279890" cy="311068"/>
            </a:xfrm>
            <a:prstGeom prst="rect">
              <a:avLst/>
            </a:prstGeom>
          </p:spPr>
        </p:pic>
        <p:pic>
          <p:nvPicPr>
            <p:cNvPr id="81" name="รูปภาพ 8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89511" y="4840371"/>
              <a:ext cx="207247" cy="222486"/>
            </a:xfrm>
            <a:prstGeom prst="rect">
              <a:avLst/>
            </a:prstGeom>
          </p:spPr>
        </p:pic>
      </p:grpSp>
      <p:sp>
        <p:nvSpPr>
          <p:cNvPr id="83" name="ตัวแทนแผนภูมิ 82"/>
          <p:cNvSpPr>
            <a:spLocks noGrp="1"/>
          </p:cNvSpPr>
          <p:nvPr>
            <p:ph type="chart" sz="quarter" idx="13"/>
          </p:nvPr>
        </p:nvSpPr>
        <p:spPr>
          <a:xfrm>
            <a:off x="746678" y="1736872"/>
            <a:ext cx="5389033" cy="4049184"/>
          </a:xfrm>
          <a:prstGeom prst="rect">
            <a:avLst/>
          </a:prstGeom>
        </p:spPr>
        <p:txBody>
          <a:bodyPr/>
          <a:lstStyle/>
          <a:p>
            <a:endParaRPr lang="th-TH"/>
          </a:p>
        </p:txBody>
      </p:sp>
      <p:pic>
        <p:nvPicPr>
          <p:cNvPr id="84" name="รูปภาพ 83"/>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0397159" y="352038"/>
            <a:ext cx="1577872" cy="1196129"/>
          </a:xfrm>
          <a:prstGeom prst="rect">
            <a:avLst/>
          </a:prstGeom>
        </p:spPr>
      </p:pic>
      <p:sp>
        <p:nvSpPr>
          <p:cNvPr id="85" name="ตัวแทนข้อความ 3"/>
          <p:cNvSpPr>
            <a:spLocks noGrp="1"/>
          </p:cNvSpPr>
          <p:nvPr>
            <p:ph type="body" sz="half" idx="2"/>
          </p:nvPr>
        </p:nvSpPr>
        <p:spPr>
          <a:xfrm>
            <a:off x="6885744" y="1891083"/>
            <a:ext cx="4363901" cy="804863"/>
          </a:xfrm>
          <a:prstGeom prst="rect">
            <a:avLst/>
          </a:prstGeom>
        </p:spPr>
        <p:txBody>
          <a:bodyPr>
            <a:normAutofit/>
          </a:bodyPr>
          <a:lstStyle>
            <a:lvl1pPr marL="0" indent="0">
              <a:buNone/>
              <a:defRPr sz="2400">
                <a:solidFill>
                  <a:srgbClr val="DAA2B6"/>
                </a:solidFill>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a:p>
            <a:pPr lvl="0"/>
            <a:endParaRPr lang="th-TH" dirty="0"/>
          </a:p>
        </p:txBody>
      </p:sp>
      <p:sp>
        <p:nvSpPr>
          <p:cNvPr id="86" name="ตัวแทนข้อความ 3"/>
          <p:cNvSpPr>
            <a:spLocks noGrp="1"/>
          </p:cNvSpPr>
          <p:nvPr>
            <p:ph type="body" sz="half" idx="14"/>
          </p:nvPr>
        </p:nvSpPr>
        <p:spPr>
          <a:xfrm>
            <a:off x="6885743" y="2660915"/>
            <a:ext cx="4300352" cy="553924"/>
          </a:xfrm>
          <a:prstGeom prst="rect">
            <a:avLst/>
          </a:prstGeom>
        </p:spPr>
        <p:txBody>
          <a:bodyPr>
            <a:noAutofit/>
          </a:bodyPr>
          <a:lstStyle>
            <a:lvl1pPr marL="0" indent="0">
              <a:buNone/>
              <a:defRPr sz="2400">
                <a:latin typeface="can_NongAor" pitchFamily="2" charset="0"/>
                <a:cs typeface="can_NongAor" pitchFamily="2" charset="0"/>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a:p>
            <a:pPr lvl="0"/>
            <a:endParaRPr lang="th-TH" dirty="0"/>
          </a:p>
        </p:txBody>
      </p:sp>
      <p:sp>
        <p:nvSpPr>
          <p:cNvPr id="87" name="ตัวแทนข้อความ 3"/>
          <p:cNvSpPr>
            <a:spLocks noGrp="1"/>
          </p:cNvSpPr>
          <p:nvPr>
            <p:ph type="body" sz="half" idx="15"/>
          </p:nvPr>
        </p:nvSpPr>
        <p:spPr>
          <a:xfrm>
            <a:off x="6885744" y="3316842"/>
            <a:ext cx="4363901" cy="804863"/>
          </a:xfrm>
          <a:prstGeom prst="rect">
            <a:avLst/>
          </a:prstGeom>
        </p:spPr>
        <p:txBody>
          <a:bodyPr>
            <a:normAutofit/>
          </a:bodyPr>
          <a:lstStyle>
            <a:lvl1pPr marL="0" indent="0">
              <a:buNone/>
              <a:defRPr sz="2400">
                <a:solidFill>
                  <a:schemeClr val="accent4"/>
                </a:solidFill>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a:p>
            <a:pPr lvl="0"/>
            <a:endParaRPr lang="th-TH" dirty="0"/>
          </a:p>
        </p:txBody>
      </p:sp>
      <p:sp>
        <p:nvSpPr>
          <p:cNvPr id="88" name="ตัวแทนข้อความ 3"/>
          <p:cNvSpPr>
            <a:spLocks noGrp="1"/>
          </p:cNvSpPr>
          <p:nvPr>
            <p:ph type="body" sz="half" idx="16"/>
          </p:nvPr>
        </p:nvSpPr>
        <p:spPr>
          <a:xfrm>
            <a:off x="6885744" y="4121705"/>
            <a:ext cx="4366872" cy="459425"/>
          </a:xfrm>
          <a:prstGeom prst="rect">
            <a:avLst/>
          </a:prstGeom>
        </p:spPr>
        <p:txBody>
          <a:bodyPr>
            <a:noAutofit/>
          </a:bodyPr>
          <a:lstStyle>
            <a:lvl1pPr marL="0" indent="0">
              <a:buNone/>
              <a:defRPr sz="2400">
                <a:latin typeface="can_NongAor" pitchFamily="2" charset="0"/>
                <a:cs typeface="can_NongAor" pitchFamily="2" charset="0"/>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p:txBody>
      </p:sp>
      <p:sp>
        <p:nvSpPr>
          <p:cNvPr id="89" name="ตัวแทนข้อความ 3"/>
          <p:cNvSpPr>
            <a:spLocks noGrp="1"/>
          </p:cNvSpPr>
          <p:nvPr>
            <p:ph type="body" sz="half" idx="17"/>
          </p:nvPr>
        </p:nvSpPr>
        <p:spPr>
          <a:xfrm>
            <a:off x="6890540" y="4677141"/>
            <a:ext cx="4363901" cy="804863"/>
          </a:xfrm>
          <a:prstGeom prst="rect">
            <a:avLst/>
          </a:prstGeom>
        </p:spPr>
        <p:txBody>
          <a:bodyPr>
            <a:normAutofit/>
          </a:bodyPr>
          <a:lstStyle>
            <a:lvl1pPr marL="0" indent="0">
              <a:buNone/>
              <a:defRPr sz="2400">
                <a:solidFill>
                  <a:schemeClr val="accent5"/>
                </a:solidFill>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a:p>
            <a:pPr lvl="0"/>
            <a:endParaRPr lang="th-TH" dirty="0"/>
          </a:p>
        </p:txBody>
      </p:sp>
      <p:sp>
        <p:nvSpPr>
          <p:cNvPr id="90" name="ตัวแทนข้อความ 3"/>
          <p:cNvSpPr>
            <a:spLocks noGrp="1"/>
          </p:cNvSpPr>
          <p:nvPr>
            <p:ph type="body" sz="half" idx="18"/>
          </p:nvPr>
        </p:nvSpPr>
        <p:spPr>
          <a:xfrm>
            <a:off x="6890540" y="5482003"/>
            <a:ext cx="4366872" cy="446964"/>
          </a:xfrm>
          <a:prstGeom prst="rect">
            <a:avLst/>
          </a:prstGeom>
        </p:spPr>
        <p:txBody>
          <a:bodyPr>
            <a:noAutofit/>
          </a:bodyPr>
          <a:lstStyle>
            <a:lvl1pPr marL="0" indent="0">
              <a:buNone/>
              <a:defRPr sz="2400">
                <a:latin typeface="can_NongAor" pitchFamily="2" charset="0"/>
                <a:cs typeface="can_NongAor" pitchFamily="2" charset="0"/>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a:p>
            <a:pPr lvl="0"/>
            <a:endParaRPr lang="th-TH" dirty="0"/>
          </a:p>
        </p:txBody>
      </p:sp>
    </p:spTree>
    <p:extLst>
      <p:ext uri="{BB962C8B-B14F-4D97-AF65-F5344CB8AC3E}">
        <p14:creationId xmlns:p14="http://schemas.microsoft.com/office/powerpoint/2010/main" val="220775164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3_เค้าโครงแบบกำหนดเอง">
    <p:spTree>
      <p:nvGrpSpPr>
        <p:cNvPr id="1" name=""/>
        <p:cNvGrpSpPr/>
        <p:nvPr/>
      </p:nvGrpSpPr>
      <p:grpSpPr>
        <a:xfrm>
          <a:off x="0" y="0"/>
          <a:ext cx="0" cy="0"/>
          <a:chOff x="0" y="0"/>
          <a:chExt cx="0" cy="0"/>
        </a:xfrm>
      </p:grpSpPr>
      <p:grpSp>
        <p:nvGrpSpPr>
          <p:cNvPr id="6" name="กลุ่ม 5"/>
          <p:cNvGrpSpPr/>
          <p:nvPr userDrawn="1"/>
        </p:nvGrpSpPr>
        <p:grpSpPr>
          <a:xfrm>
            <a:off x="335361" y="356660"/>
            <a:ext cx="11425271" cy="6124221"/>
            <a:chOff x="251519" y="267494"/>
            <a:chExt cx="8568953" cy="4593166"/>
          </a:xfrm>
        </p:grpSpPr>
        <p:sp>
          <p:nvSpPr>
            <p:cNvPr id="7" name="สี่เหลี่ยมผืนผ้า 6"/>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8" name="กลุ่ม 7"/>
            <p:cNvGrpSpPr/>
            <p:nvPr userDrawn="1"/>
          </p:nvGrpSpPr>
          <p:grpSpPr>
            <a:xfrm>
              <a:off x="251519" y="267494"/>
              <a:ext cx="8568953" cy="4593166"/>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sp>
        <p:nvSpPr>
          <p:cNvPr id="2" name="ชื่อเรื่อง 1"/>
          <p:cNvSpPr>
            <a:spLocks noGrp="1"/>
          </p:cNvSpPr>
          <p:nvPr>
            <p:ph type="title"/>
          </p:nvPr>
        </p:nvSpPr>
        <p:spPr>
          <a:xfrm>
            <a:off x="307776" y="645743"/>
            <a:ext cx="10972800" cy="1143000"/>
          </a:xfrm>
          <a:prstGeom prst="rect">
            <a:avLst/>
          </a:prstGeom>
        </p:spPr>
        <p:txBody>
          <a:bodyPr>
            <a:normAutofit/>
          </a:bodyPr>
          <a:lstStyle>
            <a:lvl1pPr>
              <a:defRPr sz="5333"/>
            </a:lvl1pPr>
          </a:lstStyle>
          <a:p>
            <a:r>
              <a:rPr lang="th-TH" dirty="0"/>
              <a:t>คลิกเพื่อแก้ไขลักษณะชื่อเรื่องต้นแบบ</a:t>
            </a:r>
          </a:p>
        </p:txBody>
      </p:sp>
      <p:sp>
        <p:nvSpPr>
          <p:cNvPr id="3" name="ตัวแทนวันที่ 2"/>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11/03/66</a:t>
            </a:fld>
            <a:endParaRPr lang="th-TH">
              <a:solidFill>
                <a:prstClr val="black">
                  <a:tint val="75000"/>
                </a:prstClr>
              </a:solidFill>
            </a:endParaRPr>
          </a:p>
        </p:txBody>
      </p:sp>
      <p:sp>
        <p:nvSpPr>
          <p:cNvPr id="4" name="ตัวแทนท้ายกระดาษ 3"/>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5" name="ตัวแทนหมายเลขภาพนิ่ง 4"/>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grpSp>
        <p:nvGrpSpPr>
          <p:cNvPr id="57" name="กลุ่ม 56"/>
          <p:cNvGrpSpPr/>
          <p:nvPr userDrawn="1"/>
        </p:nvGrpSpPr>
        <p:grpSpPr>
          <a:xfrm>
            <a:off x="465240" y="6180880"/>
            <a:ext cx="3015709" cy="600000"/>
            <a:chOff x="3289945" y="3405879"/>
            <a:chExt cx="2261782" cy="450000"/>
          </a:xfrm>
        </p:grpSpPr>
        <p:sp>
          <p:nvSpPr>
            <p:cNvPr id="58" name="วงรี 57"/>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9" name="วงรี 58"/>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0" name="วงรี 59"/>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1" name="วงรี 60"/>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62" name="กลุ่ม 61"/>
          <p:cNvGrpSpPr/>
          <p:nvPr userDrawn="1"/>
        </p:nvGrpSpPr>
        <p:grpSpPr>
          <a:xfrm>
            <a:off x="-1472864" y="-2002655"/>
            <a:ext cx="2900781" cy="4005304"/>
            <a:chOff x="-1104648" y="-1501991"/>
            <a:chExt cx="2175586" cy="3003978"/>
          </a:xfrm>
        </p:grpSpPr>
        <p:sp>
          <p:nvSpPr>
            <p:cNvPr id="63" name="เมฆ 62"/>
            <p:cNvSpPr/>
            <p:nvPr/>
          </p:nvSpPr>
          <p:spPr>
            <a:xfrm rot="18571014" flipH="1">
              <a:off x="-1518844" y="-1087795"/>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64" name="กลุ่ม 63"/>
            <p:cNvGrpSpPr/>
            <p:nvPr/>
          </p:nvGrpSpPr>
          <p:grpSpPr>
            <a:xfrm>
              <a:off x="48876" y="38133"/>
              <a:ext cx="772571" cy="749629"/>
              <a:chOff x="48876" y="38133"/>
              <a:chExt cx="772571" cy="749629"/>
            </a:xfrm>
          </p:grpSpPr>
          <p:pic>
            <p:nvPicPr>
              <p:cNvPr id="65" name="รูปภาพ 6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9181959">
                <a:off x="48876" y="382501"/>
                <a:ext cx="380700" cy="405261"/>
              </a:xfrm>
              <a:prstGeom prst="rect">
                <a:avLst/>
              </a:prstGeom>
            </p:spPr>
          </p:pic>
          <p:pic>
            <p:nvPicPr>
              <p:cNvPr id="66" name="รูปภาพ 65"/>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530985" y="38133"/>
                <a:ext cx="290462" cy="322818"/>
              </a:xfrm>
              <a:prstGeom prst="rect">
                <a:avLst/>
              </a:prstGeom>
            </p:spPr>
          </p:pic>
        </p:grpSp>
      </p:grpSp>
      <p:grpSp>
        <p:nvGrpSpPr>
          <p:cNvPr id="67" name="กลุ่ม 66"/>
          <p:cNvGrpSpPr/>
          <p:nvPr userDrawn="1"/>
        </p:nvGrpSpPr>
        <p:grpSpPr>
          <a:xfrm>
            <a:off x="11184567" y="4765219"/>
            <a:ext cx="2900781" cy="4005304"/>
            <a:chOff x="8388424" y="3573914"/>
            <a:chExt cx="2175586" cy="3003978"/>
          </a:xfrm>
        </p:grpSpPr>
        <p:sp>
          <p:nvSpPr>
            <p:cNvPr id="68" name="เมฆ 67"/>
            <p:cNvSpPr/>
            <p:nvPr/>
          </p:nvSpPr>
          <p:spPr>
            <a:xfrm rot="18571014" flipH="1">
              <a:off x="7974228" y="3988110"/>
              <a:ext cx="3003978" cy="2175586"/>
            </a:xfrm>
            <a:prstGeom prst="cloud">
              <a:avLst/>
            </a:prstGeom>
            <a:solidFill>
              <a:schemeClr val="accent4">
                <a:lumMod val="60000"/>
                <a:lumOff val="40000"/>
              </a:schemeClr>
            </a:solidFill>
            <a:ln>
              <a:noFill/>
            </a:ln>
            <a:effectLst>
              <a:outerShdw blurRad="50800" dist="38100" dir="10800000" algn="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69" name="รูปภาพ 6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9272080">
              <a:off x="8802115" y="4521690"/>
              <a:ext cx="227780" cy="244529"/>
            </a:xfrm>
            <a:prstGeom prst="rect">
              <a:avLst/>
            </a:prstGeom>
          </p:spPr>
        </p:pic>
        <p:pic>
          <p:nvPicPr>
            <p:cNvPr id="70" name="รูปภาพ 69"/>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8511653" y="4765304"/>
              <a:ext cx="290462" cy="322818"/>
            </a:xfrm>
            <a:prstGeom prst="rect">
              <a:avLst/>
            </a:prstGeom>
          </p:spPr>
        </p:pic>
      </p:grpSp>
      <p:grpSp>
        <p:nvGrpSpPr>
          <p:cNvPr id="71" name="กลุ่ม 70"/>
          <p:cNvGrpSpPr/>
          <p:nvPr userDrawn="1"/>
        </p:nvGrpSpPr>
        <p:grpSpPr>
          <a:xfrm>
            <a:off x="9908537" y="-1504431"/>
            <a:ext cx="4005304" cy="3007051"/>
            <a:chOff x="7431403" y="-1128323"/>
            <a:chExt cx="3003978" cy="2255288"/>
          </a:xfrm>
        </p:grpSpPr>
        <p:grpSp>
          <p:nvGrpSpPr>
            <p:cNvPr id="72" name="กลุ่ม 71"/>
            <p:cNvGrpSpPr/>
            <p:nvPr/>
          </p:nvGrpSpPr>
          <p:grpSpPr>
            <a:xfrm>
              <a:off x="7431403" y="-1128323"/>
              <a:ext cx="3003978" cy="2255288"/>
              <a:chOff x="7538590" y="-1209733"/>
              <a:chExt cx="3003978" cy="2255288"/>
            </a:xfrm>
          </p:grpSpPr>
          <p:sp>
            <p:nvSpPr>
              <p:cNvPr id="75" name="เมฆ 74"/>
              <p:cNvSpPr/>
              <p:nvPr/>
            </p:nvSpPr>
            <p:spPr>
              <a:xfrm rot="12718345" flipH="1">
                <a:off x="7538590" y="-1209733"/>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76" name="รูปภาพ 7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6200000" flipH="1">
                <a:off x="8001280" y="-45931"/>
                <a:ext cx="1088830" cy="1094141"/>
              </a:xfrm>
              <a:prstGeom prst="rect">
                <a:avLst/>
              </a:prstGeom>
              <a:effectLst>
                <a:outerShdw blurRad="50800" dist="38100" dir="2700000" algn="tl" rotWithShape="0">
                  <a:schemeClr val="accent4">
                    <a:alpha val="40000"/>
                  </a:schemeClr>
                </a:outerShdw>
              </a:effectLst>
            </p:spPr>
          </p:pic>
        </p:grpSp>
        <p:pic>
          <p:nvPicPr>
            <p:cNvPr id="73" name="รูปภาพ 7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9272080">
              <a:off x="7969721" y="88700"/>
              <a:ext cx="227780" cy="244529"/>
            </a:xfrm>
            <a:prstGeom prst="rect">
              <a:avLst/>
            </a:prstGeom>
          </p:spPr>
        </p:pic>
        <p:pic>
          <p:nvPicPr>
            <p:cNvPr id="74" name="รูปภาพ 7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9181959">
              <a:off x="8874659" y="847094"/>
              <a:ext cx="221840" cy="236152"/>
            </a:xfrm>
            <a:prstGeom prst="rect">
              <a:avLst/>
            </a:prstGeom>
          </p:spPr>
        </p:pic>
      </p:grpSp>
      <p:sp>
        <p:nvSpPr>
          <p:cNvPr id="77" name="ตัวแทนเนื้อหา 2"/>
          <p:cNvSpPr>
            <a:spLocks noGrp="1"/>
          </p:cNvSpPr>
          <p:nvPr>
            <p:ph sz="half" idx="1"/>
          </p:nvPr>
        </p:nvSpPr>
        <p:spPr>
          <a:xfrm>
            <a:off x="609600" y="2372884"/>
            <a:ext cx="5384800" cy="3394075"/>
          </a:xfrm>
          <a:prstGeom prst="rect">
            <a:avLst/>
          </a:prstGeo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th-TH" dirty="0"/>
              <a:t>คลิกเพื่อแก้ไขลักษณะของข้อความต้นแบบ</a:t>
            </a:r>
          </a:p>
          <a:p>
            <a:pPr lvl="1"/>
            <a:r>
              <a:rPr lang="th-TH" dirty="0"/>
              <a:t>ระดับที่สอง</a:t>
            </a:r>
          </a:p>
          <a:p>
            <a:pPr lvl="2"/>
            <a:r>
              <a:rPr lang="th-TH" dirty="0"/>
              <a:t>ระดับที่สาม</a:t>
            </a:r>
          </a:p>
          <a:p>
            <a:pPr lvl="3"/>
            <a:r>
              <a:rPr lang="th-TH" dirty="0"/>
              <a:t>ระดับที่สี่</a:t>
            </a:r>
          </a:p>
          <a:p>
            <a:pPr lvl="4"/>
            <a:r>
              <a:rPr lang="th-TH" dirty="0"/>
              <a:t>ระดับที่ห้า</a:t>
            </a:r>
          </a:p>
        </p:txBody>
      </p:sp>
      <p:sp>
        <p:nvSpPr>
          <p:cNvPr id="78" name="ตัวแทนเนื้อหา 3"/>
          <p:cNvSpPr>
            <a:spLocks noGrp="1"/>
          </p:cNvSpPr>
          <p:nvPr>
            <p:ph sz="half" idx="2"/>
          </p:nvPr>
        </p:nvSpPr>
        <p:spPr>
          <a:xfrm>
            <a:off x="6197600" y="2372884"/>
            <a:ext cx="5384800" cy="3394075"/>
          </a:xfrm>
          <a:prstGeom prst="rect">
            <a:avLst/>
          </a:prstGeo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th-TH"/>
              <a:t>คลิกเพื่อแก้ไขลักษณะของข้อความต้นแบบ</a:t>
            </a:r>
          </a:p>
          <a:p>
            <a:pPr lvl="1"/>
            <a:r>
              <a:rPr lang="th-TH"/>
              <a:t>ระดับที่สอง</a:t>
            </a:r>
          </a:p>
          <a:p>
            <a:pPr lvl="2"/>
            <a:r>
              <a:rPr lang="th-TH"/>
              <a:t>ระดับที่สาม</a:t>
            </a:r>
          </a:p>
          <a:p>
            <a:pPr lvl="3"/>
            <a:r>
              <a:rPr lang="th-TH"/>
              <a:t>ระดับที่สี่</a:t>
            </a:r>
          </a:p>
          <a:p>
            <a:pPr lvl="4"/>
            <a:r>
              <a:rPr lang="th-TH"/>
              <a:t>ระดับที่ห้า</a:t>
            </a:r>
          </a:p>
        </p:txBody>
      </p:sp>
    </p:spTree>
    <p:extLst>
      <p:ext uri="{BB962C8B-B14F-4D97-AF65-F5344CB8AC3E}">
        <p14:creationId xmlns:p14="http://schemas.microsoft.com/office/powerpoint/2010/main" val="62013915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4_เค้าโครงแบบกำหนดเอง">
    <p:spTree>
      <p:nvGrpSpPr>
        <p:cNvPr id="1" name=""/>
        <p:cNvGrpSpPr/>
        <p:nvPr/>
      </p:nvGrpSpPr>
      <p:grpSpPr>
        <a:xfrm>
          <a:off x="0" y="0"/>
          <a:ext cx="0" cy="0"/>
          <a:chOff x="0" y="0"/>
          <a:chExt cx="0" cy="0"/>
        </a:xfrm>
      </p:grpSpPr>
      <p:grpSp>
        <p:nvGrpSpPr>
          <p:cNvPr id="6" name="กลุ่ม 5"/>
          <p:cNvGrpSpPr/>
          <p:nvPr userDrawn="1"/>
        </p:nvGrpSpPr>
        <p:grpSpPr>
          <a:xfrm>
            <a:off x="335361" y="356660"/>
            <a:ext cx="11425271" cy="6124221"/>
            <a:chOff x="251519" y="267494"/>
            <a:chExt cx="8568953" cy="4593166"/>
          </a:xfrm>
        </p:grpSpPr>
        <p:sp>
          <p:nvSpPr>
            <p:cNvPr id="7" name="สี่เหลี่ยมผืนผ้า 6"/>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8" name="กลุ่ม 7"/>
            <p:cNvGrpSpPr/>
            <p:nvPr userDrawn="1"/>
          </p:nvGrpSpPr>
          <p:grpSpPr>
            <a:xfrm>
              <a:off x="251519" y="267494"/>
              <a:ext cx="8568953" cy="4593166"/>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grpSp>
        <p:nvGrpSpPr>
          <p:cNvPr id="44" name="กลุ่ม 43"/>
          <p:cNvGrpSpPr/>
          <p:nvPr userDrawn="1"/>
        </p:nvGrpSpPr>
        <p:grpSpPr>
          <a:xfrm>
            <a:off x="1295468" y="860649"/>
            <a:ext cx="9957331" cy="4997409"/>
            <a:chOff x="971600" y="645485"/>
            <a:chExt cx="7467998" cy="3748057"/>
          </a:xfrm>
        </p:grpSpPr>
        <p:sp>
          <p:nvSpPr>
            <p:cNvPr id="45" name="บวก 44"/>
            <p:cNvSpPr/>
            <p:nvPr userDrawn="1"/>
          </p:nvSpPr>
          <p:spPr>
            <a:xfrm rot="20706355">
              <a:off x="3438398" y="6454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6" name="บวก 45"/>
            <p:cNvSpPr/>
            <p:nvPr userDrawn="1"/>
          </p:nvSpPr>
          <p:spPr>
            <a:xfrm rot="17093645" flipH="1">
              <a:off x="1006423" y="332607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7" name="บวก 46"/>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8" name="บวก 47"/>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9" name="วงรี 48"/>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0" name="วงรี 49"/>
            <p:cNvSpPr/>
            <p:nvPr userDrawn="1"/>
          </p:nvSpPr>
          <p:spPr>
            <a:xfrm>
              <a:off x="7142612"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1" name="วงรี 50"/>
            <p:cNvSpPr/>
            <p:nvPr userDrawn="1"/>
          </p:nvSpPr>
          <p:spPr>
            <a:xfrm>
              <a:off x="2267744"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2" name="สามเหลี่ยมหน้าจั่ว 51"/>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3" name="สามเหลี่ยมหน้าจั่ว 52"/>
            <p:cNvSpPr/>
            <p:nvPr userDrawn="1"/>
          </p:nvSpPr>
          <p:spPr>
            <a:xfrm rot="1783205">
              <a:off x="4103960" y="428554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4" name="สามเหลี่ยมหน้าจั่ว 53"/>
            <p:cNvSpPr/>
            <p:nvPr userDrawn="1"/>
          </p:nvSpPr>
          <p:spPr>
            <a:xfrm rot="19585674">
              <a:off x="1346802" y="235572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5" name="สามเหลี่ยมหน้าจั่ว 54"/>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6" name="วงรี 55"/>
            <p:cNvSpPr/>
            <p:nvPr userDrawn="1"/>
          </p:nvSpPr>
          <p:spPr>
            <a:xfrm>
              <a:off x="971600" y="183007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3" name="ตัวแทนวันที่ 2"/>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11/03/66</a:t>
            </a:fld>
            <a:endParaRPr lang="th-TH">
              <a:solidFill>
                <a:prstClr val="black">
                  <a:tint val="75000"/>
                </a:prstClr>
              </a:solidFill>
            </a:endParaRPr>
          </a:p>
        </p:txBody>
      </p:sp>
      <p:sp>
        <p:nvSpPr>
          <p:cNvPr id="4" name="ตัวแทนท้ายกระดาษ 3"/>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5" name="ตัวแทนหมายเลขภาพนิ่ง 4"/>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grpSp>
        <p:nvGrpSpPr>
          <p:cNvPr id="57" name="กลุ่ม 56"/>
          <p:cNvGrpSpPr/>
          <p:nvPr userDrawn="1"/>
        </p:nvGrpSpPr>
        <p:grpSpPr>
          <a:xfrm>
            <a:off x="6071241" y="262388"/>
            <a:ext cx="5540073" cy="5515257"/>
            <a:chOff x="4553429" y="196789"/>
            <a:chExt cx="4155055" cy="4136443"/>
          </a:xfrm>
        </p:grpSpPr>
        <p:grpSp>
          <p:nvGrpSpPr>
            <p:cNvPr id="58" name="กลุ่ม 57"/>
            <p:cNvGrpSpPr/>
            <p:nvPr/>
          </p:nvGrpSpPr>
          <p:grpSpPr>
            <a:xfrm>
              <a:off x="4553429" y="1257869"/>
              <a:ext cx="4155055" cy="3075363"/>
              <a:chOff x="4100154" y="1257869"/>
              <a:chExt cx="4155055" cy="3186089"/>
            </a:xfrm>
          </p:grpSpPr>
          <p:sp>
            <p:nvSpPr>
              <p:cNvPr id="60" name="รูปแบบอิสระ 59"/>
              <p:cNvSpPr/>
              <p:nvPr/>
            </p:nvSpPr>
            <p:spPr>
              <a:xfrm>
                <a:off x="4303283" y="1357254"/>
                <a:ext cx="3951926" cy="3086704"/>
              </a:xfrm>
              <a:custGeom>
                <a:avLst/>
                <a:gdLst>
                  <a:gd name="connsiteX0" fmla="*/ 408795 w 1623177"/>
                  <a:gd name="connsiteY0" fmla="*/ 1456766 h 1482940"/>
                  <a:gd name="connsiteX1" fmla="*/ 20868 w 1623177"/>
                  <a:gd name="connsiteY1" fmla="*/ 1041130 h 1482940"/>
                  <a:gd name="connsiteX2" fmla="*/ 131704 w 1623177"/>
                  <a:gd name="connsiteY2" fmla="*/ 265275 h 1482940"/>
                  <a:gd name="connsiteX3" fmla="*/ 796722 w 1623177"/>
                  <a:gd name="connsiteY3" fmla="*/ 2039 h 1482940"/>
                  <a:gd name="connsiteX4" fmla="*/ 1558722 w 1623177"/>
                  <a:gd name="connsiteY4" fmla="*/ 376111 h 1482940"/>
                  <a:gd name="connsiteX5" fmla="*/ 1447886 w 1623177"/>
                  <a:gd name="connsiteY5" fmla="*/ 1318221 h 1482940"/>
                  <a:gd name="connsiteX6" fmla="*/ 408795 w 1623177"/>
                  <a:gd name="connsiteY6" fmla="*/ 1456766 h 1482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23177" h="1482940">
                    <a:moveTo>
                      <a:pt x="408795" y="1456766"/>
                    </a:moveTo>
                    <a:cubicBezTo>
                      <a:pt x="170959" y="1410584"/>
                      <a:pt x="67050" y="1239712"/>
                      <a:pt x="20868" y="1041130"/>
                    </a:cubicBezTo>
                    <a:cubicBezTo>
                      <a:pt x="-25314" y="842548"/>
                      <a:pt x="2395" y="438457"/>
                      <a:pt x="131704" y="265275"/>
                    </a:cubicBezTo>
                    <a:cubicBezTo>
                      <a:pt x="261013" y="92093"/>
                      <a:pt x="558886" y="-16434"/>
                      <a:pt x="796722" y="2039"/>
                    </a:cubicBezTo>
                    <a:cubicBezTo>
                      <a:pt x="1034558" y="20512"/>
                      <a:pt x="1450195" y="156747"/>
                      <a:pt x="1558722" y="376111"/>
                    </a:cubicBezTo>
                    <a:cubicBezTo>
                      <a:pt x="1667249" y="595475"/>
                      <a:pt x="1644159" y="1131185"/>
                      <a:pt x="1447886" y="1318221"/>
                    </a:cubicBezTo>
                    <a:cubicBezTo>
                      <a:pt x="1251613" y="1505257"/>
                      <a:pt x="646631" y="1502948"/>
                      <a:pt x="408795" y="1456766"/>
                    </a:cubicBezTo>
                    <a:close/>
                  </a:path>
                </a:pathLst>
              </a:cu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1" name="รูปแบบอิสระ 60"/>
              <p:cNvSpPr/>
              <p:nvPr/>
            </p:nvSpPr>
            <p:spPr>
              <a:xfrm>
                <a:off x="4100154" y="1257869"/>
                <a:ext cx="4051049" cy="3075362"/>
              </a:xfrm>
              <a:custGeom>
                <a:avLst/>
                <a:gdLst>
                  <a:gd name="connsiteX0" fmla="*/ 408795 w 1623177"/>
                  <a:gd name="connsiteY0" fmla="*/ 1456766 h 1482940"/>
                  <a:gd name="connsiteX1" fmla="*/ 20868 w 1623177"/>
                  <a:gd name="connsiteY1" fmla="*/ 1041130 h 1482940"/>
                  <a:gd name="connsiteX2" fmla="*/ 131704 w 1623177"/>
                  <a:gd name="connsiteY2" fmla="*/ 265275 h 1482940"/>
                  <a:gd name="connsiteX3" fmla="*/ 796722 w 1623177"/>
                  <a:gd name="connsiteY3" fmla="*/ 2039 h 1482940"/>
                  <a:gd name="connsiteX4" fmla="*/ 1558722 w 1623177"/>
                  <a:gd name="connsiteY4" fmla="*/ 376111 h 1482940"/>
                  <a:gd name="connsiteX5" fmla="*/ 1447886 w 1623177"/>
                  <a:gd name="connsiteY5" fmla="*/ 1318221 h 1482940"/>
                  <a:gd name="connsiteX6" fmla="*/ 408795 w 1623177"/>
                  <a:gd name="connsiteY6" fmla="*/ 1456766 h 1482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23177" h="1482940">
                    <a:moveTo>
                      <a:pt x="408795" y="1456766"/>
                    </a:moveTo>
                    <a:cubicBezTo>
                      <a:pt x="170959" y="1410584"/>
                      <a:pt x="67050" y="1239712"/>
                      <a:pt x="20868" y="1041130"/>
                    </a:cubicBezTo>
                    <a:cubicBezTo>
                      <a:pt x="-25314" y="842548"/>
                      <a:pt x="2395" y="438457"/>
                      <a:pt x="131704" y="265275"/>
                    </a:cubicBezTo>
                    <a:cubicBezTo>
                      <a:pt x="261013" y="92093"/>
                      <a:pt x="558886" y="-16434"/>
                      <a:pt x="796722" y="2039"/>
                    </a:cubicBezTo>
                    <a:cubicBezTo>
                      <a:pt x="1034558" y="20512"/>
                      <a:pt x="1450195" y="156747"/>
                      <a:pt x="1558722" y="376111"/>
                    </a:cubicBezTo>
                    <a:cubicBezTo>
                      <a:pt x="1667249" y="595475"/>
                      <a:pt x="1644159" y="1131185"/>
                      <a:pt x="1447886" y="1318221"/>
                    </a:cubicBezTo>
                    <a:cubicBezTo>
                      <a:pt x="1251613" y="1505257"/>
                      <a:pt x="646631" y="1502948"/>
                      <a:pt x="408795" y="1456766"/>
                    </a:cubicBezTo>
                    <a:close/>
                  </a:path>
                </a:pathLst>
              </a:custGeom>
              <a:solidFill>
                <a:srgbClr val="A794BE"/>
              </a:solidFill>
              <a:ln>
                <a:noFill/>
              </a:ln>
              <a:effectLst>
                <a:innerShdw blurRad="63500" dist="177800" dir="12840000">
                  <a:srgbClr val="977994">
                    <a:alpha val="16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pic>
          <p:nvPicPr>
            <p:cNvPr id="59" name="รูปภาพ 5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454021">
              <a:off x="7471741" y="196789"/>
              <a:ext cx="1132861" cy="1598420"/>
            </a:xfrm>
            <a:prstGeom prst="rect">
              <a:avLst/>
            </a:prstGeom>
          </p:spPr>
        </p:pic>
      </p:grpSp>
      <p:grpSp>
        <p:nvGrpSpPr>
          <p:cNvPr id="62" name="กลุ่ม 61"/>
          <p:cNvGrpSpPr/>
          <p:nvPr userDrawn="1"/>
        </p:nvGrpSpPr>
        <p:grpSpPr>
          <a:xfrm>
            <a:off x="8701375" y="6180880"/>
            <a:ext cx="3015709" cy="600000"/>
            <a:chOff x="3289945" y="3405879"/>
            <a:chExt cx="2261782" cy="450000"/>
          </a:xfrm>
        </p:grpSpPr>
        <p:sp>
          <p:nvSpPr>
            <p:cNvPr id="63" name="วงรี 62"/>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4" name="วงรี 63"/>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5" name="วงรี 64"/>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6" name="วงรี 65"/>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67" name="กลุ่ม 66"/>
          <p:cNvGrpSpPr/>
          <p:nvPr userDrawn="1"/>
        </p:nvGrpSpPr>
        <p:grpSpPr>
          <a:xfrm>
            <a:off x="605616" y="1419631"/>
            <a:ext cx="5162501" cy="4985700"/>
            <a:chOff x="454211" y="1064723"/>
            <a:chExt cx="3871876" cy="3739275"/>
          </a:xfrm>
        </p:grpSpPr>
        <p:pic>
          <p:nvPicPr>
            <p:cNvPr id="68" name="รูปภาพ 6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4211" y="1064723"/>
              <a:ext cx="3871876" cy="3739275"/>
            </a:xfrm>
            <a:prstGeom prst="rect">
              <a:avLst/>
            </a:prstGeom>
          </p:spPr>
        </p:pic>
        <p:sp>
          <p:nvSpPr>
            <p:cNvPr id="69" name="วงรี 68"/>
            <p:cNvSpPr/>
            <p:nvPr/>
          </p:nvSpPr>
          <p:spPr>
            <a:xfrm>
              <a:off x="847896" y="1461210"/>
              <a:ext cx="3041368" cy="2902851"/>
            </a:xfrm>
            <a:prstGeom prst="ellipse">
              <a:avLst/>
            </a:prstGeom>
            <a:solidFill>
              <a:schemeClr val="bg1"/>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70" name="กลุ่ม 69"/>
          <p:cNvGrpSpPr/>
          <p:nvPr userDrawn="1"/>
        </p:nvGrpSpPr>
        <p:grpSpPr>
          <a:xfrm>
            <a:off x="-1447992" y="5752524"/>
            <a:ext cx="4005304" cy="2900781"/>
            <a:chOff x="-1085994" y="4314392"/>
            <a:chExt cx="3003978" cy="2175586"/>
          </a:xfrm>
        </p:grpSpPr>
        <p:sp>
          <p:nvSpPr>
            <p:cNvPr id="71" name="เมฆ 70"/>
            <p:cNvSpPr/>
            <p:nvPr/>
          </p:nvSpPr>
          <p:spPr>
            <a:xfrm rot="1140269" flipH="1">
              <a:off x="-1085994" y="4314392"/>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72" name="รูปภาพ 7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26195">
              <a:off x="142099" y="4459669"/>
              <a:ext cx="373985" cy="398113"/>
            </a:xfrm>
            <a:prstGeom prst="rect">
              <a:avLst/>
            </a:prstGeom>
          </p:spPr>
        </p:pic>
        <p:pic>
          <p:nvPicPr>
            <p:cNvPr id="73" name="รูปภาพ 72"/>
            <p:cNvPicPr>
              <a:picLocks noChangeAspect="1"/>
            </p:cNvPicPr>
            <p:nvPr/>
          </p:nvPicPr>
          <p:blipFill rotWithShape="1">
            <a:blip r:embed="rId5" cstate="print">
              <a:extLst>
                <a:ext uri="{BEBA8EAE-BF5A-486C-A8C5-ECC9F3942E4B}">
                  <a14:imgProps xmlns:a14="http://schemas.microsoft.com/office/drawing/2010/main">
                    <a14:imgLayer r:embed="rId6">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766340" y="4856971"/>
              <a:ext cx="202448" cy="225000"/>
            </a:xfrm>
            <a:prstGeom prst="rect">
              <a:avLst/>
            </a:prstGeom>
          </p:spPr>
        </p:pic>
      </p:grpSp>
      <p:grpSp>
        <p:nvGrpSpPr>
          <p:cNvPr id="74" name="กลุ่ม 73"/>
          <p:cNvGrpSpPr/>
          <p:nvPr userDrawn="1"/>
        </p:nvGrpSpPr>
        <p:grpSpPr>
          <a:xfrm>
            <a:off x="-1404669" y="-1777268"/>
            <a:ext cx="3235280" cy="4005304"/>
            <a:chOff x="-1053502" y="-1332951"/>
            <a:chExt cx="2426460" cy="3003978"/>
          </a:xfrm>
        </p:grpSpPr>
        <p:sp>
          <p:nvSpPr>
            <p:cNvPr id="75" name="เมฆ 74"/>
            <p:cNvSpPr/>
            <p:nvPr/>
          </p:nvSpPr>
          <p:spPr>
            <a:xfrm rot="7546496" flipH="1">
              <a:off x="-1467698" y="-918755"/>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76" name="รูปภาพ 7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6200000" flipV="1">
              <a:off x="281473" y="166384"/>
              <a:ext cx="1088830" cy="1094141"/>
            </a:xfrm>
            <a:prstGeom prst="rect">
              <a:avLst/>
            </a:prstGeom>
            <a:effectLst>
              <a:outerShdw blurRad="50800" dist="38100" dir="2700000" algn="tl" rotWithShape="0">
                <a:schemeClr val="accent4">
                  <a:alpha val="40000"/>
                </a:schemeClr>
              </a:outerShdw>
            </a:effectLst>
          </p:spPr>
        </p:pic>
        <p:pic>
          <p:nvPicPr>
            <p:cNvPr id="77" name="รูปภาพ 7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29091" y="34719"/>
              <a:ext cx="344876" cy="370235"/>
            </a:xfrm>
            <a:prstGeom prst="rect">
              <a:avLst/>
            </a:prstGeom>
          </p:spPr>
        </p:pic>
        <p:pic>
          <p:nvPicPr>
            <p:cNvPr id="78" name="รูปภาพ 77"/>
            <p:cNvPicPr>
              <a:picLocks noChangeAspect="1"/>
            </p:cNvPicPr>
            <p:nvPr/>
          </p:nvPicPr>
          <p:blipFill rotWithShape="1">
            <a:blip r:embed="rId9" cstate="print">
              <a:extLst>
                <a:ext uri="{BEBA8EAE-BF5A-486C-A8C5-ECC9F3942E4B}">
                  <a14:imgProps xmlns:a14="http://schemas.microsoft.com/office/drawing/2010/main">
                    <a14:imgLayer r:embed="rId10">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99119" y="704071"/>
              <a:ext cx="152400" cy="169377"/>
            </a:xfrm>
            <a:prstGeom prst="rect">
              <a:avLst/>
            </a:prstGeom>
          </p:spPr>
        </p:pic>
      </p:grpSp>
      <p:sp>
        <p:nvSpPr>
          <p:cNvPr id="2" name="ชื่อเรื่อง 1"/>
          <p:cNvSpPr>
            <a:spLocks noGrp="1"/>
          </p:cNvSpPr>
          <p:nvPr>
            <p:ph type="title"/>
          </p:nvPr>
        </p:nvSpPr>
        <p:spPr>
          <a:xfrm>
            <a:off x="435600" y="399299"/>
            <a:ext cx="10972800" cy="1143000"/>
          </a:xfrm>
          <a:prstGeom prst="rect">
            <a:avLst/>
          </a:prstGeom>
        </p:spPr>
        <p:txBody>
          <a:bodyPr>
            <a:normAutofit/>
          </a:bodyPr>
          <a:lstStyle>
            <a:lvl1pPr>
              <a:defRPr sz="4800">
                <a:solidFill>
                  <a:srgbClr val="FFD757"/>
                </a:solidFill>
              </a:defRPr>
            </a:lvl1pPr>
          </a:lstStyle>
          <a:p>
            <a:r>
              <a:rPr lang="th-TH" dirty="0"/>
              <a:t>คลิกเพื่อแก้ไขลักษณะชื่อเรื่องต้นแบบ</a:t>
            </a:r>
          </a:p>
        </p:txBody>
      </p:sp>
      <p:sp>
        <p:nvSpPr>
          <p:cNvPr id="80" name="ตัวแทนรูปภาพ 79"/>
          <p:cNvSpPr>
            <a:spLocks noGrp="1"/>
          </p:cNvSpPr>
          <p:nvPr>
            <p:ph type="pic" sz="quarter" idx="13"/>
          </p:nvPr>
        </p:nvSpPr>
        <p:spPr>
          <a:xfrm>
            <a:off x="1101184" y="1947333"/>
            <a:ext cx="4084501" cy="3871384"/>
          </a:xfrm>
          <a:prstGeom prst="ellipse">
            <a:avLst/>
          </a:prstGeom>
        </p:spPr>
        <p:txBody>
          <a:bodyPr/>
          <a:lstStyle/>
          <a:p>
            <a:endParaRPr lang="th-TH"/>
          </a:p>
        </p:txBody>
      </p:sp>
      <p:sp>
        <p:nvSpPr>
          <p:cNvPr id="81" name="ตัวแทนข้อความ 3"/>
          <p:cNvSpPr>
            <a:spLocks noGrp="1"/>
          </p:cNvSpPr>
          <p:nvPr>
            <p:ph type="body" sz="half" idx="14"/>
          </p:nvPr>
        </p:nvSpPr>
        <p:spPr>
          <a:xfrm>
            <a:off x="6885743" y="2660915"/>
            <a:ext cx="4300352" cy="553924"/>
          </a:xfrm>
          <a:prstGeom prst="rect">
            <a:avLst/>
          </a:prstGeom>
        </p:spPr>
        <p:txBody>
          <a:bodyPr>
            <a:noAutofit/>
          </a:bodyPr>
          <a:lstStyle>
            <a:lvl1pPr marL="0" indent="0">
              <a:buNone/>
              <a:defRPr sz="2400">
                <a:solidFill>
                  <a:schemeClr val="bg1"/>
                </a:solidFill>
                <a:latin typeface="can_NongAor" pitchFamily="2" charset="0"/>
                <a:cs typeface="can_NongAor" pitchFamily="2" charset="0"/>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a:p>
            <a:pPr lvl="0"/>
            <a:endParaRPr lang="th-TH" dirty="0"/>
          </a:p>
        </p:txBody>
      </p:sp>
    </p:spTree>
    <p:extLst>
      <p:ext uri="{BB962C8B-B14F-4D97-AF65-F5344CB8AC3E}">
        <p14:creationId xmlns:p14="http://schemas.microsoft.com/office/powerpoint/2010/main" val="271711477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5_เค้าโครงแบบกำหนดเอง">
    <p:spTree>
      <p:nvGrpSpPr>
        <p:cNvPr id="1" name=""/>
        <p:cNvGrpSpPr/>
        <p:nvPr/>
      </p:nvGrpSpPr>
      <p:grpSpPr>
        <a:xfrm>
          <a:off x="0" y="0"/>
          <a:ext cx="0" cy="0"/>
          <a:chOff x="0" y="0"/>
          <a:chExt cx="0" cy="0"/>
        </a:xfrm>
      </p:grpSpPr>
      <p:grpSp>
        <p:nvGrpSpPr>
          <p:cNvPr id="6" name="กลุ่ม 5"/>
          <p:cNvGrpSpPr/>
          <p:nvPr userDrawn="1"/>
        </p:nvGrpSpPr>
        <p:grpSpPr>
          <a:xfrm>
            <a:off x="335361" y="356660"/>
            <a:ext cx="11425271" cy="6124221"/>
            <a:chOff x="251519" y="267494"/>
            <a:chExt cx="8568953" cy="4593166"/>
          </a:xfrm>
        </p:grpSpPr>
        <p:sp>
          <p:nvSpPr>
            <p:cNvPr id="7" name="สี่เหลี่ยมผืนผ้า 6"/>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8" name="กลุ่ม 7"/>
            <p:cNvGrpSpPr/>
            <p:nvPr userDrawn="1"/>
          </p:nvGrpSpPr>
          <p:grpSpPr>
            <a:xfrm>
              <a:off x="251519" y="267494"/>
              <a:ext cx="8568953" cy="4593166"/>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sp>
        <p:nvSpPr>
          <p:cNvPr id="2" name="ชื่อเรื่อง 1"/>
          <p:cNvSpPr>
            <a:spLocks noGrp="1"/>
          </p:cNvSpPr>
          <p:nvPr>
            <p:ph type="title"/>
          </p:nvPr>
        </p:nvSpPr>
        <p:spPr>
          <a:xfrm>
            <a:off x="561595" y="775159"/>
            <a:ext cx="10972800" cy="1143000"/>
          </a:xfrm>
          <a:prstGeom prst="rect">
            <a:avLst/>
          </a:prstGeom>
        </p:spPr>
        <p:txBody>
          <a:bodyPr/>
          <a:lstStyle/>
          <a:p>
            <a:r>
              <a:rPr lang="th-TH"/>
              <a:t>คลิกเพื่อแก้ไขลักษณะชื่อเรื่องต้นแบบ</a:t>
            </a:r>
          </a:p>
        </p:txBody>
      </p:sp>
      <p:sp>
        <p:nvSpPr>
          <p:cNvPr id="3" name="ตัวแทนวันที่ 2"/>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11/03/66</a:t>
            </a:fld>
            <a:endParaRPr lang="th-TH">
              <a:solidFill>
                <a:prstClr val="black">
                  <a:tint val="75000"/>
                </a:prstClr>
              </a:solidFill>
            </a:endParaRPr>
          </a:p>
        </p:txBody>
      </p:sp>
      <p:sp>
        <p:nvSpPr>
          <p:cNvPr id="4" name="ตัวแทนท้ายกระดาษ 3"/>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5" name="ตัวแทนหมายเลขภาพนิ่ง 4"/>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grpSp>
        <p:nvGrpSpPr>
          <p:cNvPr id="57" name="กลุ่ม 56"/>
          <p:cNvGrpSpPr/>
          <p:nvPr userDrawn="1"/>
        </p:nvGrpSpPr>
        <p:grpSpPr>
          <a:xfrm>
            <a:off x="8670247" y="157520"/>
            <a:ext cx="3015709" cy="600000"/>
            <a:chOff x="3289945" y="3405879"/>
            <a:chExt cx="2261782" cy="450000"/>
          </a:xfrm>
        </p:grpSpPr>
        <p:sp>
          <p:nvSpPr>
            <p:cNvPr id="58" name="วงรี 57"/>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9" name="วงรี 58"/>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0" name="วงรี 59"/>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1" name="วงรี 60"/>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62" name="กลุ่ม 61"/>
          <p:cNvGrpSpPr/>
          <p:nvPr userDrawn="1"/>
        </p:nvGrpSpPr>
        <p:grpSpPr>
          <a:xfrm>
            <a:off x="-2161644" y="-1331727"/>
            <a:ext cx="4005304" cy="2900781"/>
            <a:chOff x="-1621233" y="-998795"/>
            <a:chExt cx="3003978" cy="2175586"/>
          </a:xfrm>
        </p:grpSpPr>
        <p:sp>
          <p:nvSpPr>
            <p:cNvPr id="63" name="เมฆ 62"/>
            <p:cNvSpPr/>
            <p:nvPr/>
          </p:nvSpPr>
          <p:spPr>
            <a:xfrm rot="8811681">
              <a:off x="-1621233" y="-998795"/>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64" name="รูปภาพ 6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26195">
              <a:off x="429109" y="112817"/>
              <a:ext cx="340212" cy="362161"/>
            </a:xfrm>
            <a:prstGeom prst="rect">
              <a:avLst/>
            </a:prstGeom>
          </p:spPr>
        </p:pic>
        <p:pic>
          <p:nvPicPr>
            <p:cNvPr id="65" name="รูปภาพ 64"/>
            <p:cNvPicPr>
              <a:picLocks noChangeAspect="1"/>
            </p:cNvPicPr>
            <p:nvPr/>
          </p:nvPicPr>
          <p:blipFill rotWithShape="1">
            <a:blip r:embed="rId3" cstate="print">
              <a:extLst>
                <a:ext uri="{BEBA8EAE-BF5A-486C-A8C5-ECC9F3942E4B}">
                  <a14:imgProps xmlns:a14="http://schemas.microsoft.com/office/drawing/2010/main">
                    <a14:imgLayer r:embed="rId4">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99117" y="581369"/>
              <a:ext cx="224409" cy="249408"/>
            </a:xfrm>
            <a:prstGeom prst="rect">
              <a:avLst/>
            </a:prstGeom>
          </p:spPr>
        </p:pic>
      </p:grpSp>
    </p:spTree>
    <p:extLst>
      <p:ext uri="{BB962C8B-B14F-4D97-AF65-F5344CB8AC3E}">
        <p14:creationId xmlns:p14="http://schemas.microsoft.com/office/powerpoint/2010/main" val="73450628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6_เค้าโครงแบบกำหนดเอง">
    <p:spTree>
      <p:nvGrpSpPr>
        <p:cNvPr id="1" name=""/>
        <p:cNvGrpSpPr/>
        <p:nvPr/>
      </p:nvGrpSpPr>
      <p:grpSpPr>
        <a:xfrm>
          <a:off x="0" y="0"/>
          <a:ext cx="0" cy="0"/>
          <a:chOff x="0" y="0"/>
          <a:chExt cx="0" cy="0"/>
        </a:xfrm>
      </p:grpSpPr>
      <p:grpSp>
        <p:nvGrpSpPr>
          <p:cNvPr id="6" name="กลุ่ม 5"/>
          <p:cNvGrpSpPr/>
          <p:nvPr userDrawn="1"/>
        </p:nvGrpSpPr>
        <p:grpSpPr>
          <a:xfrm>
            <a:off x="335361" y="356660"/>
            <a:ext cx="11425271" cy="6124221"/>
            <a:chOff x="251519" y="267494"/>
            <a:chExt cx="8568953" cy="4593166"/>
          </a:xfrm>
        </p:grpSpPr>
        <p:sp>
          <p:nvSpPr>
            <p:cNvPr id="7" name="สี่เหลี่ยมผืนผ้า 6"/>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8" name="กลุ่ม 7"/>
            <p:cNvGrpSpPr/>
            <p:nvPr userDrawn="1"/>
          </p:nvGrpSpPr>
          <p:grpSpPr>
            <a:xfrm>
              <a:off x="251519" y="267494"/>
              <a:ext cx="8568953" cy="4593166"/>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grpSp>
        <p:nvGrpSpPr>
          <p:cNvPr id="44" name="กลุ่ม 43"/>
          <p:cNvGrpSpPr/>
          <p:nvPr userDrawn="1"/>
        </p:nvGrpSpPr>
        <p:grpSpPr>
          <a:xfrm>
            <a:off x="1295468" y="860649"/>
            <a:ext cx="9957331" cy="4997409"/>
            <a:chOff x="971600" y="645485"/>
            <a:chExt cx="7467998" cy="3748057"/>
          </a:xfrm>
        </p:grpSpPr>
        <p:sp>
          <p:nvSpPr>
            <p:cNvPr id="45" name="บวก 44"/>
            <p:cNvSpPr/>
            <p:nvPr userDrawn="1"/>
          </p:nvSpPr>
          <p:spPr>
            <a:xfrm rot="20706355">
              <a:off x="3438398" y="6454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6" name="บวก 45"/>
            <p:cNvSpPr/>
            <p:nvPr userDrawn="1"/>
          </p:nvSpPr>
          <p:spPr>
            <a:xfrm rot="17093645" flipH="1">
              <a:off x="1006423" y="332607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7" name="บวก 46"/>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8" name="บวก 47"/>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9" name="วงรี 48"/>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0" name="วงรี 49"/>
            <p:cNvSpPr/>
            <p:nvPr userDrawn="1"/>
          </p:nvSpPr>
          <p:spPr>
            <a:xfrm>
              <a:off x="7142612"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1" name="วงรี 50"/>
            <p:cNvSpPr/>
            <p:nvPr userDrawn="1"/>
          </p:nvSpPr>
          <p:spPr>
            <a:xfrm>
              <a:off x="2267744"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2" name="สามเหลี่ยมหน้าจั่ว 51"/>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3" name="สามเหลี่ยมหน้าจั่ว 52"/>
            <p:cNvSpPr/>
            <p:nvPr userDrawn="1"/>
          </p:nvSpPr>
          <p:spPr>
            <a:xfrm rot="1783205">
              <a:off x="4103960" y="428554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4" name="สามเหลี่ยมหน้าจั่ว 53"/>
            <p:cNvSpPr/>
            <p:nvPr userDrawn="1"/>
          </p:nvSpPr>
          <p:spPr>
            <a:xfrm rot="19585674">
              <a:off x="1346802" y="235572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5" name="สามเหลี่ยมหน้าจั่ว 54"/>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6" name="วงรี 55"/>
            <p:cNvSpPr/>
            <p:nvPr userDrawn="1"/>
          </p:nvSpPr>
          <p:spPr>
            <a:xfrm>
              <a:off x="971600" y="183007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2" name="ชื่อเรื่อง 1"/>
          <p:cNvSpPr>
            <a:spLocks noGrp="1"/>
          </p:cNvSpPr>
          <p:nvPr>
            <p:ph type="title"/>
          </p:nvPr>
        </p:nvSpPr>
        <p:spPr>
          <a:xfrm>
            <a:off x="520612" y="656659"/>
            <a:ext cx="10145824" cy="1143000"/>
          </a:xfrm>
          <a:prstGeom prst="rect">
            <a:avLst/>
          </a:prstGeom>
        </p:spPr>
        <p:txBody>
          <a:bodyPr/>
          <a:lstStyle>
            <a:lvl1pPr>
              <a:defRPr>
                <a:solidFill>
                  <a:srgbClr val="FFD757"/>
                </a:solidFill>
              </a:defRPr>
            </a:lvl1pPr>
          </a:lstStyle>
          <a:p>
            <a:r>
              <a:rPr lang="th-TH" dirty="0"/>
              <a:t>คลิกเพื่อแก้ไขลักษณะชื่อเรื่องต้นแบบ</a:t>
            </a:r>
          </a:p>
        </p:txBody>
      </p:sp>
      <p:sp>
        <p:nvSpPr>
          <p:cNvPr id="3" name="ตัวแทนวันที่ 2"/>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11/03/66</a:t>
            </a:fld>
            <a:endParaRPr lang="th-TH">
              <a:solidFill>
                <a:prstClr val="black">
                  <a:tint val="75000"/>
                </a:prstClr>
              </a:solidFill>
            </a:endParaRPr>
          </a:p>
        </p:txBody>
      </p:sp>
      <p:sp>
        <p:nvSpPr>
          <p:cNvPr id="4" name="ตัวแทนท้ายกระดาษ 3"/>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5" name="ตัวแทนหมายเลขภาพนิ่ง 4"/>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grpSp>
        <p:nvGrpSpPr>
          <p:cNvPr id="57" name="กลุ่ม 56"/>
          <p:cNvGrpSpPr/>
          <p:nvPr userDrawn="1"/>
        </p:nvGrpSpPr>
        <p:grpSpPr>
          <a:xfrm>
            <a:off x="420328" y="56659"/>
            <a:ext cx="3015709" cy="600000"/>
            <a:chOff x="3289945" y="3405879"/>
            <a:chExt cx="2261782" cy="450000"/>
          </a:xfrm>
        </p:grpSpPr>
        <p:sp>
          <p:nvSpPr>
            <p:cNvPr id="58" name="วงรี 57"/>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9" name="วงรี 58"/>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0" name="วงรี 59"/>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1" name="วงรี 60"/>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62" name="กลุ่ม 61"/>
          <p:cNvGrpSpPr/>
          <p:nvPr userDrawn="1"/>
        </p:nvGrpSpPr>
        <p:grpSpPr>
          <a:xfrm>
            <a:off x="-1643599" y="5619260"/>
            <a:ext cx="4005304" cy="2900781"/>
            <a:chOff x="-1232699" y="4214445"/>
            <a:chExt cx="3003978" cy="2175586"/>
          </a:xfrm>
        </p:grpSpPr>
        <p:sp>
          <p:nvSpPr>
            <p:cNvPr id="63" name="เมฆ 62"/>
            <p:cNvSpPr/>
            <p:nvPr/>
          </p:nvSpPr>
          <p:spPr>
            <a:xfrm rot="1631747" flipH="1">
              <a:off x="-1232699" y="4214445"/>
              <a:ext cx="3003978" cy="2175586"/>
            </a:xfrm>
            <a:prstGeom prst="cloud">
              <a:avLst/>
            </a:prstGeom>
            <a:solidFill>
              <a:schemeClr val="accent4">
                <a:lumMod val="60000"/>
                <a:lumOff val="40000"/>
              </a:schemeClr>
            </a:solidFill>
            <a:ln>
              <a:noFill/>
            </a:ln>
            <a:effectLst>
              <a:outerShdw blurRad="50800" dist="38100" algn="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64" name="รูปภาพ 6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26195">
              <a:off x="267219" y="4426089"/>
              <a:ext cx="373985" cy="398113"/>
            </a:xfrm>
            <a:prstGeom prst="rect">
              <a:avLst/>
            </a:prstGeom>
          </p:spPr>
        </p:pic>
        <p:pic>
          <p:nvPicPr>
            <p:cNvPr id="65" name="รูปภาพ 64"/>
            <p:cNvPicPr>
              <a:picLocks noChangeAspect="1"/>
            </p:cNvPicPr>
            <p:nvPr/>
          </p:nvPicPr>
          <p:blipFill rotWithShape="1">
            <a:blip r:embed="rId3" cstate="print">
              <a:extLst>
                <a:ext uri="{BEBA8EAE-BF5A-486C-A8C5-ECC9F3942E4B}">
                  <a14:imgProps xmlns:a14="http://schemas.microsoft.com/office/drawing/2010/main">
                    <a14:imgLayer r:embed="rId4">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828818" y="4926409"/>
              <a:ext cx="139969" cy="155561"/>
            </a:xfrm>
            <a:prstGeom prst="rect">
              <a:avLst/>
            </a:prstGeom>
          </p:spPr>
        </p:pic>
      </p:grpSp>
      <p:sp>
        <p:nvSpPr>
          <p:cNvPr id="66" name="วงรี 65"/>
          <p:cNvSpPr/>
          <p:nvPr userDrawn="1"/>
        </p:nvSpPr>
        <p:spPr>
          <a:xfrm>
            <a:off x="11525419" y="5339062"/>
            <a:ext cx="139200" cy="139911"/>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7" name="วงรี 66"/>
          <p:cNvSpPr/>
          <p:nvPr userDrawn="1"/>
        </p:nvSpPr>
        <p:spPr>
          <a:xfrm>
            <a:off x="11621429" y="5125173"/>
            <a:ext cx="139200" cy="139911"/>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8" name="วงรี 67"/>
          <p:cNvSpPr/>
          <p:nvPr userDrawn="1"/>
        </p:nvSpPr>
        <p:spPr>
          <a:xfrm>
            <a:off x="11467067" y="4902062"/>
            <a:ext cx="139200" cy="139911"/>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9" name="วงรี 68"/>
          <p:cNvSpPr/>
          <p:nvPr userDrawn="1"/>
        </p:nvSpPr>
        <p:spPr>
          <a:xfrm flipH="1">
            <a:off x="11184565" y="5881379"/>
            <a:ext cx="139200" cy="139911"/>
          </a:xfrm>
          <a:prstGeom prst="ellipse">
            <a:avLst/>
          </a:prstGeom>
          <a:solidFill>
            <a:srgbClr val="FFBD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0" name="วงรี 69"/>
          <p:cNvSpPr/>
          <p:nvPr userDrawn="1"/>
        </p:nvSpPr>
        <p:spPr>
          <a:xfrm flipH="1">
            <a:off x="11088555" y="5667490"/>
            <a:ext cx="139200" cy="139911"/>
          </a:xfrm>
          <a:prstGeom prst="ellipse">
            <a:avLst/>
          </a:prstGeom>
          <a:solidFill>
            <a:srgbClr val="EFD9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1" name="วงรี 70"/>
          <p:cNvSpPr/>
          <p:nvPr userDrawn="1"/>
        </p:nvSpPr>
        <p:spPr>
          <a:xfrm flipH="1">
            <a:off x="11242917" y="5444379"/>
            <a:ext cx="139200" cy="139911"/>
          </a:xfrm>
          <a:prstGeom prst="ellipse">
            <a:avLst/>
          </a:prstGeom>
          <a:solidFill>
            <a:srgbClr val="D597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72" name="กลุ่ม 71"/>
          <p:cNvGrpSpPr/>
          <p:nvPr userDrawn="1"/>
        </p:nvGrpSpPr>
        <p:grpSpPr>
          <a:xfrm>
            <a:off x="10264921" y="5511865"/>
            <a:ext cx="4005304" cy="3101032"/>
            <a:chOff x="7698691" y="4133899"/>
            <a:chExt cx="3003978" cy="2325774"/>
          </a:xfrm>
        </p:grpSpPr>
        <p:sp>
          <p:nvSpPr>
            <p:cNvPr id="73" name="เมฆ 72"/>
            <p:cNvSpPr/>
            <p:nvPr/>
          </p:nvSpPr>
          <p:spPr>
            <a:xfrm rot="19399497" flipH="1">
              <a:off x="7698691" y="4284087"/>
              <a:ext cx="3003978" cy="2175586"/>
            </a:xfrm>
            <a:prstGeom prst="cloud">
              <a:avLst/>
            </a:prstGeom>
            <a:solidFill>
              <a:schemeClr val="accent4">
                <a:lumMod val="60000"/>
                <a:lumOff val="40000"/>
              </a:schemeClr>
            </a:solidFill>
            <a:ln>
              <a:noFill/>
            </a:ln>
            <a:effectLst>
              <a:outerShdw blurRad="50800" dist="38100" dir="10800000" algn="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74" name="รูปภาพ 7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8138774" y="4133899"/>
              <a:ext cx="956993" cy="1030139"/>
            </a:xfrm>
            <a:prstGeom prst="rect">
              <a:avLst/>
            </a:prstGeom>
          </p:spPr>
        </p:pic>
      </p:grpSp>
      <p:grpSp>
        <p:nvGrpSpPr>
          <p:cNvPr id="75" name="กลุ่ม 74"/>
          <p:cNvGrpSpPr/>
          <p:nvPr userDrawn="1"/>
        </p:nvGrpSpPr>
        <p:grpSpPr>
          <a:xfrm>
            <a:off x="10194989" y="-1564486"/>
            <a:ext cx="4005304" cy="3325172"/>
            <a:chOff x="7646242" y="-1173366"/>
            <a:chExt cx="3003978" cy="2493879"/>
          </a:xfrm>
        </p:grpSpPr>
        <p:grpSp>
          <p:nvGrpSpPr>
            <p:cNvPr id="76" name="กลุ่ม 75"/>
            <p:cNvGrpSpPr/>
            <p:nvPr/>
          </p:nvGrpSpPr>
          <p:grpSpPr>
            <a:xfrm>
              <a:off x="7646242" y="-1173366"/>
              <a:ext cx="3003978" cy="2175586"/>
              <a:chOff x="7646242" y="-1173366"/>
              <a:chExt cx="3003978" cy="2175586"/>
            </a:xfrm>
          </p:grpSpPr>
          <p:sp>
            <p:nvSpPr>
              <p:cNvPr id="79" name="เมฆ 78"/>
              <p:cNvSpPr/>
              <p:nvPr/>
            </p:nvSpPr>
            <p:spPr>
              <a:xfrm rot="12665460" flipH="1">
                <a:off x="7646242" y="-1173366"/>
                <a:ext cx="3003978" cy="2175586"/>
              </a:xfrm>
              <a:prstGeom prst="cloud">
                <a:avLst/>
              </a:prstGeom>
              <a:solidFill>
                <a:schemeClr val="accent4">
                  <a:lumMod val="60000"/>
                  <a:lumOff val="40000"/>
                </a:schemeClr>
              </a:solidFill>
              <a:ln>
                <a:noFill/>
              </a:ln>
              <a:effectLst>
                <a:outerShdw blurRad="50800" dist="38100" dir="10800000" algn="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80" name="รูปภาพ 7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9499349">
                <a:off x="8820472" y="66491"/>
                <a:ext cx="229657" cy="246544"/>
              </a:xfrm>
              <a:prstGeom prst="rect">
                <a:avLst/>
              </a:prstGeom>
            </p:spPr>
          </p:pic>
          <p:pic>
            <p:nvPicPr>
              <p:cNvPr id="81" name="รูปภาพ 80"/>
              <p:cNvPicPr>
                <a:picLocks noChangeAspect="1"/>
              </p:cNvPicPr>
              <p:nvPr/>
            </p:nvPicPr>
            <p:blipFill rotWithShape="1">
              <a:blip r:embed="rId7" cstate="print">
                <a:extLst>
                  <a:ext uri="{BEBA8EAE-BF5A-486C-A8C5-ECC9F3942E4B}">
                    <a14:imgProps xmlns:a14="http://schemas.microsoft.com/office/drawing/2010/main">
                      <a14:imgLayer r:embed="rId8">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7669898" y="404338"/>
                <a:ext cx="152400" cy="169377"/>
              </a:xfrm>
              <a:prstGeom prst="rect">
                <a:avLst/>
              </a:prstGeom>
            </p:spPr>
          </p:pic>
        </p:grpSp>
        <p:pic>
          <p:nvPicPr>
            <p:cNvPr id="77" name="รูปภาพ 7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884368" y="130425"/>
              <a:ext cx="1225696" cy="929157"/>
            </a:xfrm>
            <a:prstGeom prst="rect">
              <a:avLst/>
            </a:prstGeom>
            <a:effectLst>
              <a:outerShdw blurRad="50800" dist="25400" dir="8100000" algn="tr" rotWithShape="0">
                <a:schemeClr val="accent4">
                  <a:alpha val="40000"/>
                </a:schemeClr>
              </a:outerShdw>
            </a:effectLst>
          </p:spPr>
        </p:pic>
        <p:pic>
          <p:nvPicPr>
            <p:cNvPr id="78" name="รูปภาพ 7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20950593">
              <a:off x="8676195" y="1028818"/>
              <a:ext cx="274017" cy="291695"/>
            </a:xfrm>
            <a:prstGeom prst="rect">
              <a:avLst/>
            </a:prstGeom>
          </p:spPr>
        </p:pic>
      </p:grpSp>
    </p:spTree>
    <p:extLst>
      <p:ext uri="{BB962C8B-B14F-4D97-AF65-F5344CB8AC3E}">
        <p14:creationId xmlns:p14="http://schemas.microsoft.com/office/powerpoint/2010/main" val="2823906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repeatCount="indefinite" fill="hold" grpId="0" nodeType="withEffect">
                                  <p:stCondLst>
                                    <p:cond delay="0"/>
                                  </p:stCondLst>
                                  <p:endCondLst>
                                    <p:cond evt="onNext" delay="0">
                                      <p:tgtEl>
                                        <p:sldTgt/>
                                      </p:tgtEl>
                                    </p:cond>
                                  </p:endCondLst>
                                  <p:childTnLst>
                                    <p:set>
                                      <p:cBhvr>
                                        <p:cTn id="6" dur="1" fill="hold">
                                          <p:stCondLst>
                                            <p:cond delay="0"/>
                                          </p:stCondLst>
                                        </p:cTn>
                                        <p:tgtEl>
                                          <p:spTgt spid="66"/>
                                        </p:tgtEl>
                                        <p:attrNameLst>
                                          <p:attrName>style.visibility</p:attrName>
                                        </p:attrNameLst>
                                      </p:cBhvr>
                                      <p:to>
                                        <p:strVal val="visible"/>
                                      </p:to>
                                    </p:set>
                                    <p:animEffect transition="in" filter="fade">
                                      <p:cBhvr>
                                        <p:cTn id="7" dur="2000"/>
                                        <p:tgtEl>
                                          <p:spTgt spid="66"/>
                                        </p:tgtEl>
                                      </p:cBhvr>
                                    </p:animEffect>
                                    <p:anim calcmode="lin" valueType="num">
                                      <p:cBhvr>
                                        <p:cTn id="8" dur="2000" fill="hold"/>
                                        <p:tgtEl>
                                          <p:spTgt spid="66"/>
                                        </p:tgtEl>
                                        <p:attrNameLst>
                                          <p:attrName>ppt_x</p:attrName>
                                        </p:attrNameLst>
                                      </p:cBhvr>
                                      <p:tavLst>
                                        <p:tav tm="0">
                                          <p:val>
                                            <p:strVal val="#ppt_x"/>
                                          </p:val>
                                        </p:tav>
                                        <p:tav tm="100000">
                                          <p:val>
                                            <p:strVal val="#ppt_x"/>
                                          </p:val>
                                        </p:tav>
                                      </p:tavLst>
                                    </p:anim>
                                    <p:anim calcmode="lin" valueType="num">
                                      <p:cBhvr>
                                        <p:cTn id="9" dur="2000" fill="hold"/>
                                        <p:tgtEl>
                                          <p:spTgt spid="66"/>
                                        </p:tgtEl>
                                        <p:attrNameLst>
                                          <p:attrName>ppt_y</p:attrName>
                                        </p:attrNameLst>
                                      </p:cBhvr>
                                      <p:tavLst>
                                        <p:tav tm="0">
                                          <p:val>
                                            <p:strVal val="#ppt_y+.1"/>
                                          </p:val>
                                        </p:tav>
                                        <p:tav tm="100000">
                                          <p:val>
                                            <p:strVal val="#ppt_y"/>
                                          </p:val>
                                        </p:tav>
                                      </p:tavLst>
                                    </p:anim>
                                  </p:childTnLst>
                                </p:cTn>
                              </p:par>
                              <p:par>
                                <p:cTn id="10" presetID="42" presetClass="entr" presetSubtype="0" repeatCount="indefinite" fill="hold" grpId="0" nodeType="withEffect">
                                  <p:stCondLst>
                                    <p:cond delay="0"/>
                                  </p:stCondLst>
                                  <p:endCondLst>
                                    <p:cond evt="onNext" delay="0">
                                      <p:tgtEl>
                                        <p:sldTgt/>
                                      </p:tgtEl>
                                    </p:cond>
                                  </p:endCondLst>
                                  <p:childTnLst>
                                    <p:set>
                                      <p:cBhvr>
                                        <p:cTn id="11" dur="1" fill="hold">
                                          <p:stCondLst>
                                            <p:cond delay="0"/>
                                          </p:stCondLst>
                                        </p:cTn>
                                        <p:tgtEl>
                                          <p:spTgt spid="67"/>
                                        </p:tgtEl>
                                        <p:attrNameLst>
                                          <p:attrName>style.visibility</p:attrName>
                                        </p:attrNameLst>
                                      </p:cBhvr>
                                      <p:to>
                                        <p:strVal val="visible"/>
                                      </p:to>
                                    </p:set>
                                    <p:animEffect transition="in" filter="fade">
                                      <p:cBhvr>
                                        <p:cTn id="12" dur="2000"/>
                                        <p:tgtEl>
                                          <p:spTgt spid="67"/>
                                        </p:tgtEl>
                                      </p:cBhvr>
                                    </p:animEffect>
                                    <p:anim calcmode="lin" valueType="num">
                                      <p:cBhvr>
                                        <p:cTn id="13" dur="2000" fill="hold"/>
                                        <p:tgtEl>
                                          <p:spTgt spid="67"/>
                                        </p:tgtEl>
                                        <p:attrNameLst>
                                          <p:attrName>ppt_x</p:attrName>
                                        </p:attrNameLst>
                                      </p:cBhvr>
                                      <p:tavLst>
                                        <p:tav tm="0">
                                          <p:val>
                                            <p:strVal val="#ppt_x"/>
                                          </p:val>
                                        </p:tav>
                                        <p:tav tm="100000">
                                          <p:val>
                                            <p:strVal val="#ppt_x"/>
                                          </p:val>
                                        </p:tav>
                                      </p:tavLst>
                                    </p:anim>
                                    <p:anim calcmode="lin" valueType="num">
                                      <p:cBhvr>
                                        <p:cTn id="14" dur="2000" fill="hold"/>
                                        <p:tgtEl>
                                          <p:spTgt spid="67"/>
                                        </p:tgtEl>
                                        <p:attrNameLst>
                                          <p:attrName>ppt_y</p:attrName>
                                        </p:attrNameLst>
                                      </p:cBhvr>
                                      <p:tavLst>
                                        <p:tav tm="0">
                                          <p:val>
                                            <p:strVal val="#ppt_y+.1"/>
                                          </p:val>
                                        </p:tav>
                                        <p:tav tm="100000">
                                          <p:val>
                                            <p:strVal val="#ppt_y"/>
                                          </p:val>
                                        </p:tav>
                                      </p:tavLst>
                                    </p:anim>
                                  </p:childTnLst>
                                </p:cTn>
                              </p:par>
                              <p:par>
                                <p:cTn id="15" presetID="42" presetClass="entr" presetSubtype="0" repeatCount="indefinite" fill="hold" grpId="0" nodeType="withEffect">
                                  <p:stCondLst>
                                    <p:cond delay="0"/>
                                  </p:stCondLst>
                                  <p:endCondLst>
                                    <p:cond evt="onNext" delay="0">
                                      <p:tgtEl>
                                        <p:sldTgt/>
                                      </p:tgtEl>
                                    </p:cond>
                                  </p:endCondLst>
                                  <p:childTnLst>
                                    <p:set>
                                      <p:cBhvr>
                                        <p:cTn id="16" dur="1" fill="hold">
                                          <p:stCondLst>
                                            <p:cond delay="0"/>
                                          </p:stCondLst>
                                        </p:cTn>
                                        <p:tgtEl>
                                          <p:spTgt spid="68"/>
                                        </p:tgtEl>
                                        <p:attrNameLst>
                                          <p:attrName>style.visibility</p:attrName>
                                        </p:attrNameLst>
                                      </p:cBhvr>
                                      <p:to>
                                        <p:strVal val="visible"/>
                                      </p:to>
                                    </p:set>
                                    <p:animEffect transition="in" filter="fade">
                                      <p:cBhvr>
                                        <p:cTn id="17" dur="2000"/>
                                        <p:tgtEl>
                                          <p:spTgt spid="68"/>
                                        </p:tgtEl>
                                      </p:cBhvr>
                                    </p:animEffect>
                                    <p:anim calcmode="lin" valueType="num">
                                      <p:cBhvr>
                                        <p:cTn id="18" dur="2000" fill="hold"/>
                                        <p:tgtEl>
                                          <p:spTgt spid="68"/>
                                        </p:tgtEl>
                                        <p:attrNameLst>
                                          <p:attrName>ppt_x</p:attrName>
                                        </p:attrNameLst>
                                      </p:cBhvr>
                                      <p:tavLst>
                                        <p:tav tm="0">
                                          <p:val>
                                            <p:strVal val="#ppt_x"/>
                                          </p:val>
                                        </p:tav>
                                        <p:tav tm="100000">
                                          <p:val>
                                            <p:strVal val="#ppt_x"/>
                                          </p:val>
                                        </p:tav>
                                      </p:tavLst>
                                    </p:anim>
                                    <p:anim calcmode="lin" valueType="num">
                                      <p:cBhvr>
                                        <p:cTn id="19" dur="2000" fill="hold"/>
                                        <p:tgtEl>
                                          <p:spTgt spid="68"/>
                                        </p:tgtEl>
                                        <p:attrNameLst>
                                          <p:attrName>ppt_y</p:attrName>
                                        </p:attrNameLst>
                                      </p:cBhvr>
                                      <p:tavLst>
                                        <p:tav tm="0">
                                          <p:val>
                                            <p:strVal val="#ppt_y+.1"/>
                                          </p:val>
                                        </p:tav>
                                        <p:tav tm="100000">
                                          <p:val>
                                            <p:strVal val="#ppt_y"/>
                                          </p:val>
                                        </p:tav>
                                      </p:tavLst>
                                    </p:anim>
                                  </p:childTnLst>
                                </p:cTn>
                              </p:par>
                              <p:par>
                                <p:cTn id="20" presetID="42" presetClass="entr" presetSubtype="0" repeatCount="indefinite" fill="hold" grpId="0" nodeType="withEffect">
                                  <p:stCondLst>
                                    <p:cond delay="0"/>
                                  </p:stCondLst>
                                  <p:endCondLst>
                                    <p:cond evt="onNext" delay="0">
                                      <p:tgtEl>
                                        <p:sldTgt/>
                                      </p:tgtEl>
                                    </p:cond>
                                  </p:endCondLst>
                                  <p:childTnLst>
                                    <p:set>
                                      <p:cBhvr>
                                        <p:cTn id="21" dur="1" fill="hold">
                                          <p:stCondLst>
                                            <p:cond delay="0"/>
                                          </p:stCondLst>
                                        </p:cTn>
                                        <p:tgtEl>
                                          <p:spTgt spid="69"/>
                                        </p:tgtEl>
                                        <p:attrNameLst>
                                          <p:attrName>style.visibility</p:attrName>
                                        </p:attrNameLst>
                                      </p:cBhvr>
                                      <p:to>
                                        <p:strVal val="visible"/>
                                      </p:to>
                                    </p:set>
                                    <p:animEffect transition="in" filter="fade">
                                      <p:cBhvr>
                                        <p:cTn id="22" dur="2000"/>
                                        <p:tgtEl>
                                          <p:spTgt spid="69"/>
                                        </p:tgtEl>
                                      </p:cBhvr>
                                    </p:animEffect>
                                    <p:anim calcmode="lin" valueType="num">
                                      <p:cBhvr>
                                        <p:cTn id="23" dur="2000" fill="hold"/>
                                        <p:tgtEl>
                                          <p:spTgt spid="69"/>
                                        </p:tgtEl>
                                        <p:attrNameLst>
                                          <p:attrName>ppt_x</p:attrName>
                                        </p:attrNameLst>
                                      </p:cBhvr>
                                      <p:tavLst>
                                        <p:tav tm="0">
                                          <p:val>
                                            <p:strVal val="#ppt_x"/>
                                          </p:val>
                                        </p:tav>
                                        <p:tav tm="100000">
                                          <p:val>
                                            <p:strVal val="#ppt_x"/>
                                          </p:val>
                                        </p:tav>
                                      </p:tavLst>
                                    </p:anim>
                                    <p:anim calcmode="lin" valueType="num">
                                      <p:cBhvr>
                                        <p:cTn id="24" dur="2000" fill="hold"/>
                                        <p:tgtEl>
                                          <p:spTgt spid="69"/>
                                        </p:tgtEl>
                                        <p:attrNameLst>
                                          <p:attrName>ppt_y</p:attrName>
                                        </p:attrNameLst>
                                      </p:cBhvr>
                                      <p:tavLst>
                                        <p:tav tm="0">
                                          <p:val>
                                            <p:strVal val="#ppt_y+.1"/>
                                          </p:val>
                                        </p:tav>
                                        <p:tav tm="100000">
                                          <p:val>
                                            <p:strVal val="#ppt_y"/>
                                          </p:val>
                                        </p:tav>
                                      </p:tavLst>
                                    </p:anim>
                                  </p:childTnLst>
                                </p:cTn>
                              </p:par>
                              <p:par>
                                <p:cTn id="25" presetID="42" presetClass="entr" presetSubtype="0" repeatCount="indefinite" fill="hold" grpId="0" nodeType="withEffect">
                                  <p:stCondLst>
                                    <p:cond delay="0"/>
                                  </p:stCondLst>
                                  <p:endCondLst>
                                    <p:cond evt="onNext" delay="0">
                                      <p:tgtEl>
                                        <p:sldTgt/>
                                      </p:tgtEl>
                                    </p:cond>
                                  </p:endCondLst>
                                  <p:childTnLst>
                                    <p:set>
                                      <p:cBhvr>
                                        <p:cTn id="26" dur="1" fill="hold">
                                          <p:stCondLst>
                                            <p:cond delay="0"/>
                                          </p:stCondLst>
                                        </p:cTn>
                                        <p:tgtEl>
                                          <p:spTgt spid="70"/>
                                        </p:tgtEl>
                                        <p:attrNameLst>
                                          <p:attrName>style.visibility</p:attrName>
                                        </p:attrNameLst>
                                      </p:cBhvr>
                                      <p:to>
                                        <p:strVal val="visible"/>
                                      </p:to>
                                    </p:set>
                                    <p:animEffect transition="in" filter="fade">
                                      <p:cBhvr>
                                        <p:cTn id="27" dur="2000"/>
                                        <p:tgtEl>
                                          <p:spTgt spid="70"/>
                                        </p:tgtEl>
                                      </p:cBhvr>
                                    </p:animEffect>
                                    <p:anim calcmode="lin" valueType="num">
                                      <p:cBhvr>
                                        <p:cTn id="28" dur="2000" fill="hold"/>
                                        <p:tgtEl>
                                          <p:spTgt spid="70"/>
                                        </p:tgtEl>
                                        <p:attrNameLst>
                                          <p:attrName>ppt_x</p:attrName>
                                        </p:attrNameLst>
                                      </p:cBhvr>
                                      <p:tavLst>
                                        <p:tav tm="0">
                                          <p:val>
                                            <p:strVal val="#ppt_x"/>
                                          </p:val>
                                        </p:tav>
                                        <p:tav tm="100000">
                                          <p:val>
                                            <p:strVal val="#ppt_x"/>
                                          </p:val>
                                        </p:tav>
                                      </p:tavLst>
                                    </p:anim>
                                    <p:anim calcmode="lin" valueType="num">
                                      <p:cBhvr>
                                        <p:cTn id="29" dur="2000" fill="hold"/>
                                        <p:tgtEl>
                                          <p:spTgt spid="70"/>
                                        </p:tgtEl>
                                        <p:attrNameLst>
                                          <p:attrName>ppt_y</p:attrName>
                                        </p:attrNameLst>
                                      </p:cBhvr>
                                      <p:tavLst>
                                        <p:tav tm="0">
                                          <p:val>
                                            <p:strVal val="#ppt_y+.1"/>
                                          </p:val>
                                        </p:tav>
                                        <p:tav tm="100000">
                                          <p:val>
                                            <p:strVal val="#ppt_y"/>
                                          </p:val>
                                        </p:tav>
                                      </p:tavLst>
                                    </p:anim>
                                  </p:childTnLst>
                                </p:cTn>
                              </p:par>
                              <p:par>
                                <p:cTn id="30" presetID="42" presetClass="entr" presetSubtype="0" repeatCount="indefinite" fill="hold" grpId="0" nodeType="withEffect">
                                  <p:stCondLst>
                                    <p:cond delay="0"/>
                                  </p:stCondLst>
                                  <p:endCondLst>
                                    <p:cond evt="onNext" delay="0">
                                      <p:tgtEl>
                                        <p:sldTgt/>
                                      </p:tgtEl>
                                    </p:cond>
                                  </p:endCondLst>
                                  <p:childTnLst>
                                    <p:set>
                                      <p:cBhvr>
                                        <p:cTn id="31" dur="1" fill="hold">
                                          <p:stCondLst>
                                            <p:cond delay="0"/>
                                          </p:stCondLst>
                                        </p:cTn>
                                        <p:tgtEl>
                                          <p:spTgt spid="71"/>
                                        </p:tgtEl>
                                        <p:attrNameLst>
                                          <p:attrName>style.visibility</p:attrName>
                                        </p:attrNameLst>
                                      </p:cBhvr>
                                      <p:to>
                                        <p:strVal val="visible"/>
                                      </p:to>
                                    </p:set>
                                    <p:animEffect transition="in" filter="fade">
                                      <p:cBhvr>
                                        <p:cTn id="32" dur="2000"/>
                                        <p:tgtEl>
                                          <p:spTgt spid="71"/>
                                        </p:tgtEl>
                                      </p:cBhvr>
                                    </p:animEffect>
                                    <p:anim calcmode="lin" valueType="num">
                                      <p:cBhvr>
                                        <p:cTn id="33" dur="2000" fill="hold"/>
                                        <p:tgtEl>
                                          <p:spTgt spid="71"/>
                                        </p:tgtEl>
                                        <p:attrNameLst>
                                          <p:attrName>ppt_x</p:attrName>
                                        </p:attrNameLst>
                                      </p:cBhvr>
                                      <p:tavLst>
                                        <p:tav tm="0">
                                          <p:val>
                                            <p:strVal val="#ppt_x"/>
                                          </p:val>
                                        </p:tav>
                                        <p:tav tm="100000">
                                          <p:val>
                                            <p:strVal val="#ppt_x"/>
                                          </p:val>
                                        </p:tav>
                                      </p:tavLst>
                                    </p:anim>
                                    <p:anim calcmode="lin" valueType="num">
                                      <p:cBhvr>
                                        <p:cTn id="34" dur="2000" fill="hold"/>
                                        <p:tgtEl>
                                          <p:spTgt spid="7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animBg="1"/>
      <p:bldP spid="67" grpId="0" animBg="1"/>
      <p:bldP spid="68" grpId="0" animBg="1"/>
      <p:bldP spid="69" grpId="0" animBg="1"/>
      <p:bldP spid="70" grpId="0" animBg="1"/>
      <p:bldP spid="71" grpId="0" animBg="1"/>
    </p:bldLst>
  </p:timing>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7_เค้าโครงแบบกำหนดเอง">
    <p:spTree>
      <p:nvGrpSpPr>
        <p:cNvPr id="1" name=""/>
        <p:cNvGrpSpPr/>
        <p:nvPr/>
      </p:nvGrpSpPr>
      <p:grpSpPr>
        <a:xfrm>
          <a:off x="0" y="0"/>
          <a:ext cx="0" cy="0"/>
          <a:chOff x="0" y="0"/>
          <a:chExt cx="0" cy="0"/>
        </a:xfrm>
      </p:grpSpPr>
      <p:grpSp>
        <p:nvGrpSpPr>
          <p:cNvPr id="6" name="กลุ่ม 5"/>
          <p:cNvGrpSpPr/>
          <p:nvPr userDrawn="1"/>
        </p:nvGrpSpPr>
        <p:grpSpPr>
          <a:xfrm>
            <a:off x="335361" y="356660"/>
            <a:ext cx="11425271" cy="6124221"/>
            <a:chOff x="251519" y="267494"/>
            <a:chExt cx="8568953" cy="4593166"/>
          </a:xfrm>
        </p:grpSpPr>
        <p:sp>
          <p:nvSpPr>
            <p:cNvPr id="7" name="สี่เหลี่ยมผืนผ้า 6"/>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8" name="กลุ่ม 7"/>
            <p:cNvGrpSpPr/>
            <p:nvPr userDrawn="1"/>
          </p:nvGrpSpPr>
          <p:grpSpPr>
            <a:xfrm>
              <a:off x="251519" y="267494"/>
              <a:ext cx="8568953" cy="4593166"/>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sp>
        <p:nvSpPr>
          <p:cNvPr id="2" name="ชื่อเรื่อง 1"/>
          <p:cNvSpPr>
            <a:spLocks noGrp="1"/>
          </p:cNvSpPr>
          <p:nvPr>
            <p:ph type="title"/>
          </p:nvPr>
        </p:nvSpPr>
        <p:spPr>
          <a:xfrm>
            <a:off x="609600" y="274639"/>
            <a:ext cx="10972800" cy="1143000"/>
          </a:xfrm>
          <a:prstGeom prst="rect">
            <a:avLst/>
          </a:prstGeom>
        </p:spPr>
        <p:txBody>
          <a:bodyPr>
            <a:normAutofit/>
          </a:bodyPr>
          <a:lstStyle>
            <a:lvl1pPr>
              <a:defRPr sz="4800"/>
            </a:lvl1pPr>
          </a:lstStyle>
          <a:p>
            <a:r>
              <a:rPr lang="th-TH"/>
              <a:t>คลิกเพื่อแก้ไขลักษณะชื่อเรื่องต้นแบบ</a:t>
            </a:r>
          </a:p>
        </p:txBody>
      </p:sp>
      <p:sp>
        <p:nvSpPr>
          <p:cNvPr id="3" name="ตัวแทนวันที่ 2"/>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11/03/66</a:t>
            </a:fld>
            <a:endParaRPr lang="th-TH">
              <a:solidFill>
                <a:prstClr val="black">
                  <a:tint val="75000"/>
                </a:prstClr>
              </a:solidFill>
            </a:endParaRPr>
          </a:p>
        </p:txBody>
      </p:sp>
      <p:sp>
        <p:nvSpPr>
          <p:cNvPr id="4" name="ตัวแทนท้ายกระดาษ 3"/>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5" name="ตัวแทนหมายเลขภาพนิ่ง 4"/>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grpSp>
        <p:nvGrpSpPr>
          <p:cNvPr id="57" name="กลุ่ม 56"/>
          <p:cNvGrpSpPr/>
          <p:nvPr userDrawn="1"/>
        </p:nvGrpSpPr>
        <p:grpSpPr>
          <a:xfrm>
            <a:off x="465968" y="6157387"/>
            <a:ext cx="3015709" cy="600000"/>
            <a:chOff x="3289945" y="3405879"/>
            <a:chExt cx="2261782" cy="450000"/>
          </a:xfrm>
        </p:grpSpPr>
        <p:sp>
          <p:nvSpPr>
            <p:cNvPr id="58" name="วงรี 57"/>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9" name="วงรี 58"/>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0" name="วงรี 59"/>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1" name="วงรี 60"/>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62" name="รูปแบบอิสระ 61"/>
          <p:cNvSpPr/>
          <p:nvPr userDrawn="1"/>
        </p:nvSpPr>
        <p:spPr>
          <a:xfrm>
            <a:off x="6370466" y="1776965"/>
            <a:ext cx="4801687" cy="3557176"/>
          </a:xfrm>
          <a:custGeom>
            <a:avLst/>
            <a:gdLst>
              <a:gd name="connsiteX0" fmla="*/ 408795 w 1623177"/>
              <a:gd name="connsiteY0" fmla="*/ 1456766 h 1482940"/>
              <a:gd name="connsiteX1" fmla="*/ 20868 w 1623177"/>
              <a:gd name="connsiteY1" fmla="*/ 1041130 h 1482940"/>
              <a:gd name="connsiteX2" fmla="*/ 131704 w 1623177"/>
              <a:gd name="connsiteY2" fmla="*/ 265275 h 1482940"/>
              <a:gd name="connsiteX3" fmla="*/ 796722 w 1623177"/>
              <a:gd name="connsiteY3" fmla="*/ 2039 h 1482940"/>
              <a:gd name="connsiteX4" fmla="*/ 1558722 w 1623177"/>
              <a:gd name="connsiteY4" fmla="*/ 376111 h 1482940"/>
              <a:gd name="connsiteX5" fmla="*/ 1447886 w 1623177"/>
              <a:gd name="connsiteY5" fmla="*/ 1318221 h 1482940"/>
              <a:gd name="connsiteX6" fmla="*/ 408795 w 1623177"/>
              <a:gd name="connsiteY6" fmla="*/ 1456766 h 1482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23177" h="1482940">
                <a:moveTo>
                  <a:pt x="408795" y="1456766"/>
                </a:moveTo>
                <a:cubicBezTo>
                  <a:pt x="170959" y="1410584"/>
                  <a:pt x="67050" y="1239712"/>
                  <a:pt x="20868" y="1041130"/>
                </a:cubicBezTo>
                <a:cubicBezTo>
                  <a:pt x="-25314" y="842548"/>
                  <a:pt x="2395" y="438457"/>
                  <a:pt x="131704" y="265275"/>
                </a:cubicBezTo>
                <a:cubicBezTo>
                  <a:pt x="261013" y="92093"/>
                  <a:pt x="558886" y="-16434"/>
                  <a:pt x="796722" y="2039"/>
                </a:cubicBezTo>
                <a:cubicBezTo>
                  <a:pt x="1034558" y="20512"/>
                  <a:pt x="1450195" y="156747"/>
                  <a:pt x="1558722" y="376111"/>
                </a:cubicBezTo>
                <a:cubicBezTo>
                  <a:pt x="1667249" y="595475"/>
                  <a:pt x="1644159" y="1131185"/>
                  <a:pt x="1447886" y="1318221"/>
                </a:cubicBezTo>
                <a:cubicBezTo>
                  <a:pt x="1251613" y="1505257"/>
                  <a:pt x="646631" y="1502948"/>
                  <a:pt x="408795" y="1456766"/>
                </a:cubicBezTo>
                <a:close/>
              </a:path>
            </a:pathLst>
          </a:custGeom>
          <a:solidFill>
            <a:srgbClr val="FFDD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63" name="Google Shape;4631;p79"/>
          <p:cNvGrpSpPr/>
          <p:nvPr userDrawn="1"/>
        </p:nvGrpSpPr>
        <p:grpSpPr>
          <a:xfrm>
            <a:off x="1099114" y="1908603"/>
            <a:ext cx="4358524" cy="3458721"/>
            <a:chOff x="4147875" y="986011"/>
            <a:chExt cx="3842140" cy="3019074"/>
          </a:xfrm>
          <a:effectLst>
            <a:outerShdw blurRad="50800" dist="38100" dir="2700000" algn="tl" rotWithShape="0">
              <a:schemeClr val="accent4">
                <a:lumMod val="60000"/>
                <a:lumOff val="40000"/>
                <a:alpha val="40000"/>
              </a:schemeClr>
            </a:outerShdw>
          </a:effectLst>
        </p:grpSpPr>
        <p:sp>
          <p:nvSpPr>
            <p:cNvPr id="64" name="Google Shape;4633;p79"/>
            <p:cNvSpPr/>
            <p:nvPr/>
          </p:nvSpPr>
          <p:spPr>
            <a:xfrm>
              <a:off x="5602961" y="3553821"/>
              <a:ext cx="928770" cy="386339"/>
            </a:xfrm>
            <a:custGeom>
              <a:avLst/>
              <a:gdLst>
                <a:gd name="connsiteX0" fmla="*/ 1507 w 10193"/>
                <a:gd name="connsiteY0" fmla="*/ 0 h 11364"/>
                <a:gd name="connsiteX1" fmla="*/ 0 w 10193"/>
                <a:gd name="connsiteY1" fmla="*/ 11364 h 11364"/>
                <a:gd name="connsiteX2" fmla="*/ 10193 w 10193"/>
                <a:gd name="connsiteY2" fmla="*/ 5622 h 11364"/>
                <a:gd name="connsiteX3" fmla="*/ 9460 w 10193"/>
                <a:gd name="connsiteY3" fmla="*/ 0 h 11364"/>
                <a:gd name="connsiteX4" fmla="*/ 1507 w 10193"/>
                <a:gd name="connsiteY4" fmla="*/ 0 h 11364"/>
                <a:gd name="connsiteX0" fmla="*/ 1507 w 10930"/>
                <a:gd name="connsiteY0" fmla="*/ 0 h 11857"/>
                <a:gd name="connsiteX1" fmla="*/ 0 w 10930"/>
                <a:gd name="connsiteY1" fmla="*/ 11364 h 11857"/>
                <a:gd name="connsiteX2" fmla="*/ 10930 w 10930"/>
                <a:gd name="connsiteY2" fmla="*/ 11466 h 11857"/>
                <a:gd name="connsiteX3" fmla="*/ 9460 w 10930"/>
                <a:gd name="connsiteY3" fmla="*/ 0 h 11857"/>
                <a:gd name="connsiteX4" fmla="*/ 1507 w 10930"/>
                <a:gd name="connsiteY4" fmla="*/ 0 h 11857"/>
                <a:gd name="connsiteX0" fmla="*/ 1507 w 10930"/>
                <a:gd name="connsiteY0" fmla="*/ 0 h 11474"/>
                <a:gd name="connsiteX1" fmla="*/ 0 w 10930"/>
                <a:gd name="connsiteY1" fmla="*/ 11364 h 11474"/>
                <a:gd name="connsiteX2" fmla="*/ 10930 w 10930"/>
                <a:gd name="connsiteY2" fmla="*/ 11466 h 11474"/>
                <a:gd name="connsiteX3" fmla="*/ 9460 w 10930"/>
                <a:gd name="connsiteY3" fmla="*/ 0 h 11474"/>
                <a:gd name="connsiteX4" fmla="*/ 1507 w 10930"/>
                <a:gd name="connsiteY4" fmla="*/ 0 h 11474"/>
                <a:gd name="connsiteX0" fmla="*/ 1507 w 10930"/>
                <a:gd name="connsiteY0" fmla="*/ 0 h 11527"/>
                <a:gd name="connsiteX1" fmla="*/ 0 w 10930"/>
                <a:gd name="connsiteY1" fmla="*/ 11364 h 11527"/>
                <a:gd name="connsiteX2" fmla="*/ 10930 w 10930"/>
                <a:gd name="connsiteY2" fmla="*/ 11466 h 11527"/>
                <a:gd name="connsiteX3" fmla="*/ 9460 w 10930"/>
                <a:gd name="connsiteY3" fmla="*/ 0 h 11527"/>
                <a:gd name="connsiteX4" fmla="*/ 1507 w 10930"/>
                <a:gd name="connsiteY4" fmla="*/ 0 h 115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30" h="11527" extrusionOk="0">
                  <a:moveTo>
                    <a:pt x="1507" y="0"/>
                  </a:moveTo>
                  <a:lnTo>
                    <a:pt x="0" y="11364"/>
                  </a:lnTo>
                  <a:cubicBezTo>
                    <a:pt x="3411" y="11469"/>
                    <a:pt x="7558" y="11611"/>
                    <a:pt x="10930" y="11466"/>
                  </a:cubicBezTo>
                  <a:cubicBezTo>
                    <a:pt x="10686" y="9592"/>
                    <a:pt x="9704" y="1874"/>
                    <a:pt x="9460" y="0"/>
                  </a:cubicBezTo>
                  <a:lnTo>
                    <a:pt x="1507" y="0"/>
                  </a:lnTo>
                  <a:close/>
                </a:path>
              </a:pathLst>
            </a:custGeom>
            <a:solidFill>
              <a:srgbClr val="FFE89F"/>
            </a:solidFill>
            <a:ln w="28575">
              <a:solidFill>
                <a:schemeClr val="tx1"/>
              </a:solid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FC Onigiri Outline"/>
                <a:ea typeface="+mn-ea"/>
                <a:cs typeface="FC Onigiri Outline"/>
              </a:endParaRPr>
            </a:p>
          </p:txBody>
        </p:sp>
        <p:sp>
          <p:nvSpPr>
            <p:cNvPr id="65" name="Google Shape;4634;p79"/>
            <p:cNvSpPr/>
            <p:nvPr/>
          </p:nvSpPr>
          <p:spPr>
            <a:xfrm>
              <a:off x="5520135" y="3939716"/>
              <a:ext cx="1097573" cy="65369"/>
            </a:xfrm>
            <a:custGeom>
              <a:avLst/>
              <a:gdLst/>
              <a:ahLst/>
              <a:cxnLst/>
              <a:rect l="l" t="t" r="r" b="b"/>
              <a:pathLst>
                <a:path w="23375" h="1541" extrusionOk="0">
                  <a:moveTo>
                    <a:pt x="492" y="0"/>
                  </a:moveTo>
                  <a:cubicBezTo>
                    <a:pt x="214" y="0"/>
                    <a:pt x="1" y="230"/>
                    <a:pt x="1" y="492"/>
                  </a:cubicBezTo>
                  <a:lnTo>
                    <a:pt x="1" y="1541"/>
                  </a:lnTo>
                  <a:lnTo>
                    <a:pt x="23375" y="1541"/>
                  </a:lnTo>
                  <a:lnTo>
                    <a:pt x="23375" y="492"/>
                  </a:lnTo>
                  <a:cubicBezTo>
                    <a:pt x="23375" y="213"/>
                    <a:pt x="23145" y="0"/>
                    <a:pt x="22883" y="0"/>
                  </a:cubicBezTo>
                  <a:close/>
                </a:path>
              </a:pathLst>
            </a:custGeom>
            <a:solidFill>
              <a:srgbClr val="B6A0B4"/>
            </a:solidFill>
            <a:ln w="28575">
              <a:solidFill>
                <a:schemeClr val="tx1"/>
              </a:solid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FC Onigiri Outline"/>
                <a:ea typeface="+mn-ea"/>
                <a:cs typeface="FC Onigiri Outline"/>
              </a:endParaRPr>
            </a:p>
          </p:txBody>
        </p:sp>
        <p:sp>
          <p:nvSpPr>
            <p:cNvPr id="66" name="Google Shape;4635;p79"/>
            <p:cNvSpPr/>
            <p:nvPr/>
          </p:nvSpPr>
          <p:spPr>
            <a:xfrm>
              <a:off x="4147875" y="1157727"/>
              <a:ext cx="3842140" cy="2479534"/>
            </a:xfrm>
            <a:custGeom>
              <a:avLst/>
              <a:gdLst/>
              <a:ahLst/>
              <a:cxnLst/>
              <a:rect l="l" t="t" r="r" b="b"/>
              <a:pathLst>
                <a:path w="81826" h="58452" extrusionOk="0">
                  <a:moveTo>
                    <a:pt x="1574" y="1"/>
                  </a:moveTo>
                  <a:cubicBezTo>
                    <a:pt x="705" y="1"/>
                    <a:pt x="0" y="689"/>
                    <a:pt x="0" y="1558"/>
                  </a:cubicBezTo>
                  <a:lnTo>
                    <a:pt x="0" y="56895"/>
                  </a:lnTo>
                  <a:cubicBezTo>
                    <a:pt x="0" y="57764"/>
                    <a:pt x="705" y="58452"/>
                    <a:pt x="1574" y="58452"/>
                  </a:cubicBezTo>
                  <a:lnTo>
                    <a:pt x="80252" y="58452"/>
                  </a:lnTo>
                  <a:cubicBezTo>
                    <a:pt x="81121" y="58452"/>
                    <a:pt x="81826" y="57764"/>
                    <a:pt x="81826" y="56895"/>
                  </a:cubicBezTo>
                  <a:lnTo>
                    <a:pt x="81826" y="1558"/>
                  </a:lnTo>
                  <a:cubicBezTo>
                    <a:pt x="81826" y="689"/>
                    <a:pt x="81121" y="1"/>
                    <a:pt x="80252" y="1"/>
                  </a:cubicBezTo>
                  <a:close/>
                </a:path>
              </a:pathLst>
            </a:custGeom>
            <a:solidFill>
              <a:srgbClr val="B6A0B4"/>
            </a:solidFill>
            <a:ln w="28575">
              <a:solidFill>
                <a:schemeClr val="tx1"/>
              </a:solid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FC Onigiri Outline"/>
                <a:ea typeface="+mn-ea"/>
                <a:cs typeface="FC Onigiri Outline"/>
              </a:endParaRPr>
            </a:p>
          </p:txBody>
        </p:sp>
        <p:sp>
          <p:nvSpPr>
            <p:cNvPr id="67" name="Google Shape;4636;p79"/>
            <p:cNvSpPr/>
            <p:nvPr/>
          </p:nvSpPr>
          <p:spPr>
            <a:xfrm>
              <a:off x="4147875" y="986011"/>
              <a:ext cx="3842140" cy="2359231"/>
            </a:xfrm>
            <a:custGeom>
              <a:avLst/>
              <a:gdLst/>
              <a:ahLst/>
              <a:cxnLst/>
              <a:rect l="l" t="t" r="r" b="b"/>
              <a:pathLst>
                <a:path w="81826" h="55616" extrusionOk="0">
                  <a:moveTo>
                    <a:pt x="2836" y="0"/>
                  </a:moveTo>
                  <a:cubicBezTo>
                    <a:pt x="1279" y="0"/>
                    <a:pt x="0" y="1279"/>
                    <a:pt x="0" y="2836"/>
                  </a:cubicBezTo>
                  <a:lnTo>
                    <a:pt x="0" y="55616"/>
                  </a:lnTo>
                  <a:lnTo>
                    <a:pt x="81826" y="55616"/>
                  </a:lnTo>
                  <a:lnTo>
                    <a:pt x="81826" y="2836"/>
                  </a:lnTo>
                  <a:cubicBezTo>
                    <a:pt x="81826" y="1279"/>
                    <a:pt x="80547" y="0"/>
                    <a:pt x="78973" y="0"/>
                  </a:cubicBezTo>
                  <a:close/>
                </a:path>
              </a:pathLst>
            </a:custGeom>
            <a:solidFill>
              <a:srgbClr val="FFE89F"/>
            </a:solidFill>
            <a:ln w="28575">
              <a:solidFill>
                <a:schemeClr val="tx1"/>
              </a:solid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FC Onigiri Outline"/>
                <a:ea typeface="+mn-ea"/>
                <a:cs typeface="FC Onigiri Outline"/>
              </a:endParaRPr>
            </a:p>
          </p:txBody>
        </p:sp>
        <p:sp>
          <p:nvSpPr>
            <p:cNvPr id="68" name="Google Shape;4637;p79"/>
            <p:cNvSpPr/>
            <p:nvPr/>
          </p:nvSpPr>
          <p:spPr>
            <a:xfrm>
              <a:off x="4351050" y="1150770"/>
              <a:ext cx="3435791" cy="1934437"/>
            </a:xfrm>
            <a:custGeom>
              <a:avLst/>
              <a:gdLst/>
              <a:ahLst/>
              <a:cxnLst/>
              <a:rect l="l" t="t" r="r" b="b"/>
              <a:pathLst>
                <a:path w="73172" h="45602" extrusionOk="0">
                  <a:moveTo>
                    <a:pt x="426" y="1"/>
                  </a:moveTo>
                  <a:cubicBezTo>
                    <a:pt x="197" y="1"/>
                    <a:pt x="0" y="181"/>
                    <a:pt x="0" y="411"/>
                  </a:cubicBezTo>
                  <a:lnTo>
                    <a:pt x="0" y="45175"/>
                  </a:lnTo>
                  <a:cubicBezTo>
                    <a:pt x="0" y="45405"/>
                    <a:pt x="197" y="45601"/>
                    <a:pt x="426" y="45601"/>
                  </a:cubicBezTo>
                  <a:lnTo>
                    <a:pt x="72745" y="45601"/>
                  </a:lnTo>
                  <a:cubicBezTo>
                    <a:pt x="72975" y="45601"/>
                    <a:pt x="73171" y="45405"/>
                    <a:pt x="73171" y="45175"/>
                  </a:cubicBezTo>
                  <a:lnTo>
                    <a:pt x="73171" y="411"/>
                  </a:lnTo>
                  <a:cubicBezTo>
                    <a:pt x="73171" y="181"/>
                    <a:pt x="72975" y="1"/>
                    <a:pt x="72745" y="1"/>
                  </a:cubicBezTo>
                  <a:close/>
                </a:path>
              </a:pathLst>
            </a:custGeom>
            <a:solidFill>
              <a:schemeClr val="bg1"/>
            </a:solidFill>
            <a:ln w="28575">
              <a:solidFill>
                <a:schemeClr val="tx1"/>
              </a:solid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FC Onigiri Outline"/>
                <a:ea typeface="+mn-ea"/>
                <a:cs typeface="FC Onigiri Outline"/>
              </a:endParaRPr>
            </a:p>
          </p:txBody>
        </p:sp>
        <p:sp>
          <p:nvSpPr>
            <p:cNvPr id="69" name="Google Shape;4638;p79"/>
            <p:cNvSpPr/>
            <p:nvPr/>
          </p:nvSpPr>
          <p:spPr>
            <a:xfrm>
              <a:off x="6008800" y="3421088"/>
              <a:ext cx="120300" cy="120300"/>
            </a:xfrm>
            <a:prstGeom prst="ellipse">
              <a:avLst/>
            </a:prstGeom>
            <a:noFill/>
            <a:ln w="28575"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FC Onigiri Outline"/>
                <a:ea typeface="+mn-ea"/>
                <a:cs typeface="FC Onigiri Outline"/>
              </a:endParaRPr>
            </a:p>
          </p:txBody>
        </p:sp>
      </p:grpSp>
      <p:grpSp>
        <p:nvGrpSpPr>
          <p:cNvPr id="84" name="กลุ่ม 83"/>
          <p:cNvGrpSpPr/>
          <p:nvPr userDrawn="1"/>
        </p:nvGrpSpPr>
        <p:grpSpPr>
          <a:xfrm>
            <a:off x="10246641" y="5581368"/>
            <a:ext cx="4005304" cy="2900781"/>
            <a:chOff x="7684981" y="4186025"/>
            <a:chExt cx="3003978" cy="2175586"/>
          </a:xfrm>
        </p:grpSpPr>
        <p:sp>
          <p:nvSpPr>
            <p:cNvPr id="85" name="เมฆ 84"/>
            <p:cNvSpPr/>
            <p:nvPr/>
          </p:nvSpPr>
          <p:spPr>
            <a:xfrm rot="19775399">
              <a:off x="7684981" y="4186025"/>
              <a:ext cx="3003978" cy="2175586"/>
            </a:xfrm>
            <a:prstGeom prst="cloud">
              <a:avLst/>
            </a:prstGeom>
            <a:solidFill>
              <a:schemeClr val="accent4">
                <a:lumMod val="60000"/>
                <a:lumOff val="40000"/>
              </a:schemeClr>
            </a:solidFill>
            <a:ln>
              <a:noFill/>
            </a:ln>
            <a:effectLst>
              <a:outerShdw blurRad="50800" dist="38100" dir="10800000" algn="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86" name="รูปภาพ 8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26195">
              <a:off x="8330722" y="4719203"/>
              <a:ext cx="373985" cy="398113"/>
            </a:xfrm>
            <a:prstGeom prst="rect">
              <a:avLst/>
            </a:prstGeom>
          </p:spPr>
        </p:pic>
        <p:pic>
          <p:nvPicPr>
            <p:cNvPr id="87" name="รูปภาพ 86"/>
            <p:cNvPicPr>
              <a:picLocks noChangeAspect="1"/>
            </p:cNvPicPr>
            <p:nvPr/>
          </p:nvPicPr>
          <p:blipFill rotWithShape="1">
            <a:blip r:embed="rId3" cstate="print">
              <a:extLst>
                <a:ext uri="{BEBA8EAE-BF5A-486C-A8C5-ECC9F3942E4B}">
                  <a14:imgProps xmlns:a14="http://schemas.microsoft.com/office/drawing/2010/main">
                    <a14:imgLayer r:embed="rId4">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8824103" y="4523160"/>
              <a:ext cx="202448" cy="225000"/>
            </a:xfrm>
            <a:prstGeom prst="rect">
              <a:avLst/>
            </a:prstGeom>
          </p:spPr>
        </p:pic>
      </p:grpSp>
      <p:grpSp>
        <p:nvGrpSpPr>
          <p:cNvPr id="88" name="กลุ่ม 87"/>
          <p:cNvGrpSpPr/>
          <p:nvPr userDrawn="1"/>
        </p:nvGrpSpPr>
        <p:grpSpPr>
          <a:xfrm>
            <a:off x="-2002652" y="-1361655"/>
            <a:ext cx="4005304" cy="2900781"/>
            <a:chOff x="-1501989" y="-1021241"/>
            <a:chExt cx="3003978" cy="2175586"/>
          </a:xfrm>
        </p:grpSpPr>
        <p:sp>
          <p:nvSpPr>
            <p:cNvPr id="89" name="เมฆ 88"/>
            <p:cNvSpPr/>
            <p:nvPr/>
          </p:nvSpPr>
          <p:spPr>
            <a:xfrm rot="9058605">
              <a:off x="-1501989" y="-1021241"/>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90" name="รูปภาพ 8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7740" y="50482"/>
              <a:ext cx="344876" cy="370235"/>
            </a:xfrm>
            <a:prstGeom prst="rect">
              <a:avLst/>
            </a:prstGeom>
          </p:spPr>
        </p:pic>
        <p:pic>
          <p:nvPicPr>
            <p:cNvPr id="91" name="รูปภาพ 90"/>
            <p:cNvPicPr>
              <a:picLocks noChangeAspect="1"/>
            </p:cNvPicPr>
            <p:nvPr/>
          </p:nvPicPr>
          <p:blipFill rotWithShape="1">
            <a:blip r:embed="rId6" cstate="print">
              <a:extLst>
                <a:ext uri="{BEBA8EAE-BF5A-486C-A8C5-ECC9F3942E4B}">
                  <a14:imgProps xmlns:a14="http://schemas.microsoft.com/office/drawing/2010/main">
                    <a14:imgLayer r:embed="rId7">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175319" y="704071"/>
              <a:ext cx="152400" cy="169377"/>
            </a:xfrm>
            <a:prstGeom prst="rect">
              <a:avLst/>
            </a:prstGeom>
          </p:spPr>
        </p:pic>
      </p:grpSp>
      <p:grpSp>
        <p:nvGrpSpPr>
          <p:cNvPr id="92" name="กลุ่ม 91"/>
          <p:cNvGrpSpPr/>
          <p:nvPr userDrawn="1"/>
        </p:nvGrpSpPr>
        <p:grpSpPr>
          <a:xfrm>
            <a:off x="9700041" y="-1466565"/>
            <a:ext cx="4005304" cy="3238069"/>
            <a:chOff x="7275031" y="-1099924"/>
            <a:chExt cx="3003978" cy="2428552"/>
          </a:xfrm>
        </p:grpSpPr>
        <p:pic>
          <p:nvPicPr>
            <p:cNvPr id="93" name="รูปภาพ 92"/>
            <p:cNvPicPr>
              <a:picLocks noChangeAspect="1"/>
            </p:cNvPicPr>
            <p:nvPr/>
          </p:nvPicPr>
          <p:blipFill rotWithShape="1">
            <a:blip r:embed="rId6" cstate="print">
              <a:extLst>
                <a:ext uri="{BEBA8EAE-BF5A-486C-A8C5-ECC9F3942E4B}">
                  <a14:imgProps xmlns:a14="http://schemas.microsoft.com/office/drawing/2010/main">
                    <a14:imgLayer r:embed="rId7">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flipH="1">
              <a:off x="8952339" y="625388"/>
              <a:ext cx="152400" cy="169377"/>
            </a:xfrm>
            <a:prstGeom prst="rect">
              <a:avLst/>
            </a:prstGeom>
          </p:spPr>
        </p:pic>
        <p:sp>
          <p:nvSpPr>
            <p:cNvPr id="94" name="เมฆ 93"/>
            <p:cNvSpPr/>
            <p:nvPr/>
          </p:nvSpPr>
          <p:spPr>
            <a:xfrm rot="12541395" flipH="1">
              <a:off x="7275031" y="-1099924"/>
              <a:ext cx="3003978" cy="2175586"/>
            </a:xfrm>
            <a:prstGeom prst="cloud">
              <a:avLst/>
            </a:prstGeom>
            <a:solidFill>
              <a:schemeClr val="accent4">
                <a:lumMod val="60000"/>
                <a:lumOff val="40000"/>
              </a:schemeClr>
            </a:solidFill>
            <a:ln>
              <a:noFill/>
            </a:ln>
            <a:effectLst>
              <a:outerShdw blurRad="50800" dist="38100" dir="10800000" algn="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95" name="รูปภาพ 9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8605979" y="131271"/>
              <a:ext cx="253784" cy="272445"/>
            </a:xfrm>
            <a:prstGeom prst="rect">
              <a:avLst/>
            </a:prstGeom>
          </p:spPr>
        </p:pic>
        <p:pic>
          <p:nvPicPr>
            <p:cNvPr id="96" name="รูปภาพ 9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969508" y="403716"/>
              <a:ext cx="1057043" cy="924912"/>
            </a:xfrm>
            <a:prstGeom prst="rect">
              <a:avLst/>
            </a:prstGeom>
            <a:effectLst>
              <a:outerShdw blurRad="50800" dist="38100" dir="2700000" algn="tl" rotWithShape="0">
                <a:schemeClr val="accent4">
                  <a:alpha val="40000"/>
                </a:schemeClr>
              </a:outerShdw>
            </a:effectLst>
          </p:spPr>
        </p:pic>
      </p:grpSp>
      <p:grpSp>
        <p:nvGrpSpPr>
          <p:cNvPr id="44" name="กลุ่ม 43"/>
          <p:cNvGrpSpPr/>
          <p:nvPr userDrawn="1"/>
        </p:nvGrpSpPr>
        <p:grpSpPr>
          <a:xfrm>
            <a:off x="551316" y="860649"/>
            <a:ext cx="11085525" cy="4997409"/>
            <a:chOff x="413486" y="645485"/>
            <a:chExt cx="8314144" cy="3748057"/>
          </a:xfrm>
        </p:grpSpPr>
        <p:sp>
          <p:nvSpPr>
            <p:cNvPr id="45" name="บวก 44"/>
            <p:cNvSpPr/>
            <p:nvPr userDrawn="1"/>
          </p:nvSpPr>
          <p:spPr>
            <a:xfrm rot="20706355">
              <a:off x="3438398" y="6454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6" name="บวก 45"/>
            <p:cNvSpPr/>
            <p:nvPr userDrawn="1"/>
          </p:nvSpPr>
          <p:spPr>
            <a:xfrm rot="17093645" flipH="1">
              <a:off x="415465" y="2876329"/>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7" name="บวก 46"/>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8" name="บวก 47"/>
            <p:cNvSpPr/>
            <p:nvPr userDrawn="1"/>
          </p:nvSpPr>
          <p:spPr>
            <a:xfrm rot="17093645" flipH="1">
              <a:off x="8207223"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9" name="วงรี 48"/>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0" name="วงรี 49"/>
            <p:cNvSpPr/>
            <p:nvPr userDrawn="1"/>
          </p:nvSpPr>
          <p:spPr>
            <a:xfrm>
              <a:off x="7142612"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1" name="วงรี 50"/>
            <p:cNvSpPr/>
            <p:nvPr userDrawn="1"/>
          </p:nvSpPr>
          <p:spPr>
            <a:xfrm>
              <a:off x="1475656"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2" name="สามเหลี่ยมหน้าจั่ว 51"/>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3" name="สามเหลี่ยมหน้าจั่ว 52"/>
            <p:cNvSpPr/>
            <p:nvPr userDrawn="1"/>
          </p:nvSpPr>
          <p:spPr>
            <a:xfrm rot="1783205">
              <a:off x="4103960" y="428554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4" name="สามเหลี่ยมหน้าจั่ว 53"/>
            <p:cNvSpPr/>
            <p:nvPr userDrawn="1"/>
          </p:nvSpPr>
          <p:spPr>
            <a:xfrm rot="19585674">
              <a:off x="2138890" y="1152444"/>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5" name="สามเหลี่ยมหน้าจั่ว 54"/>
            <p:cNvSpPr/>
            <p:nvPr userDrawn="1"/>
          </p:nvSpPr>
          <p:spPr>
            <a:xfrm rot="19590220">
              <a:off x="8619630" y="3451028"/>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6" name="วงรี 55"/>
            <p:cNvSpPr/>
            <p:nvPr userDrawn="1"/>
          </p:nvSpPr>
          <p:spPr>
            <a:xfrm>
              <a:off x="611560" y="120359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98" name="ตัวแทนรูปภาพ 97"/>
          <p:cNvSpPr>
            <a:spLocks noGrp="1"/>
          </p:cNvSpPr>
          <p:nvPr>
            <p:ph type="pic" sz="quarter" idx="13"/>
          </p:nvPr>
        </p:nvSpPr>
        <p:spPr>
          <a:xfrm>
            <a:off x="1329267" y="2097619"/>
            <a:ext cx="3898900" cy="2216149"/>
          </a:xfrm>
          <a:prstGeom prst="rect">
            <a:avLst/>
          </a:prstGeom>
        </p:spPr>
        <p:txBody>
          <a:bodyPr/>
          <a:lstStyle/>
          <a:p>
            <a:endParaRPr lang="th-TH"/>
          </a:p>
        </p:txBody>
      </p:sp>
      <p:sp>
        <p:nvSpPr>
          <p:cNvPr id="99" name="ตัวแทนข้อความ 3"/>
          <p:cNvSpPr>
            <a:spLocks noGrp="1"/>
          </p:cNvSpPr>
          <p:nvPr>
            <p:ph type="body" sz="half" idx="2"/>
          </p:nvPr>
        </p:nvSpPr>
        <p:spPr>
          <a:xfrm>
            <a:off x="6750128" y="2490165"/>
            <a:ext cx="4363901" cy="804863"/>
          </a:xfrm>
          <a:prstGeom prst="rect">
            <a:avLst/>
          </a:prstGeom>
        </p:spPr>
        <p:txBody>
          <a:bodyPr>
            <a:normAutofit/>
          </a:bodyPr>
          <a:lstStyle>
            <a:lvl1pPr marL="0" indent="0">
              <a:buNone/>
              <a:defRPr sz="4800">
                <a:solidFill>
                  <a:schemeClr val="accent4">
                    <a:lumMod val="75000"/>
                  </a:schemeClr>
                </a:solidFill>
                <a:effectLst>
                  <a:outerShdw blurRad="63500" sx="102000" sy="102000" algn="ctr" rotWithShape="0">
                    <a:schemeClr val="accent4">
                      <a:alpha val="40000"/>
                    </a:schemeClr>
                  </a:outerShdw>
                </a:effectLst>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a:p>
            <a:pPr lvl="0"/>
            <a:endParaRPr lang="th-TH" dirty="0"/>
          </a:p>
        </p:txBody>
      </p:sp>
      <p:sp>
        <p:nvSpPr>
          <p:cNvPr id="100" name="ตัวแทนข้อความ 3"/>
          <p:cNvSpPr>
            <a:spLocks noGrp="1"/>
          </p:cNvSpPr>
          <p:nvPr>
            <p:ph type="body" sz="half" idx="14"/>
          </p:nvPr>
        </p:nvSpPr>
        <p:spPr>
          <a:xfrm>
            <a:off x="6769725" y="3962998"/>
            <a:ext cx="4300352" cy="553924"/>
          </a:xfrm>
          <a:prstGeom prst="rect">
            <a:avLst/>
          </a:prstGeom>
        </p:spPr>
        <p:txBody>
          <a:bodyPr>
            <a:noAutofit/>
          </a:bodyPr>
          <a:lstStyle>
            <a:lvl1pPr marL="0" indent="0">
              <a:buNone/>
              <a:defRPr sz="2400">
                <a:solidFill>
                  <a:schemeClr val="accent4">
                    <a:lumMod val="75000"/>
                  </a:schemeClr>
                </a:solidFill>
                <a:latin typeface="can_NongAor" pitchFamily="2" charset="0"/>
                <a:cs typeface="can_NongAor" pitchFamily="2" charset="0"/>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a:p>
            <a:pPr lvl="0"/>
            <a:endParaRPr lang="th-TH" dirty="0"/>
          </a:p>
        </p:txBody>
      </p:sp>
    </p:spTree>
    <p:extLst>
      <p:ext uri="{BB962C8B-B14F-4D97-AF65-F5344CB8AC3E}">
        <p14:creationId xmlns:p14="http://schemas.microsoft.com/office/powerpoint/2010/main" val="376048143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8_เค้าโครงแบบกำหนดเอง">
    <p:spTree>
      <p:nvGrpSpPr>
        <p:cNvPr id="1" name=""/>
        <p:cNvGrpSpPr/>
        <p:nvPr/>
      </p:nvGrpSpPr>
      <p:grpSpPr>
        <a:xfrm>
          <a:off x="0" y="0"/>
          <a:ext cx="0" cy="0"/>
          <a:chOff x="0" y="0"/>
          <a:chExt cx="0" cy="0"/>
        </a:xfrm>
      </p:grpSpPr>
      <p:grpSp>
        <p:nvGrpSpPr>
          <p:cNvPr id="6" name="กลุ่ม 5"/>
          <p:cNvGrpSpPr/>
          <p:nvPr userDrawn="1"/>
        </p:nvGrpSpPr>
        <p:grpSpPr>
          <a:xfrm>
            <a:off x="335361" y="356660"/>
            <a:ext cx="11425271" cy="6124221"/>
            <a:chOff x="251519" y="267494"/>
            <a:chExt cx="8568953" cy="4593166"/>
          </a:xfrm>
        </p:grpSpPr>
        <p:sp>
          <p:nvSpPr>
            <p:cNvPr id="7" name="สี่เหลี่ยมผืนผ้า 6"/>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8" name="กลุ่ม 7"/>
            <p:cNvGrpSpPr/>
            <p:nvPr userDrawn="1"/>
          </p:nvGrpSpPr>
          <p:grpSpPr>
            <a:xfrm>
              <a:off x="251519" y="267494"/>
              <a:ext cx="8568953" cy="4593166"/>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sp>
        <p:nvSpPr>
          <p:cNvPr id="2" name="ชื่อเรื่อง 1"/>
          <p:cNvSpPr>
            <a:spLocks noGrp="1"/>
          </p:cNvSpPr>
          <p:nvPr>
            <p:ph type="title"/>
          </p:nvPr>
        </p:nvSpPr>
        <p:spPr>
          <a:xfrm>
            <a:off x="561595" y="534159"/>
            <a:ext cx="10972800" cy="1143000"/>
          </a:xfrm>
          <a:prstGeom prst="rect">
            <a:avLst/>
          </a:prstGeom>
        </p:spPr>
        <p:txBody>
          <a:bodyPr>
            <a:normAutofit/>
          </a:bodyPr>
          <a:lstStyle>
            <a:lvl1pPr>
              <a:defRPr sz="5333">
                <a:solidFill>
                  <a:srgbClr val="FFD757"/>
                </a:solidFill>
              </a:defRPr>
            </a:lvl1pPr>
          </a:lstStyle>
          <a:p>
            <a:r>
              <a:rPr lang="th-TH" dirty="0"/>
              <a:t>คลิกเพื่อแก้ไขลักษณะชื่อเรื่องต้นแบบ</a:t>
            </a:r>
          </a:p>
        </p:txBody>
      </p:sp>
      <p:sp>
        <p:nvSpPr>
          <p:cNvPr id="3" name="ตัวแทนวันที่ 2"/>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11/03/66</a:t>
            </a:fld>
            <a:endParaRPr lang="th-TH">
              <a:solidFill>
                <a:prstClr val="black">
                  <a:tint val="75000"/>
                </a:prstClr>
              </a:solidFill>
            </a:endParaRPr>
          </a:p>
        </p:txBody>
      </p:sp>
      <p:sp>
        <p:nvSpPr>
          <p:cNvPr id="4" name="ตัวแทนท้ายกระดาษ 3"/>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5" name="ตัวแทนหมายเลขภาพนิ่ง 4"/>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grpSp>
        <p:nvGrpSpPr>
          <p:cNvPr id="57" name="กลุ่ม 56"/>
          <p:cNvGrpSpPr/>
          <p:nvPr userDrawn="1"/>
        </p:nvGrpSpPr>
        <p:grpSpPr>
          <a:xfrm>
            <a:off x="8701375" y="6180880"/>
            <a:ext cx="3015709" cy="600000"/>
            <a:chOff x="3289945" y="3405879"/>
            <a:chExt cx="2261782" cy="450000"/>
          </a:xfrm>
        </p:grpSpPr>
        <p:sp>
          <p:nvSpPr>
            <p:cNvPr id="58" name="วงรี 57"/>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9" name="วงรี 58"/>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0" name="วงรี 59"/>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1" name="วงรี 60"/>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62" name="กลุ่ม 61"/>
          <p:cNvGrpSpPr/>
          <p:nvPr userDrawn="1"/>
        </p:nvGrpSpPr>
        <p:grpSpPr>
          <a:xfrm>
            <a:off x="10222468" y="-1406939"/>
            <a:ext cx="4005304" cy="2900781"/>
            <a:chOff x="7666851" y="-1055204"/>
            <a:chExt cx="3003978" cy="2175586"/>
          </a:xfrm>
        </p:grpSpPr>
        <p:sp>
          <p:nvSpPr>
            <p:cNvPr id="63" name="เมฆ 62"/>
            <p:cNvSpPr/>
            <p:nvPr/>
          </p:nvSpPr>
          <p:spPr>
            <a:xfrm rot="12665460" flipH="1">
              <a:off x="7666851" y="-1055204"/>
              <a:ext cx="3003978" cy="2175586"/>
            </a:xfrm>
            <a:prstGeom prst="cloud">
              <a:avLst/>
            </a:prstGeom>
            <a:solidFill>
              <a:schemeClr val="accent4">
                <a:lumMod val="60000"/>
                <a:lumOff val="40000"/>
              </a:schemeClr>
            </a:solidFill>
            <a:ln>
              <a:noFill/>
            </a:ln>
            <a:effectLst>
              <a:outerShdw blurRad="50800" dist="25400" dir="5400000" algn="ct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64" name="รูปภาพ 6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26195">
              <a:off x="8224061" y="91726"/>
              <a:ext cx="373985" cy="398113"/>
            </a:xfrm>
            <a:prstGeom prst="rect">
              <a:avLst/>
            </a:prstGeom>
          </p:spPr>
        </p:pic>
        <p:pic>
          <p:nvPicPr>
            <p:cNvPr id="65" name="รูปภาพ 64"/>
            <p:cNvPicPr>
              <a:picLocks noChangeAspect="1"/>
            </p:cNvPicPr>
            <p:nvPr/>
          </p:nvPicPr>
          <p:blipFill rotWithShape="1">
            <a:blip r:embed="rId3" cstate="print">
              <a:extLst>
                <a:ext uri="{BEBA8EAE-BF5A-486C-A8C5-ECC9F3942E4B}">
                  <a14:imgProps xmlns:a14="http://schemas.microsoft.com/office/drawing/2010/main">
                    <a14:imgLayer r:embed="rId4">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8848302" y="489028"/>
              <a:ext cx="202448" cy="225000"/>
            </a:xfrm>
            <a:prstGeom prst="rect">
              <a:avLst/>
            </a:prstGeom>
          </p:spPr>
        </p:pic>
      </p:grpSp>
      <p:grpSp>
        <p:nvGrpSpPr>
          <p:cNvPr id="66" name="กลุ่ม 65"/>
          <p:cNvGrpSpPr/>
          <p:nvPr userDrawn="1"/>
        </p:nvGrpSpPr>
        <p:grpSpPr>
          <a:xfrm>
            <a:off x="-1862779" y="-1645995"/>
            <a:ext cx="2900781" cy="4005304"/>
            <a:chOff x="-1397084" y="-1234496"/>
            <a:chExt cx="2175586" cy="3003978"/>
          </a:xfrm>
        </p:grpSpPr>
        <p:sp>
          <p:nvSpPr>
            <p:cNvPr id="67" name="เมฆ 66"/>
            <p:cNvSpPr/>
            <p:nvPr/>
          </p:nvSpPr>
          <p:spPr>
            <a:xfrm rot="7772184" flipH="1">
              <a:off x="-1811280" y="-820300"/>
              <a:ext cx="3003978" cy="2175586"/>
            </a:xfrm>
            <a:prstGeom prst="cloud">
              <a:avLst/>
            </a:prstGeom>
            <a:solidFill>
              <a:schemeClr val="accent4">
                <a:lumMod val="60000"/>
                <a:lumOff val="40000"/>
              </a:schemeClr>
            </a:solidFill>
            <a:ln>
              <a:noFill/>
            </a:ln>
            <a:effectLst>
              <a:outerShdw blurRad="50800" dist="25400" dir="5400000" algn="ct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68" name="รูปภาพ 6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9335" y="423066"/>
              <a:ext cx="344876" cy="370235"/>
            </a:xfrm>
            <a:prstGeom prst="rect">
              <a:avLst/>
            </a:prstGeom>
          </p:spPr>
        </p:pic>
        <p:pic>
          <p:nvPicPr>
            <p:cNvPr id="69" name="รูปภาพ 68"/>
            <p:cNvPicPr>
              <a:picLocks noChangeAspect="1"/>
            </p:cNvPicPr>
            <p:nvPr/>
          </p:nvPicPr>
          <p:blipFill rotWithShape="1">
            <a:blip r:embed="rId6" cstate="print">
              <a:extLst>
                <a:ext uri="{BEBA8EAE-BF5A-486C-A8C5-ECC9F3942E4B}">
                  <a14:imgProps xmlns:a14="http://schemas.microsoft.com/office/drawing/2010/main">
                    <a14:imgLayer r:embed="rId7">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524601" y="106867"/>
              <a:ext cx="152400" cy="169377"/>
            </a:xfrm>
            <a:prstGeom prst="rect">
              <a:avLst/>
            </a:prstGeom>
          </p:spPr>
        </p:pic>
      </p:grpSp>
      <p:pic>
        <p:nvPicPr>
          <p:cNvPr id="70" name="รูปภาพ 69"/>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35420" y="5818417"/>
            <a:ext cx="1710760" cy="978935"/>
          </a:xfrm>
          <a:prstGeom prst="rect">
            <a:avLst/>
          </a:prstGeom>
          <a:effectLst>
            <a:outerShdw blurRad="50800" dist="25400" algn="l" rotWithShape="0">
              <a:schemeClr val="accent4">
                <a:alpha val="40000"/>
              </a:schemeClr>
            </a:outerShdw>
          </a:effectLst>
        </p:spPr>
      </p:pic>
      <p:sp>
        <p:nvSpPr>
          <p:cNvPr id="73" name="ตัวแทนเนื้อหา 3"/>
          <p:cNvSpPr>
            <a:spLocks noGrp="1"/>
          </p:cNvSpPr>
          <p:nvPr>
            <p:ph sz="half" idx="13"/>
          </p:nvPr>
        </p:nvSpPr>
        <p:spPr>
          <a:xfrm>
            <a:off x="7960270" y="2276872"/>
            <a:ext cx="3608340" cy="3410541"/>
          </a:xfrm>
          <a:prstGeom prst="rect">
            <a:avLst/>
          </a:prstGeom>
        </p:spPr>
        <p:txBody>
          <a:bodyPr/>
          <a:lstStyle>
            <a:lvl1pPr marL="0" indent="0">
              <a:buNone/>
              <a:defRPr sz="3733"/>
            </a:lvl1pPr>
            <a:lvl2pPr marL="609570" marR="0" indent="0" algn="l" defTabSz="1219140" rtl="0" eaLnBrk="1" fontAlgn="auto" latinLnBrk="0" hangingPunct="1">
              <a:lnSpc>
                <a:spcPct val="100000"/>
              </a:lnSpc>
              <a:spcBef>
                <a:spcPct val="20000"/>
              </a:spcBef>
              <a:spcAft>
                <a:spcPts val="0"/>
              </a:spcAft>
              <a:buClrTx/>
              <a:buSzTx/>
              <a:buFont typeface="Arial" pitchFamily="34" charset="0"/>
              <a:buNone/>
              <a:tabLst/>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th-TH" dirty="0"/>
              <a:t>คลิกเพื่อแก้ไขลักษณะของข้อความต้นแบบ</a:t>
            </a:r>
          </a:p>
          <a:p>
            <a:pPr lvl="1"/>
            <a:r>
              <a:rPr lang="th-TH" dirty="0"/>
              <a:t>คลิกเพื่อแก้ไขลักษณะของข้อความต้นแบบ</a:t>
            </a:r>
          </a:p>
          <a:p>
            <a:pPr marL="609570" marR="0" lvl="1" indent="0" algn="l" defTabSz="1219140" rtl="0" eaLnBrk="1" fontAlgn="auto" latinLnBrk="0" hangingPunct="1">
              <a:lnSpc>
                <a:spcPct val="100000"/>
              </a:lnSpc>
              <a:spcBef>
                <a:spcPct val="20000"/>
              </a:spcBef>
              <a:spcAft>
                <a:spcPts val="0"/>
              </a:spcAft>
              <a:buClrTx/>
              <a:buSzTx/>
              <a:buFont typeface="Arial" pitchFamily="34" charset="0"/>
              <a:buNone/>
              <a:tabLst/>
              <a:defRPr/>
            </a:pPr>
            <a:r>
              <a:rPr lang="th-TH" dirty="0"/>
              <a:t>คลิกเพื่อแก้ไขลักษณะของข้อความต้นแบบ</a:t>
            </a:r>
          </a:p>
        </p:txBody>
      </p:sp>
      <p:sp>
        <p:nvSpPr>
          <p:cNvPr id="74" name="ตัวแทนเนื้อหา 3"/>
          <p:cNvSpPr>
            <a:spLocks noGrp="1"/>
          </p:cNvSpPr>
          <p:nvPr>
            <p:ph sz="half" idx="14"/>
          </p:nvPr>
        </p:nvSpPr>
        <p:spPr>
          <a:xfrm>
            <a:off x="4211099" y="2276872"/>
            <a:ext cx="3608340" cy="3410541"/>
          </a:xfrm>
          <a:prstGeom prst="rect">
            <a:avLst/>
          </a:prstGeom>
        </p:spPr>
        <p:txBody>
          <a:bodyPr/>
          <a:lstStyle>
            <a:lvl1pPr marL="0" indent="0">
              <a:buNone/>
              <a:defRPr sz="3733"/>
            </a:lvl1pPr>
            <a:lvl2pPr marL="609570" marR="0" indent="0" algn="l" defTabSz="1219140" rtl="0" eaLnBrk="1" fontAlgn="auto" latinLnBrk="0" hangingPunct="1">
              <a:lnSpc>
                <a:spcPct val="100000"/>
              </a:lnSpc>
              <a:spcBef>
                <a:spcPct val="20000"/>
              </a:spcBef>
              <a:spcAft>
                <a:spcPts val="0"/>
              </a:spcAft>
              <a:buClrTx/>
              <a:buSzTx/>
              <a:buFont typeface="Arial" pitchFamily="34" charset="0"/>
              <a:buNone/>
              <a:tabLst/>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th-TH" dirty="0"/>
              <a:t>คลิกเพื่อแก้ไขลักษณะของข้อความต้นแบบ</a:t>
            </a:r>
          </a:p>
          <a:p>
            <a:pPr lvl="1"/>
            <a:r>
              <a:rPr lang="th-TH" dirty="0"/>
              <a:t>คลิกเพื่อแก้ไขลักษณะของข้อความต้นแบบ</a:t>
            </a:r>
          </a:p>
          <a:p>
            <a:pPr marL="609570" marR="0" lvl="1" indent="0" algn="l" defTabSz="1219140" rtl="0" eaLnBrk="1" fontAlgn="auto" latinLnBrk="0" hangingPunct="1">
              <a:lnSpc>
                <a:spcPct val="100000"/>
              </a:lnSpc>
              <a:spcBef>
                <a:spcPct val="20000"/>
              </a:spcBef>
              <a:spcAft>
                <a:spcPts val="0"/>
              </a:spcAft>
              <a:buClrTx/>
              <a:buSzTx/>
              <a:buFont typeface="Arial" pitchFamily="34" charset="0"/>
              <a:buNone/>
              <a:tabLst/>
              <a:defRPr/>
            </a:pPr>
            <a:r>
              <a:rPr lang="th-TH" dirty="0"/>
              <a:t>คลิกเพื่อแก้ไขลักษณะของข้อความต้นแบบ</a:t>
            </a:r>
          </a:p>
        </p:txBody>
      </p:sp>
      <p:sp>
        <p:nvSpPr>
          <p:cNvPr id="75" name="ตัวแทนเนื้อหา 3"/>
          <p:cNvSpPr>
            <a:spLocks noGrp="1"/>
          </p:cNvSpPr>
          <p:nvPr>
            <p:ph sz="half" idx="15"/>
          </p:nvPr>
        </p:nvSpPr>
        <p:spPr>
          <a:xfrm>
            <a:off x="461930" y="2276872"/>
            <a:ext cx="3608340" cy="3410541"/>
          </a:xfrm>
          <a:prstGeom prst="rect">
            <a:avLst/>
          </a:prstGeom>
        </p:spPr>
        <p:txBody>
          <a:bodyPr/>
          <a:lstStyle>
            <a:lvl1pPr marL="0" indent="0">
              <a:buNone/>
              <a:defRPr sz="3733"/>
            </a:lvl1pPr>
            <a:lvl2pPr marL="609570" marR="0" indent="0" algn="l" defTabSz="1219140" rtl="0" eaLnBrk="1" fontAlgn="auto" latinLnBrk="0" hangingPunct="1">
              <a:lnSpc>
                <a:spcPct val="100000"/>
              </a:lnSpc>
              <a:spcBef>
                <a:spcPct val="20000"/>
              </a:spcBef>
              <a:spcAft>
                <a:spcPts val="0"/>
              </a:spcAft>
              <a:buClrTx/>
              <a:buSzTx/>
              <a:buFont typeface="Arial" pitchFamily="34" charset="0"/>
              <a:buNone/>
              <a:tabLst/>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th-TH" dirty="0"/>
              <a:t>คลิกเพื่อแก้ไขลักษณะของข้อความต้นแบบ</a:t>
            </a:r>
          </a:p>
          <a:p>
            <a:pPr lvl="1"/>
            <a:r>
              <a:rPr lang="th-TH" dirty="0"/>
              <a:t>คลิกเพื่อแก้ไขลักษณะของข้อความต้นแบบ</a:t>
            </a:r>
          </a:p>
          <a:p>
            <a:pPr marL="609570" marR="0" lvl="1" indent="0" algn="l" defTabSz="1219140" rtl="0" eaLnBrk="1" fontAlgn="auto" latinLnBrk="0" hangingPunct="1">
              <a:lnSpc>
                <a:spcPct val="100000"/>
              </a:lnSpc>
              <a:spcBef>
                <a:spcPct val="20000"/>
              </a:spcBef>
              <a:spcAft>
                <a:spcPts val="0"/>
              </a:spcAft>
              <a:buClrTx/>
              <a:buSzTx/>
              <a:buFont typeface="Arial" pitchFamily="34" charset="0"/>
              <a:buNone/>
              <a:tabLst/>
              <a:defRPr/>
            </a:pPr>
            <a:r>
              <a:rPr lang="th-TH" dirty="0"/>
              <a:t>คลิกเพื่อแก้ไขลักษณะของข้อความต้นแบบ</a:t>
            </a:r>
          </a:p>
        </p:txBody>
      </p:sp>
    </p:spTree>
    <p:extLst>
      <p:ext uri="{BB962C8B-B14F-4D97-AF65-F5344CB8AC3E}">
        <p14:creationId xmlns:p14="http://schemas.microsoft.com/office/powerpoint/2010/main" val="67724224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9_เค้าโครงแบบกำหนดเอง">
    <p:spTree>
      <p:nvGrpSpPr>
        <p:cNvPr id="1" name=""/>
        <p:cNvGrpSpPr/>
        <p:nvPr/>
      </p:nvGrpSpPr>
      <p:grpSpPr>
        <a:xfrm>
          <a:off x="0" y="0"/>
          <a:ext cx="0" cy="0"/>
          <a:chOff x="0" y="0"/>
          <a:chExt cx="0" cy="0"/>
        </a:xfrm>
      </p:grpSpPr>
      <p:grpSp>
        <p:nvGrpSpPr>
          <p:cNvPr id="6" name="กลุ่ม 5"/>
          <p:cNvGrpSpPr/>
          <p:nvPr userDrawn="1"/>
        </p:nvGrpSpPr>
        <p:grpSpPr>
          <a:xfrm>
            <a:off x="335361" y="356660"/>
            <a:ext cx="11425271" cy="6124221"/>
            <a:chOff x="251519" y="267494"/>
            <a:chExt cx="8568953" cy="4593166"/>
          </a:xfrm>
        </p:grpSpPr>
        <p:sp>
          <p:nvSpPr>
            <p:cNvPr id="7" name="สี่เหลี่ยมผืนผ้า 6"/>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8" name="กลุ่ม 7"/>
            <p:cNvGrpSpPr/>
            <p:nvPr userDrawn="1"/>
          </p:nvGrpSpPr>
          <p:grpSpPr>
            <a:xfrm>
              <a:off x="251519" y="267494"/>
              <a:ext cx="8568953" cy="4593166"/>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sp>
        <p:nvSpPr>
          <p:cNvPr id="2" name="ชื่อเรื่อง 1"/>
          <p:cNvSpPr>
            <a:spLocks noGrp="1"/>
          </p:cNvSpPr>
          <p:nvPr>
            <p:ph type="title"/>
          </p:nvPr>
        </p:nvSpPr>
        <p:spPr>
          <a:xfrm>
            <a:off x="605615" y="735491"/>
            <a:ext cx="10972800" cy="1143000"/>
          </a:xfrm>
          <a:prstGeom prst="rect">
            <a:avLst/>
          </a:prstGeom>
        </p:spPr>
        <p:txBody>
          <a:bodyPr>
            <a:normAutofit/>
          </a:bodyPr>
          <a:lstStyle>
            <a:lvl1pPr>
              <a:defRPr sz="4800"/>
            </a:lvl1pPr>
          </a:lstStyle>
          <a:p>
            <a:r>
              <a:rPr lang="th-TH" dirty="0"/>
              <a:t>คลิกเพื่อแก้ไขลักษณะชื่อเรื่องต้นแบบ</a:t>
            </a:r>
          </a:p>
        </p:txBody>
      </p:sp>
      <p:sp>
        <p:nvSpPr>
          <p:cNvPr id="3" name="ตัวแทนวันที่ 2"/>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11/03/66</a:t>
            </a:fld>
            <a:endParaRPr lang="th-TH">
              <a:solidFill>
                <a:prstClr val="black">
                  <a:tint val="75000"/>
                </a:prstClr>
              </a:solidFill>
            </a:endParaRPr>
          </a:p>
        </p:txBody>
      </p:sp>
      <p:sp>
        <p:nvSpPr>
          <p:cNvPr id="4" name="ตัวแทนท้ายกระดาษ 3"/>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5" name="ตัวแทนหมายเลขภาพนิ่ง 4"/>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grpSp>
        <p:nvGrpSpPr>
          <p:cNvPr id="57" name="กลุ่ม 56"/>
          <p:cNvGrpSpPr/>
          <p:nvPr userDrawn="1"/>
        </p:nvGrpSpPr>
        <p:grpSpPr>
          <a:xfrm>
            <a:off x="8618771" y="78329"/>
            <a:ext cx="3015709" cy="600000"/>
            <a:chOff x="3289945" y="3405879"/>
            <a:chExt cx="2261782" cy="450000"/>
          </a:xfrm>
        </p:grpSpPr>
        <p:sp>
          <p:nvSpPr>
            <p:cNvPr id="58" name="วงรี 57"/>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9" name="วงรี 58"/>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0" name="วงรี 59"/>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1" name="วงรี 60"/>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62" name="กลุ่ม 61"/>
          <p:cNvGrpSpPr/>
          <p:nvPr userDrawn="1"/>
        </p:nvGrpSpPr>
        <p:grpSpPr>
          <a:xfrm>
            <a:off x="-1447992" y="5752524"/>
            <a:ext cx="4005304" cy="2900781"/>
            <a:chOff x="-1085994" y="4314392"/>
            <a:chExt cx="3003978" cy="2175586"/>
          </a:xfrm>
        </p:grpSpPr>
        <p:sp>
          <p:nvSpPr>
            <p:cNvPr id="63" name="เมฆ 62"/>
            <p:cNvSpPr/>
            <p:nvPr/>
          </p:nvSpPr>
          <p:spPr>
            <a:xfrm rot="1140269" flipH="1">
              <a:off x="-1085994" y="4314392"/>
              <a:ext cx="3003978" cy="2175586"/>
            </a:xfrm>
            <a:prstGeom prst="cloud">
              <a:avLst/>
            </a:prstGeom>
            <a:solidFill>
              <a:schemeClr val="accent4">
                <a:lumMod val="60000"/>
                <a:lumOff val="40000"/>
              </a:schemeClr>
            </a:solidFill>
            <a:ln>
              <a:noFill/>
            </a:ln>
            <a:effectLst>
              <a:outerShdw blurRad="50800" dist="25400" algn="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64" name="รูปภาพ 6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26195">
              <a:off x="142099" y="4459669"/>
              <a:ext cx="373985" cy="398113"/>
            </a:xfrm>
            <a:prstGeom prst="rect">
              <a:avLst/>
            </a:prstGeom>
          </p:spPr>
        </p:pic>
        <p:pic>
          <p:nvPicPr>
            <p:cNvPr id="65" name="รูปภาพ 64"/>
            <p:cNvPicPr>
              <a:picLocks noChangeAspect="1"/>
            </p:cNvPicPr>
            <p:nvPr/>
          </p:nvPicPr>
          <p:blipFill rotWithShape="1">
            <a:blip r:embed="rId3" cstate="print">
              <a:extLst>
                <a:ext uri="{BEBA8EAE-BF5A-486C-A8C5-ECC9F3942E4B}">
                  <a14:imgProps xmlns:a14="http://schemas.microsoft.com/office/drawing/2010/main">
                    <a14:imgLayer r:embed="rId4">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766340" y="4856971"/>
              <a:ext cx="202448" cy="225000"/>
            </a:xfrm>
            <a:prstGeom prst="rect">
              <a:avLst/>
            </a:prstGeom>
          </p:spPr>
        </p:pic>
      </p:grpSp>
      <p:grpSp>
        <p:nvGrpSpPr>
          <p:cNvPr id="66" name="กลุ่ม 65"/>
          <p:cNvGrpSpPr/>
          <p:nvPr userDrawn="1"/>
        </p:nvGrpSpPr>
        <p:grpSpPr>
          <a:xfrm>
            <a:off x="-1723468" y="-1726009"/>
            <a:ext cx="4005304" cy="3202933"/>
            <a:chOff x="-1292601" y="-1294507"/>
            <a:chExt cx="3003978" cy="2402200"/>
          </a:xfrm>
        </p:grpSpPr>
        <p:sp>
          <p:nvSpPr>
            <p:cNvPr id="67" name="เมฆ 66"/>
            <p:cNvSpPr/>
            <p:nvPr/>
          </p:nvSpPr>
          <p:spPr>
            <a:xfrm rot="8398626" flipH="1">
              <a:off x="-1292601" y="-1294507"/>
              <a:ext cx="3003978" cy="2175586"/>
            </a:xfrm>
            <a:prstGeom prst="cloud">
              <a:avLst/>
            </a:prstGeom>
            <a:solidFill>
              <a:schemeClr val="accent4">
                <a:lumMod val="60000"/>
                <a:lumOff val="40000"/>
              </a:schemeClr>
            </a:solidFill>
            <a:ln>
              <a:noFill/>
            </a:ln>
            <a:effectLst>
              <a:outerShdw blurRad="50800" dist="25400" algn="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68" name="รูปภาพ 6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796950" flipH="1" flipV="1">
              <a:off x="175863" y="13552"/>
              <a:ext cx="1088830" cy="1094141"/>
            </a:xfrm>
            <a:prstGeom prst="rect">
              <a:avLst/>
            </a:prstGeom>
            <a:effectLst>
              <a:outerShdw blurRad="50800" dist="38100" dir="2700000" algn="tl" rotWithShape="0">
                <a:schemeClr val="accent4">
                  <a:alpha val="40000"/>
                </a:schemeClr>
              </a:outerShdw>
            </a:effectLst>
          </p:spPr>
        </p:pic>
        <p:pic>
          <p:nvPicPr>
            <p:cNvPr id="69" name="รูปภาพ 6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4568" y="79692"/>
              <a:ext cx="249423" cy="267763"/>
            </a:xfrm>
            <a:prstGeom prst="rect">
              <a:avLst/>
            </a:prstGeom>
          </p:spPr>
        </p:pic>
      </p:grpSp>
      <p:pic>
        <p:nvPicPr>
          <p:cNvPr id="70" name="รูปภาพ 69"/>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0425196" y="5863402"/>
            <a:ext cx="1710760" cy="978935"/>
          </a:xfrm>
          <a:prstGeom prst="rect">
            <a:avLst/>
          </a:prstGeom>
          <a:effectLst>
            <a:outerShdw blurRad="50800" dist="25400" algn="l" rotWithShape="0">
              <a:schemeClr val="accent4">
                <a:alpha val="40000"/>
              </a:schemeClr>
            </a:outerShdw>
          </a:effectLst>
        </p:spPr>
      </p:pic>
      <p:pic>
        <p:nvPicPr>
          <p:cNvPr id="71" name="รูปภาพ 70"/>
          <p:cNvPicPr>
            <a:picLocks noChangeAspect="1"/>
          </p:cNvPicPr>
          <p:nvPr userDrawn="1"/>
        </p:nvPicPr>
        <p:blipFill rotWithShape="1">
          <a:blip r:embed="rId3" cstate="print">
            <a:extLst>
              <a:ext uri="{BEBA8EAE-BF5A-486C-A8C5-ECC9F3942E4B}">
                <a14:imgProps xmlns:a14="http://schemas.microsoft.com/office/drawing/2010/main">
                  <a14:imgLayer r:embed="rId4">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11795725" y="5602920"/>
            <a:ext cx="269931" cy="300000"/>
          </a:xfrm>
          <a:prstGeom prst="rect">
            <a:avLst/>
          </a:prstGeom>
        </p:spPr>
      </p:pic>
    </p:spTree>
    <p:extLst>
      <p:ext uri="{BB962C8B-B14F-4D97-AF65-F5344CB8AC3E}">
        <p14:creationId xmlns:p14="http://schemas.microsoft.com/office/powerpoint/2010/main" val="423040879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10_เค้าโครงแบบกำหนดเอง">
    <p:spTree>
      <p:nvGrpSpPr>
        <p:cNvPr id="1" name=""/>
        <p:cNvGrpSpPr/>
        <p:nvPr/>
      </p:nvGrpSpPr>
      <p:grpSpPr>
        <a:xfrm>
          <a:off x="0" y="0"/>
          <a:ext cx="0" cy="0"/>
          <a:chOff x="0" y="0"/>
          <a:chExt cx="0" cy="0"/>
        </a:xfrm>
      </p:grpSpPr>
      <p:sp>
        <p:nvSpPr>
          <p:cNvPr id="57" name="สี่เหลี่ยมผืนผ้า 56"/>
          <p:cNvSpPr/>
          <p:nvPr userDrawn="1"/>
        </p:nvSpPr>
        <p:spPr>
          <a:xfrm>
            <a:off x="335360" y="356660"/>
            <a:ext cx="11425269" cy="61242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dirty="0">
              <a:ln>
                <a:noFill/>
              </a:ln>
              <a:solidFill>
                <a:prstClr val="white"/>
              </a:solidFill>
              <a:effectLst/>
              <a:uLnTx/>
              <a:uFillTx/>
              <a:latin typeface="FC Onigiri Outline"/>
              <a:ea typeface="+mn-ea"/>
              <a:cs typeface="FC Onigiri Outline"/>
            </a:endParaRPr>
          </a:p>
        </p:txBody>
      </p:sp>
      <p:grpSp>
        <p:nvGrpSpPr>
          <p:cNvPr id="58" name="กลุ่ม 57"/>
          <p:cNvGrpSpPr/>
          <p:nvPr userDrawn="1"/>
        </p:nvGrpSpPr>
        <p:grpSpPr>
          <a:xfrm>
            <a:off x="335361" y="356660"/>
            <a:ext cx="11425271" cy="6124221"/>
            <a:chOff x="-29030" y="17128"/>
            <a:chExt cx="9151241" cy="5109244"/>
          </a:xfrm>
        </p:grpSpPr>
        <p:grpSp>
          <p:nvGrpSpPr>
            <p:cNvPr id="59" name="กลุ่ม 58"/>
            <p:cNvGrpSpPr/>
            <p:nvPr/>
          </p:nvGrpSpPr>
          <p:grpSpPr>
            <a:xfrm>
              <a:off x="187436" y="17128"/>
              <a:ext cx="8652652" cy="5109244"/>
              <a:chOff x="187436" y="17128"/>
              <a:chExt cx="8652652" cy="5109244"/>
            </a:xfrm>
          </p:grpSpPr>
          <p:cxnSp>
            <p:nvCxnSpPr>
              <p:cNvPr id="7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9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9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9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9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60" name="กลุ่ม 59"/>
            <p:cNvGrpSpPr/>
            <p:nvPr/>
          </p:nvGrpSpPr>
          <p:grpSpPr>
            <a:xfrm>
              <a:off x="-29030" y="263553"/>
              <a:ext cx="9151241" cy="4703748"/>
              <a:chOff x="-29030" y="263553"/>
              <a:chExt cx="9151241" cy="4703748"/>
            </a:xfrm>
          </p:grpSpPr>
          <p:cxnSp>
            <p:nvCxnSpPr>
              <p:cNvPr id="6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nvGrpSpPr>
          <p:cNvPr id="94" name="กลุ่ม 93"/>
          <p:cNvGrpSpPr/>
          <p:nvPr userDrawn="1"/>
        </p:nvGrpSpPr>
        <p:grpSpPr>
          <a:xfrm>
            <a:off x="3525912" y="1875263"/>
            <a:ext cx="5140179" cy="2252071"/>
            <a:chOff x="2205592" y="313868"/>
            <a:chExt cx="4637366" cy="1229602"/>
          </a:xfrm>
        </p:grpSpPr>
        <p:sp>
          <p:nvSpPr>
            <p:cNvPr id="95" name="TextBox 94"/>
            <p:cNvSpPr txBox="1"/>
            <p:nvPr/>
          </p:nvSpPr>
          <p:spPr>
            <a:xfrm>
              <a:off x="2205592" y="343141"/>
              <a:ext cx="4599337" cy="1200329"/>
            </a:xfrm>
            <a:prstGeom prst="rect">
              <a:avLst/>
            </a:prstGeom>
            <a:noFill/>
          </p:spPr>
          <p:txBody>
            <a:bodyPr wrap="none" rtlCol="0">
              <a:prstTxWarp prst="textArchUp">
                <a:avLst/>
              </a:prstTxWarp>
              <a:spAutoFit/>
            </a:bodyPr>
            <a:lstStyle/>
            <a:p>
              <a:pPr marL="0" marR="0" lvl="0" indent="0" algn="ctr" defTabSz="121914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0" normalizeH="0" baseline="0" noProof="0" dirty="0">
                  <a:ln>
                    <a:noFill/>
                  </a:ln>
                  <a:solidFill>
                    <a:srgbClr val="8F77AD"/>
                  </a:solidFill>
                  <a:effectLst/>
                  <a:uLnTx/>
                  <a:uFillTx/>
                  <a:latin typeface="milk tea Med" pitchFamily="2" charset="-34"/>
                  <a:ea typeface="+mn-ea"/>
                  <a:cs typeface="milk tea Med" pitchFamily="2" charset="-34"/>
                </a:rPr>
                <a:t>THANK YOU</a:t>
              </a:r>
            </a:p>
          </p:txBody>
        </p:sp>
        <p:sp>
          <p:nvSpPr>
            <p:cNvPr id="96" name="TextBox 95"/>
            <p:cNvSpPr txBox="1"/>
            <p:nvPr/>
          </p:nvSpPr>
          <p:spPr>
            <a:xfrm>
              <a:off x="2243621" y="313868"/>
              <a:ext cx="4599337" cy="1200329"/>
            </a:xfrm>
            <a:prstGeom prst="rect">
              <a:avLst/>
            </a:prstGeom>
            <a:noFill/>
          </p:spPr>
          <p:txBody>
            <a:bodyPr wrap="none" rtlCol="0">
              <a:prstTxWarp prst="textArchUp">
                <a:avLst/>
              </a:prstTxWarp>
              <a:spAutoFit/>
            </a:bodyPr>
            <a:lstStyle/>
            <a:p>
              <a:pPr marL="0" marR="0" lvl="0" indent="0" algn="ctr" defTabSz="121914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0" normalizeH="0" baseline="0" noProof="0" dirty="0">
                  <a:ln>
                    <a:noFill/>
                  </a:ln>
                  <a:solidFill>
                    <a:srgbClr val="FFD44B"/>
                  </a:solidFill>
                  <a:effectLst/>
                  <a:uLnTx/>
                  <a:uFillTx/>
                  <a:latin typeface="milk tea Med" pitchFamily="2" charset="-34"/>
                  <a:ea typeface="+mn-ea"/>
                  <a:cs typeface="milk tea Med" pitchFamily="2" charset="-34"/>
                </a:rPr>
                <a:t>THANK YOU</a:t>
              </a:r>
            </a:p>
          </p:txBody>
        </p:sp>
      </p:grpSp>
      <p:grpSp>
        <p:nvGrpSpPr>
          <p:cNvPr id="97" name="กลุ่ม 96"/>
          <p:cNvGrpSpPr/>
          <p:nvPr userDrawn="1"/>
        </p:nvGrpSpPr>
        <p:grpSpPr>
          <a:xfrm>
            <a:off x="8366604" y="-4045709"/>
            <a:ext cx="1139859" cy="3468232"/>
            <a:chOff x="7440136" y="733697"/>
            <a:chExt cx="854894" cy="2601174"/>
          </a:xfrm>
        </p:grpSpPr>
        <p:sp>
          <p:nvSpPr>
            <p:cNvPr id="98" name="รูปแบบอิสระ 97"/>
            <p:cNvSpPr/>
            <p:nvPr/>
          </p:nvSpPr>
          <p:spPr>
            <a:xfrm>
              <a:off x="7799259" y="1667435"/>
              <a:ext cx="215253" cy="1667436"/>
            </a:xfrm>
            <a:custGeom>
              <a:avLst/>
              <a:gdLst>
                <a:gd name="connsiteX0" fmla="*/ 71753 w 215253"/>
                <a:gd name="connsiteY0" fmla="*/ 0 h 1667436"/>
                <a:gd name="connsiteX1" fmla="*/ 197259 w 215253"/>
                <a:gd name="connsiteY1" fmla="*/ 376518 h 1667436"/>
                <a:gd name="connsiteX2" fmla="*/ 35 w 215253"/>
                <a:gd name="connsiteY2" fmla="*/ 824753 h 1667436"/>
                <a:gd name="connsiteX3" fmla="*/ 215188 w 215253"/>
                <a:gd name="connsiteY3" fmla="*/ 1344706 h 1667436"/>
                <a:gd name="connsiteX4" fmla="*/ 17965 w 215253"/>
                <a:gd name="connsiteY4" fmla="*/ 1667436 h 16674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253" h="1667436">
                  <a:moveTo>
                    <a:pt x="71753" y="0"/>
                  </a:moveTo>
                  <a:cubicBezTo>
                    <a:pt x="140482" y="119529"/>
                    <a:pt x="209212" y="239059"/>
                    <a:pt x="197259" y="376518"/>
                  </a:cubicBezTo>
                  <a:cubicBezTo>
                    <a:pt x="185306" y="513977"/>
                    <a:pt x="-2953" y="663388"/>
                    <a:pt x="35" y="824753"/>
                  </a:cubicBezTo>
                  <a:cubicBezTo>
                    <a:pt x="3023" y="986118"/>
                    <a:pt x="212200" y="1204259"/>
                    <a:pt x="215188" y="1344706"/>
                  </a:cubicBezTo>
                  <a:cubicBezTo>
                    <a:pt x="218176" y="1485153"/>
                    <a:pt x="118070" y="1576294"/>
                    <a:pt x="17965" y="1667436"/>
                  </a:cubicBezTo>
                </a:path>
              </a:pathLst>
            </a:custGeom>
            <a:ln>
              <a:solidFill>
                <a:schemeClr val="accent2">
                  <a:lumMod val="40000"/>
                  <a:lumOff val="6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black"/>
                </a:solidFill>
                <a:effectLst/>
                <a:uLnTx/>
                <a:uFillTx/>
                <a:latin typeface="FC Onigiri Outline"/>
                <a:ea typeface="+mn-ea"/>
                <a:cs typeface="FC Onigiri Outline"/>
              </a:endParaRPr>
            </a:p>
          </p:txBody>
        </p:sp>
        <p:grpSp>
          <p:nvGrpSpPr>
            <p:cNvPr id="99" name="กลุ่ม 98"/>
            <p:cNvGrpSpPr/>
            <p:nvPr/>
          </p:nvGrpSpPr>
          <p:grpSpPr>
            <a:xfrm>
              <a:off x="7440136" y="733697"/>
              <a:ext cx="854894" cy="956811"/>
              <a:chOff x="7340993" y="492494"/>
              <a:chExt cx="1113723" cy="1253001"/>
            </a:xfrm>
          </p:grpSpPr>
          <p:sp>
            <p:nvSpPr>
              <p:cNvPr id="100" name="หัวใจ 99"/>
              <p:cNvSpPr/>
              <p:nvPr/>
            </p:nvSpPr>
            <p:spPr>
              <a:xfrm rot="10800000">
                <a:off x="7812360" y="1601479"/>
                <a:ext cx="144016" cy="144016"/>
              </a:xfrm>
              <a:prstGeom prst="heart">
                <a:avLst/>
              </a:prstGeom>
              <a:solidFill>
                <a:srgbClr val="FFBD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1" name="วงรี 100"/>
              <p:cNvSpPr/>
              <p:nvPr/>
            </p:nvSpPr>
            <p:spPr>
              <a:xfrm>
                <a:off x="7340993" y="492494"/>
                <a:ext cx="1113723" cy="1149794"/>
              </a:xfrm>
              <a:prstGeom prst="ellipse">
                <a:avLst/>
              </a:prstGeom>
              <a:solidFill>
                <a:srgbClr val="FFE5E5"/>
              </a:solidFill>
              <a:ln>
                <a:noFill/>
              </a:ln>
              <a:effectLst>
                <a:innerShdw blurRad="63500" dist="190500" dir="2700000">
                  <a:srgbClr val="FFBDBD">
                    <a:alpha val="49804"/>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2" name="หัวใจ 101"/>
              <p:cNvSpPr/>
              <p:nvPr/>
            </p:nvSpPr>
            <p:spPr>
              <a:xfrm>
                <a:off x="7543546" y="788684"/>
                <a:ext cx="202552" cy="169528"/>
              </a:xfrm>
              <a:prstGeom prst="hear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3" name="วงรี 102"/>
              <p:cNvSpPr/>
              <p:nvPr/>
            </p:nvSpPr>
            <p:spPr>
              <a:xfrm>
                <a:off x="7599822" y="1040630"/>
                <a:ext cx="90000" cy="9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grpSp>
        <p:nvGrpSpPr>
          <p:cNvPr id="104" name="กลุ่ม 103"/>
          <p:cNvGrpSpPr/>
          <p:nvPr userDrawn="1"/>
        </p:nvGrpSpPr>
        <p:grpSpPr>
          <a:xfrm>
            <a:off x="1826809" y="-4536476"/>
            <a:ext cx="1139859" cy="3729271"/>
            <a:chOff x="7440136" y="733697"/>
            <a:chExt cx="854894" cy="2601174"/>
          </a:xfrm>
        </p:grpSpPr>
        <p:sp>
          <p:nvSpPr>
            <p:cNvPr id="105" name="รูปแบบอิสระ 104"/>
            <p:cNvSpPr/>
            <p:nvPr/>
          </p:nvSpPr>
          <p:spPr>
            <a:xfrm>
              <a:off x="7799259" y="1667435"/>
              <a:ext cx="215253" cy="1667436"/>
            </a:xfrm>
            <a:custGeom>
              <a:avLst/>
              <a:gdLst>
                <a:gd name="connsiteX0" fmla="*/ 71753 w 215253"/>
                <a:gd name="connsiteY0" fmla="*/ 0 h 1667436"/>
                <a:gd name="connsiteX1" fmla="*/ 197259 w 215253"/>
                <a:gd name="connsiteY1" fmla="*/ 376518 h 1667436"/>
                <a:gd name="connsiteX2" fmla="*/ 35 w 215253"/>
                <a:gd name="connsiteY2" fmla="*/ 824753 h 1667436"/>
                <a:gd name="connsiteX3" fmla="*/ 215188 w 215253"/>
                <a:gd name="connsiteY3" fmla="*/ 1344706 h 1667436"/>
                <a:gd name="connsiteX4" fmla="*/ 17965 w 215253"/>
                <a:gd name="connsiteY4" fmla="*/ 1667436 h 16674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253" h="1667436">
                  <a:moveTo>
                    <a:pt x="71753" y="0"/>
                  </a:moveTo>
                  <a:cubicBezTo>
                    <a:pt x="140482" y="119529"/>
                    <a:pt x="209212" y="239059"/>
                    <a:pt x="197259" y="376518"/>
                  </a:cubicBezTo>
                  <a:cubicBezTo>
                    <a:pt x="185306" y="513977"/>
                    <a:pt x="-2953" y="663388"/>
                    <a:pt x="35" y="824753"/>
                  </a:cubicBezTo>
                  <a:cubicBezTo>
                    <a:pt x="3023" y="986118"/>
                    <a:pt x="212200" y="1204259"/>
                    <a:pt x="215188" y="1344706"/>
                  </a:cubicBezTo>
                  <a:cubicBezTo>
                    <a:pt x="218176" y="1485153"/>
                    <a:pt x="118070" y="1576294"/>
                    <a:pt x="17965" y="1667436"/>
                  </a:cubicBezTo>
                </a:path>
              </a:pathLst>
            </a:custGeom>
            <a:ln>
              <a:solidFill>
                <a:srgbClr val="A8C7CC"/>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black"/>
                </a:solidFill>
                <a:effectLst/>
                <a:uLnTx/>
                <a:uFillTx/>
                <a:latin typeface="FC Onigiri Outline"/>
                <a:ea typeface="+mn-ea"/>
                <a:cs typeface="FC Onigiri Outline"/>
              </a:endParaRPr>
            </a:p>
          </p:txBody>
        </p:sp>
        <p:grpSp>
          <p:nvGrpSpPr>
            <p:cNvPr id="106" name="กลุ่ม 105"/>
            <p:cNvGrpSpPr/>
            <p:nvPr/>
          </p:nvGrpSpPr>
          <p:grpSpPr>
            <a:xfrm>
              <a:off x="7440136" y="733697"/>
              <a:ext cx="854894" cy="956811"/>
              <a:chOff x="7340993" y="492494"/>
              <a:chExt cx="1113723" cy="1253001"/>
            </a:xfrm>
          </p:grpSpPr>
          <p:sp>
            <p:nvSpPr>
              <p:cNvPr id="107" name="หัวใจ 106"/>
              <p:cNvSpPr/>
              <p:nvPr/>
            </p:nvSpPr>
            <p:spPr>
              <a:xfrm rot="10800000">
                <a:off x="7812360" y="1601479"/>
                <a:ext cx="144016" cy="144016"/>
              </a:xfrm>
              <a:prstGeom prst="heart">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8" name="วงรี 107"/>
              <p:cNvSpPr/>
              <p:nvPr/>
            </p:nvSpPr>
            <p:spPr>
              <a:xfrm>
                <a:off x="7340993" y="492494"/>
                <a:ext cx="1113723" cy="1149794"/>
              </a:xfrm>
              <a:prstGeom prst="ellipse">
                <a:avLst/>
              </a:prstGeom>
              <a:solidFill>
                <a:srgbClr val="B8D2D6"/>
              </a:solidFill>
              <a:ln>
                <a:noFill/>
              </a:ln>
              <a:effectLst>
                <a:innerShdw blurRad="63500" dist="190500" dir="2700000">
                  <a:schemeClr val="accent5">
                    <a:lumMod val="60000"/>
                    <a:lumOff val="40000"/>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9" name="หัวใจ 108"/>
              <p:cNvSpPr/>
              <p:nvPr/>
            </p:nvSpPr>
            <p:spPr>
              <a:xfrm>
                <a:off x="7543546" y="788684"/>
                <a:ext cx="202552" cy="169528"/>
              </a:xfrm>
              <a:prstGeom prst="hear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10" name="วงรี 109"/>
              <p:cNvSpPr/>
              <p:nvPr/>
            </p:nvSpPr>
            <p:spPr>
              <a:xfrm>
                <a:off x="7599822" y="1040630"/>
                <a:ext cx="90000" cy="9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grpSp>
        <p:nvGrpSpPr>
          <p:cNvPr id="111" name="กลุ่ม 110"/>
          <p:cNvGrpSpPr/>
          <p:nvPr userDrawn="1"/>
        </p:nvGrpSpPr>
        <p:grpSpPr>
          <a:xfrm>
            <a:off x="405609" y="56659"/>
            <a:ext cx="3015709" cy="600000"/>
            <a:chOff x="3289945" y="3405879"/>
            <a:chExt cx="2261782" cy="450000"/>
          </a:xfrm>
        </p:grpSpPr>
        <p:sp>
          <p:nvSpPr>
            <p:cNvPr id="112" name="วงรี 111"/>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13" name="วงรี 112"/>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14" name="วงรี 113"/>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15" name="วงรี 114"/>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pic>
        <p:nvPicPr>
          <p:cNvPr id="116" name="รูปภาพ 11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039138" y="2400698"/>
            <a:ext cx="1757561" cy="3889513"/>
          </a:xfrm>
          <a:prstGeom prst="rect">
            <a:avLst/>
          </a:prstGeom>
        </p:spPr>
      </p:pic>
      <p:pic>
        <p:nvPicPr>
          <p:cNvPr id="117" name="รูปภาพ 11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2486614" flipH="1">
            <a:off x="10260988" y="5090977"/>
            <a:ext cx="2023933" cy="2033807"/>
          </a:xfrm>
          <a:prstGeom prst="rect">
            <a:avLst/>
          </a:prstGeom>
          <a:effectLst>
            <a:outerShdw blurRad="50800" dist="38100" dir="2700000" algn="tl" rotWithShape="0">
              <a:schemeClr val="accent4">
                <a:alpha val="40000"/>
              </a:schemeClr>
            </a:outerShdw>
          </a:effectLst>
        </p:spPr>
      </p:pic>
      <p:sp>
        <p:nvSpPr>
          <p:cNvPr id="118" name="คำบรรยายภาพแบบเมฆ 1"/>
          <p:cNvSpPr/>
          <p:nvPr userDrawn="1"/>
        </p:nvSpPr>
        <p:spPr>
          <a:xfrm>
            <a:off x="2258500" y="3268809"/>
            <a:ext cx="3015937" cy="1399976"/>
          </a:xfrm>
          <a:custGeom>
            <a:avLst/>
            <a:gdLst>
              <a:gd name="connsiteX0" fmla="*/ 3900 w 43200"/>
              <a:gd name="connsiteY0" fmla="*/ 14370 h 43200"/>
              <a:gd name="connsiteX1" fmla="*/ 5623 w 43200"/>
              <a:gd name="connsiteY1" fmla="*/ 6907 h 43200"/>
              <a:gd name="connsiteX2" fmla="*/ 14005 w 43200"/>
              <a:gd name="connsiteY2" fmla="*/ 5202 h 43200"/>
              <a:gd name="connsiteX3" fmla="*/ 22456 w 43200"/>
              <a:gd name="connsiteY3" fmla="*/ 3432 h 43200"/>
              <a:gd name="connsiteX4" fmla="*/ 25749 w 43200"/>
              <a:gd name="connsiteY4" fmla="*/ 200 h 43200"/>
              <a:gd name="connsiteX5" fmla="*/ 29833 w 43200"/>
              <a:gd name="connsiteY5" fmla="*/ 2481 h 43200"/>
              <a:gd name="connsiteX6" fmla="*/ 35463 w 43200"/>
              <a:gd name="connsiteY6" fmla="*/ 690 h 43200"/>
              <a:gd name="connsiteX7" fmla="*/ 38318 w 43200"/>
              <a:gd name="connsiteY7" fmla="*/ 5576 h 43200"/>
              <a:gd name="connsiteX8" fmla="*/ 41982 w 43200"/>
              <a:gd name="connsiteY8" fmla="*/ 10318 h 43200"/>
              <a:gd name="connsiteX9" fmla="*/ 41818 w 43200"/>
              <a:gd name="connsiteY9" fmla="*/ 15460 h 43200"/>
              <a:gd name="connsiteX10" fmla="*/ 43016 w 43200"/>
              <a:gd name="connsiteY10" fmla="*/ 23322 h 43200"/>
              <a:gd name="connsiteX11" fmla="*/ 37404 w 43200"/>
              <a:gd name="connsiteY11" fmla="*/ 30204 h 43200"/>
              <a:gd name="connsiteX12" fmla="*/ 35395 w 43200"/>
              <a:gd name="connsiteY12" fmla="*/ 36101 h 43200"/>
              <a:gd name="connsiteX13" fmla="*/ 28555 w 43200"/>
              <a:gd name="connsiteY13" fmla="*/ 36815 h 43200"/>
              <a:gd name="connsiteX14" fmla="*/ 23667 w 43200"/>
              <a:gd name="connsiteY14" fmla="*/ 43106 h 43200"/>
              <a:gd name="connsiteX15" fmla="*/ 16480 w 43200"/>
              <a:gd name="connsiteY15" fmla="*/ 39266 h 43200"/>
              <a:gd name="connsiteX16" fmla="*/ 5804 w 43200"/>
              <a:gd name="connsiteY16" fmla="*/ 35472 h 43200"/>
              <a:gd name="connsiteX17" fmla="*/ 1110 w 43200"/>
              <a:gd name="connsiteY17" fmla="*/ 31250 h 43200"/>
              <a:gd name="connsiteX18" fmla="*/ 2113 w 43200"/>
              <a:gd name="connsiteY18" fmla="*/ 25551 h 43200"/>
              <a:gd name="connsiteX19" fmla="*/ -5 w 43200"/>
              <a:gd name="connsiteY19" fmla="*/ 19704 h 43200"/>
              <a:gd name="connsiteX20" fmla="*/ 3863 w 43200"/>
              <a:gd name="connsiteY20" fmla="*/ 14507 h 43200"/>
              <a:gd name="connsiteX21" fmla="*/ 3900 w 43200"/>
              <a:gd name="connsiteY21" fmla="*/ 14370 h 43200"/>
              <a:gd name="connsiteX0" fmla="*/ 2260371 w 1897956"/>
              <a:gd name="connsiteY0" fmla="*/ 1025461 h 1000313"/>
              <a:gd name="connsiteX1" fmla="*/ 2232585 w 1897956"/>
              <a:gd name="connsiteY1" fmla="*/ 1053247 h 1000313"/>
              <a:gd name="connsiteX2" fmla="*/ 2204799 w 1897956"/>
              <a:gd name="connsiteY2" fmla="*/ 1025461 h 1000313"/>
              <a:gd name="connsiteX3" fmla="*/ 2232585 w 1897956"/>
              <a:gd name="connsiteY3" fmla="*/ 997675 h 1000313"/>
              <a:gd name="connsiteX4" fmla="*/ 2260371 w 1897956"/>
              <a:gd name="connsiteY4" fmla="*/ 1025461 h 1000313"/>
              <a:gd name="connsiteX0" fmla="*/ 2127283 w 1897956"/>
              <a:gd name="connsiteY0" fmla="*/ 959624 h 1000313"/>
              <a:gd name="connsiteX1" fmla="*/ 2071710 w 1897956"/>
              <a:gd name="connsiteY1" fmla="*/ 1015197 h 1000313"/>
              <a:gd name="connsiteX2" fmla="*/ 2016137 w 1897956"/>
              <a:gd name="connsiteY2" fmla="*/ 959624 h 1000313"/>
              <a:gd name="connsiteX3" fmla="*/ 2071710 w 1897956"/>
              <a:gd name="connsiteY3" fmla="*/ 904051 h 1000313"/>
              <a:gd name="connsiteX4" fmla="*/ 2127283 w 1897956"/>
              <a:gd name="connsiteY4" fmla="*/ 959624 h 1000313"/>
              <a:gd name="connsiteX0" fmla="*/ 1942762 w 1897956"/>
              <a:gd name="connsiteY0" fmla="*/ 872739 h 1000313"/>
              <a:gd name="connsiteX1" fmla="*/ 1859403 w 1897956"/>
              <a:gd name="connsiteY1" fmla="*/ 956098 h 1000313"/>
              <a:gd name="connsiteX2" fmla="*/ 1776044 w 1897956"/>
              <a:gd name="connsiteY2" fmla="*/ 872739 h 1000313"/>
              <a:gd name="connsiteX3" fmla="*/ 1859403 w 1897956"/>
              <a:gd name="connsiteY3" fmla="*/ 789380 h 1000313"/>
              <a:gd name="connsiteX4" fmla="*/ 1942762 w 1897956"/>
              <a:gd name="connsiteY4" fmla="*/ 872739 h 1000313"/>
              <a:gd name="connsiteX0" fmla="*/ 4693 w 43200"/>
              <a:gd name="connsiteY0" fmla="*/ 26177 h 43200"/>
              <a:gd name="connsiteX1" fmla="*/ 2160 w 43200"/>
              <a:gd name="connsiteY1" fmla="*/ 25380 h 43200"/>
              <a:gd name="connsiteX2" fmla="*/ 6928 w 43200"/>
              <a:gd name="connsiteY2" fmla="*/ 34899 h 43200"/>
              <a:gd name="connsiteX3" fmla="*/ 5820 w 43200"/>
              <a:gd name="connsiteY3" fmla="*/ 35280 h 43200"/>
              <a:gd name="connsiteX4" fmla="*/ 16478 w 43200"/>
              <a:gd name="connsiteY4" fmla="*/ 39090 h 43200"/>
              <a:gd name="connsiteX5" fmla="*/ 15810 w 43200"/>
              <a:gd name="connsiteY5" fmla="*/ 37350 h 43200"/>
              <a:gd name="connsiteX6" fmla="*/ 28827 w 43200"/>
              <a:gd name="connsiteY6" fmla="*/ 34751 h 43200"/>
              <a:gd name="connsiteX7" fmla="*/ 28560 w 43200"/>
              <a:gd name="connsiteY7" fmla="*/ 36660 h 43200"/>
              <a:gd name="connsiteX8" fmla="*/ 34129 w 43200"/>
              <a:gd name="connsiteY8" fmla="*/ 22954 h 43200"/>
              <a:gd name="connsiteX9" fmla="*/ 37380 w 43200"/>
              <a:gd name="connsiteY9" fmla="*/ 30090 h 43200"/>
              <a:gd name="connsiteX10" fmla="*/ 41798 w 43200"/>
              <a:gd name="connsiteY10" fmla="*/ 15354 h 43200"/>
              <a:gd name="connsiteX11" fmla="*/ 40350 w 43200"/>
              <a:gd name="connsiteY11" fmla="*/ 18030 h 43200"/>
              <a:gd name="connsiteX12" fmla="*/ 38324 w 43200"/>
              <a:gd name="connsiteY12" fmla="*/ 5426 h 43200"/>
              <a:gd name="connsiteX13" fmla="*/ 38400 w 43200"/>
              <a:gd name="connsiteY13" fmla="*/ 6690 h 43200"/>
              <a:gd name="connsiteX14" fmla="*/ 29078 w 43200"/>
              <a:gd name="connsiteY14" fmla="*/ 3952 h 43200"/>
              <a:gd name="connsiteX15" fmla="*/ 29820 w 43200"/>
              <a:gd name="connsiteY15" fmla="*/ 2340 h 43200"/>
              <a:gd name="connsiteX16" fmla="*/ 22141 w 43200"/>
              <a:gd name="connsiteY16" fmla="*/ 4720 h 43200"/>
              <a:gd name="connsiteX17" fmla="*/ 22500 w 43200"/>
              <a:gd name="connsiteY17" fmla="*/ 3330 h 43200"/>
              <a:gd name="connsiteX18" fmla="*/ 14000 w 43200"/>
              <a:gd name="connsiteY18" fmla="*/ 5192 h 43200"/>
              <a:gd name="connsiteX19" fmla="*/ 15300 w 43200"/>
              <a:gd name="connsiteY19" fmla="*/ 6540 h 43200"/>
              <a:gd name="connsiteX20" fmla="*/ 4127 w 43200"/>
              <a:gd name="connsiteY20" fmla="*/ 15789 h 43200"/>
              <a:gd name="connsiteX21" fmla="*/ 3900 w 43200"/>
              <a:gd name="connsiteY21" fmla="*/ 14370 h 43200"/>
              <a:gd name="connsiteX0" fmla="*/ 3936 w 51485"/>
              <a:gd name="connsiteY0" fmla="*/ 14229 h 45345"/>
              <a:gd name="connsiteX1" fmla="*/ 5659 w 51485"/>
              <a:gd name="connsiteY1" fmla="*/ 6766 h 45345"/>
              <a:gd name="connsiteX2" fmla="*/ 14041 w 51485"/>
              <a:gd name="connsiteY2" fmla="*/ 5061 h 45345"/>
              <a:gd name="connsiteX3" fmla="*/ 22492 w 51485"/>
              <a:gd name="connsiteY3" fmla="*/ 3291 h 45345"/>
              <a:gd name="connsiteX4" fmla="*/ 25785 w 51485"/>
              <a:gd name="connsiteY4" fmla="*/ 59 h 45345"/>
              <a:gd name="connsiteX5" fmla="*/ 29869 w 51485"/>
              <a:gd name="connsiteY5" fmla="*/ 2340 h 45345"/>
              <a:gd name="connsiteX6" fmla="*/ 35499 w 51485"/>
              <a:gd name="connsiteY6" fmla="*/ 549 h 45345"/>
              <a:gd name="connsiteX7" fmla="*/ 38354 w 51485"/>
              <a:gd name="connsiteY7" fmla="*/ 5435 h 45345"/>
              <a:gd name="connsiteX8" fmla="*/ 42018 w 51485"/>
              <a:gd name="connsiteY8" fmla="*/ 10177 h 45345"/>
              <a:gd name="connsiteX9" fmla="*/ 41854 w 51485"/>
              <a:gd name="connsiteY9" fmla="*/ 15319 h 45345"/>
              <a:gd name="connsiteX10" fmla="*/ 43052 w 51485"/>
              <a:gd name="connsiteY10" fmla="*/ 23181 h 45345"/>
              <a:gd name="connsiteX11" fmla="*/ 37440 w 51485"/>
              <a:gd name="connsiteY11" fmla="*/ 30063 h 45345"/>
              <a:gd name="connsiteX12" fmla="*/ 35431 w 51485"/>
              <a:gd name="connsiteY12" fmla="*/ 35960 h 45345"/>
              <a:gd name="connsiteX13" fmla="*/ 28591 w 51485"/>
              <a:gd name="connsiteY13" fmla="*/ 36674 h 45345"/>
              <a:gd name="connsiteX14" fmla="*/ 23703 w 51485"/>
              <a:gd name="connsiteY14" fmla="*/ 42965 h 45345"/>
              <a:gd name="connsiteX15" fmla="*/ 16516 w 51485"/>
              <a:gd name="connsiteY15" fmla="*/ 39125 h 45345"/>
              <a:gd name="connsiteX16" fmla="*/ 5840 w 51485"/>
              <a:gd name="connsiteY16" fmla="*/ 35331 h 45345"/>
              <a:gd name="connsiteX17" fmla="*/ 1146 w 51485"/>
              <a:gd name="connsiteY17" fmla="*/ 31109 h 45345"/>
              <a:gd name="connsiteX18" fmla="*/ 2149 w 51485"/>
              <a:gd name="connsiteY18" fmla="*/ 25410 h 45345"/>
              <a:gd name="connsiteX19" fmla="*/ 31 w 51485"/>
              <a:gd name="connsiteY19" fmla="*/ 19563 h 45345"/>
              <a:gd name="connsiteX20" fmla="*/ 3899 w 51485"/>
              <a:gd name="connsiteY20" fmla="*/ 14366 h 45345"/>
              <a:gd name="connsiteX21" fmla="*/ 3936 w 51485"/>
              <a:gd name="connsiteY21" fmla="*/ 14229 h 45345"/>
              <a:gd name="connsiteX0" fmla="*/ 2261953 w 2261953"/>
              <a:gd name="connsiteY0" fmla="*/ 1022196 h 1049982"/>
              <a:gd name="connsiteX1" fmla="*/ 2234167 w 2261953"/>
              <a:gd name="connsiteY1" fmla="*/ 1049982 h 1049982"/>
              <a:gd name="connsiteX2" fmla="*/ 2206381 w 2261953"/>
              <a:gd name="connsiteY2" fmla="*/ 1022196 h 1049982"/>
              <a:gd name="connsiteX3" fmla="*/ 2234167 w 2261953"/>
              <a:gd name="connsiteY3" fmla="*/ 994410 h 1049982"/>
              <a:gd name="connsiteX4" fmla="*/ 2261953 w 2261953"/>
              <a:gd name="connsiteY4" fmla="*/ 1022196 h 1049982"/>
              <a:gd name="connsiteX0" fmla="*/ 2128865 w 2261953"/>
              <a:gd name="connsiteY0" fmla="*/ 956359 h 1049982"/>
              <a:gd name="connsiteX1" fmla="*/ 2073292 w 2261953"/>
              <a:gd name="connsiteY1" fmla="*/ 1011932 h 1049982"/>
              <a:gd name="connsiteX2" fmla="*/ 2017719 w 2261953"/>
              <a:gd name="connsiteY2" fmla="*/ 956359 h 1049982"/>
              <a:gd name="connsiteX3" fmla="*/ 2073292 w 2261953"/>
              <a:gd name="connsiteY3" fmla="*/ 900786 h 1049982"/>
              <a:gd name="connsiteX4" fmla="*/ 2128865 w 2261953"/>
              <a:gd name="connsiteY4" fmla="*/ 956359 h 1049982"/>
              <a:gd name="connsiteX0" fmla="*/ 1944344 w 2261953"/>
              <a:gd name="connsiteY0" fmla="*/ 869474 h 1049982"/>
              <a:gd name="connsiteX1" fmla="*/ 1860985 w 2261953"/>
              <a:gd name="connsiteY1" fmla="*/ 952833 h 1049982"/>
              <a:gd name="connsiteX2" fmla="*/ 1777626 w 2261953"/>
              <a:gd name="connsiteY2" fmla="*/ 869474 h 1049982"/>
              <a:gd name="connsiteX3" fmla="*/ 1860985 w 2261953"/>
              <a:gd name="connsiteY3" fmla="*/ 786115 h 1049982"/>
              <a:gd name="connsiteX4" fmla="*/ 1944344 w 2261953"/>
              <a:gd name="connsiteY4" fmla="*/ 869474 h 1049982"/>
              <a:gd name="connsiteX0" fmla="*/ 4729 w 51485"/>
              <a:gd name="connsiteY0" fmla="*/ 26036 h 45345"/>
              <a:gd name="connsiteX1" fmla="*/ 2196 w 51485"/>
              <a:gd name="connsiteY1" fmla="*/ 25239 h 45345"/>
              <a:gd name="connsiteX2" fmla="*/ 6964 w 51485"/>
              <a:gd name="connsiteY2" fmla="*/ 34758 h 45345"/>
              <a:gd name="connsiteX3" fmla="*/ 5856 w 51485"/>
              <a:gd name="connsiteY3" fmla="*/ 35139 h 45345"/>
              <a:gd name="connsiteX4" fmla="*/ 16514 w 51485"/>
              <a:gd name="connsiteY4" fmla="*/ 38949 h 45345"/>
              <a:gd name="connsiteX5" fmla="*/ 15846 w 51485"/>
              <a:gd name="connsiteY5" fmla="*/ 37209 h 45345"/>
              <a:gd name="connsiteX6" fmla="*/ 28863 w 51485"/>
              <a:gd name="connsiteY6" fmla="*/ 34610 h 45345"/>
              <a:gd name="connsiteX7" fmla="*/ 28596 w 51485"/>
              <a:gd name="connsiteY7" fmla="*/ 36519 h 45345"/>
              <a:gd name="connsiteX8" fmla="*/ 41834 w 51485"/>
              <a:gd name="connsiteY8" fmla="*/ 15213 h 45345"/>
              <a:gd name="connsiteX9" fmla="*/ 40386 w 51485"/>
              <a:gd name="connsiteY9" fmla="*/ 17889 h 45345"/>
              <a:gd name="connsiteX10" fmla="*/ 38360 w 51485"/>
              <a:gd name="connsiteY10" fmla="*/ 5285 h 45345"/>
              <a:gd name="connsiteX11" fmla="*/ 38436 w 51485"/>
              <a:gd name="connsiteY11" fmla="*/ 6549 h 45345"/>
              <a:gd name="connsiteX12" fmla="*/ 29114 w 51485"/>
              <a:gd name="connsiteY12" fmla="*/ 3811 h 45345"/>
              <a:gd name="connsiteX13" fmla="*/ 29856 w 51485"/>
              <a:gd name="connsiteY13" fmla="*/ 2199 h 45345"/>
              <a:gd name="connsiteX14" fmla="*/ 22177 w 51485"/>
              <a:gd name="connsiteY14" fmla="*/ 4579 h 45345"/>
              <a:gd name="connsiteX15" fmla="*/ 22536 w 51485"/>
              <a:gd name="connsiteY15" fmla="*/ 3189 h 45345"/>
              <a:gd name="connsiteX16" fmla="*/ 14036 w 51485"/>
              <a:gd name="connsiteY16" fmla="*/ 5051 h 45345"/>
              <a:gd name="connsiteX17" fmla="*/ 15336 w 51485"/>
              <a:gd name="connsiteY17" fmla="*/ 6399 h 45345"/>
              <a:gd name="connsiteX18" fmla="*/ 4163 w 51485"/>
              <a:gd name="connsiteY18" fmla="*/ 15648 h 45345"/>
              <a:gd name="connsiteX19" fmla="*/ 3936 w 51485"/>
              <a:gd name="connsiteY19" fmla="*/ 14229 h 45345"/>
              <a:gd name="connsiteX0" fmla="*/ 3936 w 51485"/>
              <a:gd name="connsiteY0" fmla="*/ 14229 h 45345"/>
              <a:gd name="connsiteX1" fmla="*/ 5659 w 51485"/>
              <a:gd name="connsiteY1" fmla="*/ 6766 h 45345"/>
              <a:gd name="connsiteX2" fmla="*/ 14041 w 51485"/>
              <a:gd name="connsiteY2" fmla="*/ 5061 h 45345"/>
              <a:gd name="connsiteX3" fmla="*/ 22492 w 51485"/>
              <a:gd name="connsiteY3" fmla="*/ 3291 h 45345"/>
              <a:gd name="connsiteX4" fmla="*/ 25785 w 51485"/>
              <a:gd name="connsiteY4" fmla="*/ 59 h 45345"/>
              <a:gd name="connsiteX5" fmla="*/ 29869 w 51485"/>
              <a:gd name="connsiteY5" fmla="*/ 2340 h 45345"/>
              <a:gd name="connsiteX6" fmla="*/ 35499 w 51485"/>
              <a:gd name="connsiteY6" fmla="*/ 549 h 45345"/>
              <a:gd name="connsiteX7" fmla="*/ 38354 w 51485"/>
              <a:gd name="connsiteY7" fmla="*/ 5435 h 45345"/>
              <a:gd name="connsiteX8" fmla="*/ 42018 w 51485"/>
              <a:gd name="connsiteY8" fmla="*/ 10177 h 45345"/>
              <a:gd name="connsiteX9" fmla="*/ 41854 w 51485"/>
              <a:gd name="connsiteY9" fmla="*/ 15319 h 45345"/>
              <a:gd name="connsiteX10" fmla="*/ 43052 w 51485"/>
              <a:gd name="connsiteY10" fmla="*/ 23181 h 45345"/>
              <a:gd name="connsiteX11" fmla="*/ 37440 w 51485"/>
              <a:gd name="connsiteY11" fmla="*/ 30063 h 45345"/>
              <a:gd name="connsiteX12" fmla="*/ 35431 w 51485"/>
              <a:gd name="connsiteY12" fmla="*/ 35960 h 45345"/>
              <a:gd name="connsiteX13" fmla="*/ 28591 w 51485"/>
              <a:gd name="connsiteY13" fmla="*/ 36674 h 45345"/>
              <a:gd name="connsiteX14" fmla="*/ 23703 w 51485"/>
              <a:gd name="connsiteY14" fmla="*/ 42965 h 45345"/>
              <a:gd name="connsiteX15" fmla="*/ 16516 w 51485"/>
              <a:gd name="connsiteY15" fmla="*/ 39125 h 45345"/>
              <a:gd name="connsiteX16" fmla="*/ 5840 w 51485"/>
              <a:gd name="connsiteY16" fmla="*/ 35331 h 45345"/>
              <a:gd name="connsiteX17" fmla="*/ 1146 w 51485"/>
              <a:gd name="connsiteY17" fmla="*/ 31109 h 45345"/>
              <a:gd name="connsiteX18" fmla="*/ 2149 w 51485"/>
              <a:gd name="connsiteY18" fmla="*/ 25410 h 45345"/>
              <a:gd name="connsiteX19" fmla="*/ 31 w 51485"/>
              <a:gd name="connsiteY19" fmla="*/ 19563 h 45345"/>
              <a:gd name="connsiteX20" fmla="*/ 3899 w 51485"/>
              <a:gd name="connsiteY20" fmla="*/ 14366 h 45345"/>
              <a:gd name="connsiteX21" fmla="*/ 3936 w 51485"/>
              <a:gd name="connsiteY21" fmla="*/ 14229 h 45345"/>
              <a:gd name="connsiteX0" fmla="*/ 2261953 w 2261953"/>
              <a:gd name="connsiteY0" fmla="*/ 1022196 h 1049982"/>
              <a:gd name="connsiteX1" fmla="*/ 2234167 w 2261953"/>
              <a:gd name="connsiteY1" fmla="*/ 1049982 h 1049982"/>
              <a:gd name="connsiteX2" fmla="*/ 2206381 w 2261953"/>
              <a:gd name="connsiteY2" fmla="*/ 1022196 h 1049982"/>
              <a:gd name="connsiteX3" fmla="*/ 2234167 w 2261953"/>
              <a:gd name="connsiteY3" fmla="*/ 994410 h 1049982"/>
              <a:gd name="connsiteX4" fmla="*/ 2261953 w 2261953"/>
              <a:gd name="connsiteY4" fmla="*/ 1022196 h 1049982"/>
              <a:gd name="connsiteX0" fmla="*/ 2128865 w 2261953"/>
              <a:gd name="connsiteY0" fmla="*/ 956359 h 1049982"/>
              <a:gd name="connsiteX1" fmla="*/ 2073292 w 2261953"/>
              <a:gd name="connsiteY1" fmla="*/ 1011932 h 1049982"/>
              <a:gd name="connsiteX2" fmla="*/ 2017719 w 2261953"/>
              <a:gd name="connsiteY2" fmla="*/ 956359 h 1049982"/>
              <a:gd name="connsiteX3" fmla="*/ 2073292 w 2261953"/>
              <a:gd name="connsiteY3" fmla="*/ 900786 h 1049982"/>
              <a:gd name="connsiteX4" fmla="*/ 2128865 w 2261953"/>
              <a:gd name="connsiteY4" fmla="*/ 956359 h 1049982"/>
              <a:gd name="connsiteX0" fmla="*/ 1944344 w 2261953"/>
              <a:gd name="connsiteY0" fmla="*/ 869474 h 1049982"/>
              <a:gd name="connsiteX1" fmla="*/ 1860985 w 2261953"/>
              <a:gd name="connsiteY1" fmla="*/ 952833 h 1049982"/>
              <a:gd name="connsiteX2" fmla="*/ 1777626 w 2261953"/>
              <a:gd name="connsiteY2" fmla="*/ 869474 h 1049982"/>
              <a:gd name="connsiteX3" fmla="*/ 1860985 w 2261953"/>
              <a:gd name="connsiteY3" fmla="*/ 786115 h 1049982"/>
              <a:gd name="connsiteX4" fmla="*/ 1944344 w 2261953"/>
              <a:gd name="connsiteY4" fmla="*/ 869474 h 1049982"/>
              <a:gd name="connsiteX0" fmla="*/ 6964 w 51485"/>
              <a:gd name="connsiteY0" fmla="*/ 34758 h 45345"/>
              <a:gd name="connsiteX1" fmla="*/ 5856 w 51485"/>
              <a:gd name="connsiteY1" fmla="*/ 35139 h 45345"/>
              <a:gd name="connsiteX2" fmla="*/ 16514 w 51485"/>
              <a:gd name="connsiteY2" fmla="*/ 38949 h 45345"/>
              <a:gd name="connsiteX3" fmla="*/ 15846 w 51485"/>
              <a:gd name="connsiteY3" fmla="*/ 37209 h 45345"/>
              <a:gd name="connsiteX4" fmla="*/ 28863 w 51485"/>
              <a:gd name="connsiteY4" fmla="*/ 34610 h 45345"/>
              <a:gd name="connsiteX5" fmla="*/ 28596 w 51485"/>
              <a:gd name="connsiteY5" fmla="*/ 36519 h 45345"/>
              <a:gd name="connsiteX6" fmla="*/ 41834 w 51485"/>
              <a:gd name="connsiteY6" fmla="*/ 15213 h 45345"/>
              <a:gd name="connsiteX7" fmla="*/ 40386 w 51485"/>
              <a:gd name="connsiteY7" fmla="*/ 17889 h 45345"/>
              <a:gd name="connsiteX8" fmla="*/ 38360 w 51485"/>
              <a:gd name="connsiteY8" fmla="*/ 5285 h 45345"/>
              <a:gd name="connsiteX9" fmla="*/ 38436 w 51485"/>
              <a:gd name="connsiteY9" fmla="*/ 6549 h 45345"/>
              <a:gd name="connsiteX10" fmla="*/ 29114 w 51485"/>
              <a:gd name="connsiteY10" fmla="*/ 3811 h 45345"/>
              <a:gd name="connsiteX11" fmla="*/ 29856 w 51485"/>
              <a:gd name="connsiteY11" fmla="*/ 2199 h 45345"/>
              <a:gd name="connsiteX12" fmla="*/ 22177 w 51485"/>
              <a:gd name="connsiteY12" fmla="*/ 4579 h 45345"/>
              <a:gd name="connsiteX13" fmla="*/ 22536 w 51485"/>
              <a:gd name="connsiteY13" fmla="*/ 3189 h 45345"/>
              <a:gd name="connsiteX14" fmla="*/ 14036 w 51485"/>
              <a:gd name="connsiteY14" fmla="*/ 5051 h 45345"/>
              <a:gd name="connsiteX15" fmla="*/ 15336 w 51485"/>
              <a:gd name="connsiteY15" fmla="*/ 6399 h 45345"/>
              <a:gd name="connsiteX16" fmla="*/ 4163 w 51485"/>
              <a:gd name="connsiteY16" fmla="*/ 15648 h 45345"/>
              <a:gd name="connsiteX17" fmla="*/ 3936 w 51485"/>
              <a:gd name="connsiteY17" fmla="*/ 14229 h 45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1485" h="45345">
                <a:moveTo>
                  <a:pt x="3936" y="14229"/>
                </a:moveTo>
                <a:cubicBezTo>
                  <a:pt x="3665" y="11516"/>
                  <a:pt x="4297" y="8780"/>
                  <a:pt x="5659" y="6766"/>
                </a:cubicBezTo>
                <a:cubicBezTo>
                  <a:pt x="7811" y="3585"/>
                  <a:pt x="11300" y="2876"/>
                  <a:pt x="14041" y="5061"/>
                </a:cubicBezTo>
                <a:cubicBezTo>
                  <a:pt x="15714" y="768"/>
                  <a:pt x="19950" y="-119"/>
                  <a:pt x="22492" y="3291"/>
                </a:cubicBezTo>
                <a:cubicBezTo>
                  <a:pt x="23133" y="1542"/>
                  <a:pt x="24364" y="333"/>
                  <a:pt x="25785" y="59"/>
                </a:cubicBezTo>
                <a:cubicBezTo>
                  <a:pt x="27349" y="-243"/>
                  <a:pt x="28911" y="629"/>
                  <a:pt x="29869" y="2340"/>
                </a:cubicBezTo>
                <a:cubicBezTo>
                  <a:pt x="31251" y="126"/>
                  <a:pt x="33537" y="-601"/>
                  <a:pt x="35499" y="549"/>
                </a:cubicBezTo>
                <a:cubicBezTo>
                  <a:pt x="36994" y="1425"/>
                  <a:pt x="38066" y="3259"/>
                  <a:pt x="38354" y="5435"/>
                </a:cubicBezTo>
                <a:cubicBezTo>
                  <a:pt x="40082" y="6077"/>
                  <a:pt x="41458" y="7857"/>
                  <a:pt x="42018" y="10177"/>
                </a:cubicBezTo>
                <a:cubicBezTo>
                  <a:pt x="42425" y="11861"/>
                  <a:pt x="42367" y="13690"/>
                  <a:pt x="41854" y="15319"/>
                </a:cubicBezTo>
                <a:cubicBezTo>
                  <a:pt x="43115" y="17553"/>
                  <a:pt x="43556" y="20449"/>
                  <a:pt x="43052" y="23181"/>
                </a:cubicBezTo>
                <a:cubicBezTo>
                  <a:pt x="42382" y="26813"/>
                  <a:pt x="40164" y="29533"/>
                  <a:pt x="37440" y="30063"/>
                </a:cubicBezTo>
                <a:cubicBezTo>
                  <a:pt x="37427" y="32330"/>
                  <a:pt x="36694" y="34480"/>
                  <a:pt x="35431" y="35960"/>
                </a:cubicBezTo>
                <a:cubicBezTo>
                  <a:pt x="33512" y="38209"/>
                  <a:pt x="30740" y="38498"/>
                  <a:pt x="28591" y="36674"/>
                </a:cubicBezTo>
                <a:cubicBezTo>
                  <a:pt x="27896" y="39807"/>
                  <a:pt x="26035" y="42202"/>
                  <a:pt x="23703" y="42965"/>
                </a:cubicBezTo>
                <a:cubicBezTo>
                  <a:pt x="20955" y="43864"/>
                  <a:pt x="18087" y="42332"/>
                  <a:pt x="16516" y="39125"/>
                </a:cubicBezTo>
                <a:cubicBezTo>
                  <a:pt x="12808" y="42169"/>
                  <a:pt x="7992" y="40458"/>
                  <a:pt x="5840" y="35331"/>
                </a:cubicBezTo>
                <a:cubicBezTo>
                  <a:pt x="3726" y="35668"/>
                  <a:pt x="1741" y="33883"/>
                  <a:pt x="1146" y="31109"/>
                </a:cubicBezTo>
                <a:cubicBezTo>
                  <a:pt x="715" y="29102"/>
                  <a:pt x="1096" y="26936"/>
                  <a:pt x="2149" y="25410"/>
                </a:cubicBezTo>
                <a:cubicBezTo>
                  <a:pt x="655" y="24213"/>
                  <a:pt x="-177" y="21916"/>
                  <a:pt x="31" y="19563"/>
                </a:cubicBezTo>
                <a:cubicBezTo>
                  <a:pt x="275" y="16808"/>
                  <a:pt x="1881" y="14650"/>
                  <a:pt x="3899" y="14366"/>
                </a:cubicBezTo>
                <a:cubicBezTo>
                  <a:pt x="3911" y="14320"/>
                  <a:pt x="3924" y="14275"/>
                  <a:pt x="3936" y="14229"/>
                </a:cubicBezTo>
                <a:close/>
              </a:path>
              <a:path w="2261953" h="1049982">
                <a:moveTo>
                  <a:pt x="2261953" y="1022196"/>
                </a:moveTo>
                <a:cubicBezTo>
                  <a:pt x="2261953" y="1037542"/>
                  <a:pt x="2249513" y="1049982"/>
                  <a:pt x="2234167" y="1049982"/>
                </a:cubicBezTo>
                <a:cubicBezTo>
                  <a:pt x="2218821" y="1049982"/>
                  <a:pt x="2206381" y="1037542"/>
                  <a:pt x="2206381" y="1022196"/>
                </a:cubicBezTo>
                <a:cubicBezTo>
                  <a:pt x="2206381" y="1006850"/>
                  <a:pt x="2218821" y="994410"/>
                  <a:pt x="2234167" y="994410"/>
                </a:cubicBezTo>
                <a:cubicBezTo>
                  <a:pt x="2249513" y="994410"/>
                  <a:pt x="2261953" y="1006850"/>
                  <a:pt x="2261953" y="1022196"/>
                </a:cubicBezTo>
                <a:close/>
              </a:path>
              <a:path w="2261953" h="1049982">
                <a:moveTo>
                  <a:pt x="2128865" y="956359"/>
                </a:moveTo>
                <a:cubicBezTo>
                  <a:pt x="2128865" y="987051"/>
                  <a:pt x="2103984" y="1011932"/>
                  <a:pt x="2073292" y="1011932"/>
                </a:cubicBezTo>
                <a:cubicBezTo>
                  <a:pt x="2042600" y="1011932"/>
                  <a:pt x="2017719" y="987051"/>
                  <a:pt x="2017719" y="956359"/>
                </a:cubicBezTo>
                <a:cubicBezTo>
                  <a:pt x="2017719" y="925667"/>
                  <a:pt x="2042600" y="900786"/>
                  <a:pt x="2073292" y="900786"/>
                </a:cubicBezTo>
                <a:cubicBezTo>
                  <a:pt x="2103984" y="900786"/>
                  <a:pt x="2128865" y="925667"/>
                  <a:pt x="2128865" y="956359"/>
                </a:cubicBezTo>
                <a:close/>
              </a:path>
              <a:path w="2261953" h="1049982">
                <a:moveTo>
                  <a:pt x="1944344" y="869474"/>
                </a:moveTo>
                <a:cubicBezTo>
                  <a:pt x="1944344" y="915512"/>
                  <a:pt x="1907023" y="952833"/>
                  <a:pt x="1860985" y="952833"/>
                </a:cubicBezTo>
                <a:cubicBezTo>
                  <a:pt x="1814947" y="952833"/>
                  <a:pt x="1777626" y="915512"/>
                  <a:pt x="1777626" y="869474"/>
                </a:cubicBezTo>
                <a:cubicBezTo>
                  <a:pt x="1777626" y="823436"/>
                  <a:pt x="1814947" y="786115"/>
                  <a:pt x="1860985" y="786115"/>
                </a:cubicBezTo>
                <a:cubicBezTo>
                  <a:pt x="1907023" y="786115"/>
                  <a:pt x="1944344" y="823436"/>
                  <a:pt x="1944344" y="869474"/>
                </a:cubicBezTo>
                <a:close/>
              </a:path>
              <a:path w="51485" h="45345" fill="none" extrusionOk="0">
                <a:moveTo>
                  <a:pt x="6964" y="34758"/>
                </a:moveTo>
                <a:cubicBezTo>
                  <a:pt x="6609" y="34951"/>
                  <a:pt x="6236" y="35079"/>
                  <a:pt x="5856" y="35139"/>
                </a:cubicBezTo>
                <a:moveTo>
                  <a:pt x="16514" y="38949"/>
                </a:moveTo>
                <a:cubicBezTo>
                  <a:pt x="16247" y="38403"/>
                  <a:pt x="16023" y="37820"/>
                  <a:pt x="15846" y="37209"/>
                </a:cubicBezTo>
                <a:moveTo>
                  <a:pt x="28863" y="34610"/>
                </a:moveTo>
                <a:cubicBezTo>
                  <a:pt x="28824" y="35257"/>
                  <a:pt x="28734" y="35897"/>
                  <a:pt x="28596" y="36519"/>
                </a:cubicBezTo>
                <a:moveTo>
                  <a:pt x="41834" y="15213"/>
                </a:moveTo>
                <a:cubicBezTo>
                  <a:pt x="41509" y="16245"/>
                  <a:pt x="41014" y="17161"/>
                  <a:pt x="40386" y="17889"/>
                </a:cubicBezTo>
                <a:moveTo>
                  <a:pt x="38360" y="5285"/>
                </a:moveTo>
                <a:cubicBezTo>
                  <a:pt x="38415" y="5702"/>
                  <a:pt x="38441" y="6125"/>
                  <a:pt x="38436" y="6549"/>
                </a:cubicBezTo>
                <a:moveTo>
                  <a:pt x="29114" y="3811"/>
                </a:moveTo>
                <a:cubicBezTo>
                  <a:pt x="29303" y="3228"/>
                  <a:pt x="29552" y="2685"/>
                  <a:pt x="29856" y="2199"/>
                </a:cubicBezTo>
                <a:moveTo>
                  <a:pt x="22177" y="4579"/>
                </a:moveTo>
                <a:cubicBezTo>
                  <a:pt x="22254" y="4097"/>
                  <a:pt x="22375" y="3630"/>
                  <a:pt x="22536" y="3189"/>
                </a:cubicBezTo>
                <a:moveTo>
                  <a:pt x="14036" y="5051"/>
                </a:moveTo>
                <a:cubicBezTo>
                  <a:pt x="14508" y="5427"/>
                  <a:pt x="14944" y="5880"/>
                  <a:pt x="15336" y="6399"/>
                </a:cubicBezTo>
                <a:moveTo>
                  <a:pt x="4163" y="15648"/>
                </a:moveTo>
                <a:cubicBezTo>
                  <a:pt x="4060" y="15184"/>
                  <a:pt x="3984" y="14710"/>
                  <a:pt x="3936" y="14229"/>
                </a:cubicBezTo>
              </a:path>
            </a:pathLst>
          </a:custGeom>
          <a:solidFill>
            <a:schemeClr val="accent5">
              <a:lumMod val="20000"/>
              <a:lumOff val="80000"/>
            </a:schemeClr>
          </a:solidFill>
          <a:ln w="38100" cap="rnd">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120" name="กลุ่ม 119"/>
          <p:cNvGrpSpPr/>
          <p:nvPr userDrawn="1"/>
        </p:nvGrpSpPr>
        <p:grpSpPr>
          <a:xfrm>
            <a:off x="10528709" y="-3936385"/>
            <a:ext cx="1139859" cy="3468232"/>
            <a:chOff x="7440136" y="733697"/>
            <a:chExt cx="854894" cy="2601174"/>
          </a:xfrm>
        </p:grpSpPr>
        <p:sp>
          <p:nvSpPr>
            <p:cNvPr id="121" name="รูปแบบอิสระ 120"/>
            <p:cNvSpPr/>
            <p:nvPr/>
          </p:nvSpPr>
          <p:spPr>
            <a:xfrm>
              <a:off x="7799259" y="1667435"/>
              <a:ext cx="215253" cy="1667436"/>
            </a:xfrm>
            <a:custGeom>
              <a:avLst/>
              <a:gdLst>
                <a:gd name="connsiteX0" fmla="*/ 71753 w 215253"/>
                <a:gd name="connsiteY0" fmla="*/ 0 h 1667436"/>
                <a:gd name="connsiteX1" fmla="*/ 197259 w 215253"/>
                <a:gd name="connsiteY1" fmla="*/ 376518 h 1667436"/>
                <a:gd name="connsiteX2" fmla="*/ 35 w 215253"/>
                <a:gd name="connsiteY2" fmla="*/ 824753 h 1667436"/>
                <a:gd name="connsiteX3" fmla="*/ 215188 w 215253"/>
                <a:gd name="connsiteY3" fmla="*/ 1344706 h 1667436"/>
                <a:gd name="connsiteX4" fmla="*/ 17965 w 215253"/>
                <a:gd name="connsiteY4" fmla="*/ 1667436 h 16674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253" h="1667436">
                  <a:moveTo>
                    <a:pt x="71753" y="0"/>
                  </a:moveTo>
                  <a:cubicBezTo>
                    <a:pt x="140482" y="119529"/>
                    <a:pt x="209212" y="239059"/>
                    <a:pt x="197259" y="376518"/>
                  </a:cubicBezTo>
                  <a:cubicBezTo>
                    <a:pt x="185306" y="513977"/>
                    <a:pt x="-2953" y="663388"/>
                    <a:pt x="35" y="824753"/>
                  </a:cubicBezTo>
                  <a:cubicBezTo>
                    <a:pt x="3023" y="986118"/>
                    <a:pt x="212200" y="1204259"/>
                    <a:pt x="215188" y="1344706"/>
                  </a:cubicBezTo>
                  <a:cubicBezTo>
                    <a:pt x="218176" y="1485153"/>
                    <a:pt x="118070" y="1576294"/>
                    <a:pt x="17965" y="1667436"/>
                  </a:cubicBezTo>
                </a:path>
              </a:pathLst>
            </a:custGeom>
            <a:ln>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black"/>
                </a:solidFill>
                <a:effectLst/>
                <a:uLnTx/>
                <a:uFillTx/>
                <a:latin typeface="FC Onigiri Outline"/>
                <a:ea typeface="+mn-ea"/>
                <a:cs typeface="FC Onigiri Outline"/>
              </a:endParaRPr>
            </a:p>
          </p:txBody>
        </p:sp>
        <p:grpSp>
          <p:nvGrpSpPr>
            <p:cNvPr id="122" name="กลุ่ม 121"/>
            <p:cNvGrpSpPr/>
            <p:nvPr/>
          </p:nvGrpSpPr>
          <p:grpSpPr>
            <a:xfrm>
              <a:off x="7440136" y="733697"/>
              <a:ext cx="854894" cy="956811"/>
              <a:chOff x="7340993" y="492494"/>
              <a:chExt cx="1113723" cy="1253001"/>
            </a:xfrm>
          </p:grpSpPr>
          <p:sp>
            <p:nvSpPr>
              <p:cNvPr id="123" name="หัวใจ 122"/>
              <p:cNvSpPr/>
              <p:nvPr/>
            </p:nvSpPr>
            <p:spPr>
              <a:xfrm rot="10800000">
                <a:off x="7812360" y="1601479"/>
                <a:ext cx="144016" cy="144016"/>
              </a:xfrm>
              <a:prstGeom prst="hear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24" name="วงรี 123"/>
              <p:cNvSpPr/>
              <p:nvPr/>
            </p:nvSpPr>
            <p:spPr>
              <a:xfrm>
                <a:off x="7340993" y="492494"/>
                <a:ext cx="1113723" cy="1149794"/>
              </a:xfrm>
              <a:prstGeom prst="ellipse">
                <a:avLst/>
              </a:prstGeom>
              <a:solidFill>
                <a:schemeClr val="accent4">
                  <a:lumMod val="40000"/>
                  <a:lumOff val="60000"/>
                </a:schemeClr>
              </a:solidFill>
              <a:ln>
                <a:noFill/>
              </a:ln>
              <a:effectLst>
                <a:innerShdw blurRad="63500" dist="190500" dir="2700000">
                  <a:schemeClr val="accent4">
                    <a:lumMod val="60000"/>
                    <a:lumOff val="40000"/>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25" name="หัวใจ 124"/>
              <p:cNvSpPr/>
              <p:nvPr/>
            </p:nvSpPr>
            <p:spPr>
              <a:xfrm>
                <a:off x="7543546" y="788684"/>
                <a:ext cx="202552" cy="169528"/>
              </a:xfrm>
              <a:prstGeom prst="hear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26" name="วงรี 125"/>
              <p:cNvSpPr/>
              <p:nvPr/>
            </p:nvSpPr>
            <p:spPr>
              <a:xfrm>
                <a:off x="7599822" y="1040630"/>
                <a:ext cx="90000" cy="9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grpSp>
        <p:nvGrpSpPr>
          <p:cNvPr id="127" name="กลุ่ม 126"/>
          <p:cNvGrpSpPr/>
          <p:nvPr userDrawn="1"/>
        </p:nvGrpSpPr>
        <p:grpSpPr>
          <a:xfrm>
            <a:off x="945921" y="-3916825"/>
            <a:ext cx="1139859" cy="3468232"/>
            <a:chOff x="7440136" y="733697"/>
            <a:chExt cx="854894" cy="2601174"/>
          </a:xfrm>
        </p:grpSpPr>
        <p:sp>
          <p:nvSpPr>
            <p:cNvPr id="128" name="รูปแบบอิสระ 127"/>
            <p:cNvSpPr/>
            <p:nvPr/>
          </p:nvSpPr>
          <p:spPr>
            <a:xfrm>
              <a:off x="7799259" y="1667435"/>
              <a:ext cx="215253" cy="1667436"/>
            </a:xfrm>
            <a:custGeom>
              <a:avLst/>
              <a:gdLst>
                <a:gd name="connsiteX0" fmla="*/ 71753 w 215253"/>
                <a:gd name="connsiteY0" fmla="*/ 0 h 1667436"/>
                <a:gd name="connsiteX1" fmla="*/ 197259 w 215253"/>
                <a:gd name="connsiteY1" fmla="*/ 376518 h 1667436"/>
                <a:gd name="connsiteX2" fmla="*/ 35 w 215253"/>
                <a:gd name="connsiteY2" fmla="*/ 824753 h 1667436"/>
                <a:gd name="connsiteX3" fmla="*/ 215188 w 215253"/>
                <a:gd name="connsiteY3" fmla="*/ 1344706 h 1667436"/>
                <a:gd name="connsiteX4" fmla="*/ 17965 w 215253"/>
                <a:gd name="connsiteY4" fmla="*/ 1667436 h 16674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253" h="1667436">
                  <a:moveTo>
                    <a:pt x="71753" y="0"/>
                  </a:moveTo>
                  <a:cubicBezTo>
                    <a:pt x="140482" y="119529"/>
                    <a:pt x="209212" y="239059"/>
                    <a:pt x="197259" y="376518"/>
                  </a:cubicBezTo>
                  <a:cubicBezTo>
                    <a:pt x="185306" y="513977"/>
                    <a:pt x="-2953" y="663388"/>
                    <a:pt x="35" y="824753"/>
                  </a:cubicBezTo>
                  <a:cubicBezTo>
                    <a:pt x="3023" y="986118"/>
                    <a:pt x="212200" y="1204259"/>
                    <a:pt x="215188" y="1344706"/>
                  </a:cubicBezTo>
                  <a:cubicBezTo>
                    <a:pt x="218176" y="1485153"/>
                    <a:pt x="118070" y="1576294"/>
                    <a:pt x="17965" y="1667436"/>
                  </a:cubicBezTo>
                </a:path>
              </a:pathLst>
            </a:custGeom>
            <a:ln>
              <a:solidFill>
                <a:srgbClr val="DFB3C4"/>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black"/>
                </a:solidFill>
                <a:effectLst/>
                <a:uLnTx/>
                <a:uFillTx/>
                <a:latin typeface="FC Onigiri Outline"/>
                <a:ea typeface="+mn-ea"/>
                <a:cs typeface="FC Onigiri Outline"/>
              </a:endParaRPr>
            </a:p>
          </p:txBody>
        </p:sp>
        <p:grpSp>
          <p:nvGrpSpPr>
            <p:cNvPr id="129" name="กลุ่ม 128"/>
            <p:cNvGrpSpPr/>
            <p:nvPr/>
          </p:nvGrpSpPr>
          <p:grpSpPr>
            <a:xfrm>
              <a:off x="7440136" y="733697"/>
              <a:ext cx="854894" cy="956811"/>
              <a:chOff x="7340993" y="492494"/>
              <a:chExt cx="1113723" cy="1253001"/>
            </a:xfrm>
          </p:grpSpPr>
          <p:sp>
            <p:nvSpPr>
              <p:cNvPr id="130" name="หัวใจ 129"/>
              <p:cNvSpPr/>
              <p:nvPr/>
            </p:nvSpPr>
            <p:spPr>
              <a:xfrm rot="10800000">
                <a:off x="7812360" y="1601479"/>
                <a:ext cx="144016" cy="144016"/>
              </a:xfrm>
              <a:prstGeom prst="heart">
                <a:avLst/>
              </a:prstGeom>
              <a:solidFill>
                <a:srgbClr val="DFB3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31" name="วงรี 130"/>
              <p:cNvSpPr/>
              <p:nvPr/>
            </p:nvSpPr>
            <p:spPr>
              <a:xfrm>
                <a:off x="7340993" y="492494"/>
                <a:ext cx="1113723" cy="1149794"/>
              </a:xfrm>
              <a:prstGeom prst="ellipse">
                <a:avLst/>
              </a:prstGeom>
              <a:solidFill>
                <a:srgbClr val="E8C6D2"/>
              </a:solidFill>
              <a:ln>
                <a:noFill/>
              </a:ln>
              <a:effectLst>
                <a:innerShdw blurRad="63500" dist="190500" dir="2700000">
                  <a:srgbClr val="DFB3C4">
                    <a:alpha val="5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32" name="หัวใจ 131"/>
              <p:cNvSpPr/>
              <p:nvPr/>
            </p:nvSpPr>
            <p:spPr>
              <a:xfrm>
                <a:off x="7543546" y="788684"/>
                <a:ext cx="202552" cy="169528"/>
              </a:xfrm>
              <a:prstGeom prst="hear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33" name="วงรี 132"/>
              <p:cNvSpPr/>
              <p:nvPr/>
            </p:nvSpPr>
            <p:spPr>
              <a:xfrm>
                <a:off x="7599822" y="1040630"/>
                <a:ext cx="90000" cy="9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sp>
        <p:nvSpPr>
          <p:cNvPr id="134" name="TextBox 133"/>
          <p:cNvSpPr txBox="1"/>
          <p:nvPr userDrawn="1"/>
        </p:nvSpPr>
        <p:spPr>
          <a:xfrm rot="1351072">
            <a:off x="4588571" y="1103723"/>
            <a:ext cx="423514" cy="666786"/>
          </a:xfrm>
          <a:prstGeom prst="rect">
            <a:avLst/>
          </a:prstGeom>
          <a:noFill/>
        </p:spPr>
        <p:txBody>
          <a:bodyPr wrap="non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3733" b="0" i="0" u="none" strike="noStrike" kern="1200" cap="none" spc="0" normalizeH="0" baseline="0" noProof="0" dirty="0">
                <a:ln>
                  <a:noFill/>
                </a:ln>
                <a:solidFill>
                  <a:srgbClr val="C0504D">
                    <a:lumMod val="60000"/>
                    <a:lumOff val="40000"/>
                  </a:srgbClr>
                </a:solidFill>
                <a:effectLst/>
                <a:uLnTx/>
                <a:uFillTx/>
                <a:latin typeface="Calibri" pitchFamily="34" charset="0"/>
                <a:ea typeface="+mn-ea"/>
                <a:cs typeface="FC Onigiri Outline"/>
              </a:rPr>
              <a:t>+</a:t>
            </a:r>
            <a:endParaRPr kumimoji="0" lang="th-TH" sz="3733" b="0" i="0" u="none" strike="noStrike" kern="1200" cap="none" spc="0" normalizeH="0" baseline="0" noProof="0" dirty="0">
              <a:ln>
                <a:noFill/>
              </a:ln>
              <a:solidFill>
                <a:srgbClr val="C0504D">
                  <a:lumMod val="60000"/>
                  <a:lumOff val="40000"/>
                </a:srgbClr>
              </a:solidFill>
              <a:effectLst/>
              <a:uLnTx/>
              <a:uFillTx/>
              <a:latin typeface="Calibri" pitchFamily="34" charset="0"/>
              <a:ea typeface="+mn-ea"/>
              <a:cs typeface="FC Onigiri Outline"/>
            </a:endParaRPr>
          </a:p>
        </p:txBody>
      </p:sp>
      <p:sp>
        <p:nvSpPr>
          <p:cNvPr id="135" name="TextBox 134"/>
          <p:cNvSpPr txBox="1"/>
          <p:nvPr userDrawn="1"/>
        </p:nvSpPr>
        <p:spPr>
          <a:xfrm rot="21389866">
            <a:off x="7102452" y="2106016"/>
            <a:ext cx="423514" cy="666786"/>
          </a:xfrm>
          <a:prstGeom prst="rect">
            <a:avLst/>
          </a:prstGeom>
          <a:noFill/>
        </p:spPr>
        <p:txBody>
          <a:bodyPr wrap="non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3733" b="0" i="0" u="none" strike="noStrike" kern="1200" cap="none" spc="0" normalizeH="0" baseline="0" noProof="0" dirty="0">
                <a:ln>
                  <a:noFill/>
                </a:ln>
                <a:solidFill>
                  <a:srgbClr val="C0504D">
                    <a:lumMod val="60000"/>
                    <a:lumOff val="40000"/>
                  </a:srgbClr>
                </a:solidFill>
                <a:effectLst/>
                <a:uLnTx/>
                <a:uFillTx/>
                <a:latin typeface="Calibri" pitchFamily="34" charset="0"/>
                <a:ea typeface="+mn-ea"/>
                <a:cs typeface="FC Onigiri Outline"/>
              </a:rPr>
              <a:t>+</a:t>
            </a:r>
            <a:endParaRPr kumimoji="0" lang="th-TH" sz="3733" b="0" i="0" u="none" strike="noStrike" kern="1200" cap="none" spc="0" normalizeH="0" baseline="0" noProof="0" dirty="0">
              <a:ln>
                <a:noFill/>
              </a:ln>
              <a:solidFill>
                <a:srgbClr val="C0504D">
                  <a:lumMod val="60000"/>
                  <a:lumOff val="40000"/>
                </a:srgbClr>
              </a:solidFill>
              <a:effectLst/>
              <a:uLnTx/>
              <a:uFillTx/>
              <a:latin typeface="Calibri" pitchFamily="34" charset="0"/>
              <a:ea typeface="+mn-ea"/>
              <a:cs typeface="FC Onigiri Outline"/>
            </a:endParaRPr>
          </a:p>
        </p:txBody>
      </p:sp>
      <p:sp>
        <p:nvSpPr>
          <p:cNvPr id="136" name="สามเหลี่ยมหน้าจั่ว 135"/>
          <p:cNvSpPr/>
          <p:nvPr userDrawn="1"/>
        </p:nvSpPr>
        <p:spPr>
          <a:xfrm rot="20089558">
            <a:off x="7250928" y="868370"/>
            <a:ext cx="316405" cy="240348"/>
          </a:xfrm>
          <a:prstGeom prst="triangle">
            <a:avLst/>
          </a:prstGeom>
          <a:solidFill>
            <a:schemeClr val="bg1"/>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37" name="สามเหลี่ยมหน้าจั่ว 136"/>
          <p:cNvSpPr/>
          <p:nvPr userDrawn="1"/>
        </p:nvSpPr>
        <p:spPr>
          <a:xfrm rot="1772264">
            <a:off x="4733536" y="2390365"/>
            <a:ext cx="230683" cy="190347"/>
          </a:xfrm>
          <a:prstGeom prst="triangl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38" name="วงรี 137"/>
          <p:cNvSpPr/>
          <p:nvPr userDrawn="1"/>
        </p:nvSpPr>
        <p:spPr>
          <a:xfrm>
            <a:off x="3413891" y="1473543"/>
            <a:ext cx="173807" cy="176056"/>
          </a:xfrm>
          <a:prstGeom prst="ellipse">
            <a:avLst/>
          </a:prstGeom>
          <a:solidFill>
            <a:schemeClr val="bg1"/>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39" name="วงรี 138"/>
          <p:cNvSpPr/>
          <p:nvPr userDrawn="1"/>
        </p:nvSpPr>
        <p:spPr>
          <a:xfrm>
            <a:off x="5664234" y="964828"/>
            <a:ext cx="173807" cy="176056"/>
          </a:xfrm>
          <a:prstGeom prst="ellipse">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40" name="วงรี 139"/>
          <p:cNvSpPr/>
          <p:nvPr userDrawn="1"/>
        </p:nvSpPr>
        <p:spPr>
          <a:xfrm>
            <a:off x="7659958" y="2586297"/>
            <a:ext cx="173807" cy="176056"/>
          </a:xfrm>
          <a:prstGeom prst="ellipse">
            <a:avLst/>
          </a:prstGeom>
          <a:solidFill>
            <a:schemeClr val="bg1"/>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41" name="วงรี 140"/>
          <p:cNvSpPr/>
          <p:nvPr userDrawn="1"/>
        </p:nvSpPr>
        <p:spPr>
          <a:xfrm>
            <a:off x="8902033" y="1504412"/>
            <a:ext cx="173807" cy="176056"/>
          </a:xfrm>
          <a:prstGeom prst="ellipse">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42" name="TextBox 141"/>
          <p:cNvSpPr txBox="1"/>
          <p:nvPr userDrawn="1"/>
        </p:nvSpPr>
        <p:spPr>
          <a:xfrm rot="21389866">
            <a:off x="9479913" y="2891508"/>
            <a:ext cx="423514" cy="666786"/>
          </a:xfrm>
          <a:prstGeom prst="rect">
            <a:avLst/>
          </a:prstGeom>
          <a:noFill/>
        </p:spPr>
        <p:txBody>
          <a:bodyPr wrap="non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3733" b="0" i="0" u="none" strike="noStrike" kern="1200" cap="none" spc="0" normalizeH="0" baseline="0" noProof="0" dirty="0">
                <a:ln>
                  <a:noFill/>
                </a:ln>
                <a:solidFill>
                  <a:srgbClr val="C0504D">
                    <a:lumMod val="60000"/>
                    <a:lumOff val="40000"/>
                  </a:srgbClr>
                </a:solidFill>
                <a:effectLst/>
                <a:uLnTx/>
                <a:uFillTx/>
                <a:latin typeface="Calibri" pitchFamily="34" charset="0"/>
                <a:ea typeface="+mn-ea"/>
                <a:cs typeface="FC Onigiri Outline"/>
              </a:rPr>
              <a:t>+</a:t>
            </a:r>
            <a:endParaRPr kumimoji="0" lang="th-TH" sz="3733" b="0" i="0" u="none" strike="noStrike" kern="1200" cap="none" spc="0" normalizeH="0" baseline="0" noProof="0" dirty="0">
              <a:ln>
                <a:noFill/>
              </a:ln>
              <a:solidFill>
                <a:srgbClr val="C0504D">
                  <a:lumMod val="60000"/>
                  <a:lumOff val="40000"/>
                </a:srgbClr>
              </a:solidFill>
              <a:effectLst/>
              <a:uLnTx/>
              <a:uFillTx/>
              <a:latin typeface="Calibri" pitchFamily="34" charset="0"/>
              <a:ea typeface="+mn-ea"/>
              <a:cs typeface="FC Onigiri Outline"/>
            </a:endParaRPr>
          </a:p>
        </p:txBody>
      </p:sp>
      <p:grpSp>
        <p:nvGrpSpPr>
          <p:cNvPr id="143" name="กลุ่ม 142"/>
          <p:cNvGrpSpPr/>
          <p:nvPr userDrawn="1"/>
        </p:nvGrpSpPr>
        <p:grpSpPr>
          <a:xfrm>
            <a:off x="-1447992" y="5752524"/>
            <a:ext cx="4005304" cy="2900781"/>
            <a:chOff x="-1085994" y="4314392"/>
            <a:chExt cx="3003978" cy="2175586"/>
          </a:xfrm>
        </p:grpSpPr>
        <p:sp>
          <p:nvSpPr>
            <p:cNvPr id="144" name="เมฆ 143"/>
            <p:cNvSpPr/>
            <p:nvPr/>
          </p:nvSpPr>
          <p:spPr>
            <a:xfrm rot="1140269" flipH="1">
              <a:off x="-1085994" y="4314392"/>
              <a:ext cx="3003978" cy="2175586"/>
            </a:xfrm>
            <a:prstGeom prst="cloud">
              <a:avLst/>
            </a:prstGeom>
            <a:solidFill>
              <a:schemeClr val="accent4">
                <a:lumMod val="60000"/>
                <a:lumOff val="40000"/>
              </a:schemeClr>
            </a:solidFill>
            <a:ln>
              <a:noFill/>
            </a:ln>
            <a:effectLst>
              <a:outerShdw blurRad="50800" dist="25400" algn="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145" name="รูปภาพ 14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26195">
              <a:off x="142099" y="4459669"/>
              <a:ext cx="373985" cy="398113"/>
            </a:xfrm>
            <a:prstGeom prst="rect">
              <a:avLst/>
            </a:prstGeom>
          </p:spPr>
        </p:pic>
        <p:pic>
          <p:nvPicPr>
            <p:cNvPr id="146" name="รูปภาพ 145"/>
            <p:cNvPicPr>
              <a:picLocks noChangeAspect="1"/>
            </p:cNvPicPr>
            <p:nvPr/>
          </p:nvPicPr>
          <p:blipFill rotWithShape="1">
            <a:blip r:embed="rId5" cstate="print">
              <a:extLst>
                <a:ext uri="{BEBA8EAE-BF5A-486C-A8C5-ECC9F3942E4B}">
                  <a14:imgProps xmlns:a14="http://schemas.microsoft.com/office/drawing/2010/main">
                    <a14:imgLayer r:embed="rId6">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766340" y="4856971"/>
              <a:ext cx="202448" cy="225000"/>
            </a:xfrm>
            <a:prstGeom prst="rect">
              <a:avLst/>
            </a:prstGeom>
          </p:spPr>
        </p:pic>
      </p:grpSp>
      <p:grpSp>
        <p:nvGrpSpPr>
          <p:cNvPr id="147" name="กลุ่ม 146"/>
          <p:cNvGrpSpPr/>
          <p:nvPr userDrawn="1"/>
        </p:nvGrpSpPr>
        <p:grpSpPr>
          <a:xfrm>
            <a:off x="10194989" y="-1564488"/>
            <a:ext cx="4005304" cy="2900781"/>
            <a:chOff x="7646242" y="-1173366"/>
            <a:chExt cx="3003978" cy="2175586"/>
          </a:xfrm>
        </p:grpSpPr>
        <p:sp>
          <p:nvSpPr>
            <p:cNvPr id="148" name="เมฆ 147"/>
            <p:cNvSpPr/>
            <p:nvPr/>
          </p:nvSpPr>
          <p:spPr>
            <a:xfrm rot="12665460" flipH="1">
              <a:off x="7646242" y="-1173366"/>
              <a:ext cx="3003978" cy="2175586"/>
            </a:xfrm>
            <a:prstGeom prst="cloud">
              <a:avLst/>
            </a:prstGeom>
            <a:solidFill>
              <a:schemeClr val="accent4">
                <a:lumMod val="60000"/>
                <a:lumOff val="40000"/>
              </a:schemeClr>
            </a:solidFill>
            <a:ln>
              <a:noFill/>
            </a:ln>
            <a:effectLst>
              <a:outerShdw blurRad="50800" dist="25400" dir="8100000" algn="t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149" name="รูปภาพ 14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323979" y="42494"/>
              <a:ext cx="344876" cy="370235"/>
            </a:xfrm>
            <a:prstGeom prst="rect">
              <a:avLst/>
            </a:prstGeom>
          </p:spPr>
        </p:pic>
        <p:pic>
          <p:nvPicPr>
            <p:cNvPr id="150" name="รูปภาพ 149"/>
            <p:cNvPicPr>
              <a:picLocks noChangeAspect="1"/>
            </p:cNvPicPr>
            <p:nvPr/>
          </p:nvPicPr>
          <p:blipFill rotWithShape="1">
            <a:blip r:embed="rId8" cstate="print">
              <a:extLst>
                <a:ext uri="{BEBA8EAE-BF5A-486C-A8C5-ECC9F3942E4B}">
                  <a14:imgProps xmlns:a14="http://schemas.microsoft.com/office/drawing/2010/main">
                    <a14:imgLayer r:embed="rId9">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8884096" y="555526"/>
              <a:ext cx="152400" cy="169377"/>
            </a:xfrm>
            <a:prstGeom prst="rect">
              <a:avLst/>
            </a:prstGeom>
          </p:spPr>
        </p:pic>
      </p:grpSp>
      <p:sp>
        <p:nvSpPr>
          <p:cNvPr id="3" name="ตัวแทนวันที่ 2"/>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11/03/66</a:t>
            </a:fld>
            <a:endParaRPr lang="th-TH">
              <a:solidFill>
                <a:prstClr val="black">
                  <a:tint val="75000"/>
                </a:prstClr>
              </a:solidFill>
            </a:endParaRPr>
          </a:p>
        </p:txBody>
      </p:sp>
      <p:sp>
        <p:nvSpPr>
          <p:cNvPr id="4" name="ตัวแทนท้ายกระดาษ 3"/>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5" name="ตัวแทนหมายเลขภาพนิ่ง 4"/>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sp>
        <p:nvSpPr>
          <p:cNvPr id="151" name="ตัวแทนข้อความ 3"/>
          <p:cNvSpPr>
            <a:spLocks noGrp="1"/>
          </p:cNvSpPr>
          <p:nvPr>
            <p:ph type="body" sz="half" idx="2"/>
          </p:nvPr>
        </p:nvSpPr>
        <p:spPr>
          <a:xfrm>
            <a:off x="2449140" y="3540591"/>
            <a:ext cx="2252464" cy="804863"/>
          </a:xfrm>
          <a:prstGeom prst="rect">
            <a:avLst/>
          </a:prstGeom>
        </p:spPr>
        <p:txBody>
          <a:bodyPr>
            <a:normAutofit/>
          </a:bodyPr>
          <a:lstStyle>
            <a:lvl1pPr marL="0" indent="0">
              <a:buNone/>
              <a:defRPr sz="2133">
                <a:solidFill>
                  <a:schemeClr val="accent5"/>
                </a:solidFill>
                <a:effectLst/>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a:p>
            <a:pPr lvl="0"/>
            <a:endParaRPr lang="th-TH" dirty="0"/>
          </a:p>
        </p:txBody>
      </p:sp>
    </p:spTree>
    <p:extLst>
      <p:ext uri="{BB962C8B-B14F-4D97-AF65-F5344CB8AC3E}">
        <p14:creationId xmlns:p14="http://schemas.microsoft.com/office/powerpoint/2010/main" val="3822998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94"/>
                                        </p:tgtEl>
                                        <p:attrNameLst>
                                          <p:attrName>style.visibility</p:attrName>
                                        </p:attrNameLst>
                                      </p:cBhvr>
                                      <p:to>
                                        <p:strVal val="visible"/>
                                      </p:to>
                                    </p:set>
                                    <p:animEffect transition="in" filter="wipe(left)">
                                      <p:cBhvr>
                                        <p:cTn id="7" dur="1000"/>
                                        <p:tgtEl>
                                          <p:spTgt spid="94"/>
                                        </p:tgtEl>
                                      </p:cBhvr>
                                    </p:animEffect>
                                  </p:childTnLst>
                                </p:cTn>
                              </p:par>
                              <p:par>
                                <p:cTn id="8" presetID="1" presetClass="entr" presetSubtype="0" fill="hold" grpId="0" nodeType="withEffect">
                                  <p:stCondLst>
                                    <p:cond delay="200"/>
                                  </p:stCondLst>
                                  <p:childTnLst>
                                    <p:set>
                                      <p:cBhvr>
                                        <p:cTn id="9" dur="1" fill="hold">
                                          <p:stCondLst>
                                            <p:cond delay="0"/>
                                          </p:stCondLst>
                                        </p:cTn>
                                        <p:tgtEl>
                                          <p:spTgt spid="134"/>
                                        </p:tgtEl>
                                        <p:attrNameLst>
                                          <p:attrName>style.visibility</p:attrName>
                                        </p:attrNameLst>
                                      </p:cBhvr>
                                      <p:to>
                                        <p:strVal val="visible"/>
                                      </p:to>
                                    </p:set>
                                  </p:childTnLst>
                                </p:cTn>
                              </p:par>
                              <p:par>
                                <p:cTn id="10" presetID="1" presetClass="entr" presetSubtype="0" fill="hold" grpId="0" nodeType="withEffect">
                                  <p:stCondLst>
                                    <p:cond delay="400"/>
                                  </p:stCondLst>
                                  <p:childTnLst>
                                    <p:set>
                                      <p:cBhvr>
                                        <p:cTn id="11" dur="1" fill="hold">
                                          <p:stCondLst>
                                            <p:cond delay="0"/>
                                          </p:stCondLst>
                                        </p:cTn>
                                        <p:tgtEl>
                                          <p:spTgt spid="135"/>
                                        </p:tgtEl>
                                        <p:attrNameLst>
                                          <p:attrName>style.visibility</p:attrName>
                                        </p:attrNameLst>
                                      </p:cBhvr>
                                      <p:to>
                                        <p:strVal val="visible"/>
                                      </p:to>
                                    </p:set>
                                  </p:childTnLst>
                                </p:cTn>
                              </p:par>
                              <p:par>
                                <p:cTn id="12" presetID="1" presetClass="entr" presetSubtype="0" fill="hold" grpId="0" nodeType="withEffect">
                                  <p:stCondLst>
                                    <p:cond delay="600"/>
                                  </p:stCondLst>
                                  <p:childTnLst>
                                    <p:set>
                                      <p:cBhvr>
                                        <p:cTn id="13" dur="1" fill="hold">
                                          <p:stCondLst>
                                            <p:cond delay="0"/>
                                          </p:stCondLst>
                                        </p:cTn>
                                        <p:tgtEl>
                                          <p:spTgt spid="136"/>
                                        </p:tgtEl>
                                        <p:attrNameLst>
                                          <p:attrName>style.visibility</p:attrName>
                                        </p:attrNameLst>
                                      </p:cBhvr>
                                      <p:to>
                                        <p:strVal val="visible"/>
                                      </p:to>
                                    </p:set>
                                  </p:childTnLst>
                                </p:cTn>
                              </p:par>
                              <p:par>
                                <p:cTn id="14" presetID="1" presetClass="entr" presetSubtype="0" fill="hold" grpId="0" nodeType="withEffect">
                                  <p:stCondLst>
                                    <p:cond delay="800"/>
                                  </p:stCondLst>
                                  <p:childTnLst>
                                    <p:set>
                                      <p:cBhvr>
                                        <p:cTn id="15" dur="1" fill="hold">
                                          <p:stCondLst>
                                            <p:cond delay="0"/>
                                          </p:stCondLst>
                                        </p:cTn>
                                        <p:tgtEl>
                                          <p:spTgt spid="137"/>
                                        </p:tgtEl>
                                        <p:attrNameLst>
                                          <p:attrName>style.visibility</p:attrName>
                                        </p:attrNameLst>
                                      </p:cBhvr>
                                      <p:to>
                                        <p:strVal val="visible"/>
                                      </p:to>
                                    </p:set>
                                  </p:childTnLst>
                                </p:cTn>
                              </p:par>
                              <p:par>
                                <p:cTn id="16" presetID="1" presetClass="entr" presetSubtype="0" fill="hold" grpId="0" nodeType="withEffect">
                                  <p:stCondLst>
                                    <p:cond delay="1000"/>
                                  </p:stCondLst>
                                  <p:childTnLst>
                                    <p:set>
                                      <p:cBhvr>
                                        <p:cTn id="17" dur="1" fill="hold">
                                          <p:stCondLst>
                                            <p:cond delay="0"/>
                                          </p:stCondLst>
                                        </p:cTn>
                                        <p:tgtEl>
                                          <p:spTgt spid="138"/>
                                        </p:tgtEl>
                                        <p:attrNameLst>
                                          <p:attrName>style.visibility</p:attrName>
                                        </p:attrNameLst>
                                      </p:cBhvr>
                                      <p:to>
                                        <p:strVal val="visible"/>
                                      </p:to>
                                    </p:set>
                                  </p:childTnLst>
                                </p:cTn>
                              </p:par>
                              <p:par>
                                <p:cTn id="18" presetID="1" presetClass="entr" presetSubtype="0" fill="hold" grpId="0" nodeType="withEffect">
                                  <p:stCondLst>
                                    <p:cond delay="1200"/>
                                  </p:stCondLst>
                                  <p:childTnLst>
                                    <p:set>
                                      <p:cBhvr>
                                        <p:cTn id="19" dur="1" fill="hold">
                                          <p:stCondLst>
                                            <p:cond delay="0"/>
                                          </p:stCondLst>
                                        </p:cTn>
                                        <p:tgtEl>
                                          <p:spTgt spid="139"/>
                                        </p:tgtEl>
                                        <p:attrNameLst>
                                          <p:attrName>style.visibility</p:attrName>
                                        </p:attrNameLst>
                                      </p:cBhvr>
                                      <p:to>
                                        <p:strVal val="visible"/>
                                      </p:to>
                                    </p:set>
                                  </p:childTnLst>
                                </p:cTn>
                              </p:par>
                              <p:par>
                                <p:cTn id="20" presetID="1" presetClass="entr" presetSubtype="0" fill="hold" grpId="0" nodeType="withEffect">
                                  <p:stCondLst>
                                    <p:cond delay="1400"/>
                                  </p:stCondLst>
                                  <p:childTnLst>
                                    <p:set>
                                      <p:cBhvr>
                                        <p:cTn id="21" dur="1" fill="hold">
                                          <p:stCondLst>
                                            <p:cond delay="0"/>
                                          </p:stCondLst>
                                        </p:cTn>
                                        <p:tgtEl>
                                          <p:spTgt spid="140"/>
                                        </p:tgtEl>
                                        <p:attrNameLst>
                                          <p:attrName>style.visibility</p:attrName>
                                        </p:attrNameLst>
                                      </p:cBhvr>
                                      <p:to>
                                        <p:strVal val="visible"/>
                                      </p:to>
                                    </p:set>
                                  </p:childTnLst>
                                </p:cTn>
                              </p:par>
                              <p:par>
                                <p:cTn id="22" presetID="1" presetClass="entr" presetSubtype="0" fill="hold" grpId="0" nodeType="withEffect">
                                  <p:stCondLst>
                                    <p:cond delay="1600"/>
                                  </p:stCondLst>
                                  <p:childTnLst>
                                    <p:set>
                                      <p:cBhvr>
                                        <p:cTn id="23" dur="1" fill="hold">
                                          <p:stCondLst>
                                            <p:cond delay="0"/>
                                          </p:stCondLst>
                                        </p:cTn>
                                        <p:tgtEl>
                                          <p:spTgt spid="141"/>
                                        </p:tgtEl>
                                        <p:attrNameLst>
                                          <p:attrName>style.visibility</p:attrName>
                                        </p:attrNameLst>
                                      </p:cBhvr>
                                      <p:to>
                                        <p:strVal val="visible"/>
                                      </p:to>
                                    </p:set>
                                  </p:childTnLst>
                                </p:cTn>
                              </p:par>
                              <p:par>
                                <p:cTn id="24" presetID="1" presetClass="entr" presetSubtype="0" fill="hold" grpId="0" nodeType="withEffect">
                                  <p:stCondLst>
                                    <p:cond delay="1800"/>
                                  </p:stCondLst>
                                  <p:childTnLst>
                                    <p:set>
                                      <p:cBhvr>
                                        <p:cTn id="25" dur="1" fill="hold">
                                          <p:stCondLst>
                                            <p:cond delay="0"/>
                                          </p:stCondLst>
                                        </p:cTn>
                                        <p:tgtEl>
                                          <p:spTgt spid="142"/>
                                        </p:tgtEl>
                                        <p:attrNameLst>
                                          <p:attrName>style.visibility</p:attrName>
                                        </p:attrNameLst>
                                      </p:cBhvr>
                                      <p:to>
                                        <p:strVal val="visible"/>
                                      </p:to>
                                    </p:set>
                                  </p:childTnLst>
                                </p:cTn>
                              </p:par>
                              <p:par>
                                <p:cTn id="26" presetID="42" presetClass="path" presetSubtype="0" accel="50000" decel="50000" fill="hold" nodeType="withEffect">
                                  <p:stCondLst>
                                    <p:cond delay="0"/>
                                  </p:stCondLst>
                                  <p:childTnLst>
                                    <p:animMotion origin="layout" path="M 0 0 L 0 0.25 E" pathEditMode="relative" ptsTypes="">
                                      <p:cBhvr>
                                        <p:cTn id="27" dur="2000" fill="hold"/>
                                        <p:tgtEl>
                                          <p:spTgt spid="117"/>
                                        </p:tgtEl>
                                        <p:attrNameLst>
                                          <p:attrName>ppt_x</p:attrName>
                                          <p:attrName>ppt_y</p:attrName>
                                        </p:attrNameLst>
                                      </p:cBhvr>
                                    </p:animMotion>
                                  </p:childTnLst>
                                </p:cTn>
                              </p:par>
                            </p:childTnLst>
                          </p:cTn>
                        </p:par>
                        <p:par>
                          <p:cTn id="28" fill="hold">
                            <p:stCondLst>
                              <p:cond delay="2000"/>
                            </p:stCondLst>
                            <p:childTnLst>
                              <p:par>
                                <p:cTn id="29" presetID="64" presetClass="path" presetSubtype="0" accel="50000" decel="50000" fill="hold" nodeType="afterEffect">
                                  <p:stCondLst>
                                    <p:cond delay="0"/>
                                  </p:stCondLst>
                                  <p:childTnLst>
                                    <p:animMotion origin="layout" path="M -2.77778E-6 0.19765 L -0.00052 -1.27084 " pathEditMode="relative" rAng="0" ptsTypes="AA">
                                      <p:cBhvr>
                                        <p:cTn id="30" dur="2000" fill="hold"/>
                                        <p:tgtEl>
                                          <p:spTgt spid="117"/>
                                        </p:tgtEl>
                                        <p:attrNameLst>
                                          <p:attrName>ppt_x</p:attrName>
                                          <p:attrName>ppt_y</p:attrName>
                                        </p:attrNameLst>
                                      </p:cBhvr>
                                      <p:rCtr x="-35" y="-73440"/>
                                    </p:animMotion>
                                  </p:childTnLst>
                                </p:cTn>
                              </p:par>
                            </p:childTnLst>
                          </p:cTn>
                        </p:par>
                        <p:par>
                          <p:cTn id="31" fill="hold">
                            <p:stCondLst>
                              <p:cond delay="4000"/>
                            </p:stCondLst>
                            <p:childTnLst>
                              <p:par>
                                <p:cTn id="32" presetID="59" presetClass="path" presetSubtype="0" accel="50000" decel="50000" fill="hold" nodeType="afterEffect">
                                  <p:stCondLst>
                                    <p:cond delay="0"/>
                                  </p:stCondLst>
                                  <p:childTnLst>
                                    <p:animMotion origin="layout" path="M -5.55556E-7 3.74961E-6 C 0.01962 0.00246 0.03108 0.09528 0.02708 0.20166 C 0.02222 0.31452 0.00365 0.40086 -0.01615 0.39839 C -0.03576 0.39593 -0.05451 0.48381 -0.05885 0.59512 C -0.06302 0.70428 -0.05191 0.79648 -0.03212 0.79895 " pathEditMode="relative" rAng="5644820" ptsTypes="fffff">
                                      <p:cBhvr>
                                        <p:cTn id="33" dur="3000" fill="hold"/>
                                        <p:tgtEl>
                                          <p:spTgt spid="120"/>
                                        </p:tgtEl>
                                        <p:attrNameLst>
                                          <p:attrName>ppt_x</p:attrName>
                                          <p:attrName>ppt_y</p:attrName>
                                        </p:attrNameLst>
                                      </p:cBhvr>
                                      <p:rCtr x="-1597" y="39963"/>
                                    </p:animMotion>
                                  </p:childTnLst>
                                </p:cTn>
                              </p:par>
                              <p:par>
                                <p:cTn id="34" presetID="39" presetClass="path" presetSubtype="0" accel="50000" decel="50000" fill="hold" nodeType="withEffect">
                                  <p:stCondLst>
                                    <p:cond delay="500"/>
                                  </p:stCondLst>
                                  <p:childTnLst>
                                    <p:animMotion origin="layout" path="M 4.44444E-6 -0.60988 C -0.0198 -0.60988 -0.0349 -0.43549 -0.0349 -0.22377 C -0.0349 -0.00617 -0.0198 0.1679 4.44444E-6 0.1679 C 0.01979 0.1679 0.03489 0.34444 0.03489 0.55957 C 0.03489 0.7713 0.01979 0.94568 4.44444E-6 0.94568 " pathEditMode="relative" rAng="5400000" ptsTypes="fffff">
                                      <p:cBhvr>
                                        <p:cTn id="35" dur="3000" fill="hold"/>
                                        <p:tgtEl>
                                          <p:spTgt spid="127"/>
                                        </p:tgtEl>
                                        <p:attrNameLst>
                                          <p:attrName>ppt_x</p:attrName>
                                          <p:attrName>ppt_y</p:attrName>
                                        </p:attrNameLst>
                                      </p:cBhvr>
                                      <p:rCtr x="0" y="77778"/>
                                    </p:animMotion>
                                  </p:childTnLst>
                                </p:cTn>
                              </p:par>
                              <p:par>
                                <p:cTn id="36" presetID="59" presetClass="path" presetSubtype="0" accel="50000" decel="50000" fill="hold" nodeType="withEffect">
                                  <p:stCondLst>
                                    <p:cond delay="2200"/>
                                  </p:stCondLst>
                                  <p:childTnLst>
                                    <p:animMotion origin="layout" path="M 2.22222E-6 -0.50926 C 0.01962 -0.50926 0.03472 -0.36234 0.03507 -0.18827 C 0.03472 -0.00493 0.01962 0.1392 -0.00018 0.1392 C -0.01997 0.1392 -0.03507 0.28488 -0.0349 0.46389 C -0.03472 0.64352 -0.01997 0.78951 -0.00018 0.78951 " pathEditMode="relative" rAng="5400000" ptsTypes="fffff">
                                      <p:cBhvr>
                                        <p:cTn id="37" dur="3000" fill="hold"/>
                                        <p:tgtEl>
                                          <p:spTgt spid="104"/>
                                        </p:tgtEl>
                                        <p:attrNameLst>
                                          <p:attrName>ppt_x</p:attrName>
                                          <p:attrName>ppt_y</p:attrName>
                                        </p:attrNameLst>
                                      </p:cBhvr>
                                      <p:rCtr x="0" y="64938"/>
                                    </p:animMotion>
                                  </p:childTnLst>
                                </p:cTn>
                              </p:par>
                              <p:par>
                                <p:cTn id="38" presetID="39" presetClass="path" presetSubtype="0" accel="50000" decel="50000" fill="hold" nodeType="withEffect">
                                  <p:stCondLst>
                                    <p:cond delay="1200"/>
                                  </p:stCondLst>
                                  <p:childTnLst>
                                    <p:animMotion origin="layout" path="M 0.01458 -0.54702 C -0.01493 -0.54702 -0.03646 -0.35985 -0.03646 -0.13351 C -0.03646 0.09868 -0.01493 0.28431 0.01458 0.28431 C 0.04357 0.28431 0.06632 0.4721 0.06632 0.70244 C 0.06632 0.92877 0.04357 1.11595 0.01458 1.11595 " pathEditMode="relative" rAng="5400000" ptsTypes="fffff">
                                      <p:cBhvr>
                                        <p:cTn id="39" dur="3000" fill="hold"/>
                                        <p:tgtEl>
                                          <p:spTgt spid="97"/>
                                        </p:tgtEl>
                                        <p:attrNameLst>
                                          <p:attrName>ppt_x</p:attrName>
                                          <p:attrName>ppt_y</p:attrName>
                                        </p:attrNameLst>
                                      </p:cBhvr>
                                      <p:rCtr x="35" y="8316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4" grpId="0"/>
      <p:bldP spid="135" grpId="0"/>
      <p:bldP spid="136" grpId="0" animBg="1"/>
      <p:bldP spid="137" grpId="0" animBg="1"/>
      <p:bldP spid="138" grpId="0" animBg="1"/>
      <p:bldP spid="139" grpId="0" animBg="1"/>
      <p:bldP spid="140" grpId="0" animBg="1"/>
      <p:bldP spid="141" grpId="0" animBg="1"/>
      <p:bldP spid="142" grpId="0"/>
    </p:bld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image" Target="../media/image1.jpe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18" Type="http://schemas.openxmlformats.org/officeDocument/2006/relationships/slideLayout" Target="../slideLayouts/slideLayout44.xml"/><Relationship Id="rId26" Type="http://schemas.openxmlformats.org/officeDocument/2006/relationships/theme" Target="../theme/theme2.xml"/><Relationship Id="rId3" Type="http://schemas.openxmlformats.org/officeDocument/2006/relationships/slideLayout" Target="../slideLayouts/slideLayout29.xml"/><Relationship Id="rId21" Type="http://schemas.openxmlformats.org/officeDocument/2006/relationships/slideLayout" Target="../slideLayouts/slideLayout47.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17" Type="http://schemas.openxmlformats.org/officeDocument/2006/relationships/slideLayout" Target="../slideLayouts/slideLayout43.xml"/><Relationship Id="rId25" Type="http://schemas.openxmlformats.org/officeDocument/2006/relationships/slideLayout" Target="../slideLayouts/slideLayout51.xml"/><Relationship Id="rId2" Type="http://schemas.openxmlformats.org/officeDocument/2006/relationships/slideLayout" Target="../slideLayouts/slideLayout28.xml"/><Relationship Id="rId16" Type="http://schemas.openxmlformats.org/officeDocument/2006/relationships/slideLayout" Target="../slideLayouts/slideLayout42.xml"/><Relationship Id="rId20" Type="http://schemas.openxmlformats.org/officeDocument/2006/relationships/slideLayout" Target="../slideLayouts/slideLayout46.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24" Type="http://schemas.openxmlformats.org/officeDocument/2006/relationships/slideLayout" Target="../slideLayouts/slideLayout50.xml"/><Relationship Id="rId5" Type="http://schemas.openxmlformats.org/officeDocument/2006/relationships/slideLayout" Target="../slideLayouts/slideLayout31.xml"/><Relationship Id="rId15" Type="http://schemas.openxmlformats.org/officeDocument/2006/relationships/slideLayout" Target="../slideLayouts/slideLayout41.xml"/><Relationship Id="rId23" Type="http://schemas.openxmlformats.org/officeDocument/2006/relationships/slideLayout" Target="../slideLayouts/slideLayout49.xml"/><Relationship Id="rId10" Type="http://schemas.openxmlformats.org/officeDocument/2006/relationships/slideLayout" Target="../slideLayouts/slideLayout36.xml"/><Relationship Id="rId19" Type="http://schemas.openxmlformats.org/officeDocument/2006/relationships/slideLayout" Target="../slideLayouts/slideLayout45.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slideLayout" Target="../slideLayouts/slideLayout40.xml"/><Relationship Id="rId22" Type="http://schemas.openxmlformats.org/officeDocument/2006/relationships/slideLayout" Target="../slideLayouts/slideLayout48.xml"/><Relationship Id="rId27" Type="http://schemas.openxmlformats.org/officeDocument/2006/relationships/image" Target="../media/image1.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slideLayout" Target="../slideLayouts/slideLayout64.xml"/><Relationship Id="rId18" Type="http://schemas.openxmlformats.org/officeDocument/2006/relationships/slideLayout" Target="../slideLayouts/slideLayout69.xml"/><Relationship Id="rId26" Type="http://schemas.openxmlformats.org/officeDocument/2006/relationships/theme" Target="../theme/theme3.xml"/><Relationship Id="rId3" Type="http://schemas.openxmlformats.org/officeDocument/2006/relationships/slideLayout" Target="../slideLayouts/slideLayout54.xml"/><Relationship Id="rId21" Type="http://schemas.openxmlformats.org/officeDocument/2006/relationships/slideLayout" Target="../slideLayouts/slideLayout72.xml"/><Relationship Id="rId7" Type="http://schemas.openxmlformats.org/officeDocument/2006/relationships/slideLayout" Target="../slideLayouts/slideLayout58.xml"/><Relationship Id="rId12" Type="http://schemas.openxmlformats.org/officeDocument/2006/relationships/slideLayout" Target="../slideLayouts/slideLayout63.xml"/><Relationship Id="rId17" Type="http://schemas.openxmlformats.org/officeDocument/2006/relationships/slideLayout" Target="../slideLayouts/slideLayout68.xml"/><Relationship Id="rId25" Type="http://schemas.openxmlformats.org/officeDocument/2006/relationships/slideLayout" Target="../slideLayouts/slideLayout76.xml"/><Relationship Id="rId2" Type="http://schemas.openxmlformats.org/officeDocument/2006/relationships/slideLayout" Target="../slideLayouts/slideLayout53.xml"/><Relationship Id="rId16" Type="http://schemas.openxmlformats.org/officeDocument/2006/relationships/slideLayout" Target="../slideLayouts/slideLayout67.xml"/><Relationship Id="rId20" Type="http://schemas.openxmlformats.org/officeDocument/2006/relationships/slideLayout" Target="../slideLayouts/slideLayout71.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24" Type="http://schemas.openxmlformats.org/officeDocument/2006/relationships/slideLayout" Target="../slideLayouts/slideLayout75.xml"/><Relationship Id="rId5" Type="http://schemas.openxmlformats.org/officeDocument/2006/relationships/slideLayout" Target="../slideLayouts/slideLayout56.xml"/><Relationship Id="rId15" Type="http://schemas.openxmlformats.org/officeDocument/2006/relationships/slideLayout" Target="../slideLayouts/slideLayout66.xml"/><Relationship Id="rId23" Type="http://schemas.openxmlformats.org/officeDocument/2006/relationships/slideLayout" Target="../slideLayouts/slideLayout74.xml"/><Relationship Id="rId10" Type="http://schemas.openxmlformats.org/officeDocument/2006/relationships/slideLayout" Target="../slideLayouts/slideLayout61.xml"/><Relationship Id="rId19" Type="http://schemas.openxmlformats.org/officeDocument/2006/relationships/slideLayout" Target="../slideLayouts/slideLayout70.xml"/><Relationship Id="rId4" Type="http://schemas.openxmlformats.org/officeDocument/2006/relationships/slideLayout" Target="../slideLayouts/slideLayout55.xml"/><Relationship Id="rId9" Type="http://schemas.openxmlformats.org/officeDocument/2006/relationships/slideLayout" Target="../slideLayouts/slideLayout60.xml"/><Relationship Id="rId14" Type="http://schemas.openxmlformats.org/officeDocument/2006/relationships/slideLayout" Target="../slideLayouts/slideLayout65.xml"/><Relationship Id="rId22" Type="http://schemas.openxmlformats.org/officeDocument/2006/relationships/slideLayout" Target="../slideLayouts/slideLayout73.xml"/><Relationship Id="rId27" Type="http://schemas.openxmlformats.org/officeDocument/2006/relationships/image" Target="../media/image1.jpe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84.xml"/><Relationship Id="rId13" Type="http://schemas.openxmlformats.org/officeDocument/2006/relationships/slideLayout" Target="../slideLayouts/slideLayout89.xml"/><Relationship Id="rId18" Type="http://schemas.openxmlformats.org/officeDocument/2006/relationships/slideLayout" Target="../slideLayouts/slideLayout94.xml"/><Relationship Id="rId26" Type="http://schemas.openxmlformats.org/officeDocument/2006/relationships/theme" Target="../theme/theme4.xml"/><Relationship Id="rId3" Type="http://schemas.openxmlformats.org/officeDocument/2006/relationships/slideLayout" Target="../slideLayouts/slideLayout79.xml"/><Relationship Id="rId21" Type="http://schemas.openxmlformats.org/officeDocument/2006/relationships/slideLayout" Target="../slideLayouts/slideLayout97.xml"/><Relationship Id="rId7" Type="http://schemas.openxmlformats.org/officeDocument/2006/relationships/slideLayout" Target="../slideLayouts/slideLayout83.xml"/><Relationship Id="rId12" Type="http://schemas.openxmlformats.org/officeDocument/2006/relationships/slideLayout" Target="../slideLayouts/slideLayout88.xml"/><Relationship Id="rId17" Type="http://schemas.openxmlformats.org/officeDocument/2006/relationships/slideLayout" Target="../slideLayouts/slideLayout93.xml"/><Relationship Id="rId25" Type="http://schemas.openxmlformats.org/officeDocument/2006/relationships/slideLayout" Target="../slideLayouts/slideLayout101.xml"/><Relationship Id="rId2" Type="http://schemas.openxmlformats.org/officeDocument/2006/relationships/slideLayout" Target="../slideLayouts/slideLayout78.xml"/><Relationship Id="rId16" Type="http://schemas.openxmlformats.org/officeDocument/2006/relationships/slideLayout" Target="../slideLayouts/slideLayout92.xml"/><Relationship Id="rId20" Type="http://schemas.openxmlformats.org/officeDocument/2006/relationships/slideLayout" Target="../slideLayouts/slideLayout96.xml"/><Relationship Id="rId1" Type="http://schemas.openxmlformats.org/officeDocument/2006/relationships/slideLayout" Target="../slideLayouts/slideLayout77.xml"/><Relationship Id="rId6" Type="http://schemas.openxmlformats.org/officeDocument/2006/relationships/slideLayout" Target="../slideLayouts/slideLayout82.xml"/><Relationship Id="rId11" Type="http://schemas.openxmlformats.org/officeDocument/2006/relationships/slideLayout" Target="../slideLayouts/slideLayout87.xml"/><Relationship Id="rId24" Type="http://schemas.openxmlformats.org/officeDocument/2006/relationships/slideLayout" Target="../slideLayouts/slideLayout100.xml"/><Relationship Id="rId5" Type="http://schemas.openxmlformats.org/officeDocument/2006/relationships/slideLayout" Target="../slideLayouts/slideLayout81.xml"/><Relationship Id="rId15" Type="http://schemas.openxmlformats.org/officeDocument/2006/relationships/slideLayout" Target="../slideLayouts/slideLayout91.xml"/><Relationship Id="rId23" Type="http://schemas.openxmlformats.org/officeDocument/2006/relationships/slideLayout" Target="../slideLayouts/slideLayout99.xml"/><Relationship Id="rId10" Type="http://schemas.openxmlformats.org/officeDocument/2006/relationships/slideLayout" Target="../slideLayouts/slideLayout86.xml"/><Relationship Id="rId19" Type="http://schemas.openxmlformats.org/officeDocument/2006/relationships/slideLayout" Target="../slideLayouts/slideLayout95.xml"/><Relationship Id="rId4" Type="http://schemas.openxmlformats.org/officeDocument/2006/relationships/slideLayout" Target="../slideLayouts/slideLayout80.xml"/><Relationship Id="rId9" Type="http://schemas.openxmlformats.org/officeDocument/2006/relationships/slideLayout" Target="../slideLayouts/slideLayout85.xml"/><Relationship Id="rId14" Type="http://schemas.openxmlformats.org/officeDocument/2006/relationships/slideLayout" Target="../slideLayouts/slideLayout90.xml"/><Relationship Id="rId22" Type="http://schemas.openxmlformats.org/officeDocument/2006/relationships/slideLayout" Target="../slideLayouts/slideLayout9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09.xml"/><Relationship Id="rId13" Type="http://schemas.openxmlformats.org/officeDocument/2006/relationships/slideLayout" Target="../slideLayouts/slideLayout114.xml"/><Relationship Id="rId18" Type="http://schemas.openxmlformats.org/officeDocument/2006/relationships/slideLayout" Target="../slideLayouts/slideLayout119.xml"/><Relationship Id="rId26" Type="http://schemas.openxmlformats.org/officeDocument/2006/relationships/slideLayout" Target="../slideLayouts/slideLayout127.xml"/><Relationship Id="rId3" Type="http://schemas.openxmlformats.org/officeDocument/2006/relationships/slideLayout" Target="../slideLayouts/slideLayout104.xml"/><Relationship Id="rId21" Type="http://schemas.openxmlformats.org/officeDocument/2006/relationships/slideLayout" Target="../slideLayouts/slideLayout122.xml"/><Relationship Id="rId7" Type="http://schemas.openxmlformats.org/officeDocument/2006/relationships/slideLayout" Target="../slideLayouts/slideLayout108.xml"/><Relationship Id="rId12" Type="http://schemas.openxmlformats.org/officeDocument/2006/relationships/slideLayout" Target="../slideLayouts/slideLayout113.xml"/><Relationship Id="rId17" Type="http://schemas.openxmlformats.org/officeDocument/2006/relationships/slideLayout" Target="../slideLayouts/slideLayout118.xml"/><Relationship Id="rId25" Type="http://schemas.openxmlformats.org/officeDocument/2006/relationships/slideLayout" Target="../slideLayouts/slideLayout126.xml"/><Relationship Id="rId2" Type="http://schemas.openxmlformats.org/officeDocument/2006/relationships/slideLayout" Target="../slideLayouts/slideLayout103.xml"/><Relationship Id="rId16" Type="http://schemas.openxmlformats.org/officeDocument/2006/relationships/slideLayout" Target="../slideLayouts/slideLayout117.xml"/><Relationship Id="rId20" Type="http://schemas.openxmlformats.org/officeDocument/2006/relationships/slideLayout" Target="../slideLayouts/slideLayout121.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24" Type="http://schemas.openxmlformats.org/officeDocument/2006/relationships/slideLayout" Target="../slideLayouts/slideLayout125.xml"/><Relationship Id="rId5" Type="http://schemas.openxmlformats.org/officeDocument/2006/relationships/slideLayout" Target="../slideLayouts/slideLayout106.xml"/><Relationship Id="rId15" Type="http://schemas.openxmlformats.org/officeDocument/2006/relationships/slideLayout" Target="../slideLayouts/slideLayout116.xml"/><Relationship Id="rId23" Type="http://schemas.openxmlformats.org/officeDocument/2006/relationships/slideLayout" Target="../slideLayouts/slideLayout124.xml"/><Relationship Id="rId10" Type="http://schemas.openxmlformats.org/officeDocument/2006/relationships/slideLayout" Target="../slideLayouts/slideLayout111.xml"/><Relationship Id="rId19" Type="http://schemas.openxmlformats.org/officeDocument/2006/relationships/slideLayout" Target="../slideLayouts/slideLayout120.xml"/><Relationship Id="rId4" Type="http://schemas.openxmlformats.org/officeDocument/2006/relationships/slideLayout" Target="../slideLayouts/slideLayout105.xml"/><Relationship Id="rId9" Type="http://schemas.openxmlformats.org/officeDocument/2006/relationships/slideLayout" Target="../slideLayouts/slideLayout110.xml"/><Relationship Id="rId14" Type="http://schemas.openxmlformats.org/officeDocument/2006/relationships/slideLayout" Target="../slideLayouts/slideLayout115.xml"/><Relationship Id="rId22" Type="http://schemas.openxmlformats.org/officeDocument/2006/relationships/slideLayout" Target="../slideLayouts/slideLayout123.xml"/><Relationship Id="rId27"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35.xml"/><Relationship Id="rId13" Type="http://schemas.openxmlformats.org/officeDocument/2006/relationships/slideLayout" Target="../slideLayouts/slideLayout140.xml"/><Relationship Id="rId18" Type="http://schemas.openxmlformats.org/officeDocument/2006/relationships/slideLayout" Target="../slideLayouts/slideLayout145.xml"/><Relationship Id="rId3" Type="http://schemas.openxmlformats.org/officeDocument/2006/relationships/slideLayout" Target="../slideLayouts/slideLayout130.xml"/><Relationship Id="rId7" Type="http://schemas.openxmlformats.org/officeDocument/2006/relationships/slideLayout" Target="../slideLayouts/slideLayout134.xml"/><Relationship Id="rId12" Type="http://schemas.openxmlformats.org/officeDocument/2006/relationships/slideLayout" Target="../slideLayouts/slideLayout139.xml"/><Relationship Id="rId17" Type="http://schemas.openxmlformats.org/officeDocument/2006/relationships/slideLayout" Target="../slideLayouts/slideLayout144.xml"/><Relationship Id="rId2" Type="http://schemas.openxmlformats.org/officeDocument/2006/relationships/slideLayout" Target="../slideLayouts/slideLayout129.xml"/><Relationship Id="rId16" Type="http://schemas.openxmlformats.org/officeDocument/2006/relationships/slideLayout" Target="../slideLayouts/slideLayout143.xml"/><Relationship Id="rId1" Type="http://schemas.openxmlformats.org/officeDocument/2006/relationships/slideLayout" Target="../slideLayouts/slideLayout128.xml"/><Relationship Id="rId6" Type="http://schemas.openxmlformats.org/officeDocument/2006/relationships/slideLayout" Target="../slideLayouts/slideLayout133.xml"/><Relationship Id="rId11" Type="http://schemas.openxmlformats.org/officeDocument/2006/relationships/slideLayout" Target="../slideLayouts/slideLayout138.xml"/><Relationship Id="rId5" Type="http://schemas.openxmlformats.org/officeDocument/2006/relationships/slideLayout" Target="../slideLayouts/slideLayout132.xml"/><Relationship Id="rId15" Type="http://schemas.openxmlformats.org/officeDocument/2006/relationships/slideLayout" Target="../slideLayouts/slideLayout142.xml"/><Relationship Id="rId10" Type="http://schemas.openxmlformats.org/officeDocument/2006/relationships/slideLayout" Target="../slideLayouts/slideLayout137.xml"/><Relationship Id="rId19" Type="http://schemas.openxmlformats.org/officeDocument/2006/relationships/theme" Target="../theme/theme6.xml"/><Relationship Id="rId4" Type="http://schemas.openxmlformats.org/officeDocument/2006/relationships/slideLayout" Target="../slideLayouts/slideLayout131.xml"/><Relationship Id="rId9" Type="http://schemas.openxmlformats.org/officeDocument/2006/relationships/slideLayout" Target="../slideLayouts/slideLayout136.xml"/><Relationship Id="rId14" Type="http://schemas.openxmlformats.org/officeDocument/2006/relationships/slideLayout" Target="../slideLayouts/slideLayout1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pic>
        <p:nvPicPr>
          <p:cNvPr id="3" name="Picture 2" descr="A picture containing shape&#10;&#10;Description automatically generated">
            <a:extLst>
              <a:ext uri="{FF2B5EF4-FFF2-40B4-BE49-F238E27FC236}">
                <a16:creationId xmlns:a16="http://schemas.microsoft.com/office/drawing/2014/main" id="{8E4AB05D-49FF-417B-9E8F-07A714E9FCF9}"/>
              </a:ext>
            </a:extLst>
          </p:cNvPr>
          <p:cNvPicPr>
            <a:picLocks noChangeAspect="1"/>
          </p:cNvPicPr>
          <p:nvPr userDrawn="1"/>
        </p:nvPicPr>
        <p:blipFill>
          <a:blip r:embed="rId28" cstate="hqprint">
            <a:extLst>
              <a:ext uri="{28A0092B-C50C-407E-A947-70E740481C1C}">
                <a14:useLocalDpi xmlns:a14="http://schemas.microsoft.com/office/drawing/2010/main" val="0"/>
              </a:ext>
            </a:extLst>
          </a:blip>
          <a:stretch>
            <a:fillRect/>
          </a:stretch>
        </p:blipFill>
        <p:spPr>
          <a:xfrm>
            <a:off x="-1396182" y="430160"/>
            <a:ext cx="1191547" cy="1191547"/>
          </a:xfrm>
          <a:prstGeom prst="rect">
            <a:avLst/>
          </a:prstGeom>
        </p:spPr>
      </p:pic>
    </p:spTree>
    <p:extLst>
      <p:ext uri="{BB962C8B-B14F-4D97-AF65-F5344CB8AC3E}">
        <p14:creationId xmlns:p14="http://schemas.microsoft.com/office/powerpoint/2010/main" val="270485223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Lst>
  <p:txStyles>
    <p:titleStyle>
      <a:lvl1pPr algn="ctr" defTabSz="1219140" rtl="0" eaLnBrk="1" latinLnBrk="0" hangingPunct="1">
        <a:spcBef>
          <a:spcPct val="0"/>
        </a:spcBef>
        <a:buNone/>
        <a:defRPr sz="5867" kern="1200">
          <a:solidFill>
            <a:schemeClr val="accent4"/>
          </a:solidFill>
          <a:latin typeface="Times New Roman" panose="02020603050405020304" pitchFamily="18" charset="0"/>
          <a:ea typeface="Cambria" panose="02040503050406030204" pitchFamily="18" charset="0"/>
          <a:cs typeface="Times New Roman" panose="02020603050405020304" pitchFamily="18" charset="0"/>
        </a:defRPr>
      </a:lvl1pPr>
    </p:titleStyle>
    <p:bodyStyle>
      <a:lvl1pPr marL="457178" indent="-457178" algn="l" defTabSz="1219140" rtl="0" eaLnBrk="1" latinLnBrk="0" hangingPunct="1">
        <a:spcBef>
          <a:spcPct val="20000"/>
        </a:spcBef>
        <a:buFont typeface="Arial" pitchFamily="34" charset="0"/>
        <a:buChar char="•"/>
        <a:defRPr sz="4267" kern="1200">
          <a:solidFill>
            <a:schemeClr val="accent4"/>
          </a:solidFill>
          <a:latin typeface="Times New Roman" panose="02020603050405020304" pitchFamily="18" charset="0"/>
          <a:ea typeface="Cambria" panose="02040503050406030204" pitchFamily="18" charset="0"/>
          <a:cs typeface="Times New Roman" panose="02020603050405020304" pitchFamily="18" charset="0"/>
        </a:defRPr>
      </a:lvl1pPr>
      <a:lvl2pPr marL="990550" indent="-380981" algn="l" defTabSz="1219140" rtl="0" eaLnBrk="1" latinLnBrk="0" hangingPunct="1">
        <a:spcBef>
          <a:spcPct val="20000"/>
        </a:spcBef>
        <a:buFont typeface="Arial" pitchFamily="34" charset="0"/>
        <a:buChar char="–"/>
        <a:defRPr sz="3733" kern="1200">
          <a:solidFill>
            <a:schemeClr val="accent4"/>
          </a:solidFill>
          <a:latin typeface="Times New Roman" panose="02020603050405020304" pitchFamily="18" charset="0"/>
          <a:ea typeface="Cambria" panose="02040503050406030204" pitchFamily="18" charset="0"/>
          <a:cs typeface="Times New Roman" panose="02020603050405020304" pitchFamily="18" charset="0"/>
        </a:defRPr>
      </a:lvl2pPr>
      <a:lvl3pPr marL="1523925" indent="-304784" algn="l" defTabSz="1219140" rtl="0" eaLnBrk="1" latinLnBrk="0" hangingPunct="1">
        <a:spcBef>
          <a:spcPct val="20000"/>
        </a:spcBef>
        <a:buFont typeface="Arial" pitchFamily="34" charset="0"/>
        <a:buChar char="•"/>
        <a:defRPr sz="3200" kern="1200">
          <a:solidFill>
            <a:schemeClr val="accent4"/>
          </a:solidFill>
          <a:latin typeface="Times New Roman" panose="02020603050405020304" pitchFamily="18" charset="0"/>
          <a:ea typeface="Cambria" panose="02040503050406030204" pitchFamily="18" charset="0"/>
          <a:cs typeface="Times New Roman" panose="02020603050405020304" pitchFamily="18" charset="0"/>
        </a:defRPr>
      </a:lvl3pPr>
      <a:lvl4pPr marL="2133493" indent="-304784" algn="l" defTabSz="1219140" rtl="0" eaLnBrk="1" latinLnBrk="0" hangingPunct="1">
        <a:spcBef>
          <a:spcPct val="20000"/>
        </a:spcBef>
        <a:buFont typeface="Arial" pitchFamily="34" charset="0"/>
        <a:buChar char="–"/>
        <a:defRPr sz="2667" kern="1200">
          <a:solidFill>
            <a:schemeClr val="accent4"/>
          </a:solidFill>
          <a:latin typeface="Times New Roman" panose="02020603050405020304" pitchFamily="18" charset="0"/>
          <a:ea typeface="Cambria" panose="02040503050406030204" pitchFamily="18" charset="0"/>
          <a:cs typeface="Times New Roman" panose="02020603050405020304" pitchFamily="18" charset="0"/>
        </a:defRPr>
      </a:lvl4pPr>
      <a:lvl5pPr marL="2743062" indent="-304784" algn="l" defTabSz="1219140" rtl="0" eaLnBrk="1" latinLnBrk="0" hangingPunct="1">
        <a:spcBef>
          <a:spcPct val="20000"/>
        </a:spcBef>
        <a:buFont typeface="Arial" pitchFamily="34" charset="0"/>
        <a:buChar char="»"/>
        <a:defRPr sz="2667" kern="1200">
          <a:solidFill>
            <a:schemeClr val="accent4"/>
          </a:solidFill>
          <a:latin typeface="Times New Roman" panose="02020603050405020304" pitchFamily="18" charset="0"/>
          <a:ea typeface="Cambria" panose="02040503050406030204" pitchFamily="18" charset="0"/>
          <a:cs typeface="Times New Roman" panose="02020603050405020304" pitchFamily="18" charset="0"/>
        </a:defRPr>
      </a:lvl5pPr>
      <a:lvl6pPr marL="335263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20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77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341"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th-TH"/>
      </a:defPPr>
      <a:lvl1pPr marL="0" algn="l" defTabSz="1219140" rtl="0" eaLnBrk="1" latinLnBrk="0" hangingPunct="1">
        <a:defRPr sz="3733" kern="1200">
          <a:solidFill>
            <a:schemeClr val="tx1"/>
          </a:solidFill>
          <a:latin typeface="+mn-lt"/>
          <a:ea typeface="+mn-ea"/>
          <a:cs typeface="+mn-cs"/>
        </a:defRPr>
      </a:lvl1pPr>
      <a:lvl2pPr marL="609570" algn="l" defTabSz="1219140" rtl="0" eaLnBrk="1" latinLnBrk="0" hangingPunct="1">
        <a:defRPr sz="3733" kern="1200">
          <a:solidFill>
            <a:schemeClr val="tx1"/>
          </a:solidFill>
          <a:latin typeface="+mn-lt"/>
          <a:ea typeface="+mn-ea"/>
          <a:cs typeface="+mn-cs"/>
        </a:defRPr>
      </a:lvl2pPr>
      <a:lvl3pPr marL="1219140" algn="l" defTabSz="1219140" rtl="0" eaLnBrk="1" latinLnBrk="0" hangingPunct="1">
        <a:defRPr sz="3733" kern="1200">
          <a:solidFill>
            <a:schemeClr val="tx1"/>
          </a:solidFill>
          <a:latin typeface="+mn-lt"/>
          <a:ea typeface="+mn-ea"/>
          <a:cs typeface="+mn-cs"/>
        </a:defRPr>
      </a:lvl3pPr>
      <a:lvl4pPr marL="1828709" algn="l" defTabSz="1219140" rtl="0" eaLnBrk="1" latinLnBrk="0" hangingPunct="1">
        <a:defRPr sz="3733" kern="1200">
          <a:solidFill>
            <a:schemeClr val="tx1"/>
          </a:solidFill>
          <a:latin typeface="+mn-lt"/>
          <a:ea typeface="+mn-ea"/>
          <a:cs typeface="+mn-cs"/>
        </a:defRPr>
      </a:lvl4pPr>
      <a:lvl5pPr marL="2438278" algn="l" defTabSz="1219140" rtl="0" eaLnBrk="1" latinLnBrk="0" hangingPunct="1">
        <a:defRPr sz="3733" kern="1200">
          <a:solidFill>
            <a:schemeClr val="tx1"/>
          </a:solidFill>
          <a:latin typeface="+mn-lt"/>
          <a:ea typeface="+mn-ea"/>
          <a:cs typeface="+mn-cs"/>
        </a:defRPr>
      </a:lvl5pPr>
      <a:lvl6pPr marL="3047848" algn="l" defTabSz="1219140" rtl="0" eaLnBrk="1" latinLnBrk="0" hangingPunct="1">
        <a:defRPr sz="3733" kern="1200">
          <a:solidFill>
            <a:schemeClr val="tx1"/>
          </a:solidFill>
          <a:latin typeface="+mn-lt"/>
          <a:ea typeface="+mn-ea"/>
          <a:cs typeface="+mn-cs"/>
        </a:defRPr>
      </a:lvl6pPr>
      <a:lvl7pPr marL="3657418" algn="l" defTabSz="1219140" rtl="0" eaLnBrk="1" latinLnBrk="0" hangingPunct="1">
        <a:defRPr sz="3733" kern="1200">
          <a:solidFill>
            <a:schemeClr val="tx1"/>
          </a:solidFill>
          <a:latin typeface="+mn-lt"/>
          <a:ea typeface="+mn-ea"/>
          <a:cs typeface="+mn-cs"/>
        </a:defRPr>
      </a:lvl7pPr>
      <a:lvl8pPr marL="4266987" algn="l" defTabSz="1219140" rtl="0" eaLnBrk="1" latinLnBrk="0" hangingPunct="1">
        <a:defRPr sz="3733" kern="1200">
          <a:solidFill>
            <a:schemeClr val="tx1"/>
          </a:solidFill>
          <a:latin typeface="+mn-lt"/>
          <a:ea typeface="+mn-ea"/>
          <a:cs typeface="+mn-cs"/>
        </a:defRPr>
      </a:lvl8pPr>
      <a:lvl9pPr marL="4876557" algn="l" defTabSz="1219140" rtl="0" eaLnBrk="1" latinLnBrk="0" hangingPunct="1">
        <a:defRPr sz="3733"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pic>
        <p:nvPicPr>
          <p:cNvPr id="3" name="Picture 2" descr="A picture containing shape&#10;&#10;Description automatically generated">
            <a:extLst>
              <a:ext uri="{FF2B5EF4-FFF2-40B4-BE49-F238E27FC236}">
                <a16:creationId xmlns:a16="http://schemas.microsoft.com/office/drawing/2014/main" id="{81C68D3B-356F-4CE8-8821-DF475698AE14}"/>
              </a:ext>
            </a:extLst>
          </p:cNvPr>
          <p:cNvPicPr>
            <a:picLocks noChangeAspect="1"/>
          </p:cNvPicPr>
          <p:nvPr userDrawn="1"/>
        </p:nvPicPr>
        <p:blipFill>
          <a:blip r:embed="rId27" cstate="hqprint">
            <a:extLst>
              <a:ext uri="{28A0092B-C50C-407E-A947-70E740481C1C}">
                <a14:useLocalDpi xmlns:a14="http://schemas.microsoft.com/office/drawing/2010/main" val="0"/>
              </a:ext>
            </a:extLst>
          </a:blip>
          <a:stretch>
            <a:fillRect/>
          </a:stretch>
        </p:blipFill>
        <p:spPr>
          <a:xfrm>
            <a:off x="-1396182" y="430160"/>
            <a:ext cx="1191547" cy="1191547"/>
          </a:xfrm>
          <a:prstGeom prst="rect">
            <a:avLst/>
          </a:prstGeom>
        </p:spPr>
      </p:pic>
    </p:spTree>
    <p:extLst>
      <p:ext uri="{BB962C8B-B14F-4D97-AF65-F5344CB8AC3E}">
        <p14:creationId xmlns:p14="http://schemas.microsoft.com/office/powerpoint/2010/main" val="144516996"/>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 id="2147483700" r:id="rId13"/>
    <p:sldLayoutId id="2147483701" r:id="rId14"/>
    <p:sldLayoutId id="2147483702" r:id="rId15"/>
    <p:sldLayoutId id="2147483703" r:id="rId16"/>
    <p:sldLayoutId id="2147483704" r:id="rId17"/>
    <p:sldLayoutId id="2147483705" r:id="rId18"/>
    <p:sldLayoutId id="2147483706" r:id="rId19"/>
    <p:sldLayoutId id="2147483707" r:id="rId20"/>
    <p:sldLayoutId id="2147483708" r:id="rId21"/>
    <p:sldLayoutId id="2147483709" r:id="rId22"/>
    <p:sldLayoutId id="2147483710" r:id="rId23"/>
    <p:sldLayoutId id="2147483711" r:id="rId24"/>
    <p:sldLayoutId id="2147483712" r:id="rId25"/>
  </p:sldLayoutIdLst>
  <p:txStyles>
    <p:titleStyle>
      <a:lvl1pPr algn="ctr" defTabSz="1219140" rtl="0" eaLnBrk="1" latinLnBrk="0" hangingPunct="1">
        <a:spcBef>
          <a:spcPct val="0"/>
        </a:spcBef>
        <a:buNone/>
        <a:defRPr sz="5867" kern="1200">
          <a:solidFill>
            <a:schemeClr val="accent4"/>
          </a:solidFill>
          <a:latin typeface="Times New Roman" panose="02020603050405020304" pitchFamily="18" charset="0"/>
          <a:ea typeface="Cambria" panose="02040503050406030204" pitchFamily="18" charset="0"/>
          <a:cs typeface="Times New Roman" panose="02020603050405020304" pitchFamily="18" charset="0"/>
        </a:defRPr>
      </a:lvl1pPr>
    </p:titleStyle>
    <p:bodyStyle>
      <a:lvl1pPr marL="457178" indent="-457178" algn="l" defTabSz="1219140" rtl="0" eaLnBrk="1" latinLnBrk="0" hangingPunct="1">
        <a:spcBef>
          <a:spcPct val="20000"/>
        </a:spcBef>
        <a:buFont typeface="Arial" pitchFamily="34" charset="0"/>
        <a:buChar char="•"/>
        <a:defRPr sz="4267" kern="1200">
          <a:solidFill>
            <a:schemeClr val="accent4"/>
          </a:solidFill>
          <a:latin typeface="Times New Roman" panose="02020603050405020304" pitchFamily="18" charset="0"/>
          <a:ea typeface="Cambria" panose="02040503050406030204" pitchFamily="18" charset="0"/>
          <a:cs typeface="Times New Roman" panose="02020603050405020304" pitchFamily="18" charset="0"/>
        </a:defRPr>
      </a:lvl1pPr>
      <a:lvl2pPr marL="990550" indent="-380981" algn="l" defTabSz="1219140" rtl="0" eaLnBrk="1" latinLnBrk="0" hangingPunct="1">
        <a:spcBef>
          <a:spcPct val="20000"/>
        </a:spcBef>
        <a:buFont typeface="Arial" pitchFamily="34" charset="0"/>
        <a:buChar char="–"/>
        <a:defRPr sz="3733" kern="1200">
          <a:solidFill>
            <a:schemeClr val="accent4"/>
          </a:solidFill>
          <a:latin typeface="Times New Roman" panose="02020603050405020304" pitchFamily="18" charset="0"/>
          <a:ea typeface="Cambria" panose="02040503050406030204" pitchFamily="18" charset="0"/>
          <a:cs typeface="Times New Roman" panose="02020603050405020304" pitchFamily="18" charset="0"/>
        </a:defRPr>
      </a:lvl2pPr>
      <a:lvl3pPr marL="1523925" indent="-304784" algn="l" defTabSz="1219140" rtl="0" eaLnBrk="1" latinLnBrk="0" hangingPunct="1">
        <a:spcBef>
          <a:spcPct val="20000"/>
        </a:spcBef>
        <a:buFont typeface="Arial" pitchFamily="34" charset="0"/>
        <a:buChar char="•"/>
        <a:defRPr sz="3200" kern="1200">
          <a:solidFill>
            <a:schemeClr val="accent4"/>
          </a:solidFill>
          <a:latin typeface="Times New Roman" panose="02020603050405020304" pitchFamily="18" charset="0"/>
          <a:ea typeface="Cambria" panose="02040503050406030204" pitchFamily="18" charset="0"/>
          <a:cs typeface="Times New Roman" panose="02020603050405020304" pitchFamily="18" charset="0"/>
        </a:defRPr>
      </a:lvl3pPr>
      <a:lvl4pPr marL="2133493" indent="-304784" algn="l" defTabSz="1219140" rtl="0" eaLnBrk="1" latinLnBrk="0" hangingPunct="1">
        <a:spcBef>
          <a:spcPct val="20000"/>
        </a:spcBef>
        <a:buFont typeface="Arial" pitchFamily="34" charset="0"/>
        <a:buChar char="–"/>
        <a:defRPr sz="2667" kern="1200">
          <a:solidFill>
            <a:schemeClr val="accent4"/>
          </a:solidFill>
          <a:latin typeface="Times New Roman" panose="02020603050405020304" pitchFamily="18" charset="0"/>
          <a:ea typeface="Cambria" panose="02040503050406030204" pitchFamily="18" charset="0"/>
          <a:cs typeface="Times New Roman" panose="02020603050405020304" pitchFamily="18" charset="0"/>
        </a:defRPr>
      </a:lvl4pPr>
      <a:lvl5pPr marL="2743062" indent="-304784" algn="l" defTabSz="1219140" rtl="0" eaLnBrk="1" latinLnBrk="0" hangingPunct="1">
        <a:spcBef>
          <a:spcPct val="20000"/>
        </a:spcBef>
        <a:buFont typeface="Arial" pitchFamily="34" charset="0"/>
        <a:buChar char="»"/>
        <a:defRPr sz="2667" kern="1200">
          <a:solidFill>
            <a:schemeClr val="accent4"/>
          </a:solidFill>
          <a:latin typeface="Times New Roman" panose="02020603050405020304" pitchFamily="18" charset="0"/>
          <a:ea typeface="Cambria" panose="02040503050406030204" pitchFamily="18" charset="0"/>
          <a:cs typeface="Times New Roman" panose="02020603050405020304" pitchFamily="18" charset="0"/>
        </a:defRPr>
      </a:lvl5pPr>
      <a:lvl6pPr marL="335263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20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77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341"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th-TH"/>
      </a:defPPr>
      <a:lvl1pPr marL="0" algn="l" defTabSz="1219140" rtl="0" eaLnBrk="1" latinLnBrk="0" hangingPunct="1">
        <a:defRPr sz="3733" kern="1200">
          <a:solidFill>
            <a:schemeClr val="tx1"/>
          </a:solidFill>
          <a:latin typeface="+mn-lt"/>
          <a:ea typeface="+mn-ea"/>
          <a:cs typeface="+mn-cs"/>
        </a:defRPr>
      </a:lvl1pPr>
      <a:lvl2pPr marL="609570" algn="l" defTabSz="1219140" rtl="0" eaLnBrk="1" latinLnBrk="0" hangingPunct="1">
        <a:defRPr sz="3733" kern="1200">
          <a:solidFill>
            <a:schemeClr val="tx1"/>
          </a:solidFill>
          <a:latin typeface="+mn-lt"/>
          <a:ea typeface="+mn-ea"/>
          <a:cs typeface="+mn-cs"/>
        </a:defRPr>
      </a:lvl2pPr>
      <a:lvl3pPr marL="1219140" algn="l" defTabSz="1219140" rtl="0" eaLnBrk="1" latinLnBrk="0" hangingPunct="1">
        <a:defRPr sz="3733" kern="1200">
          <a:solidFill>
            <a:schemeClr val="tx1"/>
          </a:solidFill>
          <a:latin typeface="+mn-lt"/>
          <a:ea typeface="+mn-ea"/>
          <a:cs typeface="+mn-cs"/>
        </a:defRPr>
      </a:lvl3pPr>
      <a:lvl4pPr marL="1828709" algn="l" defTabSz="1219140" rtl="0" eaLnBrk="1" latinLnBrk="0" hangingPunct="1">
        <a:defRPr sz="3733" kern="1200">
          <a:solidFill>
            <a:schemeClr val="tx1"/>
          </a:solidFill>
          <a:latin typeface="+mn-lt"/>
          <a:ea typeface="+mn-ea"/>
          <a:cs typeface="+mn-cs"/>
        </a:defRPr>
      </a:lvl4pPr>
      <a:lvl5pPr marL="2438278" algn="l" defTabSz="1219140" rtl="0" eaLnBrk="1" latinLnBrk="0" hangingPunct="1">
        <a:defRPr sz="3733" kern="1200">
          <a:solidFill>
            <a:schemeClr val="tx1"/>
          </a:solidFill>
          <a:latin typeface="+mn-lt"/>
          <a:ea typeface="+mn-ea"/>
          <a:cs typeface="+mn-cs"/>
        </a:defRPr>
      </a:lvl5pPr>
      <a:lvl6pPr marL="3047848" algn="l" defTabSz="1219140" rtl="0" eaLnBrk="1" latinLnBrk="0" hangingPunct="1">
        <a:defRPr sz="3733" kern="1200">
          <a:solidFill>
            <a:schemeClr val="tx1"/>
          </a:solidFill>
          <a:latin typeface="+mn-lt"/>
          <a:ea typeface="+mn-ea"/>
          <a:cs typeface="+mn-cs"/>
        </a:defRPr>
      </a:lvl6pPr>
      <a:lvl7pPr marL="3657418" algn="l" defTabSz="1219140" rtl="0" eaLnBrk="1" latinLnBrk="0" hangingPunct="1">
        <a:defRPr sz="3733" kern="1200">
          <a:solidFill>
            <a:schemeClr val="tx1"/>
          </a:solidFill>
          <a:latin typeface="+mn-lt"/>
          <a:ea typeface="+mn-ea"/>
          <a:cs typeface="+mn-cs"/>
        </a:defRPr>
      </a:lvl7pPr>
      <a:lvl8pPr marL="4266987" algn="l" defTabSz="1219140" rtl="0" eaLnBrk="1" latinLnBrk="0" hangingPunct="1">
        <a:defRPr sz="3733" kern="1200">
          <a:solidFill>
            <a:schemeClr val="tx1"/>
          </a:solidFill>
          <a:latin typeface="+mn-lt"/>
          <a:ea typeface="+mn-ea"/>
          <a:cs typeface="+mn-cs"/>
        </a:defRPr>
      </a:lvl8pPr>
      <a:lvl9pPr marL="4876557" algn="l" defTabSz="1219140" rtl="0" eaLnBrk="1" latinLnBrk="0" hangingPunct="1">
        <a:defRPr sz="3733"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pic>
        <p:nvPicPr>
          <p:cNvPr id="3" name="Picture 2" descr="A picture containing shape&#10;&#10;Description automatically generated">
            <a:extLst>
              <a:ext uri="{FF2B5EF4-FFF2-40B4-BE49-F238E27FC236}">
                <a16:creationId xmlns:a16="http://schemas.microsoft.com/office/drawing/2014/main" id="{CB3264EA-1B25-4604-9683-57E7F13E2BC4}"/>
              </a:ext>
            </a:extLst>
          </p:cNvPr>
          <p:cNvPicPr>
            <a:picLocks noChangeAspect="1"/>
          </p:cNvPicPr>
          <p:nvPr userDrawn="1"/>
        </p:nvPicPr>
        <p:blipFill>
          <a:blip r:embed="rId27" cstate="hqprint">
            <a:extLst>
              <a:ext uri="{28A0092B-C50C-407E-A947-70E740481C1C}">
                <a14:useLocalDpi xmlns:a14="http://schemas.microsoft.com/office/drawing/2010/main" val="0"/>
              </a:ext>
            </a:extLst>
          </a:blip>
          <a:stretch>
            <a:fillRect/>
          </a:stretch>
        </p:blipFill>
        <p:spPr>
          <a:xfrm>
            <a:off x="-1563330" y="2337618"/>
            <a:ext cx="1191547" cy="1191547"/>
          </a:xfrm>
          <a:prstGeom prst="rect">
            <a:avLst/>
          </a:prstGeom>
        </p:spPr>
      </p:pic>
    </p:spTree>
    <p:extLst>
      <p:ext uri="{BB962C8B-B14F-4D97-AF65-F5344CB8AC3E}">
        <p14:creationId xmlns:p14="http://schemas.microsoft.com/office/powerpoint/2010/main" val="2868526263"/>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 id="2147483725" r:id="rId12"/>
    <p:sldLayoutId id="2147483726" r:id="rId13"/>
    <p:sldLayoutId id="2147483727" r:id="rId14"/>
    <p:sldLayoutId id="2147483728" r:id="rId15"/>
    <p:sldLayoutId id="2147483729" r:id="rId16"/>
    <p:sldLayoutId id="2147483730" r:id="rId17"/>
    <p:sldLayoutId id="2147483731" r:id="rId18"/>
    <p:sldLayoutId id="2147483732" r:id="rId19"/>
    <p:sldLayoutId id="2147483733" r:id="rId20"/>
    <p:sldLayoutId id="2147483734" r:id="rId21"/>
    <p:sldLayoutId id="2147483735" r:id="rId22"/>
    <p:sldLayoutId id="2147483736" r:id="rId23"/>
    <p:sldLayoutId id="2147483737" r:id="rId24"/>
    <p:sldLayoutId id="2147483738" r:id="rId25"/>
  </p:sldLayoutIdLst>
  <p:txStyles>
    <p:titleStyle>
      <a:lvl1pPr algn="ctr" defTabSz="1219140" rtl="0" eaLnBrk="1" latinLnBrk="0" hangingPunct="1">
        <a:spcBef>
          <a:spcPct val="0"/>
        </a:spcBef>
        <a:buNone/>
        <a:defRPr sz="5867" kern="1200">
          <a:solidFill>
            <a:schemeClr val="accent4"/>
          </a:solidFill>
          <a:latin typeface="Times New Roman" panose="02020603050405020304" pitchFamily="18" charset="0"/>
          <a:ea typeface="Cambria" panose="02040503050406030204" pitchFamily="18" charset="0"/>
          <a:cs typeface="Times New Roman" panose="02020603050405020304" pitchFamily="18" charset="0"/>
        </a:defRPr>
      </a:lvl1pPr>
    </p:titleStyle>
    <p:bodyStyle>
      <a:lvl1pPr marL="457178" indent="-457178" algn="l" defTabSz="1219140" rtl="0" eaLnBrk="1" latinLnBrk="0" hangingPunct="1">
        <a:spcBef>
          <a:spcPct val="20000"/>
        </a:spcBef>
        <a:buFont typeface="Arial" pitchFamily="34" charset="0"/>
        <a:buChar char="•"/>
        <a:defRPr sz="4267" kern="1200">
          <a:solidFill>
            <a:schemeClr val="accent4"/>
          </a:solidFill>
          <a:latin typeface="Times New Roman" panose="02020603050405020304" pitchFamily="18" charset="0"/>
          <a:ea typeface="Cambria" panose="02040503050406030204" pitchFamily="18" charset="0"/>
          <a:cs typeface="Times New Roman" panose="02020603050405020304" pitchFamily="18" charset="0"/>
        </a:defRPr>
      </a:lvl1pPr>
      <a:lvl2pPr marL="990550" indent="-380981" algn="l" defTabSz="1219140" rtl="0" eaLnBrk="1" latinLnBrk="0" hangingPunct="1">
        <a:spcBef>
          <a:spcPct val="20000"/>
        </a:spcBef>
        <a:buFont typeface="Arial" pitchFamily="34" charset="0"/>
        <a:buChar char="–"/>
        <a:defRPr sz="3733" kern="1200">
          <a:solidFill>
            <a:schemeClr val="accent4"/>
          </a:solidFill>
          <a:latin typeface="Times New Roman" panose="02020603050405020304" pitchFamily="18" charset="0"/>
          <a:ea typeface="Cambria" panose="02040503050406030204" pitchFamily="18" charset="0"/>
          <a:cs typeface="Times New Roman" panose="02020603050405020304" pitchFamily="18" charset="0"/>
        </a:defRPr>
      </a:lvl2pPr>
      <a:lvl3pPr marL="1523925" indent="-304784" algn="l" defTabSz="1219140" rtl="0" eaLnBrk="1" latinLnBrk="0" hangingPunct="1">
        <a:spcBef>
          <a:spcPct val="20000"/>
        </a:spcBef>
        <a:buFont typeface="Arial" pitchFamily="34" charset="0"/>
        <a:buChar char="•"/>
        <a:defRPr sz="3200" kern="1200">
          <a:solidFill>
            <a:schemeClr val="accent4"/>
          </a:solidFill>
          <a:latin typeface="Times New Roman" panose="02020603050405020304" pitchFamily="18" charset="0"/>
          <a:ea typeface="Cambria" panose="02040503050406030204" pitchFamily="18" charset="0"/>
          <a:cs typeface="Times New Roman" panose="02020603050405020304" pitchFamily="18" charset="0"/>
        </a:defRPr>
      </a:lvl3pPr>
      <a:lvl4pPr marL="2133493" indent="-304784" algn="l" defTabSz="1219140" rtl="0" eaLnBrk="1" latinLnBrk="0" hangingPunct="1">
        <a:spcBef>
          <a:spcPct val="20000"/>
        </a:spcBef>
        <a:buFont typeface="Arial" pitchFamily="34" charset="0"/>
        <a:buChar char="–"/>
        <a:defRPr sz="2667" kern="1200">
          <a:solidFill>
            <a:schemeClr val="accent4"/>
          </a:solidFill>
          <a:latin typeface="Times New Roman" panose="02020603050405020304" pitchFamily="18" charset="0"/>
          <a:ea typeface="Cambria" panose="02040503050406030204" pitchFamily="18" charset="0"/>
          <a:cs typeface="Times New Roman" panose="02020603050405020304" pitchFamily="18" charset="0"/>
        </a:defRPr>
      </a:lvl4pPr>
      <a:lvl5pPr marL="2743062" indent="-304784" algn="l" defTabSz="1219140" rtl="0" eaLnBrk="1" latinLnBrk="0" hangingPunct="1">
        <a:spcBef>
          <a:spcPct val="20000"/>
        </a:spcBef>
        <a:buFont typeface="Arial" pitchFamily="34" charset="0"/>
        <a:buChar char="»"/>
        <a:defRPr sz="2667" kern="1200">
          <a:solidFill>
            <a:schemeClr val="accent4"/>
          </a:solidFill>
          <a:latin typeface="Times New Roman" panose="02020603050405020304" pitchFamily="18" charset="0"/>
          <a:ea typeface="Cambria" panose="02040503050406030204" pitchFamily="18" charset="0"/>
          <a:cs typeface="Times New Roman" panose="02020603050405020304" pitchFamily="18" charset="0"/>
        </a:defRPr>
      </a:lvl5pPr>
      <a:lvl6pPr marL="335263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20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77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341"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th-TH"/>
      </a:defPPr>
      <a:lvl1pPr marL="0" algn="l" defTabSz="1219140" rtl="0" eaLnBrk="1" latinLnBrk="0" hangingPunct="1">
        <a:defRPr sz="3733" kern="1200">
          <a:solidFill>
            <a:schemeClr val="tx1"/>
          </a:solidFill>
          <a:latin typeface="+mn-lt"/>
          <a:ea typeface="+mn-ea"/>
          <a:cs typeface="+mn-cs"/>
        </a:defRPr>
      </a:lvl1pPr>
      <a:lvl2pPr marL="609570" algn="l" defTabSz="1219140" rtl="0" eaLnBrk="1" latinLnBrk="0" hangingPunct="1">
        <a:defRPr sz="3733" kern="1200">
          <a:solidFill>
            <a:schemeClr val="tx1"/>
          </a:solidFill>
          <a:latin typeface="+mn-lt"/>
          <a:ea typeface="+mn-ea"/>
          <a:cs typeface="+mn-cs"/>
        </a:defRPr>
      </a:lvl2pPr>
      <a:lvl3pPr marL="1219140" algn="l" defTabSz="1219140" rtl="0" eaLnBrk="1" latinLnBrk="0" hangingPunct="1">
        <a:defRPr sz="3733" kern="1200">
          <a:solidFill>
            <a:schemeClr val="tx1"/>
          </a:solidFill>
          <a:latin typeface="+mn-lt"/>
          <a:ea typeface="+mn-ea"/>
          <a:cs typeface="+mn-cs"/>
        </a:defRPr>
      </a:lvl3pPr>
      <a:lvl4pPr marL="1828709" algn="l" defTabSz="1219140" rtl="0" eaLnBrk="1" latinLnBrk="0" hangingPunct="1">
        <a:defRPr sz="3733" kern="1200">
          <a:solidFill>
            <a:schemeClr val="tx1"/>
          </a:solidFill>
          <a:latin typeface="+mn-lt"/>
          <a:ea typeface="+mn-ea"/>
          <a:cs typeface="+mn-cs"/>
        </a:defRPr>
      </a:lvl4pPr>
      <a:lvl5pPr marL="2438278" algn="l" defTabSz="1219140" rtl="0" eaLnBrk="1" latinLnBrk="0" hangingPunct="1">
        <a:defRPr sz="3733" kern="1200">
          <a:solidFill>
            <a:schemeClr val="tx1"/>
          </a:solidFill>
          <a:latin typeface="+mn-lt"/>
          <a:ea typeface="+mn-ea"/>
          <a:cs typeface="+mn-cs"/>
        </a:defRPr>
      </a:lvl5pPr>
      <a:lvl6pPr marL="3047848" algn="l" defTabSz="1219140" rtl="0" eaLnBrk="1" latinLnBrk="0" hangingPunct="1">
        <a:defRPr sz="3733" kern="1200">
          <a:solidFill>
            <a:schemeClr val="tx1"/>
          </a:solidFill>
          <a:latin typeface="+mn-lt"/>
          <a:ea typeface="+mn-ea"/>
          <a:cs typeface="+mn-cs"/>
        </a:defRPr>
      </a:lvl6pPr>
      <a:lvl7pPr marL="3657418" algn="l" defTabSz="1219140" rtl="0" eaLnBrk="1" latinLnBrk="0" hangingPunct="1">
        <a:defRPr sz="3733" kern="1200">
          <a:solidFill>
            <a:schemeClr val="tx1"/>
          </a:solidFill>
          <a:latin typeface="+mn-lt"/>
          <a:ea typeface="+mn-ea"/>
          <a:cs typeface="+mn-cs"/>
        </a:defRPr>
      </a:lvl7pPr>
      <a:lvl8pPr marL="4266987" algn="l" defTabSz="1219140" rtl="0" eaLnBrk="1" latinLnBrk="0" hangingPunct="1">
        <a:defRPr sz="3733" kern="1200">
          <a:solidFill>
            <a:schemeClr val="tx1"/>
          </a:solidFill>
          <a:latin typeface="+mn-lt"/>
          <a:ea typeface="+mn-ea"/>
          <a:cs typeface="+mn-cs"/>
        </a:defRPr>
      </a:lvl8pPr>
      <a:lvl9pPr marL="4876557" algn="l" defTabSz="1219140" rtl="0" eaLnBrk="1" latinLnBrk="0" hangingPunct="1">
        <a:defRPr sz="3733"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99779428"/>
      </p:ext>
    </p:extLst>
  </p:cSld>
  <p:clrMap bg1="lt1" tx1="dk1" bg2="lt2" tx2="dk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 id="2147483745" r:id="rId6"/>
    <p:sldLayoutId id="2147483746" r:id="rId7"/>
    <p:sldLayoutId id="2147483747" r:id="rId8"/>
    <p:sldLayoutId id="2147483748" r:id="rId9"/>
    <p:sldLayoutId id="2147483749" r:id="rId10"/>
    <p:sldLayoutId id="2147483750" r:id="rId11"/>
    <p:sldLayoutId id="2147483751" r:id="rId12"/>
    <p:sldLayoutId id="2147483752" r:id="rId13"/>
    <p:sldLayoutId id="2147483753" r:id="rId14"/>
    <p:sldLayoutId id="2147483754" r:id="rId15"/>
    <p:sldLayoutId id="2147483755" r:id="rId16"/>
    <p:sldLayoutId id="2147483756" r:id="rId17"/>
    <p:sldLayoutId id="2147483757" r:id="rId18"/>
    <p:sldLayoutId id="2147483758" r:id="rId19"/>
    <p:sldLayoutId id="2147483759" r:id="rId20"/>
    <p:sldLayoutId id="2147483760" r:id="rId21"/>
    <p:sldLayoutId id="2147483761" r:id="rId22"/>
    <p:sldLayoutId id="2147483762" r:id="rId23"/>
    <p:sldLayoutId id="2147483763" r:id="rId24"/>
    <p:sldLayoutId id="2147483764" r:id="rId25"/>
  </p:sldLayoutIdLst>
  <p:txStyles>
    <p:titleStyle>
      <a:lvl1pPr algn="ctr" defTabSz="1219140" rtl="0" eaLnBrk="1" latinLnBrk="0" hangingPunct="1">
        <a:spcBef>
          <a:spcPct val="0"/>
        </a:spcBef>
        <a:buNone/>
        <a:defRPr sz="5867" kern="1200">
          <a:solidFill>
            <a:schemeClr val="accent4"/>
          </a:solidFill>
          <a:latin typeface="Times New Roman" panose="02020603050405020304" pitchFamily="18" charset="0"/>
          <a:ea typeface="Cambria" panose="02040503050406030204" pitchFamily="18" charset="0"/>
          <a:cs typeface="Times New Roman" panose="02020603050405020304" pitchFamily="18" charset="0"/>
        </a:defRPr>
      </a:lvl1pPr>
    </p:titleStyle>
    <p:bodyStyle>
      <a:lvl1pPr marL="457178" indent="-457178" algn="l" defTabSz="1219140" rtl="0" eaLnBrk="1" latinLnBrk="0" hangingPunct="1">
        <a:spcBef>
          <a:spcPct val="20000"/>
        </a:spcBef>
        <a:buFont typeface="Arial" pitchFamily="34" charset="0"/>
        <a:buChar char="•"/>
        <a:defRPr sz="4267" kern="1200">
          <a:solidFill>
            <a:schemeClr val="accent4"/>
          </a:solidFill>
          <a:latin typeface="Times New Roman" panose="02020603050405020304" pitchFamily="18" charset="0"/>
          <a:ea typeface="Cambria" panose="02040503050406030204" pitchFamily="18" charset="0"/>
          <a:cs typeface="Times New Roman" panose="02020603050405020304" pitchFamily="18" charset="0"/>
        </a:defRPr>
      </a:lvl1pPr>
      <a:lvl2pPr marL="990550" indent="-380981" algn="l" defTabSz="1219140" rtl="0" eaLnBrk="1" latinLnBrk="0" hangingPunct="1">
        <a:spcBef>
          <a:spcPct val="20000"/>
        </a:spcBef>
        <a:buFont typeface="Arial" pitchFamily="34" charset="0"/>
        <a:buChar char="–"/>
        <a:defRPr sz="3733" kern="1200">
          <a:solidFill>
            <a:schemeClr val="accent4"/>
          </a:solidFill>
          <a:latin typeface="Times New Roman" panose="02020603050405020304" pitchFamily="18" charset="0"/>
          <a:ea typeface="Cambria" panose="02040503050406030204" pitchFamily="18" charset="0"/>
          <a:cs typeface="Times New Roman" panose="02020603050405020304" pitchFamily="18" charset="0"/>
        </a:defRPr>
      </a:lvl2pPr>
      <a:lvl3pPr marL="1523925" indent="-304784" algn="l" defTabSz="1219140" rtl="0" eaLnBrk="1" latinLnBrk="0" hangingPunct="1">
        <a:spcBef>
          <a:spcPct val="20000"/>
        </a:spcBef>
        <a:buFont typeface="Arial" pitchFamily="34" charset="0"/>
        <a:buChar char="•"/>
        <a:defRPr sz="3200" kern="1200">
          <a:solidFill>
            <a:schemeClr val="accent4"/>
          </a:solidFill>
          <a:latin typeface="Times New Roman" panose="02020603050405020304" pitchFamily="18" charset="0"/>
          <a:ea typeface="Cambria" panose="02040503050406030204" pitchFamily="18" charset="0"/>
          <a:cs typeface="Times New Roman" panose="02020603050405020304" pitchFamily="18" charset="0"/>
        </a:defRPr>
      </a:lvl3pPr>
      <a:lvl4pPr marL="2133493" indent="-304784" algn="l" defTabSz="1219140" rtl="0" eaLnBrk="1" latinLnBrk="0" hangingPunct="1">
        <a:spcBef>
          <a:spcPct val="20000"/>
        </a:spcBef>
        <a:buFont typeface="Arial" pitchFamily="34" charset="0"/>
        <a:buChar char="–"/>
        <a:defRPr sz="2667" kern="1200">
          <a:solidFill>
            <a:schemeClr val="accent4"/>
          </a:solidFill>
          <a:latin typeface="Times New Roman" panose="02020603050405020304" pitchFamily="18" charset="0"/>
          <a:ea typeface="Cambria" panose="02040503050406030204" pitchFamily="18" charset="0"/>
          <a:cs typeface="Times New Roman" panose="02020603050405020304" pitchFamily="18" charset="0"/>
        </a:defRPr>
      </a:lvl4pPr>
      <a:lvl5pPr marL="2743062" indent="-304784" algn="l" defTabSz="1219140" rtl="0" eaLnBrk="1" latinLnBrk="0" hangingPunct="1">
        <a:spcBef>
          <a:spcPct val="20000"/>
        </a:spcBef>
        <a:buFont typeface="Arial" pitchFamily="34" charset="0"/>
        <a:buChar char="»"/>
        <a:defRPr sz="2667" kern="1200">
          <a:solidFill>
            <a:schemeClr val="accent4"/>
          </a:solidFill>
          <a:latin typeface="Times New Roman" panose="02020603050405020304" pitchFamily="18" charset="0"/>
          <a:ea typeface="Cambria" panose="02040503050406030204" pitchFamily="18" charset="0"/>
          <a:cs typeface="Times New Roman" panose="02020603050405020304" pitchFamily="18" charset="0"/>
        </a:defRPr>
      </a:lvl5pPr>
      <a:lvl6pPr marL="335263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20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77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341"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th-TH"/>
      </a:defPPr>
      <a:lvl1pPr marL="0" algn="l" defTabSz="1219140" rtl="0" eaLnBrk="1" latinLnBrk="0" hangingPunct="1">
        <a:defRPr sz="3733" kern="1200">
          <a:solidFill>
            <a:schemeClr val="tx1"/>
          </a:solidFill>
          <a:latin typeface="+mn-lt"/>
          <a:ea typeface="+mn-ea"/>
          <a:cs typeface="+mn-cs"/>
        </a:defRPr>
      </a:lvl1pPr>
      <a:lvl2pPr marL="609570" algn="l" defTabSz="1219140" rtl="0" eaLnBrk="1" latinLnBrk="0" hangingPunct="1">
        <a:defRPr sz="3733" kern="1200">
          <a:solidFill>
            <a:schemeClr val="tx1"/>
          </a:solidFill>
          <a:latin typeface="+mn-lt"/>
          <a:ea typeface="+mn-ea"/>
          <a:cs typeface="+mn-cs"/>
        </a:defRPr>
      </a:lvl2pPr>
      <a:lvl3pPr marL="1219140" algn="l" defTabSz="1219140" rtl="0" eaLnBrk="1" latinLnBrk="0" hangingPunct="1">
        <a:defRPr sz="3733" kern="1200">
          <a:solidFill>
            <a:schemeClr val="tx1"/>
          </a:solidFill>
          <a:latin typeface="+mn-lt"/>
          <a:ea typeface="+mn-ea"/>
          <a:cs typeface="+mn-cs"/>
        </a:defRPr>
      </a:lvl3pPr>
      <a:lvl4pPr marL="1828709" algn="l" defTabSz="1219140" rtl="0" eaLnBrk="1" latinLnBrk="0" hangingPunct="1">
        <a:defRPr sz="3733" kern="1200">
          <a:solidFill>
            <a:schemeClr val="tx1"/>
          </a:solidFill>
          <a:latin typeface="+mn-lt"/>
          <a:ea typeface="+mn-ea"/>
          <a:cs typeface="+mn-cs"/>
        </a:defRPr>
      </a:lvl4pPr>
      <a:lvl5pPr marL="2438278" algn="l" defTabSz="1219140" rtl="0" eaLnBrk="1" latinLnBrk="0" hangingPunct="1">
        <a:defRPr sz="3733" kern="1200">
          <a:solidFill>
            <a:schemeClr val="tx1"/>
          </a:solidFill>
          <a:latin typeface="+mn-lt"/>
          <a:ea typeface="+mn-ea"/>
          <a:cs typeface="+mn-cs"/>
        </a:defRPr>
      </a:lvl5pPr>
      <a:lvl6pPr marL="3047848" algn="l" defTabSz="1219140" rtl="0" eaLnBrk="1" latinLnBrk="0" hangingPunct="1">
        <a:defRPr sz="3733" kern="1200">
          <a:solidFill>
            <a:schemeClr val="tx1"/>
          </a:solidFill>
          <a:latin typeface="+mn-lt"/>
          <a:ea typeface="+mn-ea"/>
          <a:cs typeface="+mn-cs"/>
        </a:defRPr>
      </a:lvl6pPr>
      <a:lvl7pPr marL="3657418" algn="l" defTabSz="1219140" rtl="0" eaLnBrk="1" latinLnBrk="0" hangingPunct="1">
        <a:defRPr sz="3733" kern="1200">
          <a:solidFill>
            <a:schemeClr val="tx1"/>
          </a:solidFill>
          <a:latin typeface="+mn-lt"/>
          <a:ea typeface="+mn-ea"/>
          <a:cs typeface="+mn-cs"/>
        </a:defRPr>
      </a:lvl7pPr>
      <a:lvl8pPr marL="4266987" algn="l" defTabSz="1219140" rtl="0" eaLnBrk="1" latinLnBrk="0" hangingPunct="1">
        <a:defRPr sz="3733" kern="1200">
          <a:solidFill>
            <a:schemeClr val="tx1"/>
          </a:solidFill>
          <a:latin typeface="+mn-lt"/>
          <a:ea typeface="+mn-ea"/>
          <a:cs typeface="+mn-cs"/>
        </a:defRPr>
      </a:lvl8pPr>
      <a:lvl9pPr marL="4876557" algn="l" defTabSz="1219140" rtl="0" eaLnBrk="1" latinLnBrk="0" hangingPunct="1">
        <a:defRPr sz="3733"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20666114"/>
      </p:ext>
    </p:extLst>
  </p:cSld>
  <p:clrMap bg1="lt1" tx1="dk1" bg2="lt2" tx2="dk2" accent1="accent1" accent2="accent2" accent3="accent3" accent4="accent4" accent5="accent5" accent6="accent6" hlink="hlink" folHlink="folHlink"/>
  <p:sldLayoutIdLst>
    <p:sldLayoutId id="2147483766" r:id="rId1"/>
    <p:sldLayoutId id="2147483767" r:id="rId2"/>
    <p:sldLayoutId id="2147483768" r:id="rId3"/>
    <p:sldLayoutId id="2147483769" r:id="rId4"/>
    <p:sldLayoutId id="2147483770" r:id="rId5"/>
    <p:sldLayoutId id="2147483771" r:id="rId6"/>
    <p:sldLayoutId id="2147483772" r:id="rId7"/>
    <p:sldLayoutId id="2147483773" r:id="rId8"/>
    <p:sldLayoutId id="2147483774" r:id="rId9"/>
    <p:sldLayoutId id="2147483775" r:id="rId10"/>
    <p:sldLayoutId id="2147483776" r:id="rId11"/>
    <p:sldLayoutId id="2147483777" r:id="rId12"/>
    <p:sldLayoutId id="2147483778" r:id="rId13"/>
    <p:sldLayoutId id="2147483779" r:id="rId14"/>
    <p:sldLayoutId id="2147483780" r:id="rId15"/>
    <p:sldLayoutId id="2147483781" r:id="rId16"/>
    <p:sldLayoutId id="2147483782" r:id="rId17"/>
    <p:sldLayoutId id="2147483783" r:id="rId18"/>
    <p:sldLayoutId id="2147483784" r:id="rId19"/>
    <p:sldLayoutId id="2147483785" r:id="rId20"/>
    <p:sldLayoutId id="2147483786" r:id="rId21"/>
    <p:sldLayoutId id="2147483787" r:id="rId22"/>
    <p:sldLayoutId id="2147483788" r:id="rId23"/>
    <p:sldLayoutId id="2147483789" r:id="rId24"/>
    <p:sldLayoutId id="2147483790" r:id="rId25"/>
    <p:sldLayoutId id="2147483822" r:id="rId26"/>
  </p:sldLayoutIdLst>
  <p:txStyles>
    <p:titleStyle>
      <a:lvl1pPr algn="ctr" defTabSz="1219140" rtl="0" eaLnBrk="1" latinLnBrk="0" hangingPunct="1">
        <a:spcBef>
          <a:spcPct val="0"/>
        </a:spcBef>
        <a:buNone/>
        <a:defRPr sz="5867" kern="1200">
          <a:solidFill>
            <a:schemeClr val="accent4"/>
          </a:solidFill>
          <a:latin typeface="+mj-lt"/>
          <a:ea typeface="+mj-ea"/>
          <a:cs typeface="+mj-cs"/>
        </a:defRPr>
      </a:lvl1pPr>
    </p:titleStyle>
    <p:bodyStyle>
      <a:lvl1pPr marL="457178" indent="-457178" algn="l" defTabSz="1219140" rtl="0" eaLnBrk="1" latinLnBrk="0" hangingPunct="1">
        <a:spcBef>
          <a:spcPct val="20000"/>
        </a:spcBef>
        <a:buFont typeface="Arial" pitchFamily="34" charset="0"/>
        <a:buChar char="•"/>
        <a:defRPr sz="4267" kern="1200">
          <a:solidFill>
            <a:schemeClr val="accent4"/>
          </a:solidFill>
          <a:latin typeface="+mn-lt"/>
          <a:ea typeface="+mn-ea"/>
          <a:cs typeface="+mn-cs"/>
        </a:defRPr>
      </a:lvl1pPr>
      <a:lvl2pPr marL="990550" indent="-380981" algn="l" defTabSz="1219140" rtl="0" eaLnBrk="1" latinLnBrk="0" hangingPunct="1">
        <a:spcBef>
          <a:spcPct val="20000"/>
        </a:spcBef>
        <a:buFont typeface="Arial" pitchFamily="34" charset="0"/>
        <a:buChar char="–"/>
        <a:defRPr sz="3733" kern="1200">
          <a:solidFill>
            <a:schemeClr val="accent4"/>
          </a:solidFill>
          <a:latin typeface="can_NongAor" pitchFamily="2" charset="0"/>
          <a:ea typeface="+mn-ea"/>
          <a:cs typeface="can_NongAor" pitchFamily="2" charset="0"/>
        </a:defRPr>
      </a:lvl2pPr>
      <a:lvl3pPr marL="1523925" indent="-304784" algn="l" defTabSz="1219140" rtl="0" eaLnBrk="1" latinLnBrk="0" hangingPunct="1">
        <a:spcBef>
          <a:spcPct val="20000"/>
        </a:spcBef>
        <a:buFont typeface="Arial" pitchFamily="34" charset="0"/>
        <a:buChar char="•"/>
        <a:defRPr sz="3200" kern="1200">
          <a:solidFill>
            <a:schemeClr val="accent4"/>
          </a:solidFill>
          <a:latin typeface="can_NongAor" pitchFamily="2" charset="0"/>
          <a:ea typeface="+mn-ea"/>
          <a:cs typeface="can_NongAor" pitchFamily="2" charset="0"/>
        </a:defRPr>
      </a:lvl3pPr>
      <a:lvl4pPr marL="2133493" indent="-304784" algn="l" defTabSz="1219140" rtl="0" eaLnBrk="1" latinLnBrk="0" hangingPunct="1">
        <a:spcBef>
          <a:spcPct val="20000"/>
        </a:spcBef>
        <a:buFont typeface="Arial" pitchFamily="34" charset="0"/>
        <a:buChar char="–"/>
        <a:defRPr sz="2667" kern="1200">
          <a:solidFill>
            <a:schemeClr val="accent4"/>
          </a:solidFill>
          <a:latin typeface="can_NongAor" pitchFamily="2" charset="0"/>
          <a:ea typeface="+mn-ea"/>
          <a:cs typeface="can_NongAor" pitchFamily="2" charset="0"/>
        </a:defRPr>
      </a:lvl4pPr>
      <a:lvl5pPr marL="2743062" indent="-304784" algn="l" defTabSz="1219140" rtl="0" eaLnBrk="1" latinLnBrk="0" hangingPunct="1">
        <a:spcBef>
          <a:spcPct val="20000"/>
        </a:spcBef>
        <a:buFont typeface="Arial" pitchFamily="34" charset="0"/>
        <a:buChar char="»"/>
        <a:defRPr sz="2667" kern="1200">
          <a:solidFill>
            <a:schemeClr val="accent4"/>
          </a:solidFill>
          <a:latin typeface="can_NongAor" pitchFamily="2" charset="0"/>
          <a:ea typeface="+mn-ea"/>
          <a:cs typeface="can_NongAor" pitchFamily="2" charset="0"/>
        </a:defRPr>
      </a:lvl5pPr>
      <a:lvl6pPr marL="335263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20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77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341"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th-TH"/>
      </a:defPPr>
      <a:lvl1pPr marL="0" algn="l" defTabSz="1219140" rtl="0" eaLnBrk="1" latinLnBrk="0" hangingPunct="1">
        <a:defRPr sz="3733" kern="1200">
          <a:solidFill>
            <a:schemeClr val="tx1"/>
          </a:solidFill>
          <a:latin typeface="+mn-lt"/>
          <a:ea typeface="+mn-ea"/>
          <a:cs typeface="+mn-cs"/>
        </a:defRPr>
      </a:lvl1pPr>
      <a:lvl2pPr marL="609570" algn="l" defTabSz="1219140" rtl="0" eaLnBrk="1" latinLnBrk="0" hangingPunct="1">
        <a:defRPr sz="3733" kern="1200">
          <a:solidFill>
            <a:schemeClr val="tx1"/>
          </a:solidFill>
          <a:latin typeface="+mn-lt"/>
          <a:ea typeface="+mn-ea"/>
          <a:cs typeface="+mn-cs"/>
        </a:defRPr>
      </a:lvl2pPr>
      <a:lvl3pPr marL="1219140" algn="l" defTabSz="1219140" rtl="0" eaLnBrk="1" latinLnBrk="0" hangingPunct="1">
        <a:defRPr sz="3733" kern="1200">
          <a:solidFill>
            <a:schemeClr val="tx1"/>
          </a:solidFill>
          <a:latin typeface="+mn-lt"/>
          <a:ea typeface="+mn-ea"/>
          <a:cs typeface="+mn-cs"/>
        </a:defRPr>
      </a:lvl3pPr>
      <a:lvl4pPr marL="1828709" algn="l" defTabSz="1219140" rtl="0" eaLnBrk="1" latinLnBrk="0" hangingPunct="1">
        <a:defRPr sz="3733" kern="1200">
          <a:solidFill>
            <a:schemeClr val="tx1"/>
          </a:solidFill>
          <a:latin typeface="+mn-lt"/>
          <a:ea typeface="+mn-ea"/>
          <a:cs typeface="+mn-cs"/>
        </a:defRPr>
      </a:lvl4pPr>
      <a:lvl5pPr marL="2438278" algn="l" defTabSz="1219140" rtl="0" eaLnBrk="1" latinLnBrk="0" hangingPunct="1">
        <a:defRPr sz="3733" kern="1200">
          <a:solidFill>
            <a:schemeClr val="tx1"/>
          </a:solidFill>
          <a:latin typeface="+mn-lt"/>
          <a:ea typeface="+mn-ea"/>
          <a:cs typeface="+mn-cs"/>
        </a:defRPr>
      </a:lvl5pPr>
      <a:lvl6pPr marL="3047848" algn="l" defTabSz="1219140" rtl="0" eaLnBrk="1" latinLnBrk="0" hangingPunct="1">
        <a:defRPr sz="3733" kern="1200">
          <a:solidFill>
            <a:schemeClr val="tx1"/>
          </a:solidFill>
          <a:latin typeface="+mn-lt"/>
          <a:ea typeface="+mn-ea"/>
          <a:cs typeface="+mn-cs"/>
        </a:defRPr>
      </a:lvl6pPr>
      <a:lvl7pPr marL="3657418" algn="l" defTabSz="1219140" rtl="0" eaLnBrk="1" latinLnBrk="0" hangingPunct="1">
        <a:defRPr sz="3733" kern="1200">
          <a:solidFill>
            <a:schemeClr val="tx1"/>
          </a:solidFill>
          <a:latin typeface="+mn-lt"/>
          <a:ea typeface="+mn-ea"/>
          <a:cs typeface="+mn-cs"/>
        </a:defRPr>
      </a:lvl7pPr>
      <a:lvl8pPr marL="4266987" algn="l" defTabSz="1219140" rtl="0" eaLnBrk="1" latinLnBrk="0" hangingPunct="1">
        <a:defRPr sz="3733" kern="1200">
          <a:solidFill>
            <a:schemeClr val="tx1"/>
          </a:solidFill>
          <a:latin typeface="+mn-lt"/>
          <a:ea typeface="+mn-ea"/>
          <a:cs typeface="+mn-cs"/>
        </a:defRPr>
      </a:lvl8pPr>
      <a:lvl9pPr marL="4876557" algn="l" defTabSz="1219140" rtl="0" eaLnBrk="1" latinLnBrk="0" hangingPunct="1">
        <a:defRPr sz="3733"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13501623"/>
      </p:ext>
    </p:extLst>
  </p:cSld>
  <p:clrMap bg1="lt1" tx1="dk1" bg2="lt2" tx2="dk2" accent1="accent1" accent2="accent2" accent3="accent3" accent4="accent4" accent5="accent5" accent6="accent6" hlink="hlink" folHlink="folHlink"/>
  <p:sldLayoutIdLst>
    <p:sldLayoutId id="2147483792" r:id="rId1"/>
    <p:sldLayoutId id="2147483793" r:id="rId2"/>
    <p:sldLayoutId id="2147483794" r:id="rId3"/>
    <p:sldLayoutId id="2147483795" r:id="rId4"/>
    <p:sldLayoutId id="2147483796" r:id="rId5"/>
    <p:sldLayoutId id="2147483797" r:id="rId6"/>
    <p:sldLayoutId id="2147483798" r:id="rId7"/>
    <p:sldLayoutId id="2147483799" r:id="rId8"/>
    <p:sldLayoutId id="2147483800" r:id="rId9"/>
    <p:sldLayoutId id="2147483801" r:id="rId10"/>
    <p:sldLayoutId id="2147483802" r:id="rId11"/>
    <p:sldLayoutId id="2147483803" r:id="rId12"/>
    <p:sldLayoutId id="2147483804" r:id="rId13"/>
    <p:sldLayoutId id="2147483805" r:id="rId14"/>
    <p:sldLayoutId id="2147483806" r:id="rId15"/>
    <p:sldLayoutId id="2147483807" r:id="rId16"/>
    <p:sldLayoutId id="2147483808" r:id="rId17"/>
    <p:sldLayoutId id="2147483809" r:id="rId18"/>
  </p:sldLayoutIdLst>
  <p:txStyles>
    <p:titleStyle>
      <a:lvl1pPr algn="ctr" defTabSz="1219140" rtl="0" eaLnBrk="1" latinLnBrk="0" hangingPunct="1">
        <a:spcBef>
          <a:spcPct val="0"/>
        </a:spcBef>
        <a:buNone/>
        <a:defRPr sz="5867" kern="1200">
          <a:solidFill>
            <a:schemeClr val="accent4"/>
          </a:solidFill>
          <a:latin typeface="+mj-lt"/>
          <a:ea typeface="+mj-ea"/>
          <a:cs typeface="+mj-cs"/>
        </a:defRPr>
      </a:lvl1pPr>
    </p:titleStyle>
    <p:bodyStyle>
      <a:lvl1pPr marL="457178" indent="-457178" algn="l" defTabSz="1219140" rtl="0" eaLnBrk="1" latinLnBrk="0" hangingPunct="1">
        <a:spcBef>
          <a:spcPct val="20000"/>
        </a:spcBef>
        <a:buFont typeface="Arial" pitchFamily="34" charset="0"/>
        <a:buChar char="•"/>
        <a:defRPr sz="4267" kern="1200">
          <a:solidFill>
            <a:schemeClr val="accent4"/>
          </a:solidFill>
          <a:latin typeface="+mn-lt"/>
          <a:ea typeface="+mn-ea"/>
          <a:cs typeface="+mn-cs"/>
        </a:defRPr>
      </a:lvl1pPr>
      <a:lvl2pPr marL="990550" indent="-380981" algn="l" defTabSz="1219140" rtl="0" eaLnBrk="1" latinLnBrk="0" hangingPunct="1">
        <a:spcBef>
          <a:spcPct val="20000"/>
        </a:spcBef>
        <a:buFont typeface="Arial" pitchFamily="34" charset="0"/>
        <a:buChar char="–"/>
        <a:defRPr sz="3733" kern="1200">
          <a:solidFill>
            <a:schemeClr val="accent4"/>
          </a:solidFill>
          <a:latin typeface="can_NongAor" pitchFamily="2" charset="0"/>
          <a:ea typeface="+mn-ea"/>
          <a:cs typeface="can_NongAor" pitchFamily="2" charset="0"/>
        </a:defRPr>
      </a:lvl2pPr>
      <a:lvl3pPr marL="1523925" indent="-304784" algn="l" defTabSz="1219140" rtl="0" eaLnBrk="1" latinLnBrk="0" hangingPunct="1">
        <a:spcBef>
          <a:spcPct val="20000"/>
        </a:spcBef>
        <a:buFont typeface="Arial" pitchFamily="34" charset="0"/>
        <a:buChar char="•"/>
        <a:defRPr sz="3200" kern="1200">
          <a:solidFill>
            <a:schemeClr val="accent4"/>
          </a:solidFill>
          <a:latin typeface="can_NongAor" pitchFamily="2" charset="0"/>
          <a:ea typeface="+mn-ea"/>
          <a:cs typeface="can_NongAor" pitchFamily="2" charset="0"/>
        </a:defRPr>
      </a:lvl3pPr>
      <a:lvl4pPr marL="2133493" indent="-304784" algn="l" defTabSz="1219140" rtl="0" eaLnBrk="1" latinLnBrk="0" hangingPunct="1">
        <a:spcBef>
          <a:spcPct val="20000"/>
        </a:spcBef>
        <a:buFont typeface="Arial" pitchFamily="34" charset="0"/>
        <a:buChar char="–"/>
        <a:defRPr sz="2667" kern="1200">
          <a:solidFill>
            <a:schemeClr val="accent4"/>
          </a:solidFill>
          <a:latin typeface="can_NongAor" pitchFamily="2" charset="0"/>
          <a:ea typeface="+mn-ea"/>
          <a:cs typeface="can_NongAor" pitchFamily="2" charset="0"/>
        </a:defRPr>
      </a:lvl4pPr>
      <a:lvl5pPr marL="2743062" indent="-304784" algn="l" defTabSz="1219140" rtl="0" eaLnBrk="1" latinLnBrk="0" hangingPunct="1">
        <a:spcBef>
          <a:spcPct val="20000"/>
        </a:spcBef>
        <a:buFont typeface="Arial" pitchFamily="34" charset="0"/>
        <a:buChar char="»"/>
        <a:defRPr sz="2667" kern="1200">
          <a:solidFill>
            <a:schemeClr val="accent4"/>
          </a:solidFill>
          <a:latin typeface="can_NongAor" pitchFamily="2" charset="0"/>
          <a:ea typeface="+mn-ea"/>
          <a:cs typeface="can_NongAor" pitchFamily="2" charset="0"/>
        </a:defRPr>
      </a:lvl5pPr>
      <a:lvl6pPr marL="335263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20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77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341"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th-TH"/>
      </a:defPPr>
      <a:lvl1pPr marL="0" algn="l" defTabSz="1219140" rtl="0" eaLnBrk="1" latinLnBrk="0" hangingPunct="1">
        <a:defRPr sz="3733" kern="1200">
          <a:solidFill>
            <a:schemeClr val="tx1"/>
          </a:solidFill>
          <a:latin typeface="+mn-lt"/>
          <a:ea typeface="+mn-ea"/>
          <a:cs typeface="+mn-cs"/>
        </a:defRPr>
      </a:lvl1pPr>
      <a:lvl2pPr marL="609570" algn="l" defTabSz="1219140" rtl="0" eaLnBrk="1" latinLnBrk="0" hangingPunct="1">
        <a:defRPr sz="3733" kern="1200">
          <a:solidFill>
            <a:schemeClr val="tx1"/>
          </a:solidFill>
          <a:latin typeface="+mn-lt"/>
          <a:ea typeface="+mn-ea"/>
          <a:cs typeface="+mn-cs"/>
        </a:defRPr>
      </a:lvl2pPr>
      <a:lvl3pPr marL="1219140" algn="l" defTabSz="1219140" rtl="0" eaLnBrk="1" latinLnBrk="0" hangingPunct="1">
        <a:defRPr sz="3733" kern="1200">
          <a:solidFill>
            <a:schemeClr val="tx1"/>
          </a:solidFill>
          <a:latin typeface="+mn-lt"/>
          <a:ea typeface="+mn-ea"/>
          <a:cs typeface="+mn-cs"/>
        </a:defRPr>
      </a:lvl3pPr>
      <a:lvl4pPr marL="1828709" algn="l" defTabSz="1219140" rtl="0" eaLnBrk="1" latinLnBrk="0" hangingPunct="1">
        <a:defRPr sz="3733" kern="1200">
          <a:solidFill>
            <a:schemeClr val="tx1"/>
          </a:solidFill>
          <a:latin typeface="+mn-lt"/>
          <a:ea typeface="+mn-ea"/>
          <a:cs typeface="+mn-cs"/>
        </a:defRPr>
      </a:lvl4pPr>
      <a:lvl5pPr marL="2438278" algn="l" defTabSz="1219140" rtl="0" eaLnBrk="1" latinLnBrk="0" hangingPunct="1">
        <a:defRPr sz="3733" kern="1200">
          <a:solidFill>
            <a:schemeClr val="tx1"/>
          </a:solidFill>
          <a:latin typeface="+mn-lt"/>
          <a:ea typeface="+mn-ea"/>
          <a:cs typeface="+mn-cs"/>
        </a:defRPr>
      </a:lvl5pPr>
      <a:lvl6pPr marL="3047848" algn="l" defTabSz="1219140" rtl="0" eaLnBrk="1" latinLnBrk="0" hangingPunct="1">
        <a:defRPr sz="3733" kern="1200">
          <a:solidFill>
            <a:schemeClr val="tx1"/>
          </a:solidFill>
          <a:latin typeface="+mn-lt"/>
          <a:ea typeface="+mn-ea"/>
          <a:cs typeface="+mn-cs"/>
        </a:defRPr>
      </a:lvl6pPr>
      <a:lvl7pPr marL="3657418" algn="l" defTabSz="1219140" rtl="0" eaLnBrk="1" latinLnBrk="0" hangingPunct="1">
        <a:defRPr sz="3733" kern="1200">
          <a:solidFill>
            <a:schemeClr val="tx1"/>
          </a:solidFill>
          <a:latin typeface="+mn-lt"/>
          <a:ea typeface="+mn-ea"/>
          <a:cs typeface="+mn-cs"/>
        </a:defRPr>
      </a:lvl7pPr>
      <a:lvl8pPr marL="4266987" algn="l" defTabSz="1219140" rtl="0" eaLnBrk="1" latinLnBrk="0" hangingPunct="1">
        <a:defRPr sz="3733" kern="1200">
          <a:solidFill>
            <a:schemeClr val="tx1"/>
          </a:solidFill>
          <a:latin typeface="+mn-lt"/>
          <a:ea typeface="+mn-ea"/>
          <a:cs typeface="+mn-cs"/>
        </a:defRPr>
      </a:lvl8pPr>
      <a:lvl9pPr marL="4876557" algn="l" defTabSz="1219140" rtl="0" eaLnBrk="1" latinLnBrk="0" hangingPunct="1">
        <a:defRPr sz="373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10.png"/><Relationship Id="rId7" Type="http://schemas.openxmlformats.org/officeDocument/2006/relationships/image" Target="../media/image61.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60.png"/><Relationship Id="rId5" Type="http://schemas.openxmlformats.org/officeDocument/2006/relationships/image" Target="../media/image59.png"/><Relationship Id="rId10" Type="http://schemas.openxmlformats.org/officeDocument/2006/relationships/image" Target="../media/image63.png"/><Relationship Id="rId4" Type="http://schemas.openxmlformats.org/officeDocument/2006/relationships/image" Target="../media/image58.png"/><Relationship Id="rId9" Type="http://schemas.microsoft.com/office/2007/relationships/hdphoto" Target="../media/hdphoto10.wdp"/></Relationships>
</file>

<file path=ppt/slides/_rels/slide10.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106.xml"/></Relationships>
</file>

<file path=ppt/slides/_rels/slide11.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106.xml"/></Relationships>
</file>

<file path=ppt/slides/_rels/slide12.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6.xml"/><Relationship Id="rId4" Type="http://schemas.openxmlformats.org/officeDocument/2006/relationships/image" Target="../media/image82.pn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83.png"/><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106.xml"/></Relationships>
</file>

<file path=ppt/slides/_rels/slide15.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106.xml"/></Relationships>
</file>

<file path=ppt/slides/_rels/slide16.xml.rels><?xml version="1.0" encoding="UTF-8" standalone="yes"?>
<Relationships xmlns="http://schemas.openxmlformats.org/package/2006/relationships"><Relationship Id="rId8" Type="http://schemas.microsoft.com/office/2007/relationships/hdphoto" Target="../media/hdphoto11.wdp"/><Relationship Id="rId3" Type="http://schemas.openxmlformats.org/officeDocument/2006/relationships/image" Target="../media/image4.png"/><Relationship Id="rId7" Type="http://schemas.openxmlformats.org/officeDocument/2006/relationships/image" Target="../media/image85.png"/><Relationship Id="rId2" Type="http://schemas.openxmlformats.org/officeDocument/2006/relationships/image" Target="../media/image3.png"/><Relationship Id="rId1" Type="http://schemas.openxmlformats.org/officeDocument/2006/relationships/slideLayout" Target="../slideLayouts/slideLayout13.xml"/><Relationship Id="rId6" Type="http://schemas.microsoft.com/office/2007/relationships/hdphoto" Target="../media/hdphoto5.wdp"/><Relationship Id="rId5" Type="http://schemas.openxmlformats.org/officeDocument/2006/relationships/image" Target="../media/image36.png"/><Relationship Id="rId4" Type="http://schemas.openxmlformats.org/officeDocument/2006/relationships/image" Target="../media/image84.png"/><Relationship Id="rId9" Type="http://schemas.openxmlformats.org/officeDocument/2006/relationships/image" Target="../media/image86.png"/></Relationships>
</file>

<file path=ppt/slides/_rels/slide17.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106.xml"/></Relationships>
</file>

<file path=ppt/slides/_rels/slide18.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106.xml"/></Relationships>
</file>

<file path=ppt/slides/_rels/slide19.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8.xml"/><Relationship Id="rId4" Type="http://schemas.openxmlformats.org/officeDocument/2006/relationships/image" Target="../media/image89.png"/></Relationships>
</file>

<file path=ppt/slides/_rels/slide2.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64.png"/><Relationship Id="rId7" Type="http://schemas.openxmlformats.org/officeDocument/2006/relationships/image" Target="../media/image68.png"/><Relationship Id="rId2" Type="http://schemas.openxmlformats.org/officeDocument/2006/relationships/notesSlide" Target="../notesSlides/notesSlide2.xml"/><Relationship Id="rId1" Type="http://schemas.openxmlformats.org/officeDocument/2006/relationships/slideLayout" Target="../slideLayouts/slideLayout26.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20.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106.xml"/></Relationships>
</file>

<file path=ppt/slides/_rels/slide21.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106.xml"/></Relationships>
</file>

<file path=ppt/slides/_rels/slide22.xml.rels><?xml version="1.0" encoding="UTF-8" standalone="yes"?>
<Relationships xmlns="http://schemas.openxmlformats.org/package/2006/relationships"><Relationship Id="rId8" Type="http://schemas.openxmlformats.org/officeDocument/2006/relationships/image" Target="../media/image90.png"/><Relationship Id="rId3" Type="http://schemas.microsoft.com/office/2007/relationships/hdphoto" Target="../media/hdphoto1.wdp"/><Relationship Id="rId7" Type="http://schemas.openxmlformats.org/officeDocument/2006/relationships/image" Target="../media/image13.png"/><Relationship Id="rId2" Type="http://schemas.openxmlformats.org/officeDocument/2006/relationships/image" Target="../media/image5.png"/><Relationship Id="rId1" Type="http://schemas.openxmlformats.org/officeDocument/2006/relationships/slideLayout" Target="../slideLayouts/slideLayout4.xml"/><Relationship Id="rId6" Type="http://schemas.openxmlformats.org/officeDocument/2006/relationships/image" Target="../media/image14.png"/><Relationship Id="rId5" Type="http://schemas.openxmlformats.org/officeDocument/2006/relationships/image" Target="../media/image3.png"/><Relationship Id="rId4" Type="http://schemas.openxmlformats.org/officeDocument/2006/relationships/image" Target="../media/image11.png"/><Relationship Id="rId9" Type="http://schemas.openxmlformats.org/officeDocument/2006/relationships/image" Target="../media/image91.png"/></Relationships>
</file>

<file path=ppt/slides/_rels/slide23.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92.png"/><Relationship Id="rId7" Type="http://schemas.openxmlformats.org/officeDocument/2006/relationships/image" Target="../media/image93.png"/><Relationship Id="rId2" Type="http://schemas.openxmlformats.org/officeDocument/2006/relationships/notesSlide" Target="../notesSlides/notesSlide8.xml"/><Relationship Id="rId1" Type="http://schemas.openxmlformats.org/officeDocument/2006/relationships/slideLayout" Target="../slideLayouts/slideLayout132.xml"/><Relationship Id="rId6" Type="http://schemas.openxmlformats.org/officeDocument/2006/relationships/slide" Target="slide24.xml"/><Relationship Id="rId5" Type="http://schemas.openxmlformats.org/officeDocument/2006/relationships/image" Target="../media/image4.png"/><Relationship Id="rId4" Type="http://schemas.microsoft.com/office/2007/relationships/hdphoto" Target="../media/hdphoto12.wdp"/></Relationships>
</file>

<file path=ppt/slides/_rels/slide24.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slide" Target="slide24.xml"/><Relationship Id="rId1" Type="http://schemas.openxmlformats.org/officeDocument/2006/relationships/slideLayout" Target="../slideLayouts/slideLayout132.xml"/><Relationship Id="rId4" Type="http://schemas.openxmlformats.org/officeDocument/2006/relationships/image" Target="../media/image33.png"/></Relationships>
</file>

<file path=ppt/slides/_rels/slide25.xml.rels><?xml version="1.0" encoding="UTF-8" standalone="yes"?>
<Relationships xmlns="http://schemas.openxmlformats.org/package/2006/relationships"><Relationship Id="rId3" Type="http://schemas.openxmlformats.org/officeDocument/2006/relationships/slide" Target="slide24.xml"/><Relationship Id="rId2" Type="http://schemas.openxmlformats.org/officeDocument/2006/relationships/audio" Target="../media/audio1.wav"/><Relationship Id="rId1" Type="http://schemas.openxmlformats.org/officeDocument/2006/relationships/slideLayout" Target="../slideLayouts/slideLayout132.xml"/><Relationship Id="rId5" Type="http://schemas.openxmlformats.org/officeDocument/2006/relationships/image" Target="../media/image94.png"/><Relationship Id="rId4" Type="http://schemas.openxmlformats.org/officeDocument/2006/relationships/image" Target="../media/image93.png"/></Relationships>
</file>

<file path=ppt/slides/_rels/slide26.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slide" Target="slide24.xml"/><Relationship Id="rId1" Type="http://schemas.openxmlformats.org/officeDocument/2006/relationships/slideLayout" Target="../slideLayouts/slideLayout132.xml"/><Relationship Id="rId4" Type="http://schemas.openxmlformats.org/officeDocument/2006/relationships/image" Target="../media/image33.png"/></Relationships>
</file>

<file path=ppt/slides/_rels/slide2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9.xml"/><Relationship Id="rId1" Type="http://schemas.openxmlformats.org/officeDocument/2006/relationships/slideLayout" Target="../slideLayouts/slideLayout132.xml"/><Relationship Id="rId6" Type="http://schemas.openxmlformats.org/officeDocument/2006/relationships/image" Target="../media/image95.png"/><Relationship Id="rId5" Type="http://schemas.openxmlformats.org/officeDocument/2006/relationships/image" Target="../media/image93.png"/><Relationship Id="rId4" Type="http://schemas.openxmlformats.org/officeDocument/2006/relationships/slide" Target="slide24.xml"/></Relationships>
</file>

<file path=ppt/slides/_rels/slide28.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8" Type="http://schemas.openxmlformats.org/officeDocument/2006/relationships/image" Target="../media/image97.png"/><Relationship Id="rId3" Type="http://schemas.microsoft.com/office/2007/relationships/hdphoto" Target="../media/hdphoto1.wdp"/><Relationship Id="rId7" Type="http://schemas.openxmlformats.org/officeDocument/2006/relationships/image" Target="../media/image13.png"/><Relationship Id="rId2" Type="http://schemas.openxmlformats.org/officeDocument/2006/relationships/image" Target="../media/image5.png"/><Relationship Id="rId1" Type="http://schemas.openxmlformats.org/officeDocument/2006/relationships/slideLayout" Target="../slideLayouts/slideLayout4.xml"/><Relationship Id="rId6" Type="http://schemas.openxmlformats.org/officeDocument/2006/relationships/image" Target="../media/image14.png"/><Relationship Id="rId5" Type="http://schemas.openxmlformats.org/officeDocument/2006/relationships/image" Target="../media/image3.png"/><Relationship Id="rId4" Type="http://schemas.openxmlformats.org/officeDocument/2006/relationships/image" Target="../media/image11.png"/><Relationship Id="rId9" Type="http://schemas.openxmlformats.org/officeDocument/2006/relationships/image" Target="../media/image98.png"/></Relationships>
</file>

<file path=ppt/slides/_rels/slide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37.xml"/></Relationships>
</file>

<file path=ppt/slides/_rels/slide30.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99.png"/><Relationship Id="rId1" Type="http://schemas.openxmlformats.org/officeDocument/2006/relationships/slideLayout" Target="../slideLayouts/slideLayout7.xml"/><Relationship Id="rId5" Type="http://schemas.openxmlformats.org/officeDocument/2006/relationships/image" Target="../media/image102.png"/><Relationship Id="rId4" Type="http://schemas.openxmlformats.org/officeDocument/2006/relationships/image" Target="../media/image101.jpeg"/></Relationships>
</file>

<file path=ppt/slides/_rels/slide31.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106.xml"/></Relationships>
</file>

<file path=ppt/slides/_rels/slide32.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106.xml"/></Relationships>
</file>

<file path=ppt/slides/_rels/slide33.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10.xml"/><Relationship Id="rId1" Type="http://schemas.openxmlformats.org/officeDocument/2006/relationships/slideLayout" Target="../slideLayouts/slideLayout127.xml"/><Relationship Id="rId6" Type="http://schemas.openxmlformats.org/officeDocument/2006/relationships/image" Target="../media/image106.png"/><Relationship Id="rId5" Type="http://schemas.openxmlformats.org/officeDocument/2006/relationships/image" Target="../media/image105.png"/><Relationship Id="rId4" Type="http://schemas.openxmlformats.org/officeDocument/2006/relationships/image" Target="../media/image104.pn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127.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08.png"/><Relationship Id="rId5" Type="http://schemas.openxmlformats.org/officeDocument/2006/relationships/image" Target="../media/image107.png"/><Relationship Id="rId4" Type="http://schemas.openxmlformats.org/officeDocument/2006/relationships/notesSlide" Target="../notesSlides/notesSlide11.xml"/></Relationships>
</file>

<file path=ppt/slides/_rels/slide35.xml.rels><?xml version="1.0" encoding="UTF-8" standalone="yes"?>
<Relationships xmlns="http://schemas.openxmlformats.org/package/2006/relationships"><Relationship Id="rId8" Type="http://schemas.openxmlformats.org/officeDocument/2006/relationships/image" Target="../media/image109.png"/><Relationship Id="rId13" Type="http://schemas.openxmlformats.org/officeDocument/2006/relationships/image" Target="../media/image114.png"/><Relationship Id="rId3" Type="http://schemas.openxmlformats.org/officeDocument/2006/relationships/slideLayout" Target="../slideLayouts/slideLayout127.xml"/><Relationship Id="rId7" Type="http://schemas.openxmlformats.org/officeDocument/2006/relationships/audio" Target="../media/audio4.wav"/><Relationship Id="rId12" Type="http://schemas.openxmlformats.org/officeDocument/2006/relationships/image" Target="../media/image113.gif"/><Relationship Id="rId17" Type="http://schemas.openxmlformats.org/officeDocument/2006/relationships/audio" Target="../media/audio4.wav"/><Relationship Id="rId2" Type="http://schemas.openxmlformats.org/officeDocument/2006/relationships/audio" Target="../media/media2.mp3"/><Relationship Id="rId16" Type="http://schemas.openxmlformats.org/officeDocument/2006/relationships/audio" Target="../media/audio3.wav"/><Relationship Id="rId1" Type="http://schemas.microsoft.com/office/2007/relationships/media" Target="../media/media2.mp3"/><Relationship Id="rId6" Type="http://schemas.openxmlformats.org/officeDocument/2006/relationships/audio" Target="../media/audio3.wav"/><Relationship Id="rId11" Type="http://schemas.openxmlformats.org/officeDocument/2006/relationships/image" Target="../media/image112.png"/><Relationship Id="rId5" Type="http://schemas.openxmlformats.org/officeDocument/2006/relationships/audio" Target="../media/audio2.wav"/><Relationship Id="rId15" Type="http://schemas.openxmlformats.org/officeDocument/2006/relationships/audio" Target="../media/audio2.wav"/><Relationship Id="rId10" Type="http://schemas.openxmlformats.org/officeDocument/2006/relationships/image" Target="../media/image111.png"/><Relationship Id="rId4" Type="http://schemas.openxmlformats.org/officeDocument/2006/relationships/notesSlide" Target="../notesSlides/notesSlide12.xml"/><Relationship Id="rId9" Type="http://schemas.openxmlformats.org/officeDocument/2006/relationships/image" Target="../media/image110.pn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127.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115.png"/><Relationship Id="rId5" Type="http://schemas.openxmlformats.org/officeDocument/2006/relationships/image" Target="../media/image107.png"/><Relationship Id="rId4" Type="http://schemas.openxmlformats.org/officeDocument/2006/relationships/notesSlide" Target="../notesSlides/notesSlide13.xml"/></Relationships>
</file>

<file path=ppt/slides/_rels/slide37.xml.rels><?xml version="1.0" encoding="UTF-8" standalone="yes"?>
<Relationships xmlns="http://schemas.openxmlformats.org/package/2006/relationships"><Relationship Id="rId8" Type="http://schemas.openxmlformats.org/officeDocument/2006/relationships/image" Target="../media/image109.png"/><Relationship Id="rId13" Type="http://schemas.openxmlformats.org/officeDocument/2006/relationships/image" Target="../media/image114.png"/><Relationship Id="rId3" Type="http://schemas.openxmlformats.org/officeDocument/2006/relationships/slideLayout" Target="../slideLayouts/slideLayout127.xml"/><Relationship Id="rId7" Type="http://schemas.openxmlformats.org/officeDocument/2006/relationships/audio" Target="../media/audio4.wav"/><Relationship Id="rId12" Type="http://schemas.openxmlformats.org/officeDocument/2006/relationships/image" Target="../media/image113.gif"/><Relationship Id="rId17" Type="http://schemas.openxmlformats.org/officeDocument/2006/relationships/audio" Target="../media/audio4.wav"/><Relationship Id="rId2" Type="http://schemas.openxmlformats.org/officeDocument/2006/relationships/audio" Target="../media/media2.mp3"/><Relationship Id="rId16" Type="http://schemas.openxmlformats.org/officeDocument/2006/relationships/audio" Target="../media/audio3.wav"/><Relationship Id="rId1" Type="http://schemas.microsoft.com/office/2007/relationships/media" Target="../media/media2.mp3"/><Relationship Id="rId6" Type="http://schemas.openxmlformats.org/officeDocument/2006/relationships/audio" Target="../media/audio3.wav"/><Relationship Id="rId11" Type="http://schemas.openxmlformats.org/officeDocument/2006/relationships/image" Target="../media/image112.png"/><Relationship Id="rId5" Type="http://schemas.openxmlformats.org/officeDocument/2006/relationships/audio" Target="../media/audio2.wav"/><Relationship Id="rId15" Type="http://schemas.openxmlformats.org/officeDocument/2006/relationships/audio" Target="../media/audio2.wav"/><Relationship Id="rId10" Type="http://schemas.openxmlformats.org/officeDocument/2006/relationships/image" Target="../media/image111.png"/><Relationship Id="rId4" Type="http://schemas.openxmlformats.org/officeDocument/2006/relationships/notesSlide" Target="../notesSlides/notesSlide14.xml"/><Relationship Id="rId9" Type="http://schemas.openxmlformats.org/officeDocument/2006/relationships/image" Target="../media/image110.png"/></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127.xml"/><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116.png"/><Relationship Id="rId5" Type="http://schemas.openxmlformats.org/officeDocument/2006/relationships/image" Target="../media/image107.png"/><Relationship Id="rId4" Type="http://schemas.openxmlformats.org/officeDocument/2006/relationships/notesSlide" Target="../notesSlides/notesSlide15.xml"/></Relationships>
</file>

<file path=ppt/slides/_rels/slide39.xml.rels><?xml version="1.0" encoding="UTF-8" standalone="yes"?>
<Relationships xmlns="http://schemas.openxmlformats.org/package/2006/relationships"><Relationship Id="rId8" Type="http://schemas.openxmlformats.org/officeDocument/2006/relationships/image" Target="../media/image109.png"/><Relationship Id="rId13" Type="http://schemas.openxmlformats.org/officeDocument/2006/relationships/image" Target="../media/image114.png"/><Relationship Id="rId3" Type="http://schemas.openxmlformats.org/officeDocument/2006/relationships/slideLayout" Target="../slideLayouts/slideLayout127.xml"/><Relationship Id="rId7" Type="http://schemas.openxmlformats.org/officeDocument/2006/relationships/audio" Target="../media/audio4.wav"/><Relationship Id="rId12" Type="http://schemas.openxmlformats.org/officeDocument/2006/relationships/image" Target="../media/image113.gif"/><Relationship Id="rId17" Type="http://schemas.openxmlformats.org/officeDocument/2006/relationships/audio" Target="../media/audio4.wav"/><Relationship Id="rId2" Type="http://schemas.openxmlformats.org/officeDocument/2006/relationships/audio" Target="../media/media2.mp3"/><Relationship Id="rId16" Type="http://schemas.openxmlformats.org/officeDocument/2006/relationships/audio" Target="../media/audio3.wav"/><Relationship Id="rId1" Type="http://schemas.microsoft.com/office/2007/relationships/media" Target="../media/media2.mp3"/><Relationship Id="rId6" Type="http://schemas.openxmlformats.org/officeDocument/2006/relationships/audio" Target="../media/audio3.wav"/><Relationship Id="rId11" Type="http://schemas.openxmlformats.org/officeDocument/2006/relationships/image" Target="../media/image112.png"/><Relationship Id="rId5" Type="http://schemas.openxmlformats.org/officeDocument/2006/relationships/audio" Target="../media/audio2.wav"/><Relationship Id="rId15" Type="http://schemas.openxmlformats.org/officeDocument/2006/relationships/audio" Target="../media/audio2.wav"/><Relationship Id="rId10" Type="http://schemas.openxmlformats.org/officeDocument/2006/relationships/image" Target="../media/image111.png"/><Relationship Id="rId4" Type="http://schemas.openxmlformats.org/officeDocument/2006/relationships/notesSlide" Target="../notesSlides/notesSlide16.xml"/><Relationship Id="rId9" Type="http://schemas.openxmlformats.org/officeDocument/2006/relationships/image" Target="../media/image110.png"/></Relationships>
</file>

<file path=ppt/slides/_rels/slide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xml"/><Relationship Id="rId1" Type="http://schemas.openxmlformats.org/officeDocument/2006/relationships/slideLayout" Target="../slideLayouts/slideLayout54.xml"/></Relationships>
</file>

<file path=ppt/slides/_rels/slide40.xml.rels><?xml version="1.0" encoding="UTF-8" standalone="yes"?>
<Relationships xmlns="http://schemas.openxmlformats.org/package/2006/relationships"><Relationship Id="rId3" Type="http://schemas.openxmlformats.org/officeDocument/2006/relationships/image" Target="../media/image107.png"/><Relationship Id="rId7" Type="http://schemas.openxmlformats.org/officeDocument/2006/relationships/image" Target="../media/image120.png"/><Relationship Id="rId2" Type="http://schemas.openxmlformats.org/officeDocument/2006/relationships/notesSlide" Target="../notesSlides/notesSlide17.xml"/><Relationship Id="rId1" Type="http://schemas.openxmlformats.org/officeDocument/2006/relationships/slideLayout" Target="../slideLayouts/slideLayout127.xml"/><Relationship Id="rId6" Type="http://schemas.openxmlformats.org/officeDocument/2006/relationships/image" Target="../media/image119.png"/><Relationship Id="rId5" Type="http://schemas.openxmlformats.org/officeDocument/2006/relationships/image" Target="../media/image118.png"/><Relationship Id="rId4" Type="http://schemas.openxmlformats.org/officeDocument/2006/relationships/image" Target="../media/image117.png"/></Relationships>
</file>

<file path=ppt/slides/_rels/slide41.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18.xml"/><Relationship Id="rId1" Type="http://schemas.openxmlformats.org/officeDocument/2006/relationships/slideLayout" Target="../slideLayouts/slideLayout127.xml"/></Relationships>
</file>

<file path=ppt/slides/_rels/slide42.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19.xml"/><Relationship Id="rId1" Type="http://schemas.openxmlformats.org/officeDocument/2006/relationships/slideLayout" Target="../slideLayouts/slideLayout127.xml"/><Relationship Id="rId6" Type="http://schemas.openxmlformats.org/officeDocument/2006/relationships/image" Target="../media/image123.jpg"/><Relationship Id="rId5" Type="http://schemas.microsoft.com/office/2007/relationships/hdphoto" Target="../media/hdphoto13.wdp"/><Relationship Id="rId4" Type="http://schemas.openxmlformats.org/officeDocument/2006/relationships/image" Target="../media/image122.png"/></Relationships>
</file>

<file path=ppt/slides/_rels/slide43.xml.rels><?xml version="1.0" encoding="UTF-8" standalone="yes"?>
<Relationships xmlns="http://schemas.openxmlformats.org/package/2006/relationships"><Relationship Id="rId3" Type="http://schemas.openxmlformats.org/officeDocument/2006/relationships/image" Target="../media/image123.jpg"/><Relationship Id="rId2" Type="http://schemas.openxmlformats.org/officeDocument/2006/relationships/notesSlide" Target="../notesSlides/notesSlide20.xml"/><Relationship Id="rId1" Type="http://schemas.openxmlformats.org/officeDocument/2006/relationships/slideLayout" Target="../slideLayouts/slideLayout127.xml"/></Relationships>
</file>

<file path=ppt/slides/_rels/slide44.xml.rels><?xml version="1.0" encoding="UTF-8" standalone="yes"?>
<Relationships xmlns="http://schemas.openxmlformats.org/package/2006/relationships"><Relationship Id="rId8" Type="http://schemas.openxmlformats.org/officeDocument/2006/relationships/image" Target="../media/image125.png"/><Relationship Id="rId3" Type="http://schemas.openxmlformats.org/officeDocument/2006/relationships/audio" Target="../media/audio2.wav"/><Relationship Id="rId7" Type="http://schemas.openxmlformats.org/officeDocument/2006/relationships/image" Target="../media/image124.png"/><Relationship Id="rId2" Type="http://schemas.openxmlformats.org/officeDocument/2006/relationships/notesSlide" Target="../notesSlides/notesSlide21.xml"/><Relationship Id="rId1" Type="http://schemas.openxmlformats.org/officeDocument/2006/relationships/slideLayout" Target="../slideLayouts/slideLayout127.xml"/><Relationship Id="rId6" Type="http://schemas.microsoft.com/office/2007/relationships/hdphoto" Target="../media/hdphoto13.wdp"/><Relationship Id="rId5" Type="http://schemas.openxmlformats.org/officeDocument/2006/relationships/image" Target="../media/image122.png"/><Relationship Id="rId10" Type="http://schemas.openxmlformats.org/officeDocument/2006/relationships/audio" Target="../media/audio2.wav"/><Relationship Id="rId4" Type="http://schemas.openxmlformats.org/officeDocument/2006/relationships/image" Target="../media/image117.png"/></Relationships>
</file>

<file path=ppt/slides/_rels/slide45.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22.xml"/><Relationship Id="rId1" Type="http://schemas.openxmlformats.org/officeDocument/2006/relationships/slideLayout" Target="../slideLayouts/slideLayout127.xml"/></Relationships>
</file>

<file path=ppt/slides/_rels/slide46.xml.rels><?xml version="1.0" encoding="UTF-8" standalone="yes"?>
<Relationships xmlns="http://schemas.openxmlformats.org/package/2006/relationships"><Relationship Id="rId3" Type="http://schemas.openxmlformats.org/officeDocument/2006/relationships/audio" Target="../media/audio4.wav"/><Relationship Id="rId2" Type="http://schemas.openxmlformats.org/officeDocument/2006/relationships/notesSlide" Target="../notesSlides/notesSlide23.xml"/><Relationship Id="rId1" Type="http://schemas.openxmlformats.org/officeDocument/2006/relationships/slideLayout" Target="../slideLayouts/slideLayout127.xml"/><Relationship Id="rId4" Type="http://schemas.openxmlformats.org/officeDocument/2006/relationships/image" Target="../media/image107.png"/></Relationships>
</file>

<file path=ppt/slides/_rels/slide47.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24.xml"/><Relationship Id="rId1" Type="http://schemas.openxmlformats.org/officeDocument/2006/relationships/slideLayout" Target="../slideLayouts/slideLayout127.xml"/></Relationships>
</file>

<file path=ppt/slides/_rels/slide48.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26.png"/><Relationship Id="rId1" Type="http://schemas.openxmlformats.org/officeDocument/2006/relationships/slideLayout" Target="../slideLayouts/slideLayout7.xml"/><Relationship Id="rId4" Type="http://schemas.openxmlformats.org/officeDocument/2006/relationships/image" Target="../media/image128.png"/></Relationships>
</file>

<file path=ppt/slides/_rels/slide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4.xml"/><Relationship Id="rId1" Type="http://schemas.openxmlformats.org/officeDocument/2006/relationships/slideLayout" Target="../slideLayouts/slideLayout54.xml"/></Relationships>
</file>

<file path=ppt/slides/_rels/slide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5.xml"/><Relationship Id="rId1" Type="http://schemas.openxmlformats.org/officeDocument/2006/relationships/slideLayout" Target="../slideLayouts/slideLayout54.xml"/></Relationships>
</file>

<file path=ppt/slides/_rels/slide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6.xml"/><Relationship Id="rId1" Type="http://schemas.openxmlformats.org/officeDocument/2006/relationships/slideLayout" Target="../slideLayouts/slideLayout54.xml"/></Relationships>
</file>

<file path=ppt/slides/_rels/slide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7.xml"/><Relationship Id="rId1" Type="http://schemas.openxmlformats.org/officeDocument/2006/relationships/slideLayout" Target="../slideLayouts/slideLayout54.xml"/></Relationships>
</file>

<file path=ppt/slides/_rels/slide9.xml.rels><?xml version="1.0" encoding="UTF-8" standalone="yes"?>
<Relationships xmlns="http://schemas.openxmlformats.org/package/2006/relationships"><Relationship Id="rId8" Type="http://schemas.openxmlformats.org/officeDocument/2006/relationships/image" Target="../media/image76.png"/><Relationship Id="rId3" Type="http://schemas.microsoft.com/office/2007/relationships/hdphoto" Target="../media/hdphoto1.wdp"/><Relationship Id="rId7" Type="http://schemas.openxmlformats.org/officeDocument/2006/relationships/image" Target="../media/image13.png"/><Relationship Id="rId2" Type="http://schemas.openxmlformats.org/officeDocument/2006/relationships/image" Target="../media/image5.png"/><Relationship Id="rId1" Type="http://schemas.openxmlformats.org/officeDocument/2006/relationships/slideLayout" Target="../slideLayouts/slideLayout80.xml"/><Relationship Id="rId6" Type="http://schemas.openxmlformats.org/officeDocument/2006/relationships/image" Target="../media/image14.png"/><Relationship Id="rId5" Type="http://schemas.openxmlformats.org/officeDocument/2006/relationships/image" Target="../media/image3.png"/><Relationship Id="rId4" Type="http://schemas.openxmlformats.org/officeDocument/2006/relationships/image" Target="../media/image11.png"/><Relationship Id="rId9" Type="http://schemas.openxmlformats.org/officeDocument/2006/relationships/image" Target="../media/image7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604289" y="5070224"/>
            <a:ext cx="2125584" cy="512565"/>
            <a:chOff x="7250482" y="1043700"/>
            <a:chExt cx="2125584" cy="512565"/>
          </a:xfrm>
        </p:grpSpPr>
        <p:grpSp>
          <p:nvGrpSpPr>
            <p:cNvPr id="96" name="กลุ่ม 95"/>
            <p:cNvGrpSpPr/>
            <p:nvPr/>
          </p:nvGrpSpPr>
          <p:grpSpPr>
            <a:xfrm>
              <a:off x="7250482" y="1062194"/>
              <a:ext cx="409429" cy="483691"/>
              <a:chOff x="5181879" y="1475364"/>
              <a:chExt cx="1326034" cy="1566547"/>
            </a:xfrm>
            <a:effectLst>
              <a:outerShdw blurRad="50800" dist="38100" dir="2700000" algn="tl" rotWithShape="0">
                <a:schemeClr val="accent4">
                  <a:lumMod val="75000"/>
                  <a:alpha val="40000"/>
                </a:schemeClr>
              </a:outerShdw>
            </a:effectLst>
          </p:grpSpPr>
          <p:sp>
            <p:nvSpPr>
              <p:cNvPr id="2" name="ดาว 5 แฉก 1"/>
              <p:cNvSpPr/>
              <p:nvPr/>
            </p:nvSpPr>
            <p:spPr>
              <a:xfrm>
                <a:off x="5181879" y="1475364"/>
                <a:ext cx="1326034" cy="1566547"/>
              </a:xfrm>
              <a:custGeom>
                <a:avLst/>
                <a:gdLst>
                  <a:gd name="connsiteX0" fmla="*/ 3 w 2430629"/>
                  <a:gd name="connsiteY0" fmla="*/ 976675 h 2556974"/>
                  <a:gd name="connsiteX1" fmla="*/ 848911 w 2430629"/>
                  <a:gd name="connsiteY1" fmla="*/ 855630 h 2556974"/>
                  <a:gd name="connsiteX2" fmla="*/ 1215315 w 2430629"/>
                  <a:gd name="connsiteY2" fmla="*/ 0 h 2556974"/>
                  <a:gd name="connsiteX3" fmla="*/ 1581718 w 2430629"/>
                  <a:gd name="connsiteY3" fmla="*/ 855630 h 2556974"/>
                  <a:gd name="connsiteX4" fmla="*/ 2430626 w 2430629"/>
                  <a:gd name="connsiteY4" fmla="*/ 976675 h 2556974"/>
                  <a:gd name="connsiteX5" fmla="*/ 1808168 w 2430629"/>
                  <a:gd name="connsiteY5" fmla="*/ 1626528 h 2556974"/>
                  <a:gd name="connsiteX6" fmla="*/ 1966419 w 2430629"/>
                  <a:gd name="connsiteY6" fmla="*/ 2556968 h 2556974"/>
                  <a:gd name="connsiteX7" fmla="*/ 1215315 w 2430629"/>
                  <a:gd name="connsiteY7" fmla="*/ 2102969 h 2556974"/>
                  <a:gd name="connsiteX8" fmla="*/ 464210 w 2430629"/>
                  <a:gd name="connsiteY8" fmla="*/ 2556968 h 2556974"/>
                  <a:gd name="connsiteX9" fmla="*/ 622461 w 2430629"/>
                  <a:gd name="connsiteY9" fmla="*/ 1626528 h 2556974"/>
                  <a:gd name="connsiteX10" fmla="*/ 3 w 2430629"/>
                  <a:gd name="connsiteY10" fmla="*/ 976675 h 2556974"/>
                  <a:gd name="connsiteX0" fmla="*/ 43268 w 2473891"/>
                  <a:gd name="connsiteY0" fmla="*/ 976675 h 2556968"/>
                  <a:gd name="connsiteX1" fmla="*/ 892176 w 2473891"/>
                  <a:gd name="connsiteY1" fmla="*/ 855630 h 2556968"/>
                  <a:gd name="connsiteX2" fmla="*/ 1258580 w 2473891"/>
                  <a:gd name="connsiteY2" fmla="*/ 0 h 2556968"/>
                  <a:gd name="connsiteX3" fmla="*/ 1624983 w 2473891"/>
                  <a:gd name="connsiteY3" fmla="*/ 855630 h 2556968"/>
                  <a:gd name="connsiteX4" fmla="*/ 2473891 w 2473891"/>
                  <a:gd name="connsiteY4" fmla="*/ 976675 h 2556968"/>
                  <a:gd name="connsiteX5" fmla="*/ 1851433 w 2473891"/>
                  <a:gd name="connsiteY5" fmla="*/ 1626528 h 2556968"/>
                  <a:gd name="connsiteX6" fmla="*/ 2009684 w 2473891"/>
                  <a:gd name="connsiteY6" fmla="*/ 2556968 h 2556968"/>
                  <a:gd name="connsiteX7" fmla="*/ 1258580 w 2473891"/>
                  <a:gd name="connsiteY7" fmla="*/ 2102969 h 2556968"/>
                  <a:gd name="connsiteX8" fmla="*/ 507475 w 2473891"/>
                  <a:gd name="connsiteY8" fmla="*/ 2556968 h 2556968"/>
                  <a:gd name="connsiteX9" fmla="*/ 665726 w 2473891"/>
                  <a:gd name="connsiteY9" fmla="*/ 1626528 h 2556968"/>
                  <a:gd name="connsiteX10" fmla="*/ 43268 w 2473891"/>
                  <a:gd name="connsiteY10" fmla="*/ 976675 h 2556968"/>
                  <a:gd name="connsiteX0" fmla="*/ 43268 w 2541879"/>
                  <a:gd name="connsiteY0" fmla="*/ 976675 h 2556968"/>
                  <a:gd name="connsiteX1" fmla="*/ 892176 w 2541879"/>
                  <a:gd name="connsiteY1" fmla="*/ 855630 h 2556968"/>
                  <a:gd name="connsiteX2" fmla="*/ 1258580 w 2541879"/>
                  <a:gd name="connsiteY2" fmla="*/ 0 h 2556968"/>
                  <a:gd name="connsiteX3" fmla="*/ 1624983 w 2541879"/>
                  <a:gd name="connsiteY3" fmla="*/ 855630 h 2556968"/>
                  <a:gd name="connsiteX4" fmla="*/ 2473891 w 2541879"/>
                  <a:gd name="connsiteY4" fmla="*/ 976675 h 2556968"/>
                  <a:gd name="connsiteX5" fmla="*/ 1851433 w 2541879"/>
                  <a:gd name="connsiteY5" fmla="*/ 1626528 h 2556968"/>
                  <a:gd name="connsiteX6" fmla="*/ 2009684 w 2541879"/>
                  <a:gd name="connsiteY6" fmla="*/ 2556968 h 2556968"/>
                  <a:gd name="connsiteX7" fmla="*/ 1258580 w 2541879"/>
                  <a:gd name="connsiteY7" fmla="*/ 2102969 h 2556968"/>
                  <a:gd name="connsiteX8" fmla="*/ 507475 w 2541879"/>
                  <a:gd name="connsiteY8" fmla="*/ 2556968 h 2556968"/>
                  <a:gd name="connsiteX9" fmla="*/ 665726 w 2541879"/>
                  <a:gd name="connsiteY9" fmla="*/ 1626528 h 2556968"/>
                  <a:gd name="connsiteX10" fmla="*/ 43268 w 2541879"/>
                  <a:gd name="connsiteY10" fmla="*/ 976675 h 2556968"/>
                  <a:gd name="connsiteX0" fmla="*/ 43268 w 2541879"/>
                  <a:gd name="connsiteY0" fmla="*/ 992355 h 2572648"/>
                  <a:gd name="connsiteX1" fmla="*/ 892176 w 2541879"/>
                  <a:gd name="connsiteY1" fmla="*/ 871310 h 2572648"/>
                  <a:gd name="connsiteX2" fmla="*/ 1258580 w 2541879"/>
                  <a:gd name="connsiteY2" fmla="*/ 15680 h 2572648"/>
                  <a:gd name="connsiteX3" fmla="*/ 1624983 w 2541879"/>
                  <a:gd name="connsiteY3" fmla="*/ 871310 h 2572648"/>
                  <a:gd name="connsiteX4" fmla="*/ 2473891 w 2541879"/>
                  <a:gd name="connsiteY4" fmla="*/ 992355 h 2572648"/>
                  <a:gd name="connsiteX5" fmla="*/ 1851433 w 2541879"/>
                  <a:gd name="connsiteY5" fmla="*/ 1642208 h 2572648"/>
                  <a:gd name="connsiteX6" fmla="*/ 2009684 w 2541879"/>
                  <a:gd name="connsiteY6" fmla="*/ 2572648 h 2572648"/>
                  <a:gd name="connsiteX7" fmla="*/ 1258580 w 2541879"/>
                  <a:gd name="connsiteY7" fmla="*/ 2118649 h 2572648"/>
                  <a:gd name="connsiteX8" fmla="*/ 507475 w 2541879"/>
                  <a:gd name="connsiteY8" fmla="*/ 2572648 h 2572648"/>
                  <a:gd name="connsiteX9" fmla="*/ 665726 w 2541879"/>
                  <a:gd name="connsiteY9" fmla="*/ 1642208 h 2572648"/>
                  <a:gd name="connsiteX10" fmla="*/ 43268 w 2541879"/>
                  <a:gd name="connsiteY10" fmla="*/ 992355 h 2572648"/>
                  <a:gd name="connsiteX0" fmla="*/ 43268 w 2541879"/>
                  <a:gd name="connsiteY0" fmla="*/ 992355 h 2591794"/>
                  <a:gd name="connsiteX1" fmla="*/ 892176 w 2541879"/>
                  <a:gd name="connsiteY1" fmla="*/ 871310 h 2591794"/>
                  <a:gd name="connsiteX2" fmla="*/ 1258580 w 2541879"/>
                  <a:gd name="connsiteY2" fmla="*/ 15680 h 2591794"/>
                  <a:gd name="connsiteX3" fmla="*/ 1624983 w 2541879"/>
                  <a:gd name="connsiteY3" fmla="*/ 871310 h 2591794"/>
                  <a:gd name="connsiteX4" fmla="*/ 2473891 w 2541879"/>
                  <a:gd name="connsiteY4" fmla="*/ 992355 h 2591794"/>
                  <a:gd name="connsiteX5" fmla="*/ 1851433 w 2541879"/>
                  <a:gd name="connsiteY5" fmla="*/ 1642208 h 2591794"/>
                  <a:gd name="connsiteX6" fmla="*/ 2009684 w 2541879"/>
                  <a:gd name="connsiteY6" fmla="*/ 2572648 h 2591794"/>
                  <a:gd name="connsiteX7" fmla="*/ 1258580 w 2541879"/>
                  <a:gd name="connsiteY7" fmla="*/ 2118649 h 2591794"/>
                  <a:gd name="connsiteX8" fmla="*/ 507475 w 2541879"/>
                  <a:gd name="connsiteY8" fmla="*/ 2572648 h 2591794"/>
                  <a:gd name="connsiteX9" fmla="*/ 665726 w 2541879"/>
                  <a:gd name="connsiteY9" fmla="*/ 1642208 h 2591794"/>
                  <a:gd name="connsiteX10" fmla="*/ 43268 w 2541879"/>
                  <a:gd name="connsiteY10" fmla="*/ 992355 h 2591794"/>
                  <a:gd name="connsiteX0" fmla="*/ 43268 w 2541879"/>
                  <a:gd name="connsiteY0" fmla="*/ 992355 h 2611130"/>
                  <a:gd name="connsiteX1" fmla="*/ 892176 w 2541879"/>
                  <a:gd name="connsiteY1" fmla="*/ 871310 h 2611130"/>
                  <a:gd name="connsiteX2" fmla="*/ 1258580 w 2541879"/>
                  <a:gd name="connsiteY2" fmla="*/ 15680 h 2611130"/>
                  <a:gd name="connsiteX3" fmla="*/ 1624983 w 2541879"/>
                  <a:gd name="connsiteY3" fmla="*/ 871310 h 2611130"/>
                  <a:gd name="connsiteX4" fmla="*/ 2473891 w 2541879"/>
                  <a:gd name="connsiteY4" fmla="*/ 992355 h 2611130"/>
                  <a:gd name="connsiteX5" fmla="*/ 1851433 w 2541879"/>
                  <a:gd name="connsiteY5" fmla="*/ 1642208 h 2611130"/>
                  <a:gd name="connsiteX6" fmla="*/ 2009684 w 2541879"/>
                  <a:gd name="connsiteY6" fmla="*/ 2572648 h 2611130"/>
                  <a:gd name="connsiteX7" fmla="*/ 1258580 w 2541879"/>
                  <a:gd name="connsiteY7" fmla="*/ 2118649 h 2611130"/>
                  <a:gd name="connsiteX8" fmla="*/ 507475 w 2541879"/>
                  <a:gd name="connsiteY8" fmla="*/ 2572648 h 2611130"/>
                  <a:gd name="connsiteX9" fmla="*/ 665726 w 2541879"/>
                  <a:gd name="connsiteY9" fmla="*/ 1642208 h 2611130"/>
                  <a:gd name="connsiteX10" fmla="*/ 43268 w 2541879"/>
                  <a:gd name="connsiteY10" fmla="*/ 992355 h 2611130"/>
                  <a:gd name="connsiteX0" fmla="*/ 43268 w 2541879"/>
                  <a:gd name="connsiteY0" fmla="*/ 992355 h 2611130"/>
                  <a:gd name="connsiteX1" fmla="*/ 892176 w 2541879"/>
                  <a:gd name="connsiteY1" fmla="*/ 871310 h 2611130"/>
                  <a:gd name="connsiteX2" fmla="*/ 1258580 w 2541879"/>
                  <a:gd name="connsiteY2" fmla="*/ 15680 h 2611130"/>
                  <a:gd name="connsiteX3" fmla="*/ 1624983 w 2541879"/>
                  <a:gd name="connsiteY3" fmla="*/ 871310 h 2611130"/>
                  <a:gd name="connsiteX4" fmla="*/ 2473891 w 2541879"/>
                  <a:gd name="connsiteY4" fmla="*/ 992355 h 2611130"/>
                  <a:gd name="connsiteX5" fmla="*/ 1851433 w 2541879"/>
                  <a:gd name="connsiteY5" fmla="*/ 1642208 h 2611130"/>
                  <a:gd name="connsiteX6" fmla="*/ 2009684 w 2541879"/>
                  <a:gd name="connsiteY6" fmla="*/ 2572648 h 2611130"/>
                  <a:gd name="connsiteX7" fmla="*/ 1258580 w 2541879"/>
                  <a:gd name="connsiteY7" fmla="*/ 2118649 h 2611130"/>
                  <a:gd name="connsiteX8" fmla="*/ 507475 w 2541879"/>
                  <a:gd name="connsiteY8" fmla="*/ 2572648 h 2611130"/>
                  <a:gd name="connsiteX9" fmla="*/ 665726 w 2541879"/>
                  <a:gd name="connsiteY9" fmla="*/ 1642208 h 2611130"/>
                  <a:gd name="connsiteX10" fmla="*/ 43268 w 2541879"/>
                  <a:gd name="connsiteY10" fmla="*/ 992355 h 2611130"/>
                  <a:gd name="connsiteX0" fmla="*/ 43268 w 2541879"/>
                  <a:gd name="connsiteY0" fmla="*/ 992355 h 2596817"/>
                  <a:gd name="connsiteX1" fmla="*/ 892176 w 2541879"/>
                  <a:gd name="connsiteY1" fmla="*/ 871310 h 2596817"/>
                  <a:gd name="connsiteX2" fmla="*/ 1258580 w 2541879"/>
                  <a:gd name="connsiteY2" fmla="*/ 15680 h 2596817"/>
                  <a:gd name="connsiteX3" fmla="*/ 1624983 w 2541879"/>
                  <a:gd name="connsiteY3" fmla="*/ 871310 h 2596817"/>
                  <a:gd name="connsiteX4" fmla="*/ 2473891 w 2541879"/>
                  <a:gd name="connsiteY4" fmla="*/ 992355 h 2596817"/>
                  <a:gd name="connsiteX5" fmla="*/ 1851433 w 2541879"/>
                  <a:gd name="connsiteY5" fmla="*/ 1642208 h 2596817"/>
                  <a:gd name="connsiteX6" fmla="*/ 2009684 w 2541879"/>
                  <a:gd name="connsiteY6" fmla="*/ 2572648 h 2596817"/>
                  <a:gd name="connsiteX7" fmla="*/ 1258580 w 2541879"/>
                  <a:gd name="connsiteY7" fmla="*/ 2118649 h 2596817"/>
                  <a:gd name="connsiteX8" fmla="*/ 507475 w 2541879"/>
                  <a:gd name="connsiteY8" fmla="*/ 2572648 h 2596817"/>
                  <a:gd name="connsiteX9" fmla="*/ 665726 w 2541879"/>
                  <a:gd name="connsiteY9" fmla="*/ 1642208 h 2596817"/>
                  <a:gd name="connsiteX10" fmla="*/ 43268 w 2541879"/>
                  <a:gd name="connsiteY10" fmla="*/ 992355 h 2596817"/>
                  <a:gd name="connsiteX0" fmla="*/ 43268 w 2541879"/>
                  <a:gd name="connsiteY0" fmla="*/ 992355 h 2596817"/>
                  <a:gd name="connsiteX1" fmla="*/ 892176 w 2541879"/>
                  <a:gd name="connsiteY1" fmla="*/ 871310 h 2596817"/>
                  <a:gd name="connsiteX2" fmla="*/ 1258580 w 2541879"/>
                  <a:gd name="connsiteY2" fmla="*/ 15680 h 2596817"/>
                  <a:gd name="connsiteX3" fmla="*/ 1624983 w 2541879"/>
                  <a:gd name="connsiteY3" fmla="*/ 871310 h 2596817"/>
                  <a:gd name="connsiteX4" fmla="*/ 2473891 w 2541879"/>
                  <a:gd name="connsiteY4" fmla="*/ 992355 h 2596817"/>
                  <a:gd name="connsiteX5" fmla="*/ 1851433 w 2541879"/>
                  <a:gd name="connsiteY5" fmla="*/ 1642208 h 2596817"/>
                  <a:gd name="connsiteX6" fmla="*/ 2009684 w 2541879"/>
                  <a:gd name="connsiteY6" fmla="*/ 2572648 h 2596817"/>
                  <a:gd name="connsiteX7" fmla="*/ 1258580 w 2541879"/>
                  <a:gd name="connsiteY7" fmla="*/ 2118649 h 2596817"/>
                  <a:gd name="connsiteX8" fmla="*/ 507475 w 2541879"/>
                  <a:gd name="connsiteY8" fmla="*/ 2572648 h 2596817"/>
                  <a:gd name="connsiteX9" fmla="*/ 665726 w 2541879"/>
                  <a:gd name="connsiteY9" fmla="*/ 1642208 h 2596817"/>
                  <a:gd name="connsiteX10" fmla="*/ 43268 w 2541879"/>
                  <a:gd name="connsiteY10" fmla="*/ 992355 h 2596817"/>
                  <a:gd name="connsiteX0" fmla="*/ 51241 w 2549852"/>
                  <a:gd name="connsiteY0" fmla="*/ 992355 h 2596817"/>
                  <a:gd name="connsiteX1" fmla="*/ 900149 w 2549852"/>
                  <a:gd name="connsiteY1" fmla="*/ 871310 h 2596817"/>
                  <a:gd name="connsiteX2" fmla="*/ 1266553 w 2549852"/>
                  <a:gd name="connsiteY2" fmla="*/ 15680 h 2596817"/>
                  <a:gd name="connsiteX3" fmla="*/ 1632956 w 2549852"/>
                  <a:gd name="connsiteY3" fmla="*/ 871310 h 2596817"/>
                  <a:gd name="connsiteX4" fmla="*/ 2481864 w 2549852"/>
                  <a:gd name="connsiteY4" fmla="*/ 992355 h 2596817"/>
                  <a:gd name="connsiteX5" fmla="*/ 1859406 w 2549852"/>
                  <a:gd name="connsiteY5" fmla="*/ 1642208 h 2596817"/>
                  <a:gd name="connsiteX6" fmla="*/ 2017657 w 2549852"/>
                  <a:gd name="connsiteY6" fmla="*/ 2572648 h 2596817"/>
                  <a:gd name="connsiteX7" fmla="*/ 1266553 w 2549852"/>
                  <a:gd name="connsiteY7" fmla="*/ 2118649 h 2596817"/>
                  <a:gd name="connsiteX8" fmla="*/ 515448 w 2549852"/>
                  <a:gd name="connsiteY8" fmla="*/ 2572648 h 2596817"/>
                  <a:gd name="connsiteX9" fmla="*/ 673699 w 2549852"/>
                  <a:gd name="connsiteY9" fmla="*/ 1642208 h 2596817"/>
                  <a:gd name="connsiteX10" fmla="*/ 51241 w 2549852"/>
                  <a:gd name="connsiteY10" fmla="*/ 992355 h 2596817"/>
                  <a:gd name="connsiteX0" fmla="*/ 51241 w 2549852"/>
                  <a:gd name="connsiteY0" fmla="*/ 992355 h 2596817"/>
                  <a:gd name="connsiteX1" fmla="*/ 900149 w 2549852"/>
                  <a:gd name="connsiteY1" fmla="*/ 871310 h 2596817"/>
                  <a:gd name="connsiteX2" fmla="*/ 1266553 w 2549852"/>
                  <a:gd name="connsiteY2" fmla="*/ 15680 h 2596817"/>
                  <a:gd name="connsiteX3" fmla="*/ 1632956 w 2549852"/>
                  <a:gd name="connsiteY3" fmla="*/ 871310 h 2596817"/>
                  <a:gd name="connsiteX4" fmla="*/ 2481864 w 2549852"/>
                  <a:gd name="connsiteY4" fmla="*/ 992355 h 2596817"/>
                  <a:gd name="connsiteX5" fmla="*/ 1859406 w 2549852"/>
                  <a:gd name="connsiteY5" fmla="*/ 1642208 h 2596817"/>
                  <a:gd name="connsiteX6" fmla="*/ 2017657 w 2549852"/>
                  <a:gd name="connsiteY6" fmla="*/ 2572648 h 2596817"/>
                  <a:gd name="connsiteX7" fmla="*/ 1266553 w 2549852"/>
                  <a:gd name="connsiteY7" fmla="*/ 2118649 h 2596817"/>
                  <a:gd name="connsiteX8" fmla="*/ 515448 w 2549852"/>
                  <a:gd name="connsiteY8" fmla="*/ 2572648 h 2596817"/>
                  <a:gd name="connsiteX9" fmla="*/ 673699 w 2549852"/>
                  <a:gd name="connsiteY9" fmla="*/ 1642208 h 2596817"/>
                  <a:gd name="connsiteX10" fmla="*/ 51241 w 2549852"/>
                  <a:gd name="connsiteY10" fmla="*/ 992355 h 2596817"/>
                  <a:gd name="connsiteX0" fmla="*/ 51241 w 2549852"/>
                  <a:gd name="connsiteY0" fmla="*/ 992355 h 2613998"/>
                  <a:gd name="connsiteX1" fmla="*/ 900149 w 2549852"/>
                  <a:gd name="connsiteY1" fmla="*/ 871310 h 2613998"/>
                  <a:gd name="connsiteX2" fmla="*/ 1266553 w 2549852"/>
                  <a:gd name="connsiteY2" fmla="*/ 15680 h 2613998"/>
                  <a:gd name="connsiteX3" fmla="*/ 1632956 w 2549852"/>
                  <a:gd name="connsiteY3" fmla="*/ 871310 h 2613998"/>
                  <a:gd name="connsiteX4" fmla="*/ 2481864 w 2549852"/>
                  <a:gd name="connsiteY4" fmla="*/ 992355 h 2613998"/>
                  <a:gd name="connsiteX5" fmla="*/ 1859406 w 2549852"/>
                  <a:gd name="connsiteY5" fmla="*/ 1642208 h 2613998"/>
                  <a:gd name="connsiteX6" fmla="*/ 2017657 w 2549852"/>
                  <a:gd name="connsiteY6" fmla="*/ 2572648 h 2613998"/>
                  <a:gd name="connsiteX7" fmla="*/ 1266553 w 2549852"/>
                  <a:gd name="connsiteY7" fmla="*/ 2118649 h 2613998"/>
                  <a:gd name="connsiteX8" fmla="*/ 515448 w 2549852"/>
                  <a:gd name="connsiteY8" fmla="*/ 2572648 h 2613998"/>
                  <a:gd name="connsiteX9" fmla="*/ 673699 w 2549852"/>
                  <a:gd name="connsiteY9" fmla="*/ 1642208 h 2613998"/>
                  <a:gd name="connsiteX10" fmla="*/ 51241 w 2549852"/>
                  <a:gd name="connsiteY10" fmla="*/ 992355 h 2613998"/>
                  <a:gd name="connsiteX0" fmla="*/ 51241 w 2549852"/>
                  <a:gd name="connsiteY0" fmla="*/ 992355 h 2613998"/>
                  <a:gd name="connsiteX1" fmla="*/ 900149 w 2549852"/>
                  <a:gd name="connsiteY1" fmla="*/ 871310 h 2613998"/>
                  <a:gd name="connsiteX2" fmla="*/ 1266553 w 2549852"/>
                  <a:gd name="connsiteY2" fmla="*/ 15680 h 2613998"/>
                  <a:gd name="connsiteX3" fmla="*/ 1632956 w 2549852"/>
                  <a:gd name="connsiteY3" fmla="*/ 871310 h 2613998"/>
                  <a:gd name="connsiteX4" fmla="*/ 2481864 w 2549852"/>
                  <a:gd name="connsiteY4" fmla="*/ 992355 h 2613998"/>
                  <a:gd name="connsiteX5" fmla="*/ 1859406 w 2549852"/>
                  <a:gd name="connsiteY5" fmla="*/ 1642208 h 2613998"/>
                  <a:gd name="connsiteX6" fmla="*/ 2017657 w 2549852"/>
                  <a:gd name="connsiteY6" fmla="*/ 2572648 h 2613998"/>
                  <a:gd name="connsiteX7" fmla="*/ 1266553 w 2549852"/>
                  <a:gd name="connsiteY7" fmla="*/ 2118649 h 2613998"/>
                  <a:gd name="connsiteX8" fmla="*/ 515448 w 2549852"/>
                  <a:gd name="connsiteY8" fmla="*/ 2572648 h 2613998"/>
                  <a:gd name="connsiteX9" fmla="*/ 673699 w 2549852"/>
                  <a:gd name="connsiteY9" fmla="*/ 1642208 h 2613998"/>
                  <a:gd name="connsiteX10" fmla="*/ 51241 w 2549852"/>
                  <a:gd name="connsiteY10" fmla="*/ 992355 h 2613998"/>
                  <a:gd name="connsiteX0" fmla="*/ 51241 w 2549973"/>
                  <a:gd name="connsiteY0" fmla="*/ 992355 h 2613998"/>
                  <a:gd name="connsiteX1" fmla="*/ 900149 w 2549973"/>
                  <a:gd name="connsiteY1" fmla="*/ 871310 h 2613998"/>
                  <a:gd name="connsiteX2" fmla="*/ 1266553 w 2549973"/>
                  <a:gd name="connsiteY2" fmla="*/ 15680 h 2613998"/>
                  <a:gd name="connsiteX3" fmla="*/ 1632956 w 2549973"/>
                  <a:gd name="connsiteY3" fmla="*/ 871310 h 2613998"/>
                  <a:gd name="connsiteX4" fmla="*/ 2481864 w 2549973"/>
                  <a:gd name="connsiteY4" fmla="*/ 992355 h 2613998"/>
                  <a:gd name="connsiteX5" fmla="*/ 1859406 w 2549973"/>
                  <a:gd name="connsiteY5" fmla="*/ 1642208 h 2613998"/>
                  <a:gd name="connsiteX6" fmla="*/ 2017657 w 2549973"/>
                  <a:gd name="connsiteY6" fmla="*/ 2572648 h 2613998"/>
                  <a:gd name="connsiteX7" fmla="*/ 1266553 w 2549973"/>
                  <a:gd name="connsiteY7" fmla="*/ 2118649 h 2613998"/>
                  <a:gd name="connsiteX8" fmla="*/ 515448 w 2549973"/>
                  <a:gd name="connsiteY8" fmla="*/ 2572648 h 2613998"/>
                  <a:gd name="connsiteX9" fmla="*/ 673699 w 2549973"/>
                  <a:gd name="connsiteY9" fmla="*/ 1642208 h 2613998"/>
                  <a:gd name="connsiteX10" fmla="*/ 51241 w 2549973"/>
                  <a:gd name="connsiteY10" fmla="*/ 992355 h 2613998"/>
                  <a:gd name="connsiteX0" fmla="*/ 51241 w 2549975"/>
                  <a:gd name="connsiteY0" fmla="*/ 992355 h 2613998"/>
                  <a:gd name="connsiteX1" fmla="*/ 900149 w 2549975"/>
                  <a:gd name="connsiteY1" fmla="*/ 871310 h 2613998"/>
                  <a:gd name="connsiteX2" fmla="*/ 1266553 w 2549975"/>
                  <a:gd name="connsiteY2" fmla="*/ 15680 h 2613998"/>
                  <a:gd name="connsiteX3" fmla="*/ 1632956 w 2549975"/>
                  <a:gd name="connsiteY3" fmla="*/ 871310 h 2613998"/>
                  <a:gd name="connsiteX4" fmla="*/ 2481864 w 2549975"/>
                  <a:gd name="connsiteY4" fmla="*/ 992355 h 2613998"/>
                  <a:gd name="connsiteX5" fmla="*/ 1859406 w 2549975"/>
                  <a:gd name="connsiteY5" fmla="*/ 1642208 h 2613998"/>
                  <a:gd name="connsiteX6" fmla="*/ 2017657 w 2549975"/>
                  <a:gd name="connsiteY6" fmla="*/ 2572648 h 2613998"/>
                  <a:gd name="connsiteX7" fmla="*/ 1266553 w 2549975"/>
                  <a:gd name="connsiteY7" fmla="*/ 2118649 h 2613998"/>
                  <a:gd name="connsiteX8" fmla="*/ 515448 w 2549975"/>
                  <a:gd name="connsiteY8" fmla="*/ 2572648 h 2613998"/>
                  <a:gd name="connsiteX9" fmla="*/ 673699 w 2549975"/>
                  <a:gd name="connsiteY9" fmla="*/ 1642208 h 2613998"/>
                  <a:gd name="connsiteX10" fmla="*/ 51241 w 2549975"/>
                  <a:gd name="connsiteY10" fmla="*/ 992355 h 2613998"/>
                  <a:gd name="connsiteX0" fmla="*/ 51241 w 2549973"/>
                  <a:gd name="connsiteY0" fmla="*/ 979974 h 2601617"/>
                  <a:gd name="connsiteX1" fmla="*/ 900149 w 2549973"/>
                  <a:gd name="connsiteY1" fmla="*/ 858929 h 2601617"/>
                  <a:gd name="connsiteX2" fmla="*/ 1266553 w 2549973"/>
                  <a:gd name="connsiteY2" fmla="*/ 3299 h 2601617"/>
                  <a:gd name="connsiteX3" fmla="*/ 1632956 w 2549973"/>
                  <a:gd name="connsiteY3" fmla="*/ 858929 h 2601617"/>
                  <a:gd name="connsiteX4" fmla="*/ 2481864 w 2549973"/>
                  <a:gd name="connsiteY4" fmla="*/ 979974 h 2601617"/>
                  <a:gd name="connsiteX5" fmla="*/ 1859406 w 2549973"/>
                  <a:gd name="connsiteY5" fmla="*/ 1629827 h 2601617"/>
                  <a:gd name="connsiteX6" fmla="*/ 2017657 w 2549973"/>
                  <a:gd name="connsiteY6" fmla="*/ 2560267 h 2601617"/>
                  <a:gd name="connsiteX7" fmla="*/ 1266553 w 2549973"/>
                  <a:gd name="connsiteY7" fmla="*/ 2106268 h 2601617"/>
                  <a:gd name="connsiteX8" fmla="*/ 515448 w 2549973"/>
                  <a:gd name="connsiteY8" fmla="*/ 2560267 h 2601617"/>
                  <a:gd name="connsiteX9" fmla="*/ 673699 w 2549973"/>
                  <a:gd name="connsiteY9" fmla="*/ 1629827 h 2601617"/>
                  <a:gd name="connsiteX10" fmla="*/ 51241 w 2549973"/>
                  <a:gd name="connsiteY10" fmla="*/ 979974 h 2601617"/>
                  <a:gd name="connsiteX0" fmla="*/ 51241 w 2549975"/>
                  <a:gd name="connsiteY0" fmla="*/ 979974 h 2602818"/>
                  <a:gd name="connsiteX1" fmla="*/ 900149 w 2549975"/>
                  <a:gd name="connsiteY1" fmla="*/ 858929 h 2602818"/>
                  <a:gd name="connsiteX2" fmla="*/ 1266553 w 2549975"/>
                  <a:gd name="connsiteY2" fmla="*/ 3299 h 2602818"/>
                  <a:gd name="connsiteX3" fmla="*/ 1632956 w 2549975"/>
                  <a:gd name="connsiteY3" fmla="*/ 858929 h 2602818"/>
                  <a:gd name="connsiteX4" fmla="*/ 2481864 w 2549975"/>
                  <a:gd name="connsiteY4" fmla="*/ 979974 h 2602818"/>
                  <a:gd name="connsiteX5" fmla="*/ 1859406 w 2549975"/>
                  <a:gd name="connsiteY5" fmla="*/ 1629827 h 2602818"/>
                  <a:gd name="connsiteX6" fmla="*/ 2017657 w 2549975"/>
                  <a:gd name="connsiteY6" fmla="*/ 2560267 h 2602818"/>
                  <a:gd name="connsiteX7" fmla="*/ 1266553 w 2549975"/>
                  <a:gd name="connsiteY7" fmla="*/ 2106268 h 2602818"/>
                  <a:gd name="connsiteX8" fmla="*/ 515448 w 2549975"/>
                  <a:gd name="connsiteY8" fmla="*/ 2560267 h 2602818"/>
                  <a:gd name="connsiteX9" fmla="*/ 673699 w 2549975"/>
                  <a:gd name="connsiteY9" fmla="*/ 1629827 h 2602818"/>
                  <a:gd name="connsiteX10" fmla="*/ 51241 w 2549975"/>
                  <a:gd name="connsiteY10" fmla="*/ 979974 h 2602818"/>
                  <a:gd name="connsiteX0" fmla="*/ 51241 w 2549973"/>
                  <a:gd name="connsiteY0" fmla="*/ 979974 h 2602818"/>
                  <a:gd name="connsiteX1" fmla="*/ 900149 w 2549973"/>
                  <a:gd name="connsiteY1" fmla="*/ 858929 h 2602818"/>
                  <a:gd name="connsiteX2" fmla="*/ 1266553 w 2549973"/>
                  <a:gd name="connsiteY2" fmla="*/ 3299 h 2602818"/>
                  <a:gd name="connsiteX3" fmla="*/ 1632956 w 2549973"/>
                  <a:gd name="connsiteY3" fmla="*/ 858929 h 2602818"/>
                  <a:gd name="connsiteX4" fmla="*/ 2481864 w 2549973"/>
                  <a:gd name="connsiteY4" fmla="*/ 979974 h 2602818"/>
                  <a:gd name="connsiteX5" fmla="*/ 1859406 w 2549973"/>
                  <a:gd name="connsiteY5" fmla="*/ 1629827 h 2602818"/>
                  <a:gd name="connsiteX6" fmla="*/ 2017657 w 2549973"/>
                  <a:gd name="connsiteY6" fmla="*/ 2560267 h 2602818"/>
                  <a:gd name="connsiteX7" fmla="*/ 1266553 w 2549973"/>
                  <a:gd name="connsiteY7" fmla="*/ 2106268 h 2602818"/>
                  <a:gd name="connsiteX8" fmla="*/ 515448 w 2549973"/>
                  <a:gd name="connsiteY8" fmla="*/ 2560267 h 2602818"/>
                  <a:gd name="connsiteX9" fmla="*/ 673699 w 2549973"/>
                  <a:gd name="connsiteY9" fmla="*/ 1629827 h 2602818"/>
                  <a:gd name="connsiteX10" fmla="*/ 51241 w 2549973"/>
                  <a:gd name="connsiteY10" fmla="*/ 979974 h 2602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49973" h="2602818">
                    <a:moveTo>
                      <a:pt x="51241" y="979974"/>
                    </a:moveTo>
                    <a:lnTo>
                      <a:pt x="900149" y="858929"/>
                    </a:lnTo>
                    <a:cubicBezTo>
                      <a:pt x="1022284" y="573719"/>
                      <a:pt x="1058543" y="-50764"/>
                      <a:pt x="1266553" y="3299"/>
                    </a:cubicBezTo>
                    <a:cubicBezTo>
                      <a:pt x="1519078" y="142658"/>
                      <a:pt x="1510822" y="573719"/>
                      <a:pt x="1632956" y="858929"/>
                    </a:cubicBezTo>
                    <a:lnTo>
                      <a:pt x="2481864" y="979974"/>
                    </a:lnTo>
                    <a:cubicBezTo>
                      <a:pt x="2769312" y="1207681"/>
                      <a:pt x="2066892" y="1413209"/>
                      <a:pt x="1859406" y="1629827"/>
                    </a:cubicBezTo>
                    <a:cubicBezTo>
                      <a:pt x="1917907" y="1968729"/>
                      <a:pt x="2135283" y="2254835"/>
                      <a:pt x="2017657" y="2560267"/>
                    </a:cubicBezTo>
                    <a:cubicBezTo>
                      <a:pt x="1942997" y="2749011"/>
                      <a:pt x="1516921" y="2257601"/>
                      <a:pt x="1266553" y="2106268"/>
                    </a:cubicBezTo>
                    <a:cubicBezTo>
                      <a:pt x="1016185" y="2257601"/>
                      <a:pt x="761918" y="2580099"/>
                      <a:pt x="515448" y="2560267"/>
                    </a:cubicBezTo>
                    <a:cubicBezTo>
                      <a:pt x="205507" y="2484499"/>
                      <a:pt x="620949" y="1939974"/>
                      <a:pt x="673699" y="1629827"/>
                    </a:cubicBezTo>
                    <a:cubicBezTo>
                      <a:pt x="466213" y="1413209"/>
                      <a:pt x="-186057" y="1187400"/>
                      <a:pt x="51241" y="979974"/>
                    </a:cubicBezTo>
                    <a:close/>
                  </a:path>
                </a:pathLst>
              </a:custGeom>
              <a:solidFill>
                <a:srgbClr val="FFDE75"/>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endParaRPr lang="th-TH" sz="3733">
                  <a:solidFill>
                    <a:prstClr val="white"/>
                  </a:solidFill>
                  <a:latin typeface="Coiny" panose="02000903060500060000" pitchFamily="2" charset="0"/>
                  <a:cs typeface="FC Onigiri Outline"/>
                </a:endParaRPr>
              </a:p>
            </p:txBody>
          </p:sp>
          <p:sp>
            <p:nvSpPr>
              <p:cNvPr id="3" name="วงรี 2"/>
              <p:cNvSpPr/>
              <p:nvPr/>
            </p:nvSpPr>
            <p:spPr>
              <a:xfrm>
                <a:off x="5675574" y="2185448"/>
                <a:ext cx="90000" cy="9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endParaRPr lang="th-TH" sz="3733">
                  <a:solidFill>
                    <a:prstClr val="white"/>
                  </a:solidFill>
                  <a:latin typeface="Coiny" panose="02000903060500060000" pitchFamily="2" charset="0"/>
                  <a:cs typeface="FC Onigiri Outline"/>
                </a:endParaRPr>
              </a:p>
            </p:txBody>
          </p:sp>
          <p:sp>
            <p:nvSpPr>
              <p:cNvPr id="90" name="วงรี 89"/>
              <p:cNvSpPr/>
              <p:nvPr/>
            </p:nvSpPr>
            <p:spPr>
              <a:xfrm>
                <a:off x="5913484" y="2185448"/>
                <a:ext cx="90000" cy="9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endParaRPr lang="th-TH" sz="3733">
                  <a:solidFill>
                    <a:prstClr val="white"/>
                  </a:solidFill>
                  <a:latin typeface="Coiny" panose="02000903060500060000" pitchFamily="2" charset="0"/>
                  <a:cs typeface="FC Onigiri Outline"/>
                </a:endParaRPr>
              </a:p>
            </p:txBody>
          </p:sp>
          <p:sp>
            <p:nvSpPr>
              <p:cNvPr id="40" name="ส่วนโค้ง 39"/>
              <p:cNvSpPr/>
              <p:nvPr/>
            </p:nvSpPr>
            <p:spPr>
              <a:xfrm rot="8263937">
                <a:off x="5754896" y="2202258"/>
                <a:ext cx="180000" cy="180000"/>
              </a:xfrm>
              <a:prstGeom prst="arc">
                <a:avLst/>
              </a:prstGeom>
              <a:ln w="12700" cap="rnd">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1219140"/>
                <a:endParaRPr lang="th-TH" sz="3733">
                  <a:solidFill>
                    <a:prstClr val="black"/>
                  </a:solidFill>
                  <a:latin typeface="Coiny" panose="02000903060500060000" pitchFamily="2" charset="0"/>
                  <a:cs typeface="FC Onigiri Outline"/>
                </a:endParaRPr>
              </a:p>
            </p:txBody>
          </p:sp>
          <p:sp>
            <p:nvSpPr>
              <p:cNvPr id="41" name="วงรี 40"/>
              <p:cNvSpPr/>
              <p:nvPr/>
            </p:nvSpPr>
            <p:spPr>
              <a:xfrm>
                <a:off x="5591210" y="2292259"/>
                <a:ext cx="126552" cy="90000"/>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endParaRPr lang="th-TH" sz="3733">
                  <a:solidFill>
                    <a:prstClr val="white"/>
                  </a:solidFill>
                  <a:latin typeface="Coiny" panose="02000903060500060000" pitchFamily="2" charset="0"/>
                  <a:cs typeface="FC Onigiri Outline"/>
                </a:endParaRPr>
              </a:p>
            </p:txBody>
          </p:sp>
          <p:sp>
            <p:nvSpPr>
              <p:cNvPr id="91" name="วงรี 90"/>
              <p:cNvSpPr/>
              <p:nvPr/>
            </p:nvSpPr>
            <p:spPr>
              <a:xfrm>
                <a:off x="5972031" y="2300523"/>
                <a:ext cx="126552" cy="90000"/>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endParaRPr lang="th-TH" sz="3733">
                  <a:solidFill>
                    <a:prstClr val="white"/>
                  </a:solidFill>
                  <a:latin typeface="Coiny" panose="02000903060500060000" pitchFamily="2" charset="0"/>
                  <a:cs typeface="FC Onigiri Outline"/>
                </a:endParaRPr>
              </a:p>
            </p:txBody>
          </p:sp>
        </p:grpSp>
        <p:grpSp>
          <p:nvGrpSpPr>
            <p:cNvPr id="97" name="กลุ่ม 96"/>
            <p:cNvGrpSpPr/>
            <p:nvPr/>
          </p:nvGrpSpPr>
          <p:grpSpPr>
            <a:xfrm>
              <a:off x="8966637" y="1072574"/>
              <a:ext cx="409429" cy="483691"/>
              <a:chOff x="5181879" y="1475364"/>
              <a:chExt cx="1326034" cy="1566547"/>
            </a:xfrm>
            <a:effectLst>
              <a:outerShdw blurRad="50800" dist="38100" dir="2700000" algn="tl" rotWithShape="0">
                <a:schemeClr val="accent4">
                  <a:lumMod val="75000"/>
                  <a:alpha val="40000"/>
                </a:schemeClr>
              </a:outerShdw>
            </a:effectLst>
          </p:grpSpPr>
          <p:sp>
            <p:nvSpPr>
              <p:cNvPr id="98" name="ดาว 5 แฉก 1"/>
              <p:cNvSpPr/>
              <p:nvPr/>
            </p:nvSpPr>
            <p:spPr>
              <a:xfrm>
                <a:off x="5181879" y="1475364"/>
                <a:ext cx="1326034" cy="1566547"/>
              </a:xfrm>
              <a:custGeom>
                <a:avLst/>
                <a:gdLst>
                  <a:gd name="connsiteX0" fmla="*/ 3 w 2430629"/>
                  <a:gd name="connsiteY0" fmla="*/ 976675 h 2556974"/>
                  <a:gd name="connsiteX1" fmla="*/ 848911 w 2430629"/>
                  <a:gd name="connsiteY1" fmla="*/ 855630 h 2556974"/>
                  <a:gd name="connsiteX2" fmla="*/ 1215315 w 2430629"/>
                  <a:gd name="connsiteY2" fmla="*/ 0 h 2556974"/>
                  <a:gd name="connsiteX3" fmla="*/ 1581718 w 2430629"/>
                  <a:gd name="connsiteY3" fmla="*/ 855630 h 2556974"/>
                  <a:gd name="connsiteX4" fmla="*/ 2430626 w 2430629"/>
                  <a:gd name="connsiteY4" fmla="*/ 976675 h 2556974"/>
                  <a:gd name="connsiteX5" fmla="*/ 1808168 w 2430629"/>
                  <a:gd name="connsiteY5" fmla="*/ 1626528 h 2556974"/>
                  <a:gd name="connsiteX6" fmla="*/ 1966419 w 2430629"/>
                  <a:gd name="connsiteY6" fmla="*/ 2556968 h 2556974"/>
                  <a:gd name="connsiteX7" fmla="*/ 1215315 w 2430629"/>
                  <a:gd name="connsiteY7" fmla="*/ 2102969 h 2556974"/>
                  <a:gd name="connsiteX8" fmla="*/ 464210 w 2430629"/>
                  <a:gd name="connsiteY8" fmla="*/ 2556968 h 2556974"/>
                  <a:gd name="connsiteX9" fmla="*/ 622461 w 2430629"/>
                  <a:gd name="connsiteY9" fmla="*/ 1626528 h 2556974"/>
                  <a:gd name="connsiteX10" fmla="*/ 3 w 2430629"/>
                  <a:gd name="connsiteY10" fmla="*/ 976675 h 2556974"/>
                  <a:gd name="connsiteX0" fmla="*/ 43268 w 2473891"/>
                  <a:gd name="connsiteY0" fmla="*/ 976675 h 2556968"/>
                  <a:gd name="connsiteX1" fmla="*/ 892176 w 2473891"/>
                  <a:gd name="connsiteY1" fmla="*/ 855630 h 2556968"/>
                  <a:gd name="connsiteX2" fmla="*/ 1258580 w 2473891"/>
                  <a:gd name="connsiteY2" fmla="*/ 0 h 2556968"/>
                  <a:gd name="connsiteX3" fmla="*/ 1624983 w 2473891"/>
                  <a:gd name="connsiteY3" fmla="*/ 855630 h 2556968"/>
                  <a:gd name="connsiteX4" fmla="*/ 2473891 w 2473891"/>
                  <a:gd name="connsiteY4" fmla="*/ 976675 h 2556968"/>
                  <a:gd name="connsiteX5" fmla="*/ 1851433 w 2473891"/>
                  <a:gd name="connsiteY5" fmla="*/ 1626528 h 2556968"/>
                  <a:gd name="connsiteX6" fmla="*/ 2009684 w 2473891"/>
                  <a:gd name="connsiteY6" fmla="*/ 2556968 h 2556968"/>
                  <a:gd name="connsiteX7" fmla="*/ 1258580 w 2473891"/>
                  <a:gd name="connsiteY7" fmla="*/ 2102969 h 2556968"/>
                  <a:gd name="connsiteX8" fmla="*/ 507475 w 2473891"/>
                  <a:gd name="connsiteY8" fmla="*/ 2556968 h 2556968"/>
                  <a:gd name="connsiteX9" fmla="*/ 665726 w 2473891"/>
                  <a:gd name="connsiteY9" fmla="*/ 1626528 h 2556968"/>
                  <a:gd name="connsiteX10" fmla="*/ 43268 w 2473891"/>
                  <a:gd name="connsiteY10" fmla="*/ 976675 h 2556968"/>
                  <a:gd name="connsiteX0" fmla="*/ 43268 w 2541879"/>
                  <a:gd name="connsiteY0" fmla="*/ 976675 h 2556968"/>
                  <a:gd name="connsiteX1" fmla="*/ 892176 w 2541879"/>
                  <a:gd name="connsiteY1" fmla="*/ 855630 h 2556968"/>
                  <a:gd name="connsiteX2" fmla="*/ 1258580 w 2541879"/>
                  <a:gd name="connsiteY2" fmla="*/ 0 h 2556968"/>
                  <a:gd name="connsiteX3" fmla="*/ 1624983 w 2541879"/>
                  <a:gd name="connsiteY3" fmla="*/ 855630 h 2556968"/>
                  <a:gd name="connsiteX4" fmla="*/ 2473891 w 2541879"/>
                  <a:gd name="connsiteY4" fmla="*/ 976675 h 2556968"/>
                  <a:gd name="connsiteX5" fmla="*/ 1851433 w 2541879"/>
                  <a:gd name="connsiteY5" fmla="*/ 1626528 h 2556968"/>
                  <a:gd name="connsiteX6" fmla="*/ 2009684 w 2541879"/>
                  <a:gd name="connsiteY6" fmla="*/ 2556968 h 2556968"/>
                  <a:gd name="connsiteX7" fmla="*/ 1258580 w 2541879"/>
                  <a:gd name="connsiteY7" fmla="*/ 2102969 h 2556968"/>
                  <a:gd name="connsiteX8" fmla="*/ 507475 w 2541879"/>
                  <a:gd name="connsiteY8" fmla="*/ 2556968 h 2556968"/>
                  <a:gd name="connsiteX9" fmla="*/ 665726 w 2541879"/>
                  <a:gd name="connsiteY9" fmla="*/ 1626528 h 2556968"/>
                  <a:gd name="connsiteX10" fmla="*/ 43268 w 2541879"/>
                  <a:gd name="connsiteY10" fmla="*/ 976675 h 2556968"/>
                  <a:gd name="connsiteX0" fmla="*/ 43268 w 2541879"/>
                  <a:gd name="connsiteY0" fmla="*/ 992355 h 2572648"/>
                  <a:gd name="connsiteX1" fmla="*/ 892176 w 2541879"/>
                  <a:gd name="connsiteY1" fmla="*/ 871310 h 2572648"/>
                  <a:gd name="connsiteX2" fmla="*/ 1258580 w 2541879"/>
                  <a:gd name="connsiteY2" fmla="*/ 15680 h 2572648"/>
                  <a:gd name="connsiteX3" fmla="*/ 1624983 w 2541879"/>
                  <a:gd name="connsiteY3" fmla="*/ 871310 h 2572648"/>
                  <a:gd name="connsiteX4" fmla="*/ 2473891 w 2541879"/>
                  <a:gd name="connsiteY4" fmla="*/ 992355 h 2572648"/>
                  <a:gd name="connsiteX5" fmla="*/ 1851433 w 2541879"/>
                  <a:gd name="connsiteY5" fmla="*/ 1642208 h 2572648"/>
                  <a:gd name="connsiteX6" fmla="*/ 2009684 w 2541879"/>
                  <a:gd name="connsiteY6" fmla="*/ 2572648 h 2572648"/>
                  <a:gd name="connsiteX7" fmla="*/ 1258580 w 2541879"/>
                  <a:gd name="connsiteY7" fmla="*/ 2118649 h 2572648"/>
                  <a:gd name="connsiteX8" fmla="*/ 507475 w 2541879"/>
                  <a:gd name="connsiteY8" fmla="*/ 2572648 h 2572648"/>
                  <a:gd name="connsiteX9" fmla="*/ 665726 w 2541879"/>
                  <a:gd name="connsiteY9" fmla="*/ 1642208 h 2572648"/>
                  <a:gd name="connsiteX10" fmla="*/ 43268 w 2541879"/>
                  <a:gd name="connsiteY10" fmla="*/ 992355 h 2572648"/>
                  <a:gd name="connsiteX0" fmla="*/ 43268 w 2541879"/>
                  <a:gd name="connsiteY0" fmla="*/ 992355 h 2591794"/>
                  <a:gd name="connsiteX1" fmla="*/ 892176 w 2541879"/>
                  <a:gd name="connsiteY1" fmla="*/ 871310 h 2591794"/>
                  <a:gd name="connsiteX2" fmla="*/ 1258580 w 2541879"/>
                  <a:gd name="connsiteY2" fmla="*/ 15680 h 2591794"/>
                  <a:gd name="connsiteX3" fmla="*/ 1624983 w 2541879"/>
                  <a:gd name="connsiteY3" fmla="*/ 871310 h 2591794"/>
                  <a:gd name="connsiteX4" fmla="*/ 2473891 w 2541879"/>
                  <a:gd name="connsiteY4" fmla="*/ 992355 h 2591794"/>
                  <a:gd name="connsiteX5" fmla="*/ 1851433 w 2541879"/>
                  <a:gd name="connsiteY5" fmla="*/ 1642208 h 2591794"/>
                  <a:gd name="connsiteX6" fmla="*/ 2009684 w 2541879"/>
                  <a:gd name="connsiteY6" fmla="*/ 2572648 h 2591794"/>
                  <a:gd name="connsiteX7" fmla="*/ 1258580 w 2541879"/>
                  <a:gd name="connsiteY7" fmla="*/ 2118649 h 2591794"/>
                  <a:gd name="connsiteX8" fmla="*/ 507475 w 2541879"/>
                  <a:gd name="connsiteY8" fmla="*/ 2572648 h 2591794"/>
                  <a:gd name="connsiteX9" fmla="*/ 665726 w 2541879"/>
                  <a:gd name="connsiteY9" fmla="*/ 1642208 h 2591794"/>
                  <a:gd name="connsiteX10" fmla="*/ 43268 w 2541879"/>
                  <a:gd name="connsiteY10" fmla="*/ 992355 h 2591794"/>
                  <a:gd name="connsiteX0" fmla="*/ 43268 w 2541879"/>
                  <a:gd name="connsiteY0" fmla="*/ 992355 h 2611130"/>
                  <a:gd name="connsiteX1" fmla="*/ 892176 w 2541879"/>
                  <a:gd name="connsiteY1" fmla="*/ 871310 h 2611130"/>
                  <a:gd name="connsiteX2" fmla="*/ 1258580 w 2541879"/>
                  <a:gd name="connsiteY2" fmla="*/ 15680 h 2611130"/>
                  <a:gd name="connsiteX3" fmla="*/ 1624983 w 2541879"/>
                  <a:gd name="connsiteY3" fmla="*/ 871310 h 2611130"/>
                  <a:gd name="connsiteX4" fmla="*/ 2473891 w 2541879"/>
                  <a:gd name="connsiteY4" fmla="*/ 992355 h 2611130"/>
                  <a:gd name="connsiteX5" fmla="*/ 1851433 w 2541879"/>
                  <a:gd name="connsiteY5" fmla="*/ 1642208 h 2611130"/>
                  <a:gd name="connsiteX6" fmla="*/ 2009684 w 2541879"/>
                  <a:gd name="connsiteY6" fmla="*/ 2572648 h 2611130"/>
                  <a:gd name="connsiteX7" fmla="*/ 1258580 w 2541879"/>
                  <a:gd name="connsiteY7" fmla="*/ 2118649 h 2611130"/>
                  <a:gd name="connsiteX8" fmla="*/ 507475 w 2541879"/>
                  <a:gd name="connsiteY8" fmla="*/ 2572648 h 2611130"/>
                  <a:gd name="connsiteX9" fmla="*/ 665726 w 2541879"/>
                  <a:gd name="connsiteY9" fmla="*/ 1642208 h 2611130"/>
                  <a:gd name="connsiteX10" fmla="*/ 43268 w 2541879"/>
                  <a:gd name="connsiteY10" fmla="*/ 992355 h 2611130"/>
                  <a:gd name="connsiteX0" fmla="*/ 43268 w 2541879"/>
                  <a:gd name="connsiteY0" fmla="*/ 992355 h 2611130"/>
                  <a:gd name="connsiteX1" fmla="*/ 892176 w 2541879"/>
                  <a:gd name="connsiteY1" fmla="*/ 871310 h 2611130"/>
                  <a:gd name="connsiteX2" fmla="*/ 1258580 w 2541879"/>
                  <a:gd name="connsiteY2" fmla="*/ 15680 h 2611130"/>
                  <a:gd name="connsiteX3" fmla="*/ 1624983 w 2541879"/>
                  <a:gd name="connsiteY3" fmla="*/ 871310 h 2611130"/>
                  <a:gd name="connsiteX4" fmla="*/ 2473891 w 2541879"/>
                  <a:gd name="connsiteY4" fmla="*/ 992355 h 2611130"/>
                  <a:gd name="connsiteX5" fmla="*/ 1851433 w 2541879"/>
                  <a:gd name="connsiteY5" fmla="*/ 1642208 h 2611130"/>
                  <a:gd name="connsiteX6" fmla="*/ 2009684 w 2541879"/>
                  <a:gd name="connsiteY6" fmla="*/ 2572648 h 2611130"/>
                  <a:gd name="connsiteX7" fmla="*/ 1258580 w 2541879"/>
                  <a:gd name="connsiteY7" fmla="*/ 2118649 h 2611130"/>
                  <a:gd name="connsiteX8" fmla="*/ 507475 w 2541879"/>
                  <a:gd name="connsiteY8" fmla="*/ 2572648 h 2611130"/>
                  <a:gd name="connsiteX9" fmla="*/ 665726 w 2541879"/>
                  <a:gd name="connsiteY9" fmla="*/ 1642208 h 2611130"/>
                  <a:gd name="connsiteX10" fmla="*/ 43268 w 2541879"/>
                  <a:gd name="connsiteY10" fmla="*/ 992355 h 2611130"/>
                  <a:gd name="connsiteX0" fmla="*/ 43268 w 2541879"/>
                  <a:gd name="connsiteY0" fmla="*/ 992355 h 2596817"/>
                  <a:gd name="connsiteX1" fmla="*/ 892176 w 2541879"/>
                  <a:gd name="connsiteY1" fmla="*/ 871310 h 2596817"/>
                  <a:gd name="connsiteX2" fmla="*/ 1258580 w 2541879"/>
                  <a:gd name="connsiteY2" fmla="*/ 15680 h 2596817"/>
                  <a:gd name="connsiteX3" fmla="*/ 1624983 w 2541879"/>
                  <a:gd name="connsiteY3" fmla="*/ 871310 h 2596817"/>
                  <a:gd name="connsiteX4" fmla="*/ 2473891 w 2541879"/>
                  <a:gd name="connsiteY4" fmla="*/ 992355 h 2596817"/>
                  <a:gd name="connsiteX5" fmla="*/ 1851433 w 2541879"/>
                  <a:gd name="connsiteY5" fmla="*/ 1642208 h 2596817"/>
                  <a:gd name="connsiteX6" fmla="*/ 2009684 w 2541879"/>
                  <a:gd name="connsiteY6" fmla="*/ 2572648 h 2596817"/>
                  <a:gd name="connsiteX7" fmla="*/ 1258580 w 2541879"/>
                  <a:gd name="connsiteY7" fmla="*/ 2118649 h 2596817"/>
                  <a:gd name="connsiteX8" fmla="*/ 507475 w 2541879"/>
                  <a:gd name="connsiteY8" fmla="*/ 2572648 h 2596817"/>
                  <a:gd name="connsiteX9" fmla="*/ 665726 w 2541879"/>
                  <a:gd name="connsiteY9" fmla="*/ 1642208 h 2596817"/>
                  <a:gd name="connsiteX10" fmla="*/ 43268 w 2541879"/>
                  <a:gd name="connsiteY10" fmla="*/ 992355 h 2596817"/>
                  <a:gd name="connsiteX0" fmla="*/ 43268 w 2541879"/>
                  <a:gd name="connsiteY0" fmla="*/ 992355 h 2596817"/>
                  <a:gd name="connsiteX1" fmla="*/ 892176 w 2541879"/>
                  <a:gd name="connsiteY1" fmla="*/ 871310 h 2596817"/>
                  <a:gd name="connsiteX2" fmla="*/ 1258580 w 2541879"/>
                  <a:gd name="connsiteY2" fmla="*/ 15680 h 2596817"/>
                  <a:gd name="connsiteX3" fmla="*/ 1624983 w 2541879"/>
                  <a:gd name="connsiteY3" fmla="*/ 871310 h 2596817"/>
                  <a:gd name="connsiteX4" fmla="*/ 2473891 w 2541879"/>
                  <a:gd name="connsiteY4" fmla="*/ 992355 h 2596817"/>
                  <a:gd name="connsiteX5" fmla="*/ 1851433 w 2541879"/>
                  <a:gd name="connsiteY5" fmla="*/ 1642208 h 2596817"/>
                  <a:gd name="connsiteX6" fmla="*/ 2009684 w 2541879"/>
                  <a:gd name="connsiteY6" fmla="*/ 2572648 h 2596817"/>
                  <a:gd name="connsiteX7" fmla="*/ 1258580 w 2541879"/>
                  <a:gd name="connsiteY7" fmla="*/ 2118649 h 2596817"/>
                  <a:gd name="connsiteX8" fmla="*/ 507475 w 2541879"/>
                  <a:gd name="connsiteY8" fmla="*/ 2572648 h 2596817"/>
                  <a:gd name="connsiteX9" fmla="*/ 665726 w 2541879"/>
                  <a:gd name="connsiteY9" fmla="*/ 1642208 h 2596817"/>
                  <a:gd name="connsiteX10" fmla="*/ 43268 w 2541879"/>
                  <a:gd name="connsiteY10" fmla="*/ 992355 h 2596817"/>
                  <a:gd name="connsiteX0" fmla="*/ 51241 w 2549852"/>
                  <a:gd name="connsiteY0" fmla="*/ 992355 h 2596817"/>
                  <a:gd name="connsiteX1" fmla="*/ 900149 w 2549852"/>
                  <a:gd name="connsiteY1" fmla="*/ 871310 h 2596817"/>
                  <a:gd name="connsiteX2" fmla="*/ 1266553 w 2549852"/>
                  <a:gd name="connsiteY2" fmla="*/ 15680 h 2596817"/>
                  <a:gd name="connsiteX3" fmla="*/ 1632956 w 2549852"/>
                  <a:gd name="connsiteY3" fmla="*/ 871310 h 2596817"/>
                  <a:gd name="connsiteX4" fmla="*/ 2481864 w 2549852"/>
                  <a:gd name="connsiteY4" fmla="*/ 992355 h 2596817"/>
                  <a:gd name="connsiteX5" fmla="*/ 1859406 w 2549852"/>
                  <a:gd name="connsiteY5" fmla="*/ 1642208 h 2596817"/>
                  <a:gd name="connsiteX6" fmla="*/ 2017657 w 2549852"/>
                  <a:gd name="connsiteY6" fmla="*/ 2572648 h 2596817"/>
                  <a:gd name="connsiteX7" fmla="*/ 1266553 w 2549852"/>
                  <a:gd name="connsiteY7" fmla="*/ 2118649 h 2596817"/>
                  <a:gd name="connsiteX8" fmla="*/ 515448 w 2549852"/>
                  <a:gd name="connsiteY8" fmla="*/ 2572648 h 2596817"/>
                  <a:gd name="connsiteX9" fmla="*/ 673699 w 2549852"/>
                  <a:gd name="connsiteY9" fmla="*/ 1642208 h 2596817"/>
                  <a:gd name="connsiteX10" fmla="*/ 51241 w 2549852"/>
                  <a:gd name="connsiteY10" fmla="*/ 992355 h 2596817"/>
                  <a:gd name="connsiteX0" fmla="*/ 51241 w 2549852"/>
                  <a:gd name="connsiteY0" fmla="*/ 992355 h 2596817"/>
                  <a:gd name="connsiteX1" fmla="*/ 900149 w 2549852"/>
                  <a:gd name="connsiteY1" fmla="*/ 871310 h 2596817"/>
                  <a:gd name="connsiteX2" fmla="*/ 1266553 w 2549852"/>
                  <a:gd name="connsiteY2" fmla="*/ 15680 h 2596817"/>
                  <a:gd name="connsiteX3" fmla="*/ 1632956 w 2549852"/>
                  <a:gd name="connsiteY3" fmla="*/ 871310 h 2596817"/>
                  <a:gd name="connsiteX4" fmla="*/ 2481864 w 2549852"/>
                  <a:gd name="connsiteY4" fmla="*/ 992355 h 2596817"/>
                  <a:gd name="connsiteX5" fmla="*/ 1859406 w 2549852"/>
                  <a:gd name="connsiteY5" fmla="*/ 1642208 h 2596817"/>
                  <a:gd name="connsiteX6" fmla="*/ 2017657 w 2549852"/>
                  <a:gd name="connsiteY6" fmla="*/ 2572648 h 2596817"/>
                  <a:gd name="connsiteX7" fmla="*/ 1266553 w 2549852"/>
                  <a:gd name="connsiteY7" fmla="*/ 2118649 h 2596817"/>
                  <a:gd name="connsiteX8" fmla="*/ 515448 w 2549852"/>
                  <a:gd name="connsiteY8" fmla="*/ 2572648 h 2596817"/>
                  <a:gd name="connsiteX9" fmla="*/ 673699 w 2549852"/>
                  <a:gd name="connsiteY9" fmla="*/ 1642208 h 2596817"/>
                  <a:gd name="connsiteX10" fmla="*/ 51241 w 2549852"/>
                  <a:gd name="connsiteY10" fmla="*/ 992355 h 2596817"/>
                  <a:gd name="connsiteX0" fmla="*/ 51241 w 2549852"/>
                  <a:gd name="connsiteY0" fmla="*/ 992355 h 2613998"/>
                  <a:gd name="connsiteX1" fmla="*/ 900149 w 2549852"/>
                  <a:gd name="connsiteY1" fmla="*/ 871310 h 2613998"/>
                  <a:gd name="connsiteX2" fmla="*/ 1266553 w 2549852"/>
                  <a:gd name="connsiteY2" fmla="*/ 15680 h 2613998"/>
                  <a:gd name="connsiteX3" fmla="*/ 1632956 w 2549852"/>
                  <a:gd name="connsiteY3" fmla="*/ 871310 h 2613998"/>
                  <a:gd name="connsiteX4" fmla="*/ 2481864 w 2549852"/>
                  <a:gd name="connsiteY4" fmla="*/ 992355 h 2613998"/>
                  <a:gd name="connsiteX5" fmla="*/ 1859406 w 2549852"/>
                  <a:gd name="connsiteY5" fmla="*/ 1642208 h 2613998"/>
                  <a:gd name="connsiteX6" fmla="*/ 2017657 w 2549852"/>
                  <a:gd name="connsiteY6" fmla="*/ 2572648 h 2613998"/>
                  <a:gd name="connsiteX7" fmla="*/ 1266553 w 2549852"/>
                  <a:gd name="connsiteY7" fmla="*/ 2118649 h 2613998"/>
                  <a:gd name="connsiteX8" fmla="*/ 515448 w 2549852"/>
                  <a:gd name="connsiteY8" fmla="*/ 2572648 h 2613998"/>
                  <a:gd name="connsiteX9" fmla="*/ 673699 w 2549852"/>
                  <a:gd name="connsiteY9" fmla="*/ 1642208 h 2613998"/>
                  <a:gd name="connsiteX10" fmla="*/ 51241 w 2549852"/>
                  <a:gd name="connsiteY10" fmla="*/ 992355 h 2613998"/>
                  <a:gd name="connsiteX0" fmla="*/ 51241 w 2549852"/>
                  <a:gd name="connsiteY0" fmla="*/ 992355 h 2613998"/>
                  <a:gd name="connsiteX1" fmla="*/ 900149 w 2549852"/>
                  <a:gd name="connsiteY1" fmla="*/ 871310 h 2613998"/>
                  <a:gd name="connsiteX2" fmla="*/ 1266553 w 2549852"/>
                  <a:gd name="connsiteY2" fmla="*/ 15680 h 2613998"/>
                  <a:gd name="connsiteX3" fmla="*/ 1632956 w 2549852"/>
                  <a:gd name="connsiteY3" fmla="*/ 871310 h 2613998"/>
                  <a:gd name="connsiteX4" fmla="*/ 2481864 w 2549852"/>
                  <a:gd name="connsiteY4" fmla="*/ 992355 h 2613998"/>
                  <a:gd name="connsiteX5" fmla="*/ 1859406 w 2549852"/>
                  <a:gd name="connsiteY5" fmla="*/ 1642208 h 2613998"/>
                  <a:gd name="connsiteX6" fmla="*/ 2017657 w 2549852"/>
                  <a:gd name="connsiteY6" fmla="*/ 2572648 h 2613998"/>
                  <a:gd name="connsiteX7" fmla="*/ 1266553 w 2549852"/>
                  <a:gd name="connsiteY7" fmla="*/ 2118649 h 2613998"/>
                  <a:gd name="connsiteX8" fmla="*/ 515448 w 2549852"/>
                  <a:gd name="connsiteY8" fmla="*/ 2572648 h 2613998"/>
                  <a:gd name="connsiteX9" fmla="*/ 673699 w 2549852"/>
                  <a:gd name="connsiteY9" fmla="*/ 1642208 h 2613998"/>
                  <a:gd name="connsiteX10" fmla="*/ 51241 w 2549852"/>
                  <a:gd name="connsiteY10" fmla="*/ 992355 h 2613998"/>
                  <a:gd name="connsiteX0" fmla="*/ 51241 w 2549973"/>
                  <a:gd name="connsiteY0" fmla="*/ 992355 h 2613998"/>
                  <a:gd name="connsiteX1" fmla="*/ 900149 w 2549973"/>
                  <a:gd name="connsiteY1" fmla="*/ 871310 h 2613998"/>
                  <a:gd name="connsiteX2" fmla="*/ 1266553 w 2549973"/>
                  <a:gd name="connsiteY2" fmla="*/ 15680 h 2613998"/>
                  <a:gd name="connsiteX3" fmla="*/ 1632956 w 2549973"/>
                  <a:gd name="connsiteY3" fmla="*/ 871310 h 2613998"/>
                  <a:gd name="connsiteX4" fmla="*/ 2481864 w 2549973"/>
                  <a:gd name="connsiteY4" fmla="*/ 992355 h 2613998"/>
                  <a:gd name="connsiteX5" fmla="*/ 1859406 w 2549973"/>
                  <a:gd name="connsiteY5" fmla="*/ 1642208 h 2613998"/>
                  <a:gd name="connsiteX6" fmla="*/ 2017657 w 2549973"/>
                  <a:gd name="connsiteY6" fmla="*/ 2572648 h 2613998"/>
                  <a:gd name="connsiteX7" fmla="*/ 1266553 w 2549973"/>
                  <a:gd name="connsiteY7" fmla="*/ 2118649 h 2613998"/>
                  <a:gd name="connsiteX8" fmla="*/ 515448 w 2549973"/>
                  <a:gd name="connsiteY8" fmla="*/ 2572648 h 2613998"/>
                  <a:gd name="connsiteX9" fmla="*/ 673699 w 2549973"/>
                  <a:gd name="connsiteY9" fmla="*/ 1642208 h 2613998"/>
                  <a:gd name="connsiteX10" fmla="*/ 51241 w 2549973"/>
                  <a:gd name="connsiteY10" fmla="*/ 992355 h 2613998"/>
                  <a:gd name="connsiteX0" fmla="*/ 51241 w 2549975"/>
                  <a:gd name="connsiteY0" fmla="*/ 992355 h 2613998"/>
                  <a:gd name="connsiteX1" fmla="*/ 900149 w 2549975"/>
                  <a:gd name="connsiteY1" fmla="*/ 871310 h 2613998"/>
                  <a:gd name="connsiteX2" fmla="*/ 1266553 w 2549975"/>
                  <a:gd name="connsiteY2" fmla="*/ 15680 h 2613998"/>
                  <a:gd name="connsiteX3" fmla="*/ 1632956 w 2549975"/>
                  <a:gd name="connsiteY3" fmla="*/ 871310 h 2613998"/>
                  <a:gd name="connsiteX4" fmla="*/ 2481864 w 2549975"/>
                  <a:gd name="connsiteY4" fmla="*/ 992355 h 2613998"/>
                  <a:gd name="connsiteX5" fmla="*/ 1859406 w 2549975"/>
                  <a:gd name="connsiteY5" fmla="*/ 1642208 h 2613998"/>
                  <a:gd name="connsiteX6" fmla="*/ 2017657 w 2549975"/>
                  <a:gd name="connsiteY6" fmla="*/ 2572648 h 2613998"/>
                  <a:gd name="connsiteX7" fmla="*/ 1266553 w 2549975"/>
                  <a:gd name="connsiteY7" fmla="*/ 2118649 h 2613998"/>
                  <a:gd name="connsiteX8" fmla="*/ 515448 w 2549975"/>
                  <a:gd name="connsiteY8" fmla="*/ 2572648 h 2613998"/>
                  <a:gd name="connsiteX9" fmla="*/ 673699 w 2549975"/>
                  <a:gd name="connsiteY9" fmla="*/ 1642208 h 2613998"/>
                  <a:gd name="connsiteX10" fmla="*/ 51241 w 2549975"/>
                  <a:gd name="connsiteY10" fmla="*/ 992355 h 2613998"/>
                  <a:gd name="connsiteX0" fmla="*/ 51241 w 2549973"/>
                  <a:gd name="connsiteY0" fmla="*/ 979974 h 2601617"/>
                  <a:gd name="connsiteX1" fmla="*/ 900149 w 2549973"/>
                  <a:gd name="connsiteY1" fmla="*/ 858929 h 2601617"/>
                  <a:gd name="connsiteX2" fmla="*/ 1266553 w 2549973"/>
                  <a:gd name="connsiteY2" fmla="*/ 3299 h 2601617"/>
                  <a:gd name="connsiteX3" fmla="*/ 1632956 w 2549973"/>
                  <a:gd name="connsiteY3" fmla="*/ 858929 h 2601617"/>
                  <a:gd name="connsiteX4" fmla="*/ 2481864 w 2549973"/>
                  <a:gd name="connsiteY4" fmla="*/ 979974 h 2601617"/>
                  <a:gd name="connsiteX5" fmla="*/ 1859406 w 2549973"/>
                  <a:gd name="connsiteY5" fmla="*/ 1629827 h 2601617"/>
                  <a:gd name="connsiteX6" fmla="*/ 2017657 w 2549973"/>
                  <a:gd name="connsiteY6" fmla="*/ 2560267 h 2601617"/>
                  <a:gd name="connsiteX7" fmla="*/ 1266553 w 2549973"/>
                  <a:gd name="connsiteY7" fmla="*/ 2106268 h 2601617"/>
                  <a:gd name="connsiteX8" fmla="*/ 515448 w 2549973"/>
                  <a:gd name="connsiteY8" fmla="*/ 2560267 h 2601617"/>
                  <a:gd name="connsiteX9" fmla="*/ 673699 w 2549973"/>
                  <a:gd name="connsiteY9" fmla="*/ 1629827 h 2601617"/>
                  <a:gd name="connsiteX10" fmla="*/ 51241 w 2549973"/>
                  <a:gd name="connsiteY10" fmla="*/ 979974 h 2601617"/>
                  <a:gd name="connsiteX0" fmla="*/ 51241 w 2549975"/>
                  <a:gd name="connsiteY0" fmla="*/ 979974 h 2602818"/>
                  <a:gd name="connsiteX1" fmla="*/ 900149 w 2549975"/>
                  <a:gd name="connsiteY1" fmla="*/ 858929 h 2602818"/>
                  <a:gd name="connsiteX2" fmla="*/ 1266553 w 2549975"/>
                  <a:gd name="connsiteY2" fmla="*/ 3299 h 2602818"/>
                  <a:gd name="connsiteX3" fmla="*/ 1632956 w 2549975"/>
                  <a:gd name="connsiteY3" fmla="*/ 858929 h 2602818"/>
                  <a:gd name="connsiteX4" fmla="*/ 2481864 w 2549975"/>
                  <a:gd name="connsiteY4" fmla="*/ 979974 h 2602818"/>
                  <a:gd name="connsiteX5" fmla="*/ 1859406 w 2549975"/>
                  <a:gd name="connsiteY5" fmla="*/ 1629827 h 2602818"/>
                  <a:gd name="connsiteX6" fmla="*/ 2017657 w 2549975"/>
                  <a:gd name="connsiteY6" fmla="*/ 2560267 h 2602818"/>
                  <a:gd name="connsiteX7" fmla="*/ 1266553 w 2549975"/>
                  <a:gd name="connsiteY7" fmla="*/ 2106268 h 2602818"/>
                  <a:gd name="connsiteX8" fmla="*/ 515448 w 2549975"/>
                  <a:gd name="connsiteY8" fmla="*/ 2560267 h 2602818"/>
                  <a:gd name="connsiteX9" fmla="*/ 673699 w 2549975"/>
                  <a:gd name="connsiteY9" fmla="*/ 1629827 h 2602818"/>
                  <a:gd name="connsiteX10" fmla="*/ 51241 w 2549975"/>
                  <a:gd name="connsiteY10" fmla="*/ 979974 h 2602818"/>
                  <a:gd name="connsiteX0" fmla="*/ 51241 w 2549973"/>
                  <a:gd name="connsiteY0" fmla="*/ 979974 h 2602818"/>
                  <a:gd name="connsiteX1" fmla="*/ 900149 w 2549973"/>
                  <a:gd name="connsiteY1" fmla="*/ 858929 h 2602818"/>
                  <a:gd name="connsiteX2" fmla="*/ 1266553 w 2549973"/>
                  <a:gd name="connsiteY2" fmla="*/ 3299 h 2602818"/>
                  <a:gd name="connsiteX3" fmla="*/ 1632956 w 2549973"/>
                  <a:gd name="connsiteY3" fmla="*/ 858929 h 2602818"/>
                  <a:gd name="connsiteX4" fmla="*/ 2481864 w 2549973"/>
                  <a:gd name="connsiteY4" fmla="*/ 979974 h 2602818"/>
                  <a:gd name="connsiteX5" fmla="*/ 1859406 w 2549973"/>
                  <a:gd name="connsiteY5" fmla="*/ 1629827 h 2602818"/>
                  <a:gd name="connsiteX6" fmla="*/ 2017657 w 2549973"/>
                  <a:gd name="connsiteY6" fmla="*/ 2560267 h 2602818"/>
                  <a:gd name="connsiteX7" fmla="*/ 1266553 w 2549973"/>
                  <a:gd name="connsiteY7" fmla="*/ 2106268 h 2602818"/>
                  <a:gd name="connsiteX8" fmla="*/ 515448 w 2549973"/>
                  <a:gd name="connsiteY8" fmla="*/ 2560267 h 2602818"/>
                  <a:gd name="connsiteX9" fmla="*/ 673699 w 2549973"/>
                  <a:gd name="connsiteY9" fmla="*/ 1629827 h 2602818"/>
                  <a:gd name="connsiteX10" fmla="*/ 51241 w 2549973"/>
                  <a:gd name="connsiteY10" fmla="*/ 979974 h 2602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49973" h="2602818">
                    <a:moveTo>
                      <a:pt x="51241" y="979974"/>
                    </a:moveTo>
                    <a:lnTo>
                      <a:pt x="900149" y="858929"/>
                    </a:lnTo>
                    <a:cubicBezTo>
                      <a:pt x="1022284" y="573719"/>
                      <a:pt x="1058543" y="-50764"/>
                      <a:pt x="1266553" y="3299"/>
                    </a:cubicBezTo>
                    <a:cubicBezTo>
                      <a:pt x="1519078" y="142658"/>
                      <a:pt x="1510822" y="573719"/>
                      <a:pt x="1632956" y="858929"/>
                    </a:cubicBezTo>
                    <a:lnTo>
                      <a:pt x="2481864" y="979974"/>
                    </a:lnTo>
                    <a:cubicBezTo>
                      <a:pt x="2769312" y="1207681"/>
                      <a:pt x="2066892" y="1413209"/>
                      <a:pt x="1859406" y="1629827"/>
                    </a:cubicBezTo>
                    <a:cubicBezTo>
                      <a:pt x="1917907" y="1968729"/>
                      <a:pt x="2135283" y="2254835"/>
                      <a:pt x="2017657" y="2560267"/>
                    </a:cubicBezTo>
                    <a:cubicBezTo>
                      <a:pt x="1942997" y="2749011"/>
                      <a:pt x="1516921" y="2257601"/>
                      <a:pt x="1266553" y="2106268"/>
                    </a:cubicBezTo>
                    <a:cubicBezTo>
                      <a:pt x="1016185" y="2257601"/>
                      <a:pt x="761918" y="2580099"/>
                      <a:pt x="515448" y="2560267"/>
                    </a:cubicBezTo>
                    <a:cubicBezTo>
                      <a:pt x="205507" y="2484499"/>
                      <a:pt x="620949" y="1939974"/>
                      <a:pt x="673699" y="1629827"/>
                    </a:cubicBezTo>
                    <a:cubicBezTo>
                      <a:pt x="466213" y="1413209"/>
                      <a:pt x="-186057" y="1187400"/>
                      <a:pt x="51241" y="979974"/>
                    </a:cubicBezTo>
                    <a:close/>
                  </a:path>
                </a:pathLst>
              </a:custGeom>
              <a:solidFill>
                <a:srgbClr val="FFDE75"/>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endParaRPr lang="th-TH" sz="3733">
                  <a:solidFill>
                    <a:prstClr val="white"/>
                  </a:solidFill>
                  <a:latin typeface="Coiny" panose="02000903060500060000" pitchFamily="2" charset="0"/>
                  <a:cs typeface="FC Onigiri Outline"/>
                </a:endParaRPr>
              </a:p>
            </p:txBody>
          </p:sp>
          <p:sp>
            <p:nvSpPr>
              <p:cNvPr id="99" name="วงรี 98"/>
              <p:cNvSpPr/>
              <p:nvPr/>
            </p:nvSpPr>
            <p:spPr>
              <a:xfrm>
                <a:off x="5675574" y="2185448"/>
                <a:ext cx="90000" cy="9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endParaRPr lang="th-TH" sz="3733">
                  <a:solidFill>
                    <a:prstClr val="white"/>
                  </a:solidFill>
                  <a:latin typeface="Coiny" panose="02000903060500060000" pitchFamily="2" charset="0"/>
                  <a:cs typeface="FC Onigiri Outline"/>
                </a:endParaRPr>
              </a:p>
            </p:txBody>
          </p:sp>
          <p:sp>
            <p:nvSpPr>
              <p:cNvPr id="100" name="วงรี 99"/>
              <p:cNvSpPr/>
              <p:nvPr/>
            </p:nvSpPr>
            <p:spPr>
              <a:xfrm>
                <a:off x="5913484" y="2185448"/>
                <a:ext cx="90000" cy="9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endParaRPr lang="th-TH" sz="3733">
                  <a:solidFill>
                    <a:prstClr val="white"/>
                  </a:solidFill>
                  <a:latin typeface="Coiny" panose="02000903060500060000" pitchFamily="2" charset="0"/>
                  <a:cs typeface="FC Onigiri Outline"/>
                </a:endParaRPr>
              </a:p>
            </p:txBody>
          </p:sp>
          <p:sp>
            <p:nvSpPr>
              <p:cNvPr id="101" name="ส่วนโค้ง 100"/>
              <p:cNvSpPr/>
              <p:nvPr/>
            </p:nvSpPr>
            <p:spPr>
              <a:xfrm rot="8263937">
                <a:off x="5754896" y="2202258"/>
                <a:ext cx="180000" cy="180000"/>
              </a:xfrm>
              <a:prstGeom prst="arc">
                <a:avLst/>
              </a:prstGeom>
              <a:ln w="12700" cap="rnd">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1219140"/>
                <a:endParaRPr lang="th-TH" sz="3733">
                  <a:solidFill>
                    <a:prstClr val="black"/>
                  </a:solidFill>
                  <a:latin typeface="Coiny" panose="02000903060500060000" pitchFamily="2" charset="0"/>
                  <a:cs typeface="FC Onigiri Outline"/>
                </a:endParaRPr>
              </a:p>
            </p:txBody>
          </p:sp>
          <p:sp>
            <p:nvSpPr>
              <p:cNvPr id="102" name="วงรี 101"/>
              <p:cNvSpPr/>
              <p:nvPr/>
            </p:nvSpPr>
            <p:spPr>
              <a:xfrm>
                <a:off x="5591210" y="2292259"/>
                <a:ext cx="126552" cy="90000"/>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endParaRPr lang="th-TH" sz="3733">
                  <a:solidFill>
                    <a:prstClr val="white"/>
                  </a:solidFill>
                  <a:latin typeface="Coiny" panose="02000903060500060000" pitchFamily="2" charset="0"/>
                  <a:cs typeface="FC Onigiri Outline"/>
                </a:endParaRPr>
              </a:p>
            </p:txBody>
          </p:sp>
          <p:sp>
            <p:nvSpPr>
              <p:cNvPr id="103" name="วงรี 102"/>
              <p:cNvSpPr/>
              <p:nvPr/>
            </p:nvSpPr>
            <p:spPr>
              <a:xfrm>
                <a:off x="5972031" y="2300523"/>
                <a:ext cx="126552" cy="90000"/>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endParaRPr lang="th-TH" sz="3733">
                  <a:solidFill>
                    <a:prstClr val="white"/>
                  </a:solidFill>
                  <a:latin typeface="Coiny" panose="02000903060500060000" pitchFamily="2" charset="0"/>
                  <a:cs typeface="FC Onigiri Outline"/>
                </a:endParaRPr>
              </a:p>
            </p:txBody>
          </p:sp>
        </p:grpSp>
        <p:grpSp>
          <p:nvGrpSpPr>
            <p:cNvPr id="104" name="กลุ่ม 103"/>
            <p:cNvGrpSpPr/>
            <p:nvPr/>
          </p:nvGrpSpPr>
          <p:grpSpPr>
            <a:xfrm>
              <a:off x="8109686" y="1043700"/>
              <a:ext cx="409429" cy="483691"/>
              <a:chOff x="5181879" y="1475364"/>
              <a:chExt cx="1326034" cy="1566547"/>
            </a:xfrm>
            <a:effectLst>
              <a:outerShdw blurRad="50800" dist="38100" dir="2700000" algn="tl" rotWithShape="0">
                <a:schemeClr val="accent4">
                  <a:lumMod val="75000"/>
                  <a:alpha val="40000"/>
                </a:schemeClr>
              </a:outerShdw>
            </a:effectLst>
          </p:grpSpPr>
          <p:sp>
            <p:nvSpPr>
              <p:cNvPr id="105" name="ดาว 5 แฉก 1"/>
              <p:cNvSpPr/>
              <p:nvPr/>
            </p:nvSpPr>
            <p:spPr>
              <a:xfrm>
                <a:off x="5181879" y="1475364"/>
                <a:ext cx="1326034" cy="1566547"/>
              </a:xfrm>
              <a:custGeom>
                <a:avLst/>
                <a:gdLst>
                  <a:gd name="connsiteX0" fmla="*/ 3 w 2430629"/>
                  <a:gd name="connsiteY0" fmla="*/ 976675 h 2556974"/>
                  <a:gd name="connsiteX1" fmla="*/ 848911 w 2430629"/>
                  <a:gd name="connsiteY1" fmla="*/ 855630 h 2556974"/>
                  <a:gd name="connsiteX2" fmla="*/ 1215315 w 2430629"/>
                  <a:gd name="connsiteY2" fmla="*/ 0 h 2556974"/>
                  <a:gd name="connsiteX3" fmla="*/ 1581718 w 2430629"/>
                  <a:gd name="connsiteY3" fmla="*/ 855630 h 2556974"/>
                  <a:gd name="connsiteX4" fmla="*/ 2430626 w 2430629"/>
                  <a:gd name="connsiteY4" fmla="*/ 976675 h 2556974"/>
                  <a:gd name="connsiteX5" fmla="*/ 1808168 w 2430629"/>
                  <a:gd name="connsiteY5" fmla="*/ 1626528 h 2556974"/>
                  <a:gd name="connsiteX6" fmla="*/ 1966419 w 2430629"/>
                  <a:gd name="connsiteY6" fmla="*/ 2556968 h 2556974"/>
                  <a:gd name="connsiteX7" fmla="*/ 1215315 w 2430629"/>
                  <a:gd name="connsiteY7" fmla="*/ 2102969 h 2556974"/>
                  <a:gd name="connsiteX8" fmla="*/ 464210 w 2430629"/>
                  <a:gd name="connsiteY8" fmla="*/ 2556968 h 2556974"/>
                  <a:gd name="connsiteX9" fmla="*/ 622461 w 2430629"/>
                  <a:gd name="connsiteY9" fmla="*/ 1626528 h 2556974"/>
                  <a:gd name="connsiteX10" fmla="*/ 3 w 2430629"/>
                  <a:gd name="connsiteY10" fmla="*/ 976675 h 2556974"/>
                  <a:gd name="connsiteX0" fmla="*/ 43268 w 2473891"/>
                  <a:gd name="connsiteY0" fmla="*/ 976675 h 2556968"/>
                  <a:gd name="connsiteX1" fmla="*/ 892176 w 2473891"/>
                  <a:gd name="connsiteY1" fmla="*/ 855630 h 2556968"/>
                  <a:gd name="connsiteX2" fmla="*/ 1258580 w 2473891"/>
                  <a:gd name="connsiteY2" fmla="*/ 0 h 2556968"/>
                  <a:gd name="connsiteX3" fmla="*/ 1624983 w 2473891"/>
                  <a:gd name="connsiteY3" fmla="*/ 855630 h 2556968"/>
                  <a:gd name="connsiteX4" fmla="*/ 2473891 w 2473891"/>
                  <a:gd name="connsiteY4" fmla="*/ 976675 h 2556968"/>
                  <a:gd name="connsiteX5" fmla="*/ 1851433 w 2473891"/>
                  <a:gd name="connsiteY5" fmla="*/ 1626528 h 2556968"/>
                  <a:gd name="connsiteX6" fmla="*/ 2009684 w 2473891"/>
                  <a:gd name="connsiteY6" fmla="*/ 2556968 h 2556968"/>
                  <a:gd name="connsiteX7" fmla="*/ 1258580 w 2473891"/>
                  <a:gd name="connsiteY7" fmla="*/ 2102969 h 2556968"/>
                  <a:gd name="connsiteX8" fmla="*/ 507475 w 2473891"/>
                  <a:gd name="connsiteY8" fmla="*/ 2556968 h 2556968"/>
                  <a:gd name="connsiteX9" fmla="*/ 665726 w 2473891"/>
                  <a:gd name="connsiteY9" fmla="*/ 1626528 h 2556968"/>
                  <a:gd name="connsiteX10" fmla="*/ 43268 w 2473891"/>
                  <a:gd name="connsiteY10" fmla="*/ 976675 h 2556968"/>
                  <a:gd name="connsiteX0" fmla="*/ 43268 w 2541879"/>
                  <a:gd name="connsiteY0" fmla="*/ 976675 h 2556968"/>
                  <a:gd name="connsiteX1" fmla="*/ 892176 w 2541879"/>
                  <a:gd name="connsiteY1" fmla="*/ 855630 h 2556968"/>
                  <a:gd name="connsiteX2" fmla="*/ 1258580 w 2541879"/>
                  <a:gd name="connsiteY2" fmla="*/ 0 h 2556968"/>
                  <a:gd name="connsiteX3" fmla="*/ 1624983 w 2541879"/>
                  <a:gd name="connsiteY3" fmla="*/ 855630 h 2556968"/>
                  <a:gd name="connsiteX4" fmla="*/ 2473891 w 2541879"/>
                  <a:gd name="connsiteY4" fmla="*/ 976675 h 2556968"/>
                  <a:gd name="connsiteX5" fmla="*/ 1851433 w 2541879"/>
                  <a:gd name="connsiteY5" fmla="*/ 1626528 h 2556968"/>
                  <a:gd name="connsiteX6" fmla="*/ 2009684 w 2541879"/>
                  <a:gd name="connsiteY6" fmla="*/ 2556968 h 2556968"/>
                  <a:gd name="connsiteX7" fmla="*/ 1258580 w 2541879"/>
                  <a:gd name="connsiteY7" fmla="*/ 2102969 h 2556968"/>
                  <a:gd name="connsiteX8" fmla="*/ 507475 w 2541879"/>
                  <a:gd name="connsiteY8" fmla="*/ 2556968 h 2556968"/>
                  <a:gd name="connsiteX9" fmla="*/ 665726 w 2541879"/>
                  <a:gd name="connsiteY9" fmla="*/ 1626528 h 2556968"/>
                  <a:gd name="connsiteX10" fmla="*/ 43268 w 2541879"/>
                  <a:gd name="connsiteY10" fmla="*/ 976675 h 2556968"/>
                  <a:gd name="connsiteX0" fmla="*/ 43268 w 2541879"/>
                  <a:gd name="connsiteY0" fmla="*/ 992355 h 2572648"/>
                  <a:gd name="connsiteX1" fmla="*/ 892176 w 2541879"/>
                  <a:gd name="connsiteY1" fmla="*/ 871310 h 2572648"/>
                  <a:gd name="connsiteX2" fmla="*/ 1258580 w 2541879"/>
                  <a:gd name="connsiteY2" fmla="*/ 15680 h 2572648"/>
                  <a:gd name="connsiteX3" fmla="*/ 1624983 w 2541879"/>
                  <a:gd name="connsiteY3" fmla="*/ 871310 h 2572648"/>
                  <a:gd name="connsiteX4" fmla="*/ 2473891 w 2541879"/>
                  <a:gd name="connsiteY4" fmla="*/ 992355 h 2572648"/>
                  <a:gd name="connsiteX5" fmla="*/ 1851433 w 2541879"/>
                  <a:gd name="connsiteY5" fmla="*/ 1642208 h 2572648"/>
                  <a:gd name="connsiteX6" fmla="*/ 2009684 w 2541879"/>
                  <a:gd name="connsiteY6" fmla="*/ 2572648 h 2572648"/>
                  <a:gd name="connsiteX7" fmla="*/ 1258580 w 2541879"/>
                  <a:gd name="connsiteY7" fmla="*/ 2118649 h 2572648"/>
                  <a:gd name="connsiteX8" fmla="*/ 507475 w 2541879"/>
                  <a:gd name="connsiteY8" fmla="*/ 2572648 h 2572648"/>
                  <a:gd name="connsiteX9" fmla="*/ 665726 w 2541879"/>
                  <a:gd name="connsiteY9" fmla="*/ 1642208 h 2572648"/>
                  <a:gd name="connsiteX10" fmla="*/ 43268 w 2541879"/>
                  <a:gd name="connsiteY10" fmla="*/ 992355 h 2572648"/>
                  <a:gd name="connsiteX0" fmla="*/ 43268 w 2541879"/>
                  <a:gd name="connsiteY0" fmla="*/ 992355 h 2591794"/>
                  <a:gd name="connsiteX1" fmla="*/ 892176 w 2541879"/>
                  <a:gd name="connsiteY1" fmla="*/ 871310 h 2591794"/>
                  <a:gd name="connsiteX2" fmla="*/ 1258580 w 2541879"/>
                  <a:gd name="connsiteY2" fmla="*/ 15680 h 2591794"/>
                  <a:gd name="connsiteX3" fmla="*/ 1624983 w 2541879"/>
                  <a:gd name="connsiteY3" fmla="*/ 871310 h 2591794"/>
                  <a:gd name="connsiteX4" fmla="*/ 2473891 w 2541879"/>
                  <a:gd name="connsiteY4" fmla="*/ 992355 h 2591794"/>
                  <a:gd name="connsiteX5" fmla="*/ 1851433 w 2541879"/>
                  <a:gd name="connsiteY5" fmla="*/ 1642208 h 2591794"/>
                  <a:gd name="connsiteX6" fmla="*/ 2009684 w 2541879"/>
                  <a:gd name="connsiteY6" fmla="*/ 2572648 h 2591794"/>
                  <a:gd name="connsiteX7" fmla="*/ 1258580 w 2541879"/>
                  <a:gd name="connsiteY7" fmla="*/ 2118649 h 2591794"/>
                  <a:gd name="connsiteX8" fmla="*/ 507475 w 2541879"/>
                  <a:gd name="connsiteY8" fmla="*/ 2572648 h 2591794"/>
                  <a:gd name="connsiteX9" fmla="*/ 665726 w 2541879"/>
                  <a:gd name="connsiteY9" fmla="*/ 1642208 h 2591794"/>
                  <a:gd name="connsiteX10" fmla="*/ 43268 w 2541879"/>
                  <a:gd name="connsiteY10" fmla="*/ 992355 h 2591794"/>
                  <a:gd name="connsiteX0" fmla="*/ 43268 w 2541879"/>
                  <a:gd name="connsiteY0" fmla="*/ 992355 h 2611130"/>
                  <a:gd name="connsiteX1" fmla="*/ 892176 w 2541879"/>
                  <a:gd name="connsiteY1" fmla="*/ 871310 h 2611130"/>
                  <a:gd name="connsiteX2" fmla="*/ 1258580 w 2541879"/>
                  <a:gd name="connsiteY2" fmla="*/ 15680 h 2611130"/>
                  <a:gd name="connsiteX3" fmla="*/ 1624983 w 2541879"/>
                  <a:gd name="connsiteY3" fmla="*/ 871310 h 2611130"/>
                  <a:gd name="connsiteX4" fmla="*/ 2473891 w 2541879"/>
                  <a:gd name="connsiteY4" fmla="*/ 992355 h 2611130"/>
                  <a:gd name="connsiteX5" fmla="*/ 1851433 w 2541879"/>
                  <a:gd name="connsiteY5" fmla="*/ 1642208 h 2611130"/>
                  <a:gd name="connsiteX6" fmla="*/ 2009684 w 2541879"/>
                  <a:gd name="connsiteY6" fmla="*/ 2572648 h 2611130"/>
                  <a:gd name="connsiteX7" fmla="*/ 1258580 w 2541879"/>
                  <a:gd name="connsiteY7" fmla="*/ 2118649 h 2611130"/>
                  <a:gd name="connsiteX8" fmla="*/ 507475 w 2541879"/>
                  <a:gd name="connsiteY8" fmla="*/ 2572648 h 2611130"/>
                  <a:gd name="connsiteX9" fmla="*/ 665726 w 2541879"/>
                  <a:gd name="connsiteY9" fmla="*/ 1642208 h 2611130"/>
                  <a:gd name="connsiteX10" fmla="*/ 43268 w 2541879"/>
                  <a:gd name="connsiteY10" fmla="*/ 992355 h 2611130"/>
                  <a:gd name="connsiteX0" fmla="*/ 43268 w 2541879"/>
                  <a:gd name="connsiteY0" fmla="*/ 992355 h 2611130"/>
                  <a:gd name="connsiteX1" fmla="*/ 892176 w 2541879"/>
                  <a:gd name="connsiteY1" fmla="*/ 871310 h 2611130"/>
                  <a:gd name="connsiteX2" fmla="*/ 1258580 w 2541879"/>
                  <a:gd name="connsiteY2" fmla="*/ 15680 h 2611130"/>
                  <a:gd name="connsiteX3" fmla="*/ 1624983 w 2541879"/>
                  <a:gd name="connsiteY3" fmla="*/ 871310 h 2611130"/>
                  <a:gd name="connsiteX4" fmla="*/ 2473891 w 2541879"/>
                  <a:gd name="connsiteY4" fmla="*/ 992355 h 2611130"/>
                  <a:gd name="connsiteX5" fmla="*/ 1851433 w 2541879"/>
                  <a:gd name="connsiteY5" fmla="*/ 1642208 h 2611130"/>
                  <a:gd name="connsiteX6" fmla="*/ 2009684 w 2541879"/>
                  <a:gd name="connsiteY6" fmla="*/ 2572648 h 2611130"/>
                  <a:gd name="connsiteX7" fmla="*/ 1258580 w 2541879"/>
                  <a:gd name="connsiteY7" fmla="*/ 2118649 h 2611130"/>
                  <a:gd name="connsiteX8" fmla="*/ 507475 w 2541879"/>
                  <a:gd name="connsiteY8" fmla="*/ 2572648 h 2611130"/>
                  <a:gd name="connsiteX9" fmla="*/ 665726 w 2541879"/>
                  <a:gd name="connsiteY9" fmla="*/ 1642208 h 2611130"/>
                  <a:gd name="connsiteX10" fmla="*/ 43268 w 2541879"/>
                  <a:gd name="connsiteY10" fmla="*/ 992355 h 2611130"/>
                  <a:gd name="connsiteX0" fmla="*/ 43268 w 2541879"/>
                  <a:gd name="connsiteY0" fmla="*/ 992355 h 2596817"/>
                  <a:gd name="connsiteX1" fmla="*/ 892176 w 2541879"/>
                  <a:gd name="connsiteY1" fmla="*/ 871310 h 2596817"/>
                  <a:gd name="connsiteX2" fmla="*/ 1258580 w 2541879"/>
                  <a:gd name="connsiteY2" fmla="*/ 15680 h 2596817"/>
                  <a:gd name="connsiteX3" fmla="*/ 1624983 w 2541879"/>
                  <a:gd name="connsiteY3" fmla="*/ 871310 h 2596817"/>
                  <a:gd name="connsiteX4" fmla="*/ 2473891 w 2541879"/>
                  <a:gd name="connsiteY4" fmla="*/ 992355 h 2596817"/>
                  <a:gd name="connsiteX5" fmla="*/ 1851433 w 2541879"/>
                  <a:gd name="connsiteY5" fmla="*/ 1642208 h 2596817"/>
                  <a:gd name="connsiteX6" fmla="*/ 2009684 w 2541879"/>
                  <a:gd name="connsiteY6" fmla="*/ 2572648 h 2596817"/>
                  <a:gd name="connsiteX7" fmla="*/ 1258580 w 2541879"/>
                  <a:gd name="connsiteY7" fmla="*/ 2118649 h 2596817"/>
                  <a:gd name="connsiteX8" fmla="*/ 507475 w 2541879"/>
                  <a:gd name="connsiteY8" fmla="*/ 2572648 h 2596817"/>
                  <a:gd name="connsiteX9" fmla="*/ 665726 w 2541879"/>
                  <a:gd name="connsiteY9" fmla="*/ 1642208 h 2596817"/>
                  <a:gd name="connsiteX10" fmla="*/ 43268 w 2541879"/>
                  <a:gd name="connsiteY10" fmla="*/ 992355 h 2596817"/>
                  <a:gd name="connsiteX0" fmla="*/ 43268 w 2541879"/>
                  <a:gd name="connsiteY0" fmla="*/ 992355 h 2596817"/>
                  <a:gd name="connsiteX1" fmla="*/ 892176 w 2541879"/>
                  <a:gd name="connsiteY1" fmla="*/ 871310 h 2596817"/>
                  <a:gd name="connsiteX2" fmla="*/ 1258580 w 2541879"/>
                  <a:gd name="connsiteY2" fmla="*/ 15680 h 2596817"/>
                  <a:gd name="connsiteX3" fmla="*/ 1624983 w 2541879"/>
                  <a:gd name="connsiteY3" fmla="*/ 871310 h 2596817"/>
                  <a:gd name="connsiteX4" fmla="*/ 2473891 w 2541879"/>
                  <a:gd name="connsiteY4" fmla="*/ 992355 h 2596817"/>
                  <a:gd name="connsiteX5" fmla="*/ 1851433 w 2541879"/>
                  <a:gd name="connsiteY5" fmla="*/ 1642208 h 2596817"/>
                  <a:gd name="connsiteX6" fmla="*/ 2009684 w 2541879"/>
                  <a:gd name="connsiteY6" fmla="*/ 2572648 h 2596817"/>
                  <a:gd name="connsiteX7" fmla="*/ 1258580 w 2541879"/>
                  <a:gd name="connsiteY7" fmla="*/ 2118649 h 2596817"/>
                  <a:gd name="connsiteX8" fmla="*/ 507475 w 2541879"/>
                  <a:gd name="connsiteY8" fmla="*/ 2572648 h 2596817"/>
                  <a:gd name="connsiteX9" fmla="*/ 665726 w 2541879"/>
                  <a:gd name="connsiteY9" fmla="*/ 1642208 h 2596817"/>
                  <a:gd name="connsiteX10" fmla="*/ 43268 w 2541879"/>
                  <a:gd name="connsiteY10" fmla="*/ 992355 h 2596817"/>
                  <a:gd name="connsiteX0" fmla="*/ 51241 w 2549852"/>
                  <a:gd name="connsiteY0" fmla="*/ 992355 h 2596817"/>
                  <a:gd name="connsiteX1" fmla="*/ 900149 w 2549852"/>
                  <a:gd name="connsiteY1" fmla="*/ 871310 h 2596817"/>
                  <a:gd name="connsiteX2" fmla="*/ 1266553 w 2549852"/>
                  <a:gd name="connsiteY2" fmla="*/ 15680 h 2596817"/>
                  <a:gd name="connsiteX3" fmla="*/ 1632956 w 2549852"/>
                  <a:gd name="connsiteY3" fmla="*/ 871310 h 2596817"/>
                  <a:gd name="connsiteX4" fmla="*/ 2481864 w 2549852"/>
                  <a:gd name="connsiteY4" fmla="*/ 992355 h 2596817"/>
                  <a:gd name="connsiteX5" fmla="*/ 1859406 w 2549852"/>
                  <a:gd name="connsiteY5" fmla="*/ 1642208 h 2596817"/>
                  <a:gd name="connsiteX6" fmla="*/ 2017657 w 2549852"/>
                  <a:gd name="connsiteY6" fmla="*/ 2572648 h 2596817"/>
                  <a:gd name="connsiteX7" fmla="*/ 1266553 w 2549852"/>
                  <a:gd name="connsiteY7" fmla="*/ 2118649 h 2596817"/>
                  <a:gd name="connsiteX8" fmla="*/ 515448 w 2549852"/>
                  <a:gd name="connsiteY8" fmla="*/ 2572648 h 2596817"/>
                  <a:gd name="connsiteX9" fmla="*/ 673699 w 2549852"/>
                  <a:gd name="connsiteY9" fmla="*/ 1642208 h 2596817"/>
                  <a:gd name="connsiteX10" fmla="*/ 51241 w 2549852"/>
                  <a:gd name="connsiteY10" fmla="*/ 992355 h 2596817"/>
                  <a:gd name="connsiteX0" fmla="*/ 51241 w 2549852"/>
                  <a:gd name="connsiteY0" fmla="*/ 992355 h 2596817"/>
                  <a:gd name="connsiteX1" fmla="*/ 900149 w 2549852"/>
                  <a:gd name="connsiteY1" fmla="*/ 871310 h 2596817"/>
                  <a:gd name="connsiteX2" fmla="*/ 1266553 w 2549852"/>
                  <a:gd name="connsiteY2" fmla="*/ 15680 h 2596817"/>
                  <a:gd name="connsiteX3" fmla="*/ 1632956 w 2549852"/>
                  <a:gd name="connsiteY3" fmla="*/ 871310 h 2596817"/>
                  <a:gd name="connsiteX4" fmla="*/ 2481864 w 2549852"/>
                  <a:gd name="connsiteY4" fmla="*/ 992355 h 2596817"/>
                  <a:gd name="connsiteX5" fmla="*/ 1859406 w 2549852"/>
                  <a:gd name="connsiteY5" fmla="*/ 1642208 h 2596817"/>
                  <a:gd name="connsiteX6" fmla="*/ 2017657 w 2549852"/>
                  <a:gd name="connsiteY6" fmla="*/ 2572648 h 2596817"/>
                  <a:gd name="connsiteX7" fmla="*/ 1266553 w 2549852"/>
                  <a:gd name="connsiteY7" fmla="*/ 2118649 h 2596817"/>
                  <a:gd name="connsiteX8" fmla="*/ 515448 w 2549852"/>
                  <a:gd name="connsiteY8" fmla="*/ 2572648 h 2596817"/>
                  <a:gd name="connsiteX9" fmla="*/ 673699 w 2549852"/>
                  <a:gd name="connsiteY9" fmla="*/ 1642208 h 2596817"/>
                  <a:gd name="connsiteX10" fmla="*/ 51241 w 2549852"/>
                  <a:gd name="connsiteY10" fmla="*/ 992355 h 2596817"/>
                  <a:gd name="connsiteX0" fmla="*/ 51241 w 2549852"/>
                  <a:gd name="connsiteY0" fmla="*/ 992355 h 2613998"/>
                  <a:gd name="connsiteX1" fmla="*/ 900149 w 2549852"/>
                  <a:gd name="connsiteY1" fmla="*/ 871310 h 2613998"/>
                  <a:gd name="connsiteX2" fmla="*/ 1266553 w 2549852"/>
                  <a:gd name="connsiteY2" fmla="*/ 15680 h 2613998"/>
                  <a:gd name="connsiteX3" fmla="*/ 1632956 w 2549852"/>
                  <a:gd name="connsiteY3" fmla="*/ 871310 h 2613998"/>
                  <a:gd name="connsiteX4" fmla="*/ 2481864 w 2549852"/>
                  <a:gd name="connsiteY4" fmla="*/ 992355 h 2613998"/>
                  <a:gd name="connsiteX5" fmla="*/ 1859406 w 2549852"/>
                  <a:gd name="connsiteY5" fmla="*/ 1642208 h 2613998"/>
                  <a:gd name="connsiteX6" fmla="*/ 2017657 w 2549852"/>
                  <a:gd name="connsiteY6" fmla="*/ 2572648 h 2613998"/>
                  <a:gd name="connsiteX7" fmla="*/ 1266553 w 2549852"/>
                  <a:gd name="connsiteY7" fmla="*/ 2118649 h 2613998"/>
                  <a:gd name="connsiteX8" fmla="*/ 515448 w 2549852"/>
                  <a:gd name="connsiteY8" fmla="*/ 2572648 h 2613998"/>
                  <a:gd name="connsiteX9" fmla="*/ 673699 w 2549852"/>
                  <a:gd name="connsiteY9" fmla="*/ 1642208 h 2613998"/>
                  <a:gd name="connsiteX10" fmla="*/ 51241 w 2549852"/>
                  <a:gd name="connsiteY10" fmla="*/ 992355 h 2613998"/>
                  <a:gd name="connsiteX0" fmla="*/ 51241 w 2549852"/>
                  <a:gd name="connsiteY0" fmla="*/ 992355 h 2613998"/>
                  <a:gd name="connsiteX1" fmla="*/ 900149 w 2549852"/>
                  <a:gd name="connsiteY1" fmla="*/ 871310 h 2613998"/>
                  <a:gd name="connsiteX2" fmla="*/ 1266553 w 2549852"/>
                  <a:gd name="connsiteY2" fmla="*/ 15680 h 2613998"/>
                  <a:gd name="connsiteX3" fmla="*/ 1632956 w 2549852"/>
                  <a:gd name="connsiteY3" fmla="*/ 871310 h 2613998"/>
                  <a:gd name="connsiteX4" fmla="*/ 2481864 w 2549852"/>
                  <a:gd name="connsiteY4" fmla="*/ 992355 h 2613998"/>
                  <a:gd name="connsiteX5" fmla="*/ 1859406 w 2549852"/>
                  <a:gd name="connsiteY5" fmla="*/ 1642208 h 2613998"/>
                  <a:gd name="connsiteX6" fmla="*/ 2017657 w 2549852"/>
                  <a:gd name="connsiteY6" fmla="*/ 2572648 h 2613998"/>
                  <a:gd name="connsiteX7" fmla="*/ 1266553 w 2549852"/>
                  <a:gd name="connsiteY7" fmla="*/ 2118649 h 2613998"/>
                  <a:gd name="connsiteX8" fmla="*/ 515448 w 2549852"/>
                  <a:gd name="connsiteY8" fmla="*/ 2572648 h 2613998"/>
                  <a:gd name="connsiteX9" fmla="*/ 673699 w 2549852"/>
                  <a:gd name="connsiteY9" fmla="*/ 1642208 h 2613998"/>
                  <a:gd name="connsiteX10" fmla="*/ 51241 w 2549852"/>
                  <a:gd name="connsiteY10" fmla="*/ 992355 h 2613998"/>
                  <a:gd name="connsiteX0" fmla="*/ 51241 w 2549973"/>
                  <a:gd name="connsiteY0" fmla="*/ 992355 h 2613998"/>
                  <a:gd name="connsiteX1" fmla="*/ 900149 w 2549973"/>
                  <a:gd name="connsiteY1" fmla="*/ 871310 h 2613998"/>
                  <a:gd name="connsiteX2" fmla="*/ 1266553 w 2549973"/>
                  <a:gd name="connsiteY2" fmla="*/ 15680 h 2613998"/>
                  <a:gd name="connsiteX3" fmla="*/ 1632956 w 2549973"/>
                  <a:gd name="connsiteY3" fmla="*/ 871310 h 2613998"/>
                  <a:gd name="connsiteX4" fmla="*/ 2481864 w 2549973"/>
                  <a:gd name="connsiteY4" fmla="*/ 992355 h 2613998"/>
                  <a:gd name="connsiteX5" fmla="*/ 1859406 w 2549973"/>
                  <a:gd name="connsiteY5" fmla="*/ 1642208 h 2613998"/>
                  <a:gd name="connsiteX6" fmla="*/ 2017657 w 2549973"/>
                  <a:gd name="connsiteY6" fmla="*/ 2572648 h 2613998"/>
                  <a:gd name="connsiteX7" fmla="*/ 1266553 w 2549973"/>
                  <a:gd name="connsiteY7" fmla="*/ 2118649 h 2613998"/>
                  <a:gd name="connsiteX8" fmla="*/ 515448 w 2549973"/>
                  <a:gd name="connsiteY8" fmla="*/ 2572648 h 2613998"/>
                  <a:gd name="connsiteX9" fmla="*/ 673699 w 2549973"/>
                  <a:gd name="connsiteY9" fmla="*/ 1642208 h 2613998"/>
                  <a:gd name="connsiteX10" fmla="*/ 51241 w 2549973"/>
                  <a:gd name="connsiteY10" fmla="*/ 992355 h 2613998"/>
                  <a:gd name="connsiteX0" fmla="*/ 51241 w 2549975"/>
                  <a:gd name="connsiteY0" fmla="*/ 992355 h 2613998"/>
                  <a:gd name="connsiteX1" fmla="*/ 900149 w 2549975"/>
                  <a:gd name="connsiteY1" fmla="*/ 871310 h 2613998"/>
                  <a:gd name="connsiteX2" fmla="*/ 1266553 w 2549975"/>
                  <a:gd name="connsiteY2" fmla="*/ 15680 h 2613998"/>
                  <a:gd name="connsiteX3" fmla="*/ 1632956 w 2549975"/>
                  <a:gd name="connsiteY3" fmla="*/ 871310 h 2613998"/>
                  <a:gd name="connsiteX4" fmla="*/ 2481864 w 2549975"/>
                  <a:gd name="connsiteY4" fmla="*/ 992355 h 2613998"/>
                  <a:gd name="connsiteX5" fmla="*/ 1859406 w 2549975"/>
                  <a:gd name="connsiteY5" fmla="*/ 1642208 h 2613998"/>
                  <a:gd name="connsiteX6" fmla="*/ 2017657 w 2549975"/>
                  <a:gd name="connsiteY6" fmla="*/ 2572648 h 2613998"/>
                  <a:gd name="connsiteX7" fmla="*/ 1266553 w 2549975"/>
                  <a:gd name="connsiteY7" fmla="*/ 2118649 h 2613998"/>
                  <a:gd name="connsiteX8" fmla="*/ 515448 w 2549975"/>
                  <a:gd name="connsiteY8" fmla="*/ 2572648 h 2613998"/>
                  <a:gd name="connsiteX9" fmla="*/ 673699 w 2549975"/>
                  <a:gd name="connsiteY9" fmla="*/ 1642208 h 2613998"/>
                  <a:gd name="connsiteX10" fmla="*/ 51241 w 2549975"/>
                  <a:gd name="connsiteY10" fmla="*/ 992355 h 2613998"/>
                  <a:gd name="connsiteX0" fmla="*/ 51241 w 2549973"/>
                  <a:gd name="connsiteY0" fmla="*/ 979974 h 2601617"/>
                  <a:gd name="connsiteX1" fmla="*/ 900149 w 2549973"/>
                  <a:gd name="connsiteY1" fmla="*/ 858929 h 2601617"/>
                  <a:gd name="connsiteX2" fmla="*/ 1266553 w 2549973"/>
                  <a:gd name="connsiteY2" fmla="*/ 3299 h 2601617"/>
                  <a:gd name="connsiteX3" fmla="*/ 1632956 w 2549973"/>
                  <a:gd name="connsiteY3" fmla="*/ 858929 h 2601617"/>
                  <a:gd name="connsiteX4" fmla="*/ 2481864 w 2549973"/>
                  <a:gd name="connsiteY4" fmla="*/ 979974 h 2601617"/>
                  <a:gd name="connsiteX5" fmla="*/ 1859406 w 2549973"/>
                  <a:gd name="connsiteY5" fmla="*/ 1629827 h 2601617"/>
                  <a:gd name="connsiteX6" fmla="*/ 2017657 w 2549973"/>
                  <a:gd name="connsiteY6" fmla="*/ 2560267 h 2601617"/>
                  <a:gd name="connsiteX7" fmla="*/ 1266553 w 2549973"/>
                  <a:gd name="connsiteY7" fmla="*/ 2106268 h 2601617"/>
                  <a:gd name="connsiteX8" fmla="*/ 515448 w 2549973"/>
                  <a:gd name="connsiteY8" fmla="*/ 2560267 h 2601617"/>
                  <a:gd name="connsiteX9" fmla="*/ 673699 w 2549973"/>
                  <a:gd name="connsiteY9" fmla="*/ 1629827 h 2601617"/>
                  <a:gd name="connsiteX10" fmla="*/ 51241 w 2549973"/>
                  <a:gd name="connsiteY10" fmla="*/ 979974 h 2601617"/>
                  <a:gd name="connsiteX0" fmla="*/ 51241 w 2549975"/>
                  <a:gd name="connsiteY0" fmla="*/ 979974 h 2602818"/>
                  <a:gd name="connsiteX1" fmla="*/ 900149 w 2549975"/>
                  <a:gd name="connsiteY1" fmla="*/ 858929 h 2602818"/>
                  <a:gd name="connsiteX2" fmla="*/ 1266553 w 2549975"/>
                  <a:gd name="connsiteY2" fmla="*/ 3299 h 2602818"/>
                  <a:gd name="connsiteX3" fmla="*/ 1632956 w 2549975"/>
                  <a:gd name="connsiteY3" fmla="*/ 858929 h 2602818"/>
                  <a:gd name="connsiteX4" fmla="*/ 2481864 w 2549975"/>
                  <a:gd name="connsiteY4" fmla="*/ 979974 h 2602818"/>
                  <a:gd name="connsiteX5" fmla="*/ 1859406 w 2549975"/>
                  <a:gd name="connsiteY5" fmla="*/ 1629827 h 2602818"/>
                  <a:gd name="connsiteX6" fmla="*/ 2017657 w 2549975"/>
                  <a:gd name="connsiteY6" fmla="*/ 2560267 h 2602818"/>
                  <a:gd name="connsiteX7" fmla="*/ 1266553 w 2549975"/>
                  <a:gd name="connsiteY7" fmla="*/ 2106268 h 2602818"/>
                  <a:gd name="connsiteX8" fmla="*/ 515448 w 2549975"/>
                  <a:gd name="connsiteY8" fmla="*/ 2560267 h 2602818"/>
                  <a:gd name="connsiteX9" fmla="*/ 673699 w 2549975"/>
                  <a:gd name="connsiteY9" fmla="*/ 1629827 h 2602818"/>
                  <a:gd name="connsiteX10" fmla="*/ 51241 w 2549975"/>
                  <a:gd name="connsiteY10" fmla="*/ 979974 h 2602818"/>
                  <a:gd name="connsiteX0" fmla="*/ 51241 w 2549973"/>
                  <a:gd name="connsiteY0" fmla="*/ 979974 h 2602818"/>
                  <a:gd name="connsiteX1" fmla="*/ 900149 w 2549973"/>
                  <a:gd name="connsiteY1" fmla="*/ 858929 h 2602818"/>
                  <a:gd name="connsiteX2" fmla="*/ 1266553 w 2549973"/>
                  <a:gd name="connsiteY2" fmla="*/ 3299 h 2602818"/>
                  <a:gd name="connsiteX3" fmla="*/ 1632956 w 2549973"/>
                  <a:gd name="connsiteY3" fmla="*/ 858929 h 2602818"/>
                  <a:gd name="connsiteX4" fmla="*/ 2481864 w 2549973"/>
                  <a:gd name="connsiteY4" fmla="*/ 979974 h 2602818"/>
                  <a:gd name="connsiteX5" fmla="*/ 1859406 w 2549973"/>
                  <a:gd name="connsiteY5" fmla="*/ 1629827 h 2602818"/>
                  <a:gd name="connsiteX6" fmla="*/ 2017657 w 2549973"/>
                  <a:gd name="connsiteY6" fmla="*/ 2560267 h 2602818"/>
                  <a:gd name="connsiteX7" fmla="*/ 1266553 w 2549973"/>
                  <a:gd name="connsiteY7" fmla="*/ 2106268 h 2602818"/>
                  <a:gd name="connsiteX8" fmla="*/ 515448 w 2549973"/>
                  <a:gd name="connsiteY8" fmla="*/ 2560267 h 2602818"/>
                  <a:gd name="connsiteX9" fmla="*/ 673699 w 2549973"/>
                  <a:gd name="connsiteY9" fmla="*/ 1629827 h 2602818"/>
                  <a:gd name="connsiteX10" fmla="*/ 51241 w 2549973"/>
                  <a:gd name="connsiteY10" fmla="*/ 979974 h 2602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49973" h="2602818">
                    <a:moveTo>
                      <a:pt x="51241" y="979974"/>
                    </a:moveTo>
                    <a:lnTo>
                      <a:pt x="900149" y="858929"/>
                    </a:lnTo>
                    <a:cubicBezTo>
                      <a:pt x="1022284" y="573719"/>
                      <a:pt x="1058543" y="-50764"/>
                      <a:pt x="1266553" y="3299"/>
                    </a:cubicBezTo>
                    <a:cubicBezTo>
                      <a:pt x="1519078" y="142658"/>
                      <a:pt x="1510822" y="573719"/>
                      <a:pt x="1632956" y="858929"/>
                    </a:cubicBezTo>
                    <a:lnTo>
                      <a:pt x="2481864" y="979974"/>
                    </a:lnTo>
                    <a:cubicBezTo>
                      <a:pt x="2769312" y="1207681"/>
                      <a:pt x="2066892" y="1413209"/>
                      <a:pt x="1859406" y="1629827"/>
                    </a:cubicBezTo>
                    <a:cubicBezTo>
                      <a:pt x="1917907" y="1968729"/>
                      <a:pt x="2135283" y="2254835"/>
                      <a:pt x="2017657" y="2560267"/>
                    </a:cubicBezTo>
                    <a:cubicBezTo>
                      <a:pt x="1942997" y="2749011"/>
                      <a:pt x="1516921" y="2257601"/>
                      <a:pt x="1266553" y="2106268"/>
                    </a:cubicBezTo>
                    <a:cubicBezTo>
                      <a:pt x="1016185" y="2257601"/>
                      <a:pt x="761918" y="2580099"/>
                      <a:pt x="515448" y="2560267"/>
                    </a:cubicBezTo>
                    <a:cubicBezTo>
                      <a:pt x="205507" y="2484499"/>
                      <a:pt x="620949" y="1939974"/>
                      <a:pt x="673699" y="1629827"/>
                    </a:cubicBezTo>
                    <a:cubicBezTo>
                      <a:pt x="466213" y="1413209"/>
                      <a:pt x="-186057" y="1187400"/>
                      <a:pt x="51241" y="979974"/>
                    </a:cubicBezTo>
                    <a:close/>
                  </a:path>
                </a:pathLst>
              </a:custGeom>
              <a:solidFill>
                <a:srgbClr val="FFDE75"/>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endParaRPr lang="th-TH" sz="3733">
                  <a:solidFill>
                    <a:prstClr val="white"/>
                  </a:solidFill>
                  <a:latin typeface="Coiny" panose="02000903060500060000" pitchFamily="2" charset="0"/>
                  <a:cs typeface="FC Onigiri Outline"/>
                </a:endParaRPr>
              </a:p>
            </p:txBody>
          </p:sp>
          <p:sp>
            <p:nvSpPr>
              <p:cNvPr id="106" name="วงรี 105"/>
              <p:cNvSpPr/>
              <p:nvPr/>
            </p:nvSpPr>
            <p:spPr>
              <a:xfrm>
                <a:off x="5675574" y="2185448"/>
                <a:ext cx="90000" cy="9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endParaRPr lang="th-TH" sz="3733">
                  <a:solidFill>
                    <a:prstClr val="white"/>
                  </a:solidFill>
                  <a:latin typeface="Coiny" panose="02000903060500060000" pitchFamily="2" charset="0"/>
                  <a:cs typeface="FC Onigiri Outline"/>
                </a:endParaRPr>
              </a:p>
            </p:txBody>
          </p:sp>
          <p:sp>
            <p:nvSpPr>
              <p:cNvPr id="107" name="วงรี 106"/>
              <p:cNvSpPr/>
              <p:nvPr/>
            </p:nvSpPr>
            <p:spPr>
              <a:xfrm>
                <a:off x="5913484" y="2185448"/>
                <a:ext cx="90000" cy="9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endParaRPr lang="th-TH" sz="3733">
                  <a:solidFill>
                    <a:prstClr val="white"/>
                  </a:solidFill>
                  <a:latin typeface="Coiny" panose="02000903060500060000" pitchFamily="2" charset="0"/>
                  <a:cs typeface="FC Onigiri Outline"/>
                </a:endParaRPr>
              </a:p>
            </p:txBody>
          </p:sp>
          <p:sp>
            <p:nvSpPr>
              <p:cNvPr id="108" name="ส่วนโค้ง 107"/>
              <p:cNvSpPr/>
              <p:nvPr/>
            </p:nvSpPr>
            <p:spPr>
              <a:xfrm rot="8263937">
                <a:off x="5754896" y="2202259"/>
                <a:ext cx="179999" cy="179999"/>
              </a:xfrm>
              <a:prstGeom prst="arc">
                <a:avLst/>
              </a:prstGeom>
              <a:ln w="12700" cap="rnd">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1219140"/>
                <a:endParaRPr lang="th-TH" sz="3733">
                  <a:solidFill>
                    <a:prstClr val="black"/>
                  </a:solidFill>
                  <a:latin typeface="Coiny" panose="02000903060500060000" pitchFamily="2" charset="0"/>
                  <a:cs typeface="FC Onigiri Outline"/>
                </a:endParaRPr>
              </a:p>
            </p:txBody>
          </p:sp>
          <p:sp>
            <p:nvSpPr>
              <p:cNvPr id="109" name="วงรี 108"/>
              <p:cNvSpPr/>
              <p:nvPr/>
            </p:nvSpPr>
            <p:spPr>
              <a:xfrm>
                <a:off x="5591210" y="2292259"/>
                <a:ext cx="126552" cy="90000"/>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endParaRPr lang="th-TH" sz="3733">
                  <a:solidFill>
                    <a:prstClr val="white"/>
                  </a:solidFill>
                  <a:latin typeface="Coiny" panose="02000903060500060000" pitchFamily="2" charset="0"/>
                  <a:cs typeface="FC Onigiri Outline"/>
                </a:endParaRPr>
              </a:p>
            </p:txBody>
          </p:sp>
          <p:sp>
            <p:nvSpPr>
              <p:cNvPr id="110" name="วงรี 109"/>
              <p:cNvSpPr/>
              <p:nvPr/>
            </p:nvSpPr>
            <p:spPr>
              <a:xfrm>
                <a:off x="5972031" y="2300523"/>
                <a:ext cx="126552" cy="90000"/>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endParaRPr lang="th-TH" sz="3733">
                  <a:solidFill>
                    <a:prstClr val="white"/>
                  </a:solidFill>
                  <a:latin typeface="Coiny" panose="02000903060500060000" pitchFamily="2" charset="0"/>
                  <a:cs typeface="FC Onigiri Outline"/>
                </a:endParaRPr>
              </a:p>
            </p:txBody>
          </p:sp>
        </p:grpSp>
      </p:grpSp>
      <p:pic>
        <p:nvPicPr>
          <p:cNvPr id="62" name="รูปภาพ 6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1962">
            <a:off x="-18892" y="156942"/>
            <a:ext cx="1509456" cy="1214273"/>
          </a:xfrm>
          <a:prstGeom prst="rect">
            <a:avLst/>
          </a:prstGeom>
          <a:effectLst>
            <a:outerShdw blurRad="50800" dist="38100" dir="2700000" algn="tl" rotWithShape="0">
              <a:schemeClr val="accent4">
                <a:alpha val="40000"/>
              </a:schemeClr>
            </a:outerShdw>
          </a:effectLst>
        </p:spPr>
      </p:pic>
      <p:sp>
        <p:nvSpPr>
          <p:cNvPr id="134" name="วงรี 133"/>
          <p:cNvSpPr/>
          <p:nvPr/>
        </p:nvSpPr>
        <p:spPr>
          <a:xfrm>
            <a:off x="3815755" y="4797160"/>
            <a:ext cx="81600" cy="81600"/>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endParaRPr lang="th-TH" sz="3733">
              <a:solidFill>
                <a:prstClr val="white"/>
              </a:solidFill>
              <a:latin typeface="Coiny" panose="02000903060500060000" pitchFamily="2" charset="0"/>
              <a:cs typeface="FC Onigiri Outline"/>
            </a:endParaRPr>
          </a:p>
        </p:txBody>
      </p:sp>
      <p:sp>
        <p:nvSpPr>
          <p:cNvPr id="135" name="วงรี 134"/>
          <p:cNvSpPr/>
          <p:nvPr/>
        </p:nvSpPr>
        <p:spPr>
          <a:xfrm>
            <a:off x="3857275" y="4521251"/>
            <a:ext cx="81600" cy="81600"/>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endParaRPr lang="th-TH" sz="3733">
              <a:solidFill>
                <a:prstClr val="white"/>
              </a:solidFill>
              <a:latin typeface="Coiny" panose="02000903060500060000" pitchFamily="2" charset="0"/>
              <a:cs typeface="FC Onigiri Outline"/>
            </a:endParaRPr>
          </a:p>
        </p:txBody>
      </p:sp>
      <p:sp>
        <p:nvSpPr>
          <p:cNvPr id="136" name="วงรี 135"/>
          <p:cNvSpPr/>
          <p:nvPr/>
        </p:nvSpPr>
        <p:spPr>
          <a:xfrm>
            <a:off x="3757403" y="4360160"/>
            <a:ext cx="81600" cy="81600"/>
          </a:xfrm>
          <a:prstGeom prst="ellipse">
            <a:avLst/>
          </a:prstGeom>
          <a:solidFill>
            <a:srgbClr val="3898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endParaRPr lang="th-TH" sz="3733">
              <a:solidFill>
                <a:prstClr val="white"/>
              </a:solidFill>
              <a:latin typeface="Coiny" panose="02000903060500060000" pitchFamily="2" charset="0"/>
              <a:cs typeface="FC Onigiri Outline"/>
            </a:endParaRPr>
          </a:p>
        </p:txBody>
      </p:sp>
      <p:sp>
        <p:nvSpPr>
          <p:cNvPr id="137" name="วงรี 136"/>
          <p:cNvSpPr/>
          <p:nvPr/>
        </p:nvSpPr>
        <p:spPr>
          <a:xfrm>
            <a:off x="3774955" y="4670920"/>
            <a:ext cx="81600" cy="8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endParaRPr lang="th-TH" sz="3733">
              <a:solidFill>
                <a:prstClr val="white"/>
              </a:solidFill>
              <a:latin typeface="Coiny" panose="02000903060500060000" pitchFamily="2" charset="0"/>
              <a:cs typeface="FC Onigiri Outline"/>
            </a:endParaRPr>
          </a:p>
        </p:txBody>
      </p:sp>
      <p:pic>
        <p:nvPicPr>
          <p:cNvPr id="127" name="รูปภาพ 12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68729" y="256146"/>
            <a:ext cx="99184" cy="111348"/>
          </a:xfrm>
          <a:prstGeom prst="rect">
            <a:avLst/>
          </a:prstGeom>
        </p:spPr>
      </p:pic>
      <p:pic>
        <p:nvPicPr>
          <p:cNvPr id="128" name="รูปภาพ 12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017472">
            <a:off x="288143" y="403671"/>
            <a:ext cx="99184" cy="111348"/>
          </a:xfrm>
          <a:prstGeom prst="rect">
            <a:avLst/>
          </a:prstGeom>
        </p:spPr>
      </p:pic>
      <p:pic>
        <p:nvPicPr>
          <p:cNvPr id="129" name="รูปภาพ 12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8813826">
            <a:off x="242113" y="1424715"/>
            <a:ext cx="99184" cy="111348"/>
          </a:xfrm>
          <a:prstGeom prst="rect">
            <a:avLst/>
          </a:prstGeom>
        </p:spPr>
      </p:pic>
      <p:pic>
        <p:nvPicPr>
          <p:cNvPr id="48" name="Picture 4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8196" y="2222665"/>
            <a:ext cx="3046821" cy="2947315"/>
          </a:xfrm>
          <a:prstGeom prst="rect">
            <a:avLst/>
          </a:prstGeom>
        </p:spPr>
      </p:pic>
      <p:pic>
        <p:nvPicPr>
          <p:cNvPr id="20" name="Picture 19"/>
          <p:cNvPicPr>
            <a:picLocks noChangeAspect="1"/>
          </p:cNvPicPr>
          <p:nvPr/>
        </p:nvPicPr>
        <p:blipFill>
          <a:blip r:embed="rId6"/>
          <a:stretch>
            <a:fillRect/>
          </a:stretch>
        </p:blipFill>
        <p:spPr>
          <a:xfrm>
            <a:off x="3848830" y="99775"/>
            <a:ext cx="2225233" cy="1353429"/>
          </a:xfrm>
          <a:prstGeom prst="rect">
            <a:avLst/>
          </a:prstGeom>
        </p:spPr>
      </p:pic>
      <p:pic>
        <p:nvPicPr>
          <p:cNvPr id="22" name="Picture 21"/>
          <p:cNvPicPr>
            <a:picLocks noChangeAspect="1"/>
          </p:cNvPicPr>
          <p:nvPr/>
        </p:nvPicPr>
        <p:blipFill>
          <a:blip r:embed="rId7"/>
          <a:stretch>
            <a:fillRect/>
          </a:stretch>
        </p:blipFill>
        <p:spPr>
          <a:xfrm>
            <a:off x="5257698" y="4923716"/>
            <a:ext cx="4877223" cy="1591195"/>
          </a:xfrm>
          <a:prstGeom prst="rect">
            <a:avLst/>
          </a:prstGeom>
        </p:spPr>
      </p:pic>
      <p:pic>
        <p:nvPicPr>
          <p:cNvPr id="1026" name="Picture 2" descr="Kệ sách Clip nghệ thuật - Cuốn sách png tải về - Miễn phí trong suốt Liệu  png Tải về.">
            <a:extLst>
              <a:ext uri="{FF2B5EF4-FFF2-40B4-BE49-F238E27FC236}">
                <a16:creationId xmlns:a16="http://schemas.microsoft.com/office/drawing/2014/main" id="{3DFAB897-87A3-355B-C466-D5E2D9FA776C}"/>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1250" b="92813" l="10000" r="90000">
                        <a14:foregroundMark x1="30111" y1="6719" x2="48444" y2="8750"/>
                        <a14:foregroundMark x1="46333" y1="2813" x2="51444" y2="3594"/>
                        <a14:foregroundMark x1="49222" y1="1406" x2="49222" y2="2031"/>
                        <a14:foregroundMark x1="45222" y1="87969" x2="49333" y2="92813"/>
                        <a14:foregroundMark x1="45444" y1="89219" x2="46333" y2="91094"/>
                        <a14:foregroundMark x1="48667" y1="65313" x2="48667" y2="65313"/>
                      </a14:backgroundRemoval>
                    </a14:imgEffect>
                  </a14:imgLayer>
                </a14:imgProps>
              </a:ext>
              <a:ext uri="{28A0092B-C50C-407E-A947-70E740481C1C}">
                <a14:useLocalDpi xmlns:a14="http://schemas.microsoft.com/office/drawing/2010/main" val="0"/>
              </a:ext>
            </a:extLst>
          </a:blip>
          <a:srcRect/>
          <a:stretch>
            <a:fillRect/>
          </a:stretch>
        </p:blipFill>
        <p:spPr bwMode="auto">
          <a:xfrm>
            <a:off x="2408414" y="4533599"/>
            <a:ext cx="2849284" cy="202626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8AFA9230-4EAD-484E-B4CE-D05FC28B0D2B}"/>
              </a:ext>
            </a:extLst>
          </p:cNvPr>
          <p:cNvPicPr>
            <a:picLocks noChangeAspect="1"/>
          </p:cNvPicPr>
          <p:nvPr/>
        </p:nvPicPr>
        <p:blipFill>
          <a:blip r:embed="rId10"/>
          <a:stretch>
            <a:fillRect/>
          </a:stretch>
        </p:blipFill>
        <p:spPr>
          <a:xfrm>
            <a:off x="3413339" y="1411347"/>
            <a:ext cx="6657409" cy="3279932"/>
          </a:xfrm>
          <a:prstGeom prst="rect">
            <a:avLst/>
          </a:prstGeom>
        </p:spPr>
      </p:pic>
    </p:spTree>
    <p:extLst>
      <p:ext uri="{BB962C8B-B14F-4D97-AF65-F5344CB8AC3E}">
        <p14:creationId xmlns:p14="http://schemas.microsoft.com/office/powerpoint/2010/main" val="302231940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1000" fill="hold"/>
                                        <p:tgtEl>
                                          <p:spTgt spid="20"/>
                                        </p:tgtEl>
                                        <p:attrNameLst>
                                          <p:attrName>ppt_w</p:attrName>
                                        </p:attrNameLst>
                                      </p:cBhvr>
                                      <p:tavLst>
                                        <p:tav tm="0">
                                          <p:val>
                                            <p:fltVal val="0"/>
                                          </p:val>
                                        </p:tav>
                                        <p:tav tm="100000">
                                          <p:val>
                                            <p:strVal val="#ppt_w"/>
                                          </p:val>
                                        </p:tav>
                                      </p:tavLst>
                                    </p:anim>
                                    <p:anim calcmode="lin" valueType="num">
                                      <p:cBhvr>
                                        <p:cTn id="8" dur="1000" fill="hold"/>
                                        <p:tgtEl>
                                          <p:spTgt spid="20"/>
                                        </p:tgtEl>
                                        <p:attrNameLst>
                                          <p:attrName>ppt_h</p:attrName>
                                        </p:attrNameLst>
                                      </p:cBhvr>
                                      <p:tavLst>
                                        <p:tav tm="0">
                                          <p:val>
                                            <p:fltVal val="0"/>
                                          </p:val>
                                        </p:tav>
                                        <p:tav tm="100000">
                                          <p:val>
                                            <p:strVal val="#ppt_h"/>
                                          </p:val>
                                        </p:tav>
                                      </p:tavLst>
                                    </p:anim>
                                    <p:anim calcmode="lin" valueType="num">
                                      <p:cBhvr>
                                        <p:cTn id="9" dur="1000" fill="hold"/>
                                        <p:tgtEl>
                                          <p:spTgt spid="20"/>
                                        </p:tgtEl>
                                        <p:attrNameLst>
                                          <p:attrName>style.rotation</p:attrName>
                                        </p:attrNameLst>
                                      </p:cBhvr>
                                      <p:tavLst>
                                        <p:tav tm="0">
                                          <p:val>
                                            <p:fltVal val="90"/>
                                          </p:val>
                                        </p:tav>
                                        <p:tav tm="100000">
                                          <p:val>
                                            <p:fltVal val="0"/>
                                          </p:val>
                                        </p:tav>
                                      </p:tavLst>
                                    </p:anim>
                                    <p:animEffect transition="in" filter="fade">
                                      <p:cBhvr>
                                        <p:cTn id="10" dur="10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D3420E6-29AD-41DB-8E60-15AC8E4D3515}"/>
              </a:ext>
            </a:extLst>
          </p:cNvPr>
          <p:cNvPicPr>
            <a:picLocks noChangeAspect="1"/>
          </p:cNvPicPr>
          <p:nvPr/>
        </p:nvPicPr>
        <p:blipFill>
          <a:blip r:embed="rId2"/>
          <a:stretch>
            <a:fillRect/>
          </a:stretch>
        </p:blipFill>
        <p:spPr>
          <a:xfrm>
            <a:off x="8601075" y="1800225"/>
            <a:ext cx="3086100" cy="4248150"/>
          </a:xfrm>
          <a:prstGeom prst="rect">
            <a:avLst/>
          </a:prstGeom>
        </p:spPr>
      </p:pic>
      <p:sp>
        <p:nvSpPr>
          <p:cNvPr id="6" name="Nội dung">
            <a:extLst>
              <a:ext uri="{FF2B5EF4-FFF2-40B4-BE49-F238E27FC236}">
                <a16:creationId xmlns:a16="http://schemas.microsoft.com/office/drawing/2014/main" id="{28E6E08A-D1F5-41B3-B25E-CCE8F32B23A6}"/>
              </a:ext>
            </a:extLst>
          </p:cNvPr>
          <p:cNvSpPr txBox="1"/>
          <p:nvPr/>
        </p:nvSpPr>
        <p:spPr>
          <a:xfrm>
            <a:off x="2920096" y="392298"/>
            <a:ext cx="6595379" cy="646331"/>
          </a:xfrm>
          <a:prstGeom prst="rect">
            <a:avLst/>
          </a:prstGeom>
          <a:noFill/>
        </p:spPr>
        <p:txBody>
          <a:bodyPr wrap="square" rtlCol="0">
            <a:spAutoFit/>
          </a:bodyPr>
          <a:lstStyle/>
          <a:p>
            <a:pPr algn="ctr" defTabSz="914377">
              <a:defRPr/>
            </a:pP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Học</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nghề</a:t>
            </a:r>
            <a:endPar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Nội dung">
            <a:extLst>
              <a:ext uri="{FF2B5EF4-FFF2-40B4-BE49-F238E27FC236}">
                <a16:creationId xmlns:a16="http://schemas.microsoft.com/office/drawing/2014/main" id="{9EFCCAAD-9F5F-499B-BB9C-7EDA605800D7}"/>
              </a:ext>
            </a:extLst>
          </p:cNvPr>
          <p:cNvSpPr txBox="1"/>
          <p:nvPr/>
        </p:nvSpPr>
        <p:spPr>
          <a:xfrm>
            <a:off x="352942" y="1169776"/>
            <a:ext cx="8857733" cy="5017527"/>
          </a:xfrm>
          <a:prstGeom prst="rect">
            <a:avLst/>
          </a:prstGeom>
          <a:noFill/>
        </p:spPr>
        <p:txBody>
          <a:bodyPr wrap="square" rtlCol="0">
            <a:spAutoFit/>
          </a:bodyPr>
          <a:lstStyle/>
          <a:p>
            <a:pPr defTabSz="914377">
              <a:defRPr/>
            </a:pPr>
            <a:r>
              <a:rPr lang="en-US" sz="2667"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rPr>
              <a:t>   </a:t>
            </a:r>
            <a:r>
              <a:rPr lang="vi-VN" sz="2667"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rPr>
              <a:t>Hè năm ấy, Va-li-a theo bố mẹ đi xem xiếc. Em thích nhất tiết mục “Cô gái phi ngựa đánh đàn”. Va-li-a nghĩ: “Cô ấy thật xinh đẹp và dũng cảm!”. Và em mơ ước trở thành diễn viên phi ngựa.</a:t>
            </a:r>
            <a:endParaRPr lang="en-US" sz="2667"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endParaRPr>
          </a:p>
          <a:p>
            <a:pPr defTabSz="914377">
              <a:defRPr/>
            </a:pPr>
            <a:r>
              <a:rPr lang="en-US" sz="2667"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rPr>
              <a:t>   D</a:t>
            </a:r>
            <a:r>
              <a:rPr lang="vi-VN" sz="2667"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rPr>
              <a:t>ịp may đã đến. Rạp xiếc cần tuyển diễn viên, Va-li-a xin bố mẹ ghi tên học. Em gặp ông giám đốc và nói:</a:t>
            </a:r>
          </a:p>
          <a:p>
            <a:pPr defTabSz="914377">
              <a:defRPr/>
            </a:pPr>
            <a:r>
              <a:rPr lang="en-US" sz="2667"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rPr>
              <a:t>   </a:t>
            </a:r>
            <a:r>
              <a:rPr lang="vi-VN" sz="2667"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rPr>
              <a:t>- Xin bác nhận cháu vào học tiết mục “Phi ngựa đánh đàn”.</a:t>
            </a:r>
          </a:p>
          <a:p>
            <a:pPr defTabSz="914377">
              <a:defRPr/>
            </a:pPr>
            <a:r>
              <a:rPr lang="en-US" sz="2667"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rPr>
              <a:t>   </a:t>
            </a:r>
            <a:r>
              <a:rPr lang="vi-VN" sz="2667"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rPr>
              <a:t>- Được!</a:t>
            </a:r>
          </a:p>
          <a:p>
            <a:pPr defTabSz="914377">
              <a:defRPr/>
            </a:pPr>
            <a:r>
              <a:rPr lang="en-US" sz="2667"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rPr>
              <a:t>   </a:t>
            </a:r>
            <a:r>
              <a:rPr lang="vi-VN" sz="2667"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rPr>
              <a:t>Ông giám đốc nhìn em cười:</a:t>
            </a:r>
          </a:p>
          <a:p>
            <a:pPr defTabSz="914377">
              <a:defRPr/>
            </a:pPr>
            <a:r>
              <a:rPr lang="en-US" sz="2667"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rPr>
              <a:t>   </a:t>
            </a:r>
            <a:r>
              <a:rPr lang="vi-VN" sz="2667"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rPr>
              <a:t>- Thế cháu biết phi ngựa chưa?</a:t>
            </a:r>
          </a:p>
          <a:p>
            <a:pPr defTabSz="914377">
              <a:defRPr/>
            </a:pPr>
            <a:r>
              <a:rPr lang="en-US" sz="2667"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rPr>
              <a:t>   </a:t>
            </a:r>
            <a:r>
              <a:rPr lang="vi-VN" sz="2667"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rPr>
              <a:t>- Dạ, chưa. Nhưng cháu rất thích và sẽ học được ạ.</a:t>
            </a:r>
          </a:p>
          <a:p>
            <a:pPr defTabSz="914377">
              <a:defRPr/>
            </a:pPr>
            <a:r>
              <a:rPr lang="en-US" sz="2667"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rPr>
              <a:t>   </a:t>
            </a:r>
            <a:r>
              <a:rPr lang="vi-VN" sz="2667"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rPr>
              <a:t>- Tốt! Bây giờ, cháu cầm cái chổi kia theo bác.</a:t>
            </a:r>
          </a:p>
        </p:txBody>
      </p:sp>
    </p:spTree>
    <p:extLst>
      <p:ext uri="{BB962C8B-B14F-4D97-AF65-F5344CB8AC3E}">
        <p14:creationId xmlns:p14="http://schemas.microsoft.com/office/powerpoint/2010/main" val="17688830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4B629DF-A815-4D56-A6B5-71A6F597BB31}"/>
              </a:ext>
            </a:extLst>
          </p:cNvPr>
          <p:cNvPicPr>
            <a:picLocks noChangeAspect="1"/>
          </p:cNvPicPr>
          <p:nvPr/>
        </p:nvPicPr>
        <p:blipFill>
          <a:blip r:embed="rId2"/>
          <a:stretch>
            <a:fillRect/>
          </a:stretch>
        </p:blipFill>
        <p:spPr>
          <a:xfrm>
            <a:off x="6800849" y="3960824"/>
            <a:ext cx="5000625" cy="2554276"/>
          </a:xfrm>
          <a:prstGeom prst="rect">
            <a:avLst/>
          </a:prstGeom>
        </p:spPr>
      </p:pic>
      <p:sp>
        <p:nvSpPr>
          <p:cNvPr id="8" name="Nội dung">
            <a:extLst>
              <a:ext uri="{FF2B5EF4-FFF2-40B4-BE49-F238E27FC236}">
                <a16:creationId xmlns:a16="http://schemas.microsoft.com/office/drawing/2014/main" id="{7B7C2CD8-265D-452B-BF75-817F7F419E23}"/>
              </a:ext>
            </a:extLst>
          </p:cNvPr>
          <p:cNvSpPr txBox="1"/>
          <p:nvPr/>
        </p:nvSpPr>
        <p:spPr>
          <a:xfrm>
            <a:off x="2920096" y="392298"/>
            <a:ext cx="6595379" cy="646331"/>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Học</a:t>
            </a:r>
            <a:r>
              <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nghề</a:t>
            </a:r>
            <a:endPar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Nội dung">
            <a:extLst>
              <a:ext uri="{FF2B5EF4-FFF2-40B4-BE49-F238E27FC236}">
                <a16:creationId xmlns:a16="http://schemas.microsoft.com/office/drawing/2014/main" id="{6BC6716F-061D-4B45-BE53-D3AB99FEFEFC}"/>
              </a:ext>
            </a:extLst>
          </p:cNvPr>
          <p:cNvSpPr txBox="1"/>
          <p:nvPr/>
        </p:nvSpPr>
        <p:spPr>
          <a:xfrm>
            <a:off x="400567" y="903076"/>
            <a:ext cx="10981808" cy="4524315"/>
          </a:xfrm>
          <a:prstGeom prst="rect">
            <a:avLst/>
          </a:prstGeom>
          <a:noFill/>
        </p:spPr>
        <p:txBody>
          <a:bodyPr wrap="square" rtlCol="0">
            <a:spAutoFit/>
          </a:bodyPr>
          <a:lstStyle/>
          <a:p>
            <a:pPr lvl="0" algn="just" defTabSz="914377">
              <a:defRPr/>
            </a:pPr>
            <a:r>
              <a:rPr lang="en-US" sz="2400"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rPr>
              <a:t>   </a:t>
            </a:r>
            <a:r>
              <a:rPr lang="vi-VN" sz="2400"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rPr>
              <a:t>Va-li-a theo ông Giám đốc ra chuồng ngựa. Ông Giám đốc nói:</a:t>
            </a:r>
          </a:p>
          <a:p>
            <a:pPr lvl="0" algn="just" defTabSz="914377">
              <a:defRPr/>
            </a:pPr>
            <a:r>
              <a:rPr lang="en-US" sz="2400"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rPr>
              <a:t>   </a:t>
            </a:r>
            <a:r>
              <a:rPr lang="vi-VN" sz="2400"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rPr>
              <a:t>- Việc trước tiên của cháu là quét chuống ngựa và làm quen với con ngựa này, bạn biểu diễn của cháu đấy.</a:t>
            </a:r>
          </a:p>
          <a:p>
            <a:pPr lvl="0" algn="just" defTabSz="914377">
              <a:defRPr/>
            </a:pPr>
            <a:r>
              <a:rPr lang="en-US" sz="2400"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rPr>
              <a:t>   </a:t>
            </a:r>
            <a:r>
              <a:rPr lang="vi-VN" sz="2400"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rPr>
              <a:t>Va-li-a rất ngạc nhiên. Em suy nghĩ rồi cầm chổi quét phân và rác bẩn trên </a:t>
            </a:r>
            <a:r>
              <a:rPr lang="en-US" sz="2400" dirty="0" err="1">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rPr>
              <a:t>sàn</a:t>
            </a:r>
            <a:r>
              <a:rPr lang="vi-VN" sz="2400"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rPr>
              <a:t> chuồng ngựa.</a:t>
            </a:r>
          </a:p>
          <a:p>
            <a:pPr lvl="0" algn="just" defTabSz="914377">
              <a:defRPr/>
            </a:pPr>
            <a:r>
              <a:rPr lang="en-US" sz="2400"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rPr>
              <a:t>   </a:t>
            </a:r>
            <a:r>
              <a:rPr lang="vi-VN" sz="2400"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rPr>
              <a:t>Va-li-a đã giữ chuồng ngựa sạch sẽ và làm quen với chú ngựa trong suốt thời gian học.</a:t>
            </a:r>
          </a:p>
          <a:p>
            <a:pPr lvl="0" algn="just" defTabSz="914377">
              <a:defRPr/>
            </a:pPr>
            <a:r>
              <a:rPr lang="en-US" sz="2400"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rPr>
              <a:t>   </a:t>
            </a:r>
            <a:r>
              <a:rPr lang="vi-VN" sz="2400"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rPr>
              <a:t>Ông Giám đốc gật đầu và bảo Va-li-a:</a:t>
            </a:r>
          </a:p>
          <a:p>
            <a:pPr lvl="0" algn="just" defTabSz="914377">
              <a:defRPr/>
            </a:pPr>
            <a:r>
              <a:rPr lang="en-US" sz="2400"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rPr>
              <a:t>   </a:t>
            </a:r>
            <a:r>
              <a:rPr lang="vi-VN" sz="2400"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rPr>
              <a:t>- Công việc của diễn viên phi ngựa đánh đàn bắt đầu thế đấy, cháu ạ. Cái tháp cao nào cũng phải bắt đầu xây từ mặt đất lên….</a:t>
            </a:r>
          </a:p>
          <a:p>
            <a:pPr lvl="0" algn="just" defTabSz="914377">
              <a:defRPr/>
            </a:pPr>
            <a:r>
              <a:rPr lang="en-US" sz="2400"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rPr>
              <a:t>   </a:t>
            </a:r>
            <a:r>
              <a:rPr lang="vi-VN" sz="2400"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rPr>
              <a:t>Về sau, Va-li-a trở thành một diễn viên như em hằng mong ước.</a:t>
            </a:r>
          </a:p>
          <a:p>
            <a:pPr lvl="0" algn="r" defTabSz="914377">
              <a:defRPr/>
            </a:pPr>
            <a:r>
              <a:rPr lang="en-US" sz="2400"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rPr>
              <a:t>   </a:t>
            </a:r>
            <a:r>
              <a:rPr lang="vi-VN" sz="2400"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rPr>
              <a:t>(Theo Tiếng Việt 3, 1985)</a:t>
            </a:r>
          </a:p>
        </p:txBody>
      </p:sp>
    </p:spTree>
    <p:extLst>
      <p:ext uri="{BB962C8B-B14F-4D97-AF65-F5344CB8AC3E}">
        <p14:creationId xmlns:p14="http://schemas.microsoft.com/office/powerpoint/2010/main" val="31409483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6" name="กลุ่ม 45"/>
          <p:cNvGrpSpPr/>
          <p:nvPr/>
        </p:nvGrpSpPr>
        <p:grpSpPr>
          <a:xfrm>
            <a:off x="747127" y="2283890"/>
            <a:ext cx="2992501" cy="1657501"/>
            <a:chOff x="442007" y="1361178"/>
            <a:chExt cx="1825737" cy="2966516"/>
          </a:xfrm>
        </p:grpSpPr>
        <p:sp>
          <p:nvSpPr>
            <p:cNvPr id="78" name="สี่เหลี่ยมผืนผ้ามุมมน 77"/>
            <p:cNvSpPr/>
            <p:nvPr/>
          </p:nvSpPr>
          <p:spPr>
            <a:xfrm>
              <a:off x="493920" y="1458950"/>
              <a:ext cx="1773824" cy="2868744"/>
            </a:xfrm>
            <a:prstGeom prst="roundRect">
              <a:avLst/>
            </a:prstGeom>
            <a:pattFill prst="wdDnDiag">
              <a:fgClr>
                <a:srgbClr val="A8C7CC"/>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endParaRPr lang="th-TH" sz="3600" b="1">
                <a:solidFill>
                  <a:srgbClr val="7030A0"/>
                </a:solidFill>
                <a:latin typeface="Arial-Rounded" panose="020B0500000000000000" pitchFamily="34" charset="0"/>
                <a:ea typeface="Arial-Rounded" panose="020B0500000000000000" pitchFamily="34" charset="0"/>
                <a:cs typeface="FC Onigiri Outline"/>
              </a:endParaRPr>
            </a:p>
          </p:txBody>
        </p:sp>
        <p:sp>
          <p:nvSpPr>
            <p:cNvPr id="40" name="สี่เหลี่ยมผืนผ้ามุมมน 39"/>
            <p:cNvSpPr/>
            <p:nvPr/>
          </p:nvSpPr>
          <p:spPr>
            <a:xfrm>
              <a:off x="442007" y="1361178"/>
              <a:ext cx="1773824" cy="2868744"/>
            </a:xfrm>
            <a:prstGeom prst="roundRect">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r>
                <a:rPr lang="en-US" sz="3600" b="1"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Va</a:t>
              </a:r>
              <a:r>
                <a:rPr lang="en-US" sz="3600" b="1"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-li-a</a:t>
              </a:r>
            </a:p>
          </p:txBody>
        </p:sp>
      </p:grpSp>
      <p:grpSp>
        <p:nvGrpSpPr>
          <p:cNvPr id="48" name="กลุ่ม 47"/>
          <p:cNvGrpSpPr/>
          <p:nvPr/>
        </p:nvGrpSpPr>
        <p:grpSpPr>
          <a:xfrm>
            <a:off x="3234006" y="4140714"/>
            <a:ext cx="2907412" cy="1657501"/>
            <a:chOff x="2573909" y="1361178"/>
            <a:chExt cx="1819242" cy="2966516"/>
          </a:xfrm>
        </p:grpSpPr>
        <p:sp>
          <p:nvSpPr>
            <p:cNvPr id="81" name="สี่เหลี่ยมผืนผ้ามุมมน 80"/>
            <p:cNvSpPr/>
            <p:nvPr/>
          </p:nvSpPr>
          <p:spPr>
            <a:xfrm>
              <a:off x="2619327" y="1458950"/>
              <a:ext cx="1773824" cy="2868744"/>
            </a:xfrm>
            <a:prstGeom prst="roundRect">
              <a:avLst/>
            </a:prstGeom>
            <a:pattFill prst="wdDnDiag">
              <a:fgClr>
                <a:srgbClr val="B8B5C5"/>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endParaRPr lang="th-TH" sz="3600" b="1">
                <a:solidFill>
                  <a:srgbClr val="7030A0"/>
                </a:solidFill>
                <a:latin typeface="Arial-Rounded" panose="020B0500000000000000" pitchFamily="34" charset="0"/>
                <a:ea typeface="Arial-Rounded" panose="020B0500000000000000" pitchFamily="34" charset="0"/>
                <a:cs typeface="FC Onigiri Outline"/>
              </a:endParaRPr>
            </a:p>
          </p:txBody>
        </p:sp>
        <p:sp>
          <p:nvSpPr>
            <p:cNvPr id="72" name="สี่เหลี่ยมผืนผ้ามุมมน 71"/>
            <p:cNvSpPr/>
            <p:nvPr/>
          </p:nvSpPr>
          <p:spPr>
            <a:xfrm>
              <a:off x="2573909" y="1361178"/>
              <a:ext cx="1773824" cy="2868744"/>
            </a:xfrm>
            <a:prstGeom prst="roundRect">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r>
                <a:rPr lang="en-US" sz="3600" b="1"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rạp</a:t>
              </a:r>
              <a:r>
                <a:rPr lang="en-US" sz="3600" b="1"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xiếc</a:t>
              </a:r>
              <a:endParaRPr lang="en-US" sz="3600" b="1" dirty="0">
                <a:solidFill>
                  <a:srgbClr val="7030A0"/>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51" name="กลุ่ม 50"/>
          <p:cNvGrpSpPr/>
          <p:nvPr/>
        </p:nvGrpSpPr>
        <p:grpSpPr>
          <a:xfrm>
            <a:off x="6700726" y="4073625"/>
            <a:ext cx="3169295" cy="1657500"/>
            <a:chOff x="4705811" y="1361178"/>
            <a:chExt cx="1812747" cy="2966516"/>
          </a:xfrm>
        </p:grpSpPr>
        <p:sp>
          <p:nvSpPr>
            <p:cNvPr id="80" name="สี่เหลี่ยมผืนผ้ามุมมน 79"/>
            <p:cNvSpPr/>
            <p:nvPr/>
          </p:nvSpPr>
          <p:spPr>
            <a:xfrm>
              <a:off x="4744734" y="1458950"/>
              <a:ext cx="1773824" cy="2868744"/>
            </a:xfrm>
            <a:prstGeom prst="roundRect">
              <a:avLst/>
            </a:prstGeom>
            <a:pattFill prst="wdDnDiag">
              <a:fgClr>
                <a:srgbClr val="CBBCCA"/>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endParaRPr lang="th-TH" sz="3600" b="1">
                <a:solidFill>
                  <a:srgbClr val="7030A0"/>
                </a:solidFill>
                <a:latin typeface="Arial-Rounded" panose="020B0500000000000000" pitchFamily="34" charset="0"/>
                <a:ea typeface="Arial-Rounded" panose="020B0500000000000000" pitchFamily="34" charset="0"/>
                <a:cs typeface="FC Onigiri Outline"/>
              </a:endParaRPr>
            </a:p>
          </p:txBody>
        </p:sp>
        <p:sp>
          <p:nvSpPr>
            <p:cNvPr id="76" name="สี่เหลี่ยมผืนผ้ามุมมน 75"/>
            <p:cNvSpPr/>
            <p:nvPr/>
          </p:nvSpPr>
          <p:spPr>
            <a:xfrm>
              <a:off x="4705811" y="1361178"/>
              <a:ext cx="1773824" cy="2868744"/>
            </a:xfrm>
            <a:prstGeom prst="roundRect">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r>
                <a:rPr lang="en-US" sz="3600" b="1"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chuồng</a:t>
              </a:r>
              <a:r>
                <a:rPr lang="en-US" sz="3600" b="1"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ngựa</a:t>
              </a:r>
              <a:endParaRPr lang="en-US" sz="3600" b="1" dirty="0">
                <a:solidFill>
                  <a:srgbClr val="7030A0"/>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53" name="กลุ่ม 52"/>
          <p:cNvGrpSpPr/>
          <p:nvPr/>
        </p:nvGrpSpPr>
        <p:grpSpPr>
          <a:xfrm>
            <a:off x="8398934" y="2148799"/>
            <a:ext cx="2976724" cy="1657501"/>
            <a:chOff x="6837713" y="1361178"/>
            <a:chExt cx="1806251" cy="2972054"/>
          </a:xfrm>
        </p:grpSpPr>
        <p:sp>
          <p:nvSpPr>
            <p:cNvPr id="79" name="สี่เหลี่ยมผืนผ้ามุมมน 78"/>
            <p:cNvSpPr/>
            <p:nvPr/>
          </p:nvSpPr>
          <p:spPr>
            <a:xfrm>
              <a:off x="6870140" y="1464488"/>
              <a:ext cx="1773824" cy="2868744"/>
            </a:xfrm>
            <a:prstGeom prst="roundRect">
              <a:avLst/>
            </a:prstGeom>
            <a:pattFill prst="wdDnDiag">
              <a:fgClr>
                <a:srgbClr val="E8C6D2"/>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endParaRPr lang="th-TH" sz="3600" b="1">
                <a:solidFill>
                  <a:srgbClr val="7030A0"/>
                </a:solidFill>
                <a:latin typeface="Arial-Rounded" panose="020B0500000000000000" pitchFamily="34" charset="0"/>
                <a:ea typeface="Arial-Rounded" panose="020B0500000000000000" pitchFamily="34" charset="0"/>
                <a:cs typeface="FC Onigiri Outline"/>
              </a:endParaRPr>
            </a:p>
          </p:txBody>
        </p:sp>
        <p:sp>
          <p:nvSpPr>
            <p:cNvPr id="77" name="สี่เหลี่ยมผืนผ้ามุมมน 76"/>
            <p:cNvSpPr/>
            <p:nvPr/>
          </p:nvSpPr>
          <p:spPr>
            <a:xfrm>
              <a:off x="6837713" y="1361178"/>
              <a:ext cx="1773824" cy="2868744"/>
            </a:xfrm>
            <a:prstGeom prst="roundRect">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r>
                <a:rPr lang="en-US" sz="3600" b="1"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sạch</a:t>
              </a:r>
              <a:r>
                <a:rPr lang="en-US" sz="3600" b="1"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sẽ</a:t>
              </a:r>
              <a:endParaRPr lang="en-US" sz="3600" b="1" dirty="0">
                <a:solidFill>
                  <a:srgbClr val="7030A0"/>
                </a:solidFill>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44" name="รูปภาพ 4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8705225">
            <a:off x="2685605" y="-136280"/>
            <a:ext cx="765591" cy="993639"/>
          </a:xfrm>
          <a:prstGeom prst="rect">
            <a:avLst/>
          </a:prstGeom>
        </p:spPr>
      </p:pic>
      <p:pic>
        <p:nvPicPr>
          <p:cNvPr id="2" name="รูปภาพ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70020" y="744190"/>
            <a:ext cx="1064680" cy="1105317"/>
          </a:xfrm>
          <a:prstGeom prst="rect">
            <a:avLst/>
          </a:prstGeom>
        </p:spPr>
      </p:pic>
      <p:pic>
        <p:nvPicPr>
          <p:cNvPr id="3" name="Picture 2"/>
          <p:cNvPicPr>
            <a:picLocks noChangeAspect="1"/>
          </p:cNvPicPr>
          <p:nvPr/>
        </p:nvPicPr>
        <p:blipFill>
          <a:blip r:embed="rId4"/>
          <a:stretch>
            <a:fillRect/>
          </a:stretch>
        </p:blipFill>
        <p:spPr>
          <a:xfrm>
            <a:off x="2413286" y="765315"/>
            <a:ext cx="7834039" cy="1249788"/>
          </a:xfrm>
          <a:prstGeom prst="rect">
            <a:avLst/>
          </a:prstGeom>
        </p:spPr>
      </p:pic>
    </p:spTree>
    <p:extLst>
      <p:ext uri="{BB962C8B-B14F-4D97-AF65-F5344CB8AC3E}">
        <p14:creationId xmlns:p14="http://schemas.microsoft.com/office/powerpoint/2010/main" val="29411959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nodeType="clickEffect">
                                  <p:stCondLst>
                                    <p:cond delay="0"/>
                                  </p:stCondLst>
                                  <p:childTnLst>
                                    <p:set>
                                      <p:cBhvr>
                                        <p:cTn id="11" dur="1" fill="hold">
                                          <p:stCondLst>
                                            <p:cond delay="0"/>
                                          </p:stCondLst>
                                        </p:cTn>
                                        <p:tgtEl>
                                          <p:spTgt spid="46"/>
                                        </p:tgtEl>
                                        <p:attrNameLst>
                                          <p:attrName>style.visibility</p:attrName>
                                        </p:attrNameLst>
                                      </p:cBhvr>
                                      <p:to>
                                        <p:strVal val="visible"/>
                                      </p:to>
                                    </p:set>
                                    <p:animEffect transition="in" filter="fade">
                                      <p:cBhvr>
                                        <p:cTn id="12" dur="1000"/>
                                        <p:tgtEl>
                                          <p:spTgt spid="46"/>
                                        </p:tgtEl>
                                      </p:cBhvr>
                                    </p:animEffect>
                                    <p:anim calcmode="lin" valueType="num">
                                      <p:cBhvr>
                                        <p:cTn id="13" dur="1000" fill="hold"/>
                                        <p:tgtEl>
                                          <p:spTgt spid="46"/>
                                        </p:tgtEl>
                                        <p:attrNameLst>
                                          <p:attrName>ppt_x</p:attrName>
                                        </p:attrNameLst>
                                      </p:cBhvr>
                                      <p:tavLst>
                                        <p:tav tm="0">
                                          <p:val>
                                            <p:strVal val="#ppt_x"/>
                                          </p:val>
                                        </p:tav>
                                        <p:tav tm="100000">
                                          <p:val>
                                            <p:strVal val="#ppt_x"/>
                                          </p:val>
                                        </p:tav>
                                      </p:tavLst>
                                    </p:anim>
                                    <p:anim calcmode="lin" valueType="num">
                                      <p:cBhvr>
                                        <p:cTn id="14" dur="1000" fill="hold"/>
                                        <p:tgtEl>
                                          <p:spTgt spid="4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nodeType="clickEffect">
                                  <p:stCondLst>
                                    <p:cond delay="0"/>
                                  </p:stCondLst>
                                  <p:childTnLst>
                                    <p:set>
                                      <p:cBhvr>
                                        <p:cTn id="18" dur="1" fill="hold">
                                          <p:stCondLst>
                                            <p:cond delay="0"/>
                                          </p:stCondLst>
                                        </p:cTn>
                                        <p:tgtEl>
                                          <p:spTgt spid="48"/>
                                        </p:tgtEl>
                                        <p:attrNameLst>
                                          <p:attrName>style.visibility</p:attrName>
                                        </p:attrNameLst>
                                      </p:cBhvr>
                                      <p:to>
                                        <p:strVal val="visible"/>
                                      </p:to>
                                    </p:set>
                                    <p:animEffect transition="in" filter="fade">
                                      <p:cBhvr>
                                        <p:cTn id="19" dur="1000"/>
                                        <p:tgtEl>
                                          <p:spTgt spid="48"/>
                                        </p:tgtEl>
                                      </p:cBhvr>
                                    </p:animEffect>
                                    <p:anim calcmode="lin" valueType="num">
                                      <p:cBhvr>
                                        <p:cTn id="20" dur="1000" fill="hold"/>
                                        <p:tgtEl>
                                          <p:spTgt spid="48"/>
                                        </p:tgtEl>
                                        <p:attrNameLst>
                                          <p:attrName>ppt_x</p:attrName>
                                        </p:attrNameLst>
                                      </p:cBhvr>
                                      <p:tavLst>
                                        <p:tav tm="0">
                                          <p:val>
                                            <p:strVal val="#ppt_x"/>
                                          </p:val>
                                        </p:tav>
                                        <p:tav tm="100000">
                                          <p:val>
                                            <p:strVal val="#ppt_x"/>
                                          </p:val>
                                        </p:tav>
                                      </p:tavLst>
                                    </p:anim>
                                    <p:anim calcmode="lin" valueType="num">
                                      <p:cBhvr>
                                        <p:cTn id="21" dur="1000" fill="hold"/>
                                        <p:tgtEl>
                                          <p:spTgt spid="48"/>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7" presetClass="entr" presetSubtype="0" fill="hold" nodeType="clickEffect">
                                  <p:stCondLst>
                                    <p:cond delay="0"/>
                                  </p:stCondLst>
                                  <p:childTnLst>
                                    <p:set>
                                      <p:cBhvr>
                                        <p:cTn id="25" dur="1" fill="hold">
                                          <p:stCondLst>
                                            <p:cond delay="0"/>
                                          </p:stCondLst>
                                        </p:cTn>
                                        <p:tgtEl>
                                          <p:spTgt spid="51"/>
                                        </p:tgtEl>
                                        <p:attrNameLst>
                                          <p:attrName>style.visibility</p:attrName>
                                        </p:attrNameLst>
                                      </p:cBhvr>
                                      <p:to>
                                        <p:strVal val="visible"/>
                                      </p:to>
                                    </p:set>
                                    <p:animEffect transition="in" filter="fade">
                                      <p:cBhvr>
                                        <p:cTn id="26" dur="1000"/>
                                        <p:tgtEl>
                                          <p:spTgt spid="51"/>
                                        </p:tgtEl>
                                      </p:cBhvr>
                                    </p:animEffect>
                                    <p:anim calcmode="lin" valueType="num">
                                      <p:cBhvr>
                                        <p:cTn id="27" dur="1000" fill="hold"/>
                                        <p:tgtEl>
                                          <p:spTgt spid="51"/>
                                        </p:tgtEl>
                                        <p:attrNameLst>
                                          <p:attrName>ppt_x</p:attrName>
                                        </p:attrNameLst>
                                      </p:cBhvr>
                                      <p:tavLst>
                                        <p:tav tm="0">
                                          <p:val>
                                            <p:strVal val="#ppt_x"/>
                                          </p:val>
                                        </p:tav>
                                        <p:tav tm="100000">
                                          <p:val>
                                            <p:strVal val="#ppt_x"/>
                                          </p:val>
                                        </p:tav>
                                      </p:tavLst>
                                    </p:anim>
                                    <p:anim calcmode="lin" valueType="num">
                                      <p:cBhvr>
                                        <p:cTn id="28" dur="1000" fill="hold"/>
                                        <p:tgtEl>
                                          <p:spTgt spid="51"/>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7" presetClass="entr" presetSubtype="0" fill="hold" nodeType="clickEffect">
                                  <p:stCondLst>
                                    <p:cond delay="0"/>
                                  </p:stCondLst>
                                  <p:childTnLst>
                                    <p:set>
                                      <p:cBhvr>
                                        <p:cTn id="32" dur="1" fill="hold">
                                          <p:stCondLst>
                                            <p:cond delay="0"/>
                                          </p:stCondLst>
                                        </p:cTn>
                                        <p:tgtEl>
                                          <p:spTgt spid="53"/>
                                        </p:tgtEl>
                                        <p:attrNameLst>
                                          <p:attrName>style.visibility</p:attrName>
                                        </p:attrNameLst>
                                      </p:cBhvr>
                                      <p:to>
                                        <p:strVal val="visible"/>
                                      </p:to>
                                    </p:set>
                                    <p:animEffect transition="in" filter="fade">
                                      <p:cBhvr>
                                        <p:cTn id="33" dur="1000"/>
                                        <p:tgtEl>
                                          <p:spTgt spid="53"/>
                                        </p:tgtEl>
                                      </p:cBhvr>
                                    </p:animEffect>
                                    <p:anim calcmode="lin" valueType="num">
                                      <p:cBhvr>
                                        <p:cTn id="34" dur="1000" fill="hold"/>
                                        <p:tgtEl>
                                          <p:spTgt spid="53"/>
                                        </p:tgtEl>
                                        <p:attrNameLst>
                                          <p:attrName>ppt_x</p:attrName>
                                        </p:attrNameLst>
                                      </p:cBhvr>
                                      <p:tavLst>
                                        <p:tav tm="0">
                                          <p:val>
                                            <p:strVal val="#ppt_x"/>
                                          </p:val>
                                        </p:tav>
                                        <p:tav tm="100000">
                                          <p:val>
                                            <p:strVal val="#ppt_x"/>
                                          </p:val>
                                        </p:tav>
                                      </p:tavLst>
                                    </p:anim>
                                    <p:anim calcmode="lin" valueType="num">
                                      <p:cBhvr>
                                        <p:cTn id="35" dur="1000" fill="hold"/>
                                        <p:tgtEl>
                                          <p:spTgt spid="5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กลุ่ม 1"/>
          <p:cNvGrpSpPr/>
          <p:nvPr/>
        </p:nvGrpSpPr>
        <p:grpSpPr>
          <a:xfrm>
            <a:off x="9859752" y="-1319217"/>
            <a:ext cx="4005304" cy="3066631"/>
            <a:chOff x="7394814" y="-989414"/>
            <a:chExt cx="3003978" cy="2299973"/>
          </a:xfrm>
        </p:grpSpPr>
        <p:sp>
          <p:nvSpPr>
            <p:cNvPr id="87" name="เมฆ 86"/>
            <p:cNvSpPr/>
            <p:nvPr/>
          </p:nvSpPr>
          <p:spPr>
            <a:xfrm rot="1140269" flipH="1">
              <a:off x="7394814" y="-989414"/>
              <a:ext cx="3003978" cy="2175586"/>
            </a:xfrm>
            <a:prstGeom prst="cloud">
              <a:avLst/>
            </a:prstGeom>
            <a:solidFill>
              <a:schemeClr val="accent4">
                <a:lumMod val="60000"/>
                <a:lumOff val="40000"/>
              </a:schemeClr>
            </a:solidFill>
            <a:ln>
              <a:noFill/>
            </a:ln>
            <a:effectLst>
              <a:outerShdw blurRad="50800" dist="38100" dir="8100000" algn="t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endParaRPr lang="th-TH" sz="3733">
                <a:solidFill>
                  <a:prstClr val="white"/>
                </a:solidFill>
                <a:latin typeface="Arial-Rounded" panose="020B0500000000000000" pitchFamily="34" charset="0"/>
                <a:ea typeface="Arial-Rounded" panose="020B0500000000000000" pitchFamily="34" charset="0"/>
                <a:cs typeface="FC Onigiri Outline"/>
              </a:endParaRPr>
            </a:p>
          </p:txBody>
        </p:sp>
        <p:pic>
          <p:nvPicPr>
            <p:cNvPr id="88" name="รูปภาพ 8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0814334" flipH="1">
              <a:off x="7753789" y="133389"/>
              <a:ext cx="1171456" cy="1177170"/>
            </a:xfrm>
            <a:prstGeom prst="rect">
              <a:avLst/>
            </a:prstGeom>
            <a:effectLst>
              <a:outerShdw blurRad="50800" dist="38100" algn="l" rotWithShape="0">
                <a:schemeClr val="accent4">
                  <a:alpha val="40000"/>
                </a:schemeClr>
              </a:outerShdw>
            </a:effectLst>
          </p:spPr>
        </p:pic>
        <p:pic>
          <p:nvPicPr>
            <p:cNvPr id="89" name="รูปภาพ 8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74933" y="84415"/>
              <a:ext cx="380089" cy="404611"/>
            </a:xfrm>
            <a:prstGeom prst="rect">
              <a:avLst/>
            </a:prstGeom>
          </p:spPr>
        </p:pic>
        <p:pic>
          <p:nvPicPr>
            <p:cNvPr id="95" name="รูปภาพ 9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14072" y="27653"/>
              <a:ext cx="250890" cy="269338"/>
            </a:xfrm>
            <a:prstGeom prst="rect">
              <a:avLst/>
            </a:prstGeom>
          </p:spPr>
        </p:pic>
      </p:grpSp>
      <p:sp>
        <p:nvSpPr>
          <p:cNvPr id="106" name="Round Diagonal Corner Rectangle 105"/>
          <p:cNvSpPr/>
          <p:nvPr/>
        </p:nvSpPr>
        <p:spPr>
          <a:xfrm>
            <a:off x="1481566" y="1539714"/>
            <a:ext cx="9848485" cy="1940957"/>
          </a:xfrm>
          <a:prstGeom prst="round2DiagRect">
            <a:avLst/>
          </a:prstGeom>
          <a:solidFill>
            <a:srgbClr val="CBBCCA"/>
          </a:solidFill>
        </p:spPr>
        <p:txBody>
          <a:bodyPr wrap="square">
            <a:spAutoFit/>
          </a:bodyPr>
          <a:lstStyle/>
          <a:p>
            <a:pPr algn="just" defTabSz="914377"/>
            <a:r>
              <a:rPr lang="vi-VN"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Việc trước tiên của cháu là quét chuồng ngựa</a:t>
            </a:r>
            <a:r>
              <a:rPr lang="vi-VN"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và làm quen với con ngựa này,</a:t>
            </a:r>
            <a:r>
              <a:rPr lang="vi-VN"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bạn biểu diễn của cháu đấy.</a:t>
            </a:r>
            <a:r>
              <a:rPr lang="vi-VN"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endPar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 name="Picture 2"/>
          <p:cNvPicPr>
            <a:picLocks noChangeAspect="1"/>
          </p:cNvPicPr>
          <p:nvPr/>
        </p:nvPicPr>
        <p:blipFill>
          <a:blip r:embed="rId5"/>
          <a:stretch>
            <a:fillRect/>
          </a:stretch>
        </p:blipFill>
        <p:spPr>
          <a:xfrm>
            <a:off x="1964345" y="-442344"/>
            <a:ext cx="8407113" cy="2658087"/>
          </a:xfrm>
          <a:prstGeom prst="rect">
            <a:avLst/>
          </a:prstGeom>
        </p:spPr>
      </p:pic>
      <p:sp>
        <p:nvSpPr>
          <p:cNvPr id="42" name="Round Diagonal Corner Rectangle 105">
            <a:extLst>
              <a:ext uri="{FF2B5EF4-FFF2-40B4-BE49-F238E27FC236}">
                <a16:creationId xmlns:a16="http://schemas.microsoft.com/office/drawing/2014/main" id="{1DE7D8BB-8637-4737-93C3-CB14DC2BA0B9}"/>
              </a:ext>
            </a:extLst>
          </p:cNvPr>
          <p:cNvSpPr/>
          <p:nvPr/>
        </p:nvSpPr>
        <p:spPr>
          <a:xfrm>
            <a:off x="1421931" y="3795897"/>
            <a:ext cx="9848485" cy="1328023"/>
          </a:xfrm>
          <a:prstGeom prst="round2DiagRect">
            <a:avLst/>
          </a:prstGeom>
          <a:solidFill>
            <a:srgbClr val="CBBCCA"/>
          </a:solidFill>
        </p:spPr>
        <p:txBody>
          <a:bodyPr wrap="square">
            <a:spAutoFit/>
          </a:bodyPr>
          <a:lstStyle/>
          <a:p>
            <a:pPr algn="just" defTabSz="914377"/>
            <a:r>
              <a:rPr lang="vi-VN"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Em suy nghĩ</a:t>
            </a:r>
            <a:r>
              <a:rPr lang="vi-VN"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rồi cầm chổi quét phân</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và rác bẩn trên sàn chuồng ngựa</a:t>
            </a:r>
            <a:r>
              <a:rPr lang="vi-VN"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endPar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5349965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6"/>
                                        </p:tgtEl>
                                        <p:attrNameLst>
                                          <p:attrName>style.visibility</p:attrName>
                                        </p:attrNameLst>
                                      </p:cBhvr>
                                      <p:to>
                                        <p:strVal val="visible"/>
                                      </p:to>
                                    </p:set>
                                    <p:animEffect transition="in" filter="barn(inVertical)">
                                      <p:cBhvr>
                                        <p:cTn id="12" dur="500"/>
                                        <p:tgtEl>
                                          <p:spTgt spid="10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2"/>
                                        </p:tgtEl>
                                        <p:attrNameLst>
                                          <p:attrName>style.visibility</p:attrName>
                                        </p:attrNameLst>
                                      </p:cBhvr>
                                      <p:to>
                                        <p:strVal val="visible"/>
                                      </p:to>
                                    </p:set>
                                    <p:animEffect transition="in" filter="barn(inVertical)">
                                      <p:cBhvr>
                                        <p:cTn id="17"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 grpId="0" animBg="1"/>
      <p:bldP spid="4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D3420E6-29AD-41DB-8E60-15AC8E4D3515}"/>
              </a:ext>
            </a:extLst>
          </p:cNvPr>
          <p:cNvPicPr>
            <a:picLocks noChangeAspect="1"/>
          </p:cNvPicPr>
          <p:nvPr/>
        </p:nvPicPr>
        <p:blipFill>
          <a:blip r:embed="rId2"/>
          <a:stretch>
            <a:fillRect/>
          </a:stretch>
        </p:blipFill>
        <p:spPr>
          <a:xfrm>
            <a:off x="8601075" y="1800225"/>
            <a:ext cx="3086100" cy="4248150"/>
          </a:xfrm>
          <a:prstGeom prst="rect">
            <a:avLst/>
          </a:prstGeom>
        </p:spPr>
      </p:pic>
      <p:sp>
        <p:nvSpPr>
          <p:cNvPr id="6" name="Nội dung">
            <a:extLst>
              <a:ext uri="{FF2B5EF4-FFF2-40B4-BE49-F238E27FC236}">
                <a16:creationId xmlns:a16="http://schemas.microsoft.com/office/drawing/2014/main" id="{28E6E08A-D1F5-41B3-B25E-CCE8F32B23A6}"/>
              </a:ext>
            </a:extLst>
          </p:cNvPr>
          <p:cNvSpPr txBox="1"/>
          <p:nvPr/>
        </p:nvSpPr>
        <p:spPr>
          <a:xfrm>
            <a:off x="2920096" y="392298"/>
            <a:ext cx="6595379" cy="646331"/>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Học</a:t>
            </a:r>
            <a:r>
              <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nghề</a:t>
            </a:r>
            <a:endPar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Nội dung">
            <a:extLst>
              <a:ext uri="{FF2B5EF4-FFF2-40B4-BE49-F238E27FC236}">
                <a16:creationId xmlns:a16="http://schemas.microsoft.com/office/drawing/2014/main" id="{9EFCCAAD-9F5F-499B-BB9C-7EDA605800D7}"/>
              </a:ext>
            </a:extLst>
          </p:cNvPr>
          <p:cNvSpPr txBox="1"/>
          <p:nvPr/>
        </p:nvSpPr>
        <p:spPr>
          <a:xfrm>
            <a:off x="352942" y="1169776"/>
            <a:ext cx="8648183" cy="5427961"/>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2667" b="0"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667" b="0"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Hè năm ấy, Va-li-a theo bố mẹ đi xem xiếc. Em thích nhất tiết mục “Cô gái phi ngựa đánh đàn”. Va-li-a nghĩ: “Cô ấy thật xinh đẹp và dũng cảm!”. Và em mơ ước trở thành diễn viên phi ngựa.</a:t>
            </a:r>
            <a:endParaRPr kumimoji="0" lang="en-US" sz="2667" b="0"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2667" b="0"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D</a:t>
            </a:r>
            <a:r>
              <a:rPr kumimoji="0" lang="vi-VN" sz="2667" b="0"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ịp may đã đến. Rạp xiếc cần tuyển diễn viên, Va-li-a xin bố mẹ ghi tên học.</a:t>
            </a:r>
            <a:r>
              <a:rPr kumimoji="0" lang="en-US" sz="2667" b="0"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667" b="0"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Em gặp ông giám đốc và nói:</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2667" b="0"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667" b="0"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Xin bác nhận cháu vào học tiết mục “Phi ngựa đánh đàn”.</a:t>
            </a:r>
          </a:p>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sz="2667" b="0"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667" b="0"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Được!</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2667" b="0"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667" b="0"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Ông giám đốc nhìn em cười:</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2667" b="0"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667" b="0"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Thế cháu biết phi ngựa chưa?</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2667" b="0"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667" b="0"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Dạ, chưa. Nhưng cháu rất thích và sẽ học được ạ.</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2667" b="0"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667" b="0"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Tốt! Bây giờ, cháu cầm cái chổi kia theo bác.</a:t>
            </a:r>
          </a:p>
        </p:txBody>
      </p:sp>
      <p:sp>
        <p:nvSpPr>
          <p:cNvPr id="8" name="Rectangle: Rounded Corners 7">
            <a:extLst>
              <a:ext uri="{FF2B5EF4-FFF2-40B4-BE49-F238E27FC236}">
                <a16:creationId xmlns:a16="http://schemas.microsoft.com/office/drawing/2014/main" id="{5BC0FA2F-C37F-4F61-8E08-A98D70D6D8BB}"/>
              </a:ext>
            </a:extLst>
          </p:cNvPr>
          <p:cNvSpPr/>
          <p:nvPr/>
        </p:nvSpPr>
        <p:spPr>
          <a:xfrm>
            <a:off x="87560" y="171450"/>
            <a:ext cx="4179640" cy="844722"/>
          </a:xfrm>
          <a:custGeom>
            <a:avLst/>
            <a:gdLst>
              <a:gd name="connsiteX0" fmla="*/ 0 w 4179640"/>
              <a:gd name="connsiteY0" fmla="*/ 422361 h 844722"/>
              <a:gd name="connsiteX1" fmla="*/ 422361 w 4179640"/>
              <a:gd name="connsiteY1" fmla="*/ 0 h 844722"/>
              <a:gd name="connsiteX2" fmla="*/ 1022646 w 4179640"/>
              <a:gd name="connsiteY2" fmla="*/ 0 h 844722"/>
              <a:gd name="connsiteX3" fmla="*/ 1656281 w 4179640"/>
              <a:gd name="connsiteY3" fmla="*/ 0 h 844722"/>
              <a:gd name="connsiteX4" fmla="*/ 2256566 w 4179640"/>
              <a:gd name="connsiteY4" fmla="*/ 0 h 844722"/>
              <a:gd name="connsiteX5" fmla="*/ 2990248 w 4179640"/>
              <a:gd name="connsiteY5" fmla="*/ 0 h 844722"/>
              <a:gd name="connsiteX6" fmla="*/ 3757279 w 4179640"/>
              <a:gd name="connsiteY6" fmla="*/ 0 h 844722"/>
              <a:gd name="connsiteX7" fmla="*/ 4179640 w 4179640"/>
              <a:gd name="connsiteY7" fmla="*/ 422361 h 844722"/>
              <a:gd name="connsiteX8" fmla="*/ 4179640 w 4179640"/>
              <a:gd name="connsiteY8" fmla="*/ 422361 h 844722"/>
              <a:gd name="connsiteX9" fmla="*/ 3757279 w 4179640"/>
              <a:gd name="connsiteY9" fmla="*/ 844722 h 844722"/>
              <a:gd name="connsiteX10" fmla="*/ 3156994 w 4179640"/>
              <a:gd name="connsiteY10" fmla="*/ 844722 h 844722"/>
              <a:gd name="connsiteX11" fmla="*/ 2523359 w 4179640"/>
              <a:gd name="connsiteY11" fmla="*/ 844722 h 844722"/>
              <a:gd name="connsiteX12" fmla="*/ 1923074 w 4179640"/>
              <a:gd name="connsiteY12" fmla="*/ 844722 h 844722"/>
              <a:gd name="connsiteX13" fmla="*/ 1356138 w 4179640"/>
              <a:gd name="connsiteY13" fmla="*/ 844722 h 844722"/>
              <a:gd name="connsiteX14" fmla="*/ 422361 w 4179640"/>
              <a:gd name="connsiteY14" fmla="*/ 844722 h 844722"/>
              <a:gd name="connsiteX15" fmla="*/ 0 w 4179640"/>
              <a:gd name="connsiteY15" fmla="*/ 422361 h 844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179640" h="844722" fill="none" extrusionOk="0">
                <a:moveTo>
                  <a:pt x="0" y="422361"/>
                </a:moveTo>
                <a:cubicBezTo>
                  <a:pt x="19374" y="195242"/>
                  <a:pt x="164294" y="5773"/>
                  <a:pt x="422361" y="0"/>
                </a:cubicBezTo>
                <a:cubicBezTo>
                  <a:pt x="664268" y="-6341"/>
                  <a:pt x="806242" y="20995"/>
                  <a:pt x="1022646" y="0"/>
                </a:cubicBezTo>
                <a:cubicBezTo>
                  <a:pt x="1239050" y="-20995"/>
                  <a:pt x="1450845" y="14209"/>
                  <a:pt x="1656281" y="0"/>
                </a:cubicBezTo>
                <a:cubicBezTo>
                  <a:pt x="1861717" y="-14209"/>
                  <a:pt x="2049570" y="-8461"/>
                  <a:pt x="2256566" y="0"/>
                </a:cubicBezTo>
                <a:cubicBezTo>
                  <a:pt x="2463563" y="8461"/>
                  <a:pt x="2793982" y="-253"/>
                  <a:pt x="2990248" y="0"/>
                </a:cubicBezTo>
                <a:cubicBezTo>
                  <a:pt x="3186514" y="253"/>
                  <a:pt x="3499865" y="-3612"/>
                  <a:pt x="3757279" y="0"/>
                </a:cubicBezTo>
                <a:cubicBezTo>
                  <a:pt x="3965103" y="-7726"/>
                  <a:pt x="4156942" y="203999"/>
                  <a:pt x="4179640" y="422361"/>
                </a:cubicBezTo>
                <a:lnTo>
                  <a:pt x="4179640" y="422361"/>
                </a:lnTo>
                <a:cubicBezTo>
                  <a:pt x="4164562" y="689729"/>
                  <a:pt x="3983553" y="898545"/>
                  <a:pt x="3757279" y="844722"/>
                </a:cubicBezTo>
                <a:cubicBezTo>
                  <a:pt x="3629405" y="826245"/>
                  <a:pt x="3398240" y="827749"/>
                  <a:pt x="3156994" y="844722"/>
                </a:cubicBezTo>
                <a:cubicBezTo>
                  <a:pt x="2915749" y="861695"/>
                  <a:pt x="2655941" y="864710"/>
                  <a:pt x="2523359" y="844722"/>
                </a:cubicBezTo>
                <a:cubicBezTo>
                  <a:pt x="2390778" y="824734"/>
                  <a:pt x="2221109" y="818828"/>
                  <a:pt x="1923074" y="844722"/>
                </a:cubicBezTo>
                <a:cubicBezTo>
                  <a:pt x="1625039" y="870616"/>
                  <a:pt x="1542098" y="844837"/>
                  <a:pt x="1356138" y="844722"/>
                </a:cubicBezTo>
                <a:cubicBezTo>
                  <a:pt x="1170178" y="844607"/>
                  <a:pt x="631010" y="856279"/>
                  <a:pt x="422361" y="844722"/>
                </a:cubicBezTo>
                <a:cubicBezTo>
                  <a:pt x="155056" y="887055"/>
                  <a:pt x="2251" y="649622"/>
                  <a:pt x="0" y="422361"/>
                </a:cubicBezTo>
                <a:close/>
              </a:path>
              <a:path w="4179640" h="844722" stroke="0" extrusionOk="0">
                <a:moveTo>
                  <a:pt x="0" y="422361"/>
                </a:moveTo>
                <a:cubicBezTo>
                  <a:pt x="-37759" y="228727"/>
                  <a:pt x="199994" y="46098"/>
                  <a:pt x="422361" y="0"/>
                </a:cubicBezTo>
                <a:cubicBezTo>
                  <a:pt x="567815" y="22307"/>
                  <a:pt x="857663" y="-12518"/>
                  <a:pt x="1022646" y="0"/>
                </a:cubicBezTo>
                <a:cubicBezTo>
                  <a:pt x="1187630" y="12518"/>
                  <a:pt x="1485322" y="13938"/>
                  <a:pt x="1656281" y="0"/>
                </a:cubicBezTo>
                <a:cubicBezTo>
                  <a:pt x="1827241" y="-13938"/>
                  <a:pt x="2083831" y="-24114"/>
                  <a:pt x="2223217" y="0"/>
                </a:cubicBezTo>
                <a:cubicBezTo>
                  <a:pt x="2362603" y="24114"/>
                  <a:pt x="2755142" y="-30620"/>
                  <a:pt x="2923550" y="0"/>
                </a:cubicBezTo>
                <a:cubicBezTo>
                  <a:pt x="3091958" y="30620"/>
                  <a:pt x="3538394" y="7013"/>
                  <a:pt x="3757279" y="0"/>
                </a:cubicBezTo>
                <a:cubicBezTo>
                  <a:pt x="3987664" y="26677"/>
                  <a:pt x="4233114" y="194414"/>
                  <a:pt x="4179640" y="422361"/>
                </a:cubicBezTo>
                <a:lnTo>
                  <a:pt x="4179640" y="422361"/>
                </a:lnTo>
                <a:cubicBezTo>
                  <a:pt x="4202544" y="626297"/>
                  <a:pt x="3968835" y="874269"/>
                  <a:pt x="3757279" y="844722"/>
                </a:cubicBezTo>
                <a:cubicBezTo>
                  <a:pt x="3587795" y="834195"/>
                  <a:pt x="3436452" y="836900"/>
                  <a:pt x="3190343" y="844722"/>
                </a:cubicBezTo>
                <a:cubicBezTo>
                  <a:pt x="2944234" y="852544"/>
                  <a:pt x="2709219" y="841047"/>
                  <a:pt x="2490010" y="844722"/>
                </a:cubicBezTo>
                <a:cubicBezTo>
                  <a:pt x="2270801" y="848397"/>
                  <a:pt x="2083588" y="837880"/>
                  <a:pt x="1923074" y="844722"/>
                </a:cubicBezTo>
                <a:cubicBezTo>
                  <a:pt x="1762560" y="851564"/>
                  <a:pt x="1521263" y="822157"/>
                  <a:pt x="1322789" y="844722"/>
                </a:cubicBezTo>
                <a:cubicBezTo>
                  <a:pt x="1124315" y="867287"/>
                  <a:pt x="756595" y="861308"/>
                  <a:pt x="422361" y="844722"/>
                </a:cubicBezTo>
                <a:cubicBezTo>
                  <a:pt x="219555" y="834069"/>
                  <a:pt x="12668" y="647320"/>
                  <a:pt x="0" y="422361"/>
                </a:cubicBezTo>
                <a:close/>
              </a:path>
            </a:pathLst>
          </a:custGeom>
          <a:solidFill>
            <a:srgbClr val="FFFF00"/>
          </a:solidFill>
          <a:ln w="57150">
            <a:extLst>
              <a:ext uri="{C807C97D-BFC1-408E-A445-0C87EB9F89A2}">
                <ask:lineSketchStyleProps xmlns:ask="http://schemas.microsoft.com/office/drawing/2018/sketchyshapes" xmlns="" sd="2475911327">
                  <a:prstGeom prst="roundRect">
                    <a:avLst>
                      <a:gd name="adj" fmla="val 50000"/>
                    </a:avLst>
                  </a:prstGeom>
                  <ask:type>
                    <ask:lineSketchFreehand/>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4000" b="1" dirty="0" err="1">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Cùng</a:t>
            </a:r>
            <a:r>
              <a:rPr lang="en-US" sz="4000" b="1" dirty="0">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 chia </a:t>
            </a:r>
            <a:r>
              <a:rPr lang="en-US" sz="4000" b="1" dirty="0" err="1">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đoạn</a:t>
            </a:r>
            <a:endParaRPr lang="en-US" sz="4000" b="1" dirty="0">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 name="Rectangle: Rounded Corners 1">
            <a:extLst>
              <a:ext uri="{FF2B5EF4-FFF2-40B4-BE49-F238E27FC236}">
                <a16:creationId xmlns:a16="http://schemas.microsoft.com/office/drawing/2014/main" id="{39098D84-21D9-454D-982A-B79FC2EE7D48}"/>
              </a:ext>
            </a:extLst>
          </p:cNvPr>
          <p:cNvSpPr/>
          <p:nvPr/>
        </p:nvSpPr>
        <p:spPr>
          <a:xfrm>
            <a:off x="314325" y="1133474"/>
            <a:ext cx="8543925" cy="1704975"/>
          </a:xfrm>
          <a:prstGeom prst="roundRect">
            <a:avLst/>
          </a:prstGeom>
          <a:noFill/>
          <a:ln w="38100">
            <a:solidFill>
              <a:srgbClr val="FF0000"/>
            </a:solidFill>
            <a:prstDash val="sysDo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3" name="Oval 2">
            <a:extLst>
              <a:ext uri="{FF2B5EF4-FFF2-40B4-BE49-F238E27FC236}">
                <a16:creationId xmlns:a16="http://schemas.microsoft.com/office/drawing/2014/main" id="{DB609DF6-DD80-407E-8C82-07DCC0BE9609}"/>
              </a:ext>
            </a:extLst>
          </p:cNvPr>
          <p:cNvSpPr/>
          <p:nvPr/>
        </p:nvSpPr>
        <p:spPr>
          <a:xfrm>
            <a:off x="0" y="1104900"/>
            <a:ext cx="571500" cy="476250"/>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1</a:t>
            </a:r>
          </a:p>
        </p:txBody>
      </p:sp>
      <p:sp>
        <p:nvSpPr>
          <p:cNvPr id="9" name="Rectangle: Rounded Corners 8">
            <a:extLst>
              <a:ext uri="{FF2B5EF4-FFF2-40B4-BE49-F238E27FC236}">
                <a16:creationId xmlns:a16="http://schemas.microsoft.com/office/drawing/2014/main" id="{2CCD0FE6-DD5F-4453-BB30-51B979564609}"/>
              </a:ext>
            </a:extLst>
          </p:cNvPr>
          <p:cNvSpPr/>
          <p:nvPr/>
        </p:nvSpPr>
        <p:spPr>
          <a:xfrm>
            <a:off x="314325" y="2905126"/>
            <a:ext cx="8543925" cy="3692611"/>
          </a:xfrm>
          <a:prstGeom prst="roundRect">
            <a:avLst/>
          </a:prstGeom>
          <a:noFill/>
          <a:ln w="38100">
            <a:solidFill>
              <a:srgbClr val="FF0000"/>
            </a:solidFill>
            <a:prstDash val="sysDo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0" name="Oval 9">
            <a:extLst>
              <a:ext uri="{FF2B5EF4-FFF2-40B4-BE49-F238E27FC236}">
                <a16:creationId xmlns:a16="http://schemas.microsoft.com/office/drawing/2014/main" id="{03BFD66C-58E5-4D4B-98E0-2769B71FF20A}"/>
              </a:ext>
            </a:extLst>
          </p:cNvPr>
          <p:cNvSpPr/>
          <p:nvPr/>
        </p:nvSpPr>
        <p:spPr>
          <a:xfrm>
            <a:off x="0" y="2933700"/>
            <a:ext cx="571500" cy="476250"/>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2</a:t>
            </a:r>
          </a:p>
        </p:txBody>
      </p:sp>
    </p:spTree>
    <p:extLst>
      <p:ext uri="{BB962C8B-B14F-4D97-AF65-F5344CB8AC3E}">
        <p14:creationId xmlns:p14="http://schemas.microsoft.com/office/powerpoint/2010/main" val="38508204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1000"/>
                                        <p:tgtEl>
                                          <p:spTgt spid="2"/>
                                        </p:tgtEl>
                                      </p:cBhvr>
                                    </p:animEffect>
                                    <p:anim calcmode="lin" valueType="num">
                                      <p:cBhvr>
                                        <p:cTn id="20" dur="1000" fill="hold"/>
                                        <p:tgtEl>
                                          <p:spTgt spid="2"/>
                                        </p:tgtEl>
                                        <p:attrNameLst>
                                          <p:attrName>ppt_x</p:attrName>
                                        </p:attrNameLst>
                                      </p:cBhvr>
                                      <p:tavLst>
                                        <p:tav tm="0">
                                          <p:val>
                                            <p:strVal val="#ppt_x"/>
                                          </p:val>
                                        </p:tav>
                                        <p:tav tm="100000">
                                          <p:val>
                                            <p:strVal val="#ppt_x"/>
                                          </p:val>
                                        </p:tav>
                                      </p:tavLst>
                                    </p:anim>
                                    <p:anim calcmode="lin" valueType="num">
                                      <p:cBhvr>
                                        <p:cTn id="2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1000"/>
                                        <p:tgtEl>
                                          <p:spTgt spid="10"/>
                                        </p:tgtEl>
                                      </p:cBhvr>
                                    </p:animEffect>
                                    <p:anim calcmode="lin" valueType="num">
                                      <p:cBhvr>
                                        <p:cTn id="27" dur="1000" fill="hold"/>
                                        <p:tgtEl>
                                          <p:spTgt spid="10"/>
                                        </p:tgtEl>
                                        <p:attrNameLst>
                                          <p:attrName>ppt_x</p:attrName>
                                        </p:attrNameLst>
                                      </p:cBhvr>
                                      <p:tavLst>
                                        <p:tav tm="0">
                                          <p:val>
                                            <p:strVal val="#ppt_x"/>
                                          </p:val>
                                        </p:tav>
                                        <p:tav tm="100000">
                                          <p:val>
                                            <p:strVal val="#ppt_x"/>
                                          </p:val>
                                        </p:tav>
                                      </p:tavLst>
                                    </p:anim>
                                    <p:anim calcmode="lin" valueType="num">
                                      <p:cBhvr>
                                        <p:cTn id="28" dur="1000" fill="hold"/>
                                        <p:tgtEl>
                                          <p:spTgt spid="10"/>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1000"/>
                                        <p:tgtEl>
                                          <p:spTgt spid="9"/>
                                        </p:tgtEl>
                                      </p:cBhvr>
                                    </p:animEffect>
                                    <p:anim calcmode="lin" valueType="num">
                                      <p:cBhvr>
                                        <p:cTn id="32" dur="1000" fill="hold"/>
                                        <p:tgtEl>
                                          <p:spTgt spid="9"/>
                                        </p:tgtEl>
                                        <p:attrNameLst>
                                          <p:attrName>ppt_x</p:attrName>
                                        </p:attrNameLst>
                                      </p:cBhvr>
                                      <p:tavLst>
                                        <p:tav tm="0">
                                          <p:val>
                                            <p:strVal val="#ppt_x"/>
                                          </p:val>
                                        </p:tav>
                                        <p:tav tm="100000">
                                          <p:val>
                                            <p:strVal val="#ppt_x"/>
                                          </p:val>
                                        </p:tav>
                                      </p:tavLst>
                                    </p:anim>
                                    <p:anim calcmode="lin" valueType="num">
                                      <p:cBhvr>
                                        <p:cTn id="3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animBg="1"/>
      <p:bldP spid="3" grpId="0" animBg="1"/>
      <p:bldP spid="9" grpId="0" animBg="1"/>
      <p:bldP spid="1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4B629DF-A815-4D56-A6B5-71A6F597BB31}"/>
              </a:ext>
            </a:extLst>
          </p:cNvPr>
          <p:cNvPicPr>
            <a:picLocks noChangeAspect="1"/>
          </p:cNvPicPr>
          <p:nvPr/>
        </p:nvPicPr>
        <p:blipFill>
          <a:blip r:embed="rId2"/>
          <a:stretch>
            <a:fillRect/>
          </a:stretch>
        </p:blipFill>
        <p:spPr>
          <a:xfrm>
            <a:off x="6800849" y="3960824"/>
            <a:ext cx="5000625" cy="2554276"/>
          </a:xfrm>
          <a:prstGeom prst="rect">
            <a:avLst/>
          </a:prstGeom>
        </p:spPr>
      </p:pic>
      <p:sp>
        <p:nvSpPr>
          <p:cNvPr id="8" name="Nội dung">
            <a:extLst>
              <a:ext uri="{FF2B5EF4-FFF2-40B4-BE49-F238E27FC236}">
                <a16:creationId xmlns:a16="http://schemas.microsoft.com/office/drawing/2014/main" id="{7B7C2CD8-265D-452B-BF75-817F7F419E23}"/>
              </a:ext>
            </a:extLst>
          </p:cNvPr>
          <p:cNvSpPr txBox="1"/>
          <p:nvPr/>
        </p:nvSpPr>
        <p:spPr>
          <a:xfrm>
            <a:off x="2901046" y="239898"/>
            <a:ext cx="6595379" cy="646331"/>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Học</a:t>
            </a:r>
            <a:r>
              <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nghề</a:t>
            </a:r>
            <a:endPar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Nội dung">
            <a:extLst>
              <a:ext uri="{FF2B5EF4-FFF2-40B4-BE49-F238E27FC236}">
                <a16:creationId xmlns:a16="http://schemas.microsoft.com/office/drawing/2014/main" id="{6BC6716F-061D-4B45-BE53-D3AB99FEFEFC}"/>
              </a:ext>
            </a:extLst>
          </p:cNvPr>
          <p:cNvSpPr txBox="1"/>
          <p:nvPr/>
        </p:nvSpPr>
        <p:spPr>
          <a:xfrm>
            <a:off x="400567" y="903076"/>
            <a:ext cx="10981808" cy="4524315"/>
          </a:xfrm>
          <a:prstGeom prst="rect">
            <a:avLst/>
          </a:prstGeom>
          <a:noFill/>
        </p:spPr>
        <p:txBody>
          <a:bodyPr wrap="square" rtlCol="0">
            <a:spAutoFit/>
          </a:bodyPr>
          <a:lstStyle/>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Va-li-a theo ông Giám đốc ra chuồng ngựa. Ông Giám đốc nói:</a:t>
            </a:r>
          </a:p>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Việc trước tiên của cháu là quét chuống ngựa và làm quen với con ngựa này, bạn biểu diễn của cháu đấy.</a:t>
            </a:r>
          </a:p>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Va-li-a rất ngạc nhiên. Em suy nghĩ rồi cầm chổi quét phân và rác bẩn trên </a:t>
            </a:r>
            <a:r>
              <a:rPr kumimoji="0" lang="en-US" sz="2400" b="0" i="0" u="none" strike="noStrike" kern="1200" cap="none" spc="0" normalizeH="0" baseline="0" noProof="0" dirty="0" err="1">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sàn</a:t>
            </a:r>
            <a:r>
              <a:rPr kumimoji="0" lang="vi-VN" sz="2400" b="0"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chuồng ngựa.</a:t>
            </a:r>
          </a:p>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Va-li-a đã giữ chuồng ngựa sạch sẽ và làm quen với chú ngựa trong suốt thời gian học.</a:t>
            </a:r>
          </a:p>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Ông Giám đốc gật đầu và bảo Va-li-a:</a:t>
            </a:r>
          </a:p>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Công việc của diễn viên phi ngựa đánh đàn bắt đầu thế đấy, cháu ạ. Cái tháp cao nào cũng phải bắt đầu xây từ mặt đất lên….</a:t>
            </a:r>
          </a:p>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Về sau, Va-li-a trở thành một diễn viên như em hằng mong ước.</a:t>
            </a:r>
          </a:p>
          <a:p>
            <a:pPr marL="0" marR="0" lvl="0" indent="0" algn="r" defTabSz="91437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(Theo Tiếng Việt 3, 1985)</a:t>
            </a:r>
          </a:p>
        </p:txBody>
      </p:sp>
      <p:sp>
        <p:nvSpPr>
          <p:cNvPr id="7" name="Rectangle: Rounded Corners 6">
            <a:extLst>
              <a:ext uri="{FF2B5EF4-FFF2-40B4-BE49-F238E27FC236}">
                <a16:creationId xmlns:a16="http://schemas.microsoft.com/office/drawing/2014/main" id="{EB1034EE-03B6-494E-89F1-31B1D3F3C0C2}"/>
              </a:ext>
            </a:extLst>
          </p:cNvPr>
          <p:cNvSpPr/>
          <p:nvPr/>
        </p:nvSpPr>
        <p:spPr>
          <a:xfrm>
            <a:off x="438150" y="895351"/>
            <a:ext cx="11087100" cy="1866899"/>
          </a:xfrm>
          <a:prstGeom prst="roundRect">
            <a:avLst/>
          </a:prstGeom>
          <a:noFill/>
          <a:ln w="38100">
            <a:solidFill>
              <a:srgbClr val="FF0000"/>
            </a:solidFill>
            <a:prstDash val="sysDo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0" name="Oval 9">
            <a:extLst>
              <a:ext uri="{FF2B5EF4-FFF2-40B4-BE49-F238E27FC236}">
                <a16:creationId xmlns:a16="http://schemas.microsoft.com/office/drawing/2014/main" id="{1B4C352C-10A4-40E3-9B1C-EC155A432EF9}"/>
              </a:ext>
            </a:extLst>
          </p:cNvPr>
          <p:cNvSpPr/>
          <p:nvPr/>
        </p:nvSpPr>
        <p:spPr>
          <a:xfrm>
            <a:off x="123825" y="923925"/>
            <a:ext cx="571500" cy="476250"/>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2</a:t>
            </a:r>
          </a:p>
        </p:txBody>
      </p:sp>
      <p:sp>
        <p:nvSpPr>
          <p:cNvPr id="11" name="Rectangle: Rounded Corners 10">
            <a:extLst>
              <a:ext uri="{FF2B5EF4-FFF2-40B4-BE49-F238E27FC236}">
                <a16:creationId xmlns:a16="http://schemas.microsoft.com/office/drawing/2014/main" id="{F9086441-A749-47CA-BAF0-D1F4A091F570}"/>
              </a:ext>
            </a:extLst>
          </p:cNvPr>
          <p:cNvSpPr/>
          <p:nvPr/>
        </p:nvSpPr>
        <p:spPr>
          <a:xfrm>
            <a:off x="314325" y="2857501"/>
            <a:ext cx="11087100" cy="2114549"/>
          </a:xfrm>
          <a:prstGeom prst="roundRect">
            <a:avLst/>
          </a:prstGeom>
          <a:noFill/>
          <a:ln w="38100">
            <a:solidFill>
              <a:srgbClr val="FF0000"/>
            </a:solidFill>
            <a:prstDash val="sysDo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2" name="Oval 11">
            <a:extLst>
              <a:ext uri="{FF2B5EF4-FFF2-40B4-BE49-F238E27FC236}">
                <a16:creationId xmlns:a16="http://schemas.microsoft.com/office/drawing/2014/main" id="{37EDF8F8-44A4-437F-B3EA-0F0A7B830C2C}"/>
              </a:ext>
            </a:extLst>
          </p:cNvPr>
          <p:cNvSpPr/>
          <p:nvPr/>
        </p:nvSpPr>
        <p:spPr>
          <a:xfrm>
            <a:off x="0" y="2886075"/>
            <a:ext cx="571500" cy="476250"/>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3</a:t>
            </a:r>
          </a:p>
        </p:txBody>
      </p:sp>
    </p:spTree>
    <p:extLst>
      <p:ext uri="{BB962C8B-B14F-4D97-AF65-F5344CB8AC3E}">
        <p14:creationId xmlns:p14="http://schemas.microsoft.com/office/powerpoint/2010/main" val="12364953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1000"/>
                                        <p:tgtEl>
                                          <p:spTgt spid="12"/>
                                        </p:tgtEl>
                                      </p:cBhvr>
                                    </p:animEffect>
                                    <p:anim calcmode="lin" valueType="num">
                                      <p:cBhvr>
                                        <p:cTn id="20" dur="1000" fill="hold"/>
                                        <p:tgtEl>
                                          <p:spTgt spid="12"/>
                                        </p:tgtEl>
                                        <p:attrNameLst>
                                          <p:attrName>ppt_x</p:attrName>
                                        </p:attrNameLst>
                                      </p:cBhvr>
                                      <p:tavLst>
                                        <p:tav tm="0">
                                          <p:val>
                                            <p:strVal val="#ppt_x"/>
                                          </p:val>
                                        </p:tav>
                                        <p:tav tm="100000">
                                          <p:val>
                                            <p:strVal val="#ppt_x"/>
                                          </p:val>
                                        </p:tav>
                                      </p:tavLst>
                                    </p:anim>
                                    <p:anim calcmode="lin" valueType="num">
                                      <p:cBhvr>
                                        <p:cTn id="21" dur="1000" fill="hold"/>
                                        <p:tgtEl>
                                          <p:spTgt spid="12"/>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1000"/>
                                        <p:tgtEl>
                                          <p:spTgt spid="11"/>
                                        </p:tgtEl>
                                      </p:cBhvr>
                                    </p:animEffect>
                                    <p:anim calcmode="lin" valueType="num">
                                      <p:cBhvr>
                                        <p:cTn id="25" dur="1000" fill="hold"/>
                                        <p:tgtEl>
                                          <p:spTgt spid="11"/>
                                        </p:tgtEl>
                                        <p:attrNameLst>
                                          <p:attrName>ppt_x</p:attrName>
                                        </p:attrNameLst>
                                      </p:cBhvr>
                                      <p:tavLst>
                                        <p:tav tm="0">
                                          <p:val>
                                            <p:strVal val="#ppt_x"/>
                                          </p:val>
                                        </p:tav>
                                        <p:tav tm="100000">
                                          <p:val>
                                            <p:strVal val="#ppt_x"/>
                                          </p:val>
                                        </p:tav>
                                      </p:tavLst>
                                    </p:anim>
                                    <p:anim calcmode="lin" valueType="num">
                                      <p:cBhvr>
                                        <p:cTn id="2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P spid="11" grpId="0" animBg="1"/>
      <p:bldP spid="1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 name="รูปภาพ 6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7575977">
            <a:off x="9205745" y="2811013"/>
            <a:ext cx="498647" cy="530817"/>
          </a:xfrm>
          <a:prstGeom prst="rect">
            <a:avLst/>
          </a:prstGeom>
        </p:spPr>
      </p:pic>
      <p:pic>
        <p:nvPicPr>
          <p:cNvPr id="64" name="รูปภาพ 6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7575977">
            <a:off x="11593368" y="1310623"/>
            <a:ext cx="334520" cy="359117"/>
          </a:xfrm>
          <a:prstGeom prst="rect">
            <a:avLst/>
          </a:prstGeom>
        </p:spPr>
      </p:pic>
      <p:pic>
        <p:nvPicPr>
          <p:cNvPr id="60" name="รูปภาพ 5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928085" flipH="1">
            <a:off x="1812623" y="1799575"/>
            <a:ext cx="522688" cy="525237"/>
          </a:xfrm>
          <a:prstGeom prst="rect">
            <a:avLst/>
          </a:prstGeom>
        </p:spPr>
      </p:pic>
      <p:pic>
        <p:nvPicPr>
          <p:cNvPr id="85" name="รูปภาพ 84"/>
          <p:cNvPicPr>
            <a:picLocks noChangeAspect="1"/>
          </p:cNvPicPr>
          <p:nvPr/>
        </p:nvPicPr>
        <p:blipFill rotWithShape="1">
          <a:blip r:embed="rId5" cstate="print">
            <a:extLst>
              <a:ext uri="{BEBA8EAE-BF5A-486C-A8C5-ECC9F3942E4B}">
                <a14:imgProps xmlns:a14="http://schemas.microsoft.com/office/drawing/2010/main">
                  <a14:imgLayer r:embed="rId6">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rot="17575977">
            <a:off x="10660529" y="83708"/>
            <a:ext cx="272689" cy="303065"/>
          </a:xfrm>
          <a:prstGeom prst="rect">
            <a:avLst/>
          </a:prstGeom>
        </p:spPr>
      </p:pic>
      <p:pic>
        <p:nvPicPr>
          <p:cNvPr id="2" name="Picture 1"/>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9994" b="100000" l="6270" r="96865">
                        <a14:foregroundMark x1="59518" y1="86069" x2="64607" y2="86069"/>
                        <a14:foregroundMark x1="36620" y1="71896" x2="39028" y2="81708"/>
                        <a14:foregroundMark x1="36892" y1="85766" x2="38664" y2="86735"/>
                        <a14:backgroundMark x1="27260" y1="64325" x2="28532" y2="93337"/>
                        <a14:backgroundMark x1="50795" y1="78316" x2="50432" y2="97577"/>
                        <a14:backgroundMark x1="75102" y1="82556" x2="73467" y2="97396"/>
                        <a14:backgroundMark x1="64743" y1="84070" x2="65379" y2="84918"/>
                        <a14:backgroundMark x1="59791" y1="84070" x2="59791" y2="84070"/>
                      </a14:backgroundRemoval>
                    </a14:imgEffect>
                    <a14:imgEffect>
                      <a14:brightnessContrast contrast="20000"/>
                    </a14:imgEffect>
                  </a14:imgLayer>
                </a14:imgProps>
              </a:ext>
              <a:ext uri="{28A0092B-C50C-407E-A947-70E740481C1C}">
                <a14:useLocalDpi xmlns:a14="http://schemas.microsoft.com/office/drawing/2010/main" val="0"/>
              </a:ext>
            </a:extLst>
          </a:blip>
          <a:srcRect t="60331"/>
          <a:stretch/>
        </p:blipFill>
        <p:spPr>
          <a:xfrm>
            <a:off x="1292142" y="3761773"/>
            <a:ext cx="9144732" cy="2720499"/>
          </a:xfrm>
          <a:prstGeom prst="rect">
            <a:avLst/>
          </a:prstGeom>
        </p:spPr>
      </p:pic>
      <p:pic>
        <p:nvPicPr>
          <p:cNvPr id="5" name="Picture 4">
            <a:extLst>
              <a:ext uri="{FF2B5EF4-FFF2-40B4-BE49-F238E27FC236}">
                <a16:creationId xmlns:a16="http://schemas.microsoft.com/office/drawing/2014/main" id="{39A5C0CA-7291-4757-9362-7869E365DDB9}"/>
              </a:ext>
            </a:extLst>
          </p:cNvPr>
          <p:cNvPicPr>
            <a:picLocks noChangeAspect="1"/>
          </p:cNvPicPr>
          <p:nvPr/>
        </p:nvPicPr>
        <p:blipFill>
          <a:blip r:embed="rId9"/>
          <a:stretch>
            <a:fillRect/>
          </a:stretch>
        </p:blipFill>
        <p:spPr>
          <a:xfrm>
            <a:off x="2695575" y="1752600"/>
            <a:ext cx="6705600" cy="2076450"/>
          </a:xfrm>
          <a:prstGeom prst="rect">
            <a:avLst/>
          </a:prstGeom>
        </p:spPr>
      </p:pic>
    </p:spTree>
    <p:extLst>
      <p:ext uri="{BB962C8B-B14F-4D97-AF65-F5344CB8AC3E}">
        <p14:creationId xmlns:p14="http://schemas.microsoft.com/office/powerpoint/2010/main" val="23641848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9" presetClass="path" presetSubtype="0" accel="50000" decel="50000" fill="hold" nodeType="withEffect">
                                  <p:stCondLst>
                                    <p:cond delay="0"/>
                                  </p:stCondLst>
                                  <p:childTnLst>
                                    <p:animMotion origin="layout" path="M -0.05651 -0.05763 C -0.06797 0.03843 -0.01419 0.13727 0.06224 0.16621 C 0.14128 0.1963 0.21315 0.14468 0.22461 0.04862 C 0.23607 -0.04768 0.30794 -0.09907 0.38685 -0.06898 C 0.46315 -0.04004 0.51732 0.05834 0.50573 0.15487 " pathEditMode="relative" rAng="720000" ptsTypes="AAAAA">
                                      <p:cBhvr>
                                        <p:cTn id="6" dur="5000" spd="-100000" fill="hold"/>
                                        <p:tgtEl>
                                          <p:spTgt spid="60"/>
                                        </p:tgtEl>
                                        <p:attrNameLst>
                                          <p:attrName>ppt_x</p:attrName>
                                          <p:attrName>ppt_y</p:attrName>
                                        </p:attrNameLst>
                                      </p:cBhvr>
                                      <p:rCtr x="28112" y="10602"/>
                                    </p:animMotion>
                                  </p:childTnLst>
                                </p:cTn>
                              </p:par>
                              <p:par>
                                <p:cTn id="7" presetID="6" presetClass="entr" presetSubtype="32" fill="hold" nodeType="withEffect">
                                  <p:stCondLst>
                                    <p:cond delay="0"/>
                                  </p:stCondLst>
                                  <p:childTnLst>
                                    <p:set>
                                      <p:cBhvr>
                                        <p:cTn id="8" dur="1" fill="hold">
                                          <p:stCondLst>
                                            <p:cond delay="0"/>
                                          </p:stCondLst>
                                        </p:cTn>
                                        <p:tgtEl>
                                          <p:spTgt spid="63"/>
                                        </p:tgtEl>
                                        <p:attrNameLst>
                                          <p:attrName>style.visibility</p:attrName>
                                        </p:attrNameLst>
                                      </p:cBhvr>
                                      <p:to>
                                        <p:strVal val="visible"/>
                                      </p:to>
                                    </p:set>
                                    <p:animEffect transition="in" filter="circle(out)">
                                      <p:cBhvr>
                                        <p:cTn id="9" dur="1000"/>
                                        <p:tgtEl>
                                          <p:spTgt spid="63"/>
                                        </p:tgtEl>
                                      </p:cBhvr>
                                    </p:animEffect>
                                  </p:childTnLst>
                                </p:cTn>
                              </p:par>
                              <p:par>
                                <p:cTn id="10" presetID="22" presetClass="entr" presetSubtype="2" fill="hold" nodeType="withEffect">
                                  <p:stCondLst>
                                    <p:cond delay="3500"/>
                                  </p:stCondLst>
                                  <p:childTnLst>
                                    <p:set>
                                      <p:cBhvr>
                                        <p:cTn id="11" dur="1" fill="hold">
                                          <p:stCondLst>
                                            <p:cond delay="0"/>
                                          </p:stCondLst>
                                        </p:cTn>
                                        <p:tgtEl>
                                          <p:spTgt spid="2"/>
                                        </p:tgtEl>
                                        <p:attrNameLst>
                                          <p:attrName>style.visibility</p:attrName>
                                        </p:attrNameLst>
                                      </p:cBhvr>
                                      <p:to>
                                        <p:strVal val="visible"/>
                                      </p:to>
                                    </p:set>
                                    <p:animEffect transition="in" filter="wipe(right)">
                                      <p:cBhvr>
                                        <p:cTn id="12" dur="7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D3420E6-29AD-41DB-8E60-15AC8E4D3515}"/>
              </a:ext>
            </a:extLst>
          </p:cNvPr>
          <p:cNvPicPr>
            <a:picLocks noChangeAspect="1"/>
          </p:cNvPicPr>
          <p:nvPr/>
        </p:nvPicPr>
        <p:blipFill>
          <a:blip r:embed="rId2"/>
          <a:stretch>
            <a:fillRect/>
          </a:stretch>
        </p:blipFill>
        <p:spPr>
          <a:xfrm>
            <a:off x="8601075" y="1800225"/>
            <a:ext cx="3086100" cy="4248150"/>
          </a:xfrm>
          <a:prstGeom prst="rect">
            <a:avLst/>
          </a:prstGeom>
        </p:spPr>
      </p:pic>
      <p:sp>
        <p:nvSpPr>
          <p:cNvPr id="6" name="Nội dung">
            <a:extLst>
              <a:ext uri="{FF2B5EF4-FFF2-40B4-BE49-F238E27FC236}">
                <a16:creationId xmlns:a16="http://schemas.microsoft.com/office/drawing/2014/main" id="{28E6E08A-D1F5-41B3-B25E-CCE8F32B23A6}"/>
              </a:ext>
            </a:extLst>
          </p:cNvPr>
          <p:cNvSpPr txBox="1"/>
          <p:nvPr/>
        </p:nvSpPr>
        <p:spPr>
          <a:xfrm>
            <a:off x="2920096" y="392298"/>
            <a:ext cx="6595379" cy="646331"/>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Học</a:t>
            </a:r>
            <a:r>
              <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nghề</a:t>
            </a:r>
            <a:endPar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Nội dung">
            <a:extLst>
              <a:ext uri="{FF2B5EF4-FFF2-40B4-BE49-F238E27FC236}">
                <a16:creationId xmlns:a16="http://schemas.microsoft.com/office/drawing/2014/main" id="{9EFCCAAD-9F5F-499B-BB9C-7EDA605800D7}"/>
              </a:ext>
            </a:extLst>
          </p:cNvPr>
          <p:cNvSpPr txBox="1"/>
          <p:nvPr/>
        </p:nvSpPr>
        <p:spPr>
          <a:xfrm>
            <a:off x="352942" y="1169776"/>
            <a:ext cx="8857733" cy="5017527"/>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2667" b="0"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667" b="0"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Hè năm ấy, Va-li-a theo bố mẹ đi xem xiếc. Em thích nhất tiết mục “Cô gái phi ngựa đánh đàn”. Va-li-a nghĩ: “Cô ấy thật xinh đẹp và dũng cảm!”. Và em mơ ước trở thành diễn viên phi ngựa.</a:t>
            </a:r>
            <a:endParaRPr kumimoji="0" lang="en-US" sz="2667" b="0"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2667" b="0"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D</a:t>
            </a:r>
            <a:r>
              <a:rPr kumimoji="0" lang="vi-VN" sz="2667" b="0"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ịp may đã đến. Rạp xiếc cần tuyển diễn viên, Va-li-a xin bố mẹ ghi tên học. Em gặp ông giám đốc và nói:</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2667" b="0"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667" b="0"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Xin bác nhận cháu vào học tiết mục “Phi ngựa đánh đàn”.</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2667" b="0"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667" b="0"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Được!</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2667" b="0"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667" b="0"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Ông giám đốc nhìn em cười:</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2667" b="0"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667" b="0"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Thế cháu biết phi ngựa chưa?</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2667" b="0"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667" b="0"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Dạ, chưa. Nhưng cháu rất thích và sẽ học được ạ.</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2667" b="0"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667" b="0"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Tốt! Bây giờ, cháu cầm cái chổi kia theo bác.</a:t>
            </a:r>
          </a:p>
        </p:txBody>
      </p:sp>
      <p:sp>
        <p:nvSpPr>
          <p:cNvPr id="2" name="Oval 1">
            <a:extLst>
              <a:ext uri="{FF2B5EF4-FFF2-40B4-BE49-F238E27FC236}">
                <a16:creationId xmlns:a16="http://schemas.microsoft.com/office/drawing/2014/main" id="{8BF279F3-D0EB-1EB9-16A1-3F7C2621EF53}"/>
              </a:ext>
            </a:extLst>
          </p:cNvPr>
          <p:cNvSpPr/>
          <p:nvPr/>
        </p:nvSpPr>
        <p:spPr>
          <a:xfrm>
            <a:off x="67192" y="1135903"/>
            <a:ext cx="571500" cy="476250"/>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1</a:t>
            </a:r>
          </a:p>
        </p:txBody>
      </p:sp>
      <p:sp>
        <p:nvSpPr>
          <p:cNvPr id="3" name="Oval 2">
            <a:extLst>
              <a:ext uri="{FF2B5EF4-FFF2-40B4-BE49-F238E27FC236}">
                <a16:creationId xmlns:a16="http://schemas.microsoft.com/office/drawing/2014/main" id="{FBFCB8D3-E091-3092-ED3D-EB74F82E2771}"/>
              </a:ext>
            </a:extLst>
          </p:cNvPr>
          <p:cNvSpPr/>
          <p:nvPr/>
        </p:nvSpPr>
        <p:spPr>
          <a:xfrm>
            <a:off x="28248" y="2831063"/>
            <a:ext cx="571500" cy="476250"/>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2</a:t>
            </a:r>
          </a:p>
        </p:txBody>
      </p:sp>
    </p:spTree>
    <p:extLst>
      <p:ext uri="{BB962C8B-B14F-4D97-AF65-F5344CB8AC3E}">
        <p14:creationId xmlns:p14="http://schemas.microsoft.com/office/powerpoint/2010/main" val="13480016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4B629DF-A815-4D56-A6B5-71A6F597BB31}"/>
              </a:ext>
            </a:extLst>
          </p:cNvPr>
          <p:cNvPicPr>
            <a:picLocks noChangeAspect="1"/>
          </p:cNvPicPr>
          <p:nvPr/>
        </p:nvPicPr>
        <p:blipFill>
          <a:blip r:embed="rId2"/>
          <a:stretch>
            <a:fillRect/>
          </a:stretch>
        </p:blipFill>
        <p:spPr>
          <a:xfrm>
            <a:off x="6800849" y="3960824"/>
            <a:ext cx="5000625" cy="2554276"/>
          </a:xfrm>
          <a:prstGeom prst="rect">
            <a:avLst/>
          </a:prstGeom>
        </p:spPr>
      </p:pic>
      <p:sp>
        <p:nvSpPr>
          <p:cNvPr id="8" name="Nội dung">
            <a:extLst>
              <a:ext uri="{FF2B5EF4-FFF2-40B4-BE49-F238E27FC236}">
                <a16:creationId xmlns:a16="http://schemas.microsoft.com/office/drawing/2014/main" id="{7B7C2CD8-265D-452B-BF75-817F7F419E23}"/>
              </a:ext>
            </a:extLst>
          </p:cNvPr>
          <p:cNvSpPr txBox="1"/>
          <p:nvPr/>
        </p:nvSpPr>
        <p:spPr>
          <a:xfrm>
            <a:off x="2920096" y="392298"/>
            <a:ext cx="6595379" cy="646331"/>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Học</a:t>
            </a:r>
            <a:r>
              <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nghề</a:t>
            </a:r>
            <a:endPar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Nội dung">
            <a:extLst>
              <a:ext uri="{FF2B5EF4-FFF2-40B4-BE49-F238E27FC236}">
                <a16:creationId xmlns:a16="http://schemas.microsoft.com/office/drawing/2014/main" id="{6BC6716F-061D-4B45-BE53-D3AB99FEFEFC}"/>
              </a:ext>
            </a:extLst>
          </p:cNvPr>
          <p:cNvSpPr txBox="1"/>
          <p:nvPr/>
        </p:nvSpPr>
        <p:spPr>
          <a:xfrm>
            <a:off x="400567" y="903076"/>
            <a:ext cx="10981808" cy="4524315"/>
          </a:xfrm>
          <a:prstGeom prst="rect">
            <a:avLst/>
          </a:prstGeom>
          <a:noFill/>
        </p:spPr>
        <p:txBody>
          <a:bodyPr wrap="square" rtlCol="0">
            <a:spAutoFit/>
          </a:bodyPr>
          <a:lstStyle/>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Va-li-a theo ông Giám đốc ra chuồng ngựa. Ông Giám đốc nói:</a:t>
            </a:r>
          </a:p>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Việc trước tiên của cháu là quét chuống ngựa và làm quen với con ngựa này, bạn biểu diễn của cháu đấy.</a:t>
            </a:r>
          </a:p>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Va-li-a rất ngạc nhiên. Em suy nghĩ rồi cầm chổi quét phân và rác bẩn trên </a:t>
            </a:r>
            <a:r>
              <a:rPr kumimoji="0" lang="en-US" sz="2400" b="0" i="0" u="none" strike="noStrike" kern="1200" cap="none" spc="0" normalizeH="0" baseline="0" noProof="0" dirty="0" err="1">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sàn</a:t>
            </a:r>
            <a:r>
              <a:rPr kumimoji="0" lang="vi-VN" sz="2400" b="0"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chuồng ngựa.</a:t>
            </a:r>
          </a:p>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Va-li-a đã giữ chuồng ngựa sạch sẽ và làm quen với chú ngựa trong suốt thời gian học.</a:t>
            </a:r>
          </a:p>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Ông Giám đốc gật đầu và bảo Va-li-a:</a:t>
            </a:r>
          </a:p>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Công việc của diễn viên phi ngựa đánh đàn bắt đầu thế đấy, cháu ạ. Cái tháp cao nào cũng phải bắt đầu xây từ mặt đất lên….</a:t>
            </a:r>
          </a:p>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Về sau, Va-li-a trở thành một diễn viên như em hằng mong ước.</a:t>
            </a:r>
          </a:p>
          <a:p>
            <a:pPr marL="0" marR="0" lvl="0" indent="0" algn="r" defTabSz="91437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(Theo Tiếng Việt 3, 1985)</a:t>
            </a:r>
          </a:p>
        </p:txBody>
      </p:sp>
      <p:sp>
        <p:nvSpPr>
          <p:cNvPr id="2" name="Oval 1">
            <a:extLst>
              <a:ext uri="{FF2B5EF4-FFF2-40B4-BE49-F238E27FC236}">
                <a16:creationId xmlns:a16="http://schemas.microsoft.com/office/drawing/2014/main" id="{26413DBB-12A7-D45E-6B60-D8EF42B58105}"/>
              </a:ext>
            </a:extLst>
          </p:cNvPr>
          <p:cNvSpPr/>
          <p:nvPr/>
        </p:nvSpPr>
        <p:spPr>
          <a:xfrm>
            <a:off x="114817" y="2688983"/>
            <a:ext cx="571500" cy="476250"/>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3</a:t>
            </a:r>
          </a:p>
        </p:txBody>
      </p:sp>
    </p:spTree>
    <p:extLst>
      <p:ext uri="{BB962C8B-B14F-4D97-AF65-F5344CB8AC3E}">
        <p14:creationId xmlns:p14="http://schemas.microsoft.com/office/powerpoint/2010/main" val="27943649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TextBox 32">
            <a:extLst>
              <a:ext uri="{FF2B5EF4-FFF2-40B4-BE49-F238E27FC236}">
                <a16:creationId xmlns:a16="http://schemas.microsoft.com/office/drawing/2014/main" id="{A54FD917-B546-4561-B3A3-8C25FDE471DF}"/>
              </a:ext>
            </a:extLst>
          </p:cNvPr>
          <p:cNvSpPr txBox="1"/>
          <p:nvPr/>
        </p:nvSpPr>
        <p:spPr>
          <a:xfrm>
            <a:off x="2060390" y="804889"/>
            <a:ext cx="7889965"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LUYỆN ĐỌC TOÀN</a:t>
            </a:r>
            <a:r>
              <a:rPr kumimoji="0" lang="en-US" sz="4800" b="1" i="0" u="none" strike="noStrike" kern="1200" cap="none" spc="0" normalizeH="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BÀI</a:t>
            </a:r>
            <a:endPar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34" name="Group 33">
            <a:extLst>
              <a:ext uri="{FF2B5EF4-FFF2-40B4-BE49-F238E27FC236}">
                <a16:creationId xmlns:a16="http://schemas.microsoft.com/office/drawing/2014/main" id="{1E75DB89-BBE9-4ED3-A842-DA5F6CB1049B}"/>
              </a:ext>
            </a:extLst>
          </p:cNvPr>
          <p:cNvGrpSpPr/>
          <p:nvPr/>
        </p:nvGrpSpPr>
        <p:grpSpPr>
          <a:xfrm>
            <a:off x="1544134" y="1861174"/>
            <a:ext cx="9122782" cy="3715508"/>
            <a:chOff x="4841104" y="3779273"/>
            <a:chExt cx="7073839" cy="2881019"/>
          </a:xfrm>
        </p:grpSpPr>
        <p:grpSp>
          <p:nvGrpSpPr>
            <p:cNvPr id="35" name="Group 34">
              <a:extLst>
                <a:ext uri="{FF2B5EF4-FFF2-40B4-BE49-F238E27FC236}">
                  <a16:creationId xmlns:a16="http://schemas.microsoft.com/office/drawing/2014/main" id="{4A86563E-2673-4396-A0DE-C150AE9C5BFE}"/>
                </a:ext>
              </a:extLst>
            </p:cNvPr>
            <p:cNvGrpSpPr/>
            <p:nvPr/>
          </p:nvGrpSpPr>
          <p:grpSpPr>
            <a:xfrm>
              <a:off x="4841104" y="3779273"/>
              <a:ext cx="7073839" cy="2881019"/>
              <a:chOff x="2975204" y="1217324"/>
              <a:chExt cx="7073839" cy="2881019"/>
            </a:xfrm>
          </p:grpSpPr>
          <p:sp>
            <p:nvSpPr>
              <p:cNvPr id="46" name="Rectangle: Rounded Corners 45">
                <a:extLst>
                  <a:ext uri="{FF2B5EF4-FFF2-40B4-BE49-F238E27FC236}">
                    <a16:creationId xmlns:a16="http://schemas.microsoft.com/office/drawing/2014/main" id="{729A4D3C-8862-4036-BDAC-203F27F9CBB7}"/>
                  </a:ext>
                </a:extLst>
              </p:cNvPr>
              <p:cNvSpPr/>
              <p:nvPr/>
            </p:nvSpPr>
            <p:spPr>
              <a:xfrm>
                <a:off x="2975204" y="1724298"/>
                <a:ext cx="7073839" cy="2374045"/>
              </a:xfrm>
              <a:custGeom>
                <a:avLst/>
                <a:gdLst>
                  <a:gd name="connsiteX0" fmla="*/ 0 w 7073839"/>
                  <a:gd name="connsiteY0" fmla="*/ 478892 h 2374045"/>
                  <a:gd name="connsiteX1" fmla="*/ 478892 w 7073839"/>
                  <a:gd name="connsiteY1" fmla="*/ 0 h 2374045"/>
                  <a:gd name="connsiteX2" fmla="*/ 1097293 w 7073839"/>
                  <a:gd name="connsiteY2" fmla="*/ 0 h 2374045"/>
                  <a:gd name="connsiteX3" fmla="*/ 1593373 w 7073839"/>
                  <a:gd name="connsiteY3" fmla="*/ 0 h 2374045"/>
                  <a:gd name="connsiteX4" fmla="*/ 2150614 w 7073839"/>
                  <a:gd name="connsiteY4" fmla="*/ 0 h 2374045"/>
                  <a:gd name="connsiteX5" fmla="*/ 2952496 w 7073839"/>
                  <a:gd name="connsiteY5" fmla="*/ 0 h 2374045"/>
                  <a:gd name="connsiteX6" fmla="*/ 3448576 w 7073839"/>
                  <a:gd name="connsiteY6" fmla="*/ 0 h 2374045"/>
                  <a:gd name="connsiteX7" fmla="*/ 3944657 w 7073839"/>
                  <a:gd name="connsiteY7" fmla="*/ 0 h 2374045"/>
                  <a:gd name="connsiteX8" fmla="*/ 4440737 w 7073839"/>
                  <a:gd name="connsiteY8" fmla="*/ 0 h 2374045"/>
                  <a:gd name="connsiteX9" fmla="*/ 5120298 w 7073839"/>
                  <a:gd name="connsiteY9" fmla="*/ 0 h 2374045"/>
                  <a:gd name="connsiteX10" fmla="*/ 5799860 w 7073839"/>
                  <a:gd name="connsiteY10" fmla="*/ 0 h 2374045"/>
                  <a:gd name="connsiteX11" fmla="*/ 6594947 w 7073839"/>
                  <a:gd name="connsiteY11" fmla="*/ 0 h 2374045"/>
                  <a:gd name="connsiteX12" fmla="*/ 7073839 w 7073839"/>
                  <a:gd name="connsiteY12" fmla="*/ 478892 h 2374045"/>
                  <a:gd name="connsiteX13" fmla="*/ 7073839 w 7073839"/>
                  <a:gd name="connsiteY13" fmla="*/ 922654 h 2374045"/>
                  <a:gd name="connsiteX14" fmla="*/ 7073839 w 7073839"/>
                  <a:gd name="connsiteY14" fmla="*/ 1408903 h 2374045"/>
                  <a:gd name="connsiteX15" fmla="*/ 7073839 w 7073839"/>
                  <a:gd name="connsiteY15" fmla="*/ 1895153 h 2374045"/>
                  <a:gd name="connsiteX16" fmla="*/ 6594947 w 7073839"/>
                  <a:gd name="connsiteY16" fmla="*/ 2374045 h 2374045"/>
                  <a:gd name="connsiteX17" fmla="*/ 5854225 w 7073839"/>
                  <a:gd name="connsiteY17" fmla="*/ 2374045 h 2374045"/>
                  <a:gd name="connsiteX18" fmla="*/ 5235824 w 7073839"/>
                  <a:gd name="connsiteY18" fmla="*/ 2374045 h 2374045"/>
                  <a:gd name="connsiteX19" fmla="*/ 4678583 w 7073839"/>
                  <a:gd name="connsiteY19" fmla="*/ 2374045 h 2374045"/>
                  <a:gd name="connsiteX20" fmla="*/ 4182503 w 7073839"/>
                  <a:gd name="connsiteY20" fmla="*/ 2374045 h 2374045"/>
                  <a:gd name="connsiteX21" fmla="*/ 3380620 w 7073839"/>
                  <a:gd name="connsiteY21" fmla="*/ 2374045 h 2374045"/>
                  <a:gd name="connsiteX22" fmla="*/ 2701059 w 7073839"/>
                  <a:gd name="connsiteY22" fmla="*/ 2374045 h 2374045"/>
                  <a:gd name="connsiteX23" fmla="*/ 2082658 w 7073839"/>
                  <a:gd name="connsiteY23" fmla="*/ 2374045 h 2374045"/>
                  <a:gd name="connsiteX24" fmla="*/ 1341935 w 7073839"/>
                  <a:gd name="connsiteY24" fmla="*/ 2374045 h 2374045"/>
                  <a:gd name="connsiteX25" fmla="*/ 478892 w 7073839"/>
                  <a:gd name="connsiteY25" fmla="*/ 2374045 h 2374045"/>
                  <a:gd name="connsiteX26" fmla="*/ 0 w 7073839"/>
                  <a:gd name="connsiteY26" fmla="*/ 1895153 h 2374045"/>
                  <a:gd name="connsiteX27" fmla="*/ 0 w 7073839"/>
                  <a:gd name="connsiteY27" fmla="*/ 1451391 h 2374045"/>
                  <a:gd name="connsiteX28" fmla="*/ 0 w 7073839"/>
                  <a:gd name="connsiteY28" fmla="*/ 993467 h 2374045"/>
                  <a:gd name="connsiteX29" fmla="*/ 0 w 7073839"/>
                  <a:gd name="connsiteY29"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073839" h="2374045" fill="none" extrusionOk="0">
                    <a:moveTo>
                      <a:pt x="0" y="478892"/>
                    </a:moveTo>
                    <a:cubicBezTo>
                      <a:pt x="-33932" y="205008"/>
                      <a:pt x="166216" y="53"/>
                      <a:pt x="478892" y="0"/>
                    </a:cubicBezTo>
                    <a:cubicBezTo>
                      <a:pt x="738913" y="25185"/>
                      <a:pt x="933003" y="20101"/>
                      <a:pt x="1097293" y="0"/>
                    </a:cubicBezTo>
                    <a:cubicBezTo>
                      <a:pt x="1261583" y="-20101"/>
                      <a:pt x="1349914" y="-1897"/>
                      <a:pt x="1593373" y="0"/>
                    </a:cubicBezTo>
                    <a:cubicBezTo>
                      <a:pt x="1836832" y="1897"/>
                      <a:pt x="1905197" y="-8320"/>
                      <a:pt x="2150614" y="0"/>
                    </a:cubicBezTo>
                    <a:cubicBezTo>
                      <a:pt x="2396031" y="8320"/>
                      <a:pt x="2714805" y="17423"/>
                      <a:pt x="2952496" y="0"/>
                    </a:cubicBezTo>
                    <a:cubicBezTo>
                      <a:pt x="3190187" y="-17423"/>
                      <a:pt x="3326616" y="17423"/>
                      <a:pt x="3448576" y="0"/>
                    </a:cubicBezTo>
                    <a:cubicBezTo>
                      <a:pt x="3570536" y="-17423"/>
                      <a:pt x="3725566" y="-21148"/>
                      <a:pt x="3944657" y="0"/>
                    </a:cubicBezTo>
                    <a:cubicBezTo>
                      <a:pt x="4163748" y="21148"/>
                      <a:pt x="4341473" y="-19653"/>
                      <a:pt x="4440737" y="0"/>
                    </a:cubicBezTo>
                    <a:cubicBezTo>
                      <a:pt x="4540001" y="19653"/>
                      <a:pt x="4848741" y="30927"/>
                      <a:pt x="5120298" y="0"/>
                    </a:cubicBezTo>
                    <a:cubicBezTo>
                      <a:pt x="5391855" y="-30927"/>
                      <a:pt x="5586431" y="12679"/>
                      <a:pt x="5799860" y="0"/>
                    </a:cubicBezTo>
                    <a:cubicBezTo>
                      <a:pt x="6013289" y="-12679"/>
                      <a:pt x="6424305" y="-15154"/>
                      <a:pt x="6594947" y="0"/>
                    </a:cubicBezTo>
                    <a:cubicBezTo>
                      <a:pt x="6866460" y="-15120"/>
                      <a:pt x="7082700" y="150941"/>
                      <a:pt x="7073839" y="478892"/>
                    </a:cubicBezTo>
                    <a:cubicBezTo>
                      <a:pt x="7062031" y="632193"/>
                      <a:pt x="7082946" y="745727"/>
                      <a:pt x="7073839" y="922654"/>
                    </a:cubicBezTo>
                    <a:cubicBezTo>
                      <a:pt x="7064732" y="1099581"/>
                      <a:pt x="7067799" y="1304638"/>
                      <a:pt x="7073839" y="1408903"/>
                    </a:cubicBezTo>
                    <a:cubicBezTo>
                      <a:pt x="7079879" y="1513168"/>
                      <a:pt x="7077814" y="1738021"/>
                      <a:pt x="7073839" y="1895153"/>
                    </a:cubicBezTo>
                    <a:cubicBezTo>
                      <a:pt x="7027852" y="2167025"/>
                      <a:pt x="6888758" y="2372166"/>
                      <a:pt x="6594947" y="2374045"/>
                    </a:cubicBezTo>
                    <a:cubicBezTo>
                      <a:pt x="6431924" y="2374600"/>
                      <a:pt x="6198848" y="2386783"/>
                      <a:pt x="5854225" y="2374045"/>
                    </a:cubicBezTo>
                    <a:cubicBezTo>
                      <a:pt x="5509602" y="2361307"/>
                      <a:pt x="5450220" y="2351113"/>
                      <a:pt x="5235824" y="2374045"/>
                    </a:cubicBezTo>
                    <a:cubicBezTo>
                      <a:pt x="5021428" y="2396977"/>
                      <a:pt x="4802329" y="2361097"/>
                      <a:pt x="4678583" y="2374045"/>
                    </a:cubicBezTo>
                    <a:cubicBezTo>
                      <a:pt x="4554837" y="2386993"/>
                      <a:pt x="4287584" y="2350186"/>
                      <a:pt x="4182503" y="2374045"/>
                    </a:cubicBezTo>
                    <a:cubicBezTo>
                      <a:pt x="4077422" y="2397904"/>
                      <a:pt x="3690946" y="2364882"/>
                      <a:pt x="3380620" y="2374045"/>
                    </a:cubicBezTo>
                    <a:cubicBezTo>
                      <a:pt x="3070294" y="2383208"/>
                      <a:pt x="2912805" y="2384628"/>
                      <a:pt x="2701059" y="2374045"/>
                    </a:cubicBezTo>
                    <a:cubicBezTo>
                      <a:pt x="2489313" y="2363462"/>
                      <a:pt x="2293632" y="2370090"/>
                      <a:pt x="2082658" y="2374045"/>
                    </a:cubicBezTo>
                    <a:cubicBezTo>
                      <a:pt x="1871684" y="2378000"/>
                      <a:pt x="1625941" y="2408564"/>
                      <a:pt x="1341935" y="2374045"/>
                    </a:cubicBezTo>
                    <a:cubicBezTo>
                      <a:pt x="1057929" y="2339526"/>
                      <a:pt x="748123" y="2370757"/>
                      <a:pt x="478892" y="2374045"/>
                    </a:cubicBezTo>
                    <a:cubicBezTo>
                      <a:pt x="205953" y="2438256"/>
                      <a:pt x="35798" y="2167204"/>
                      <a:pt x="0" y="1895153"/>
                    </a:cubicBezTo>
                    <a:cubicBezTo>
                      <a:pt x="-12492" y="1687798"/>
                      <a:pt x="19105" y="1626039"/>
                      <a:pt x="0" y="1451391"/>
                    </a:cubicBezTo>
                    <a:cubicBezTo>
                      <a:pt x="-19105" y="1276743"/>
                      <a:pt x="-1966" y="1218902"/>
                      <a:pt x="0" y="993467"/>
                    </a:cubicBezTo>
                    <a:cubicBezTo>
                      <a:pt x="1966" y="768032"/>
                      <a:pt x="2780" y="690888"/>
                      <a:pt x="0" y="478892"/>
                    </a:cubicBezTo>
                    <a:close/>
                  </a:path>
                  <a:path w="7073839" h="2374045" stroke="0" extrusionOk="0">
                    <a:moveTo>
                      <a:pt x="0" y="478892"/>
                    </a:moveTo>
                    <a:cubicBezTo>
                      <a:pt x="1648" y="264812"/>
                      <a:pt x="242370" y="49968"/>
                      <a:pt x="478892" y="0"/>
                    </a:cubicBezTo>
                    <a:cubicBezTo>
                      <a:pt x="846073" y="-21546"/>
                      <a:pt x="896275" y="27112"/>
                      <a:pt x="1219614" y="0"/>
                    </a:cubicBezTo>
                    <a:cubicBezTo>
                      <a:pt x="1542953" y="-27112"/>
                      <a:pt x="1555803" y="-27759"/>
                      <a:pt x="1776855" y="0"/>
                    </a:cubicBezTo>
                    <a:cubicBezTo>
                      <a:pt x="1997907" y="27759"/>
                      <a:pt x="2172020" y="20465"/>
                      <a:pt x="2334095" y="0"/>
                    </a:cubicBezTo>
                    <a:cubicBezTo>
                      <a:pt x="2496170" y="-20465"/>
                      <a:pt x="2849603" y="28605"/>
                      <a:pt x="3074818" y="0"/>
                    </a:cubicBezTo>
                    <a:cubicBezTo>
                      <a:pt x="3300033" y="-28605"/>
                      <a:pt x="3527499" y="-1748"/>
                      <a:pt x="3693219" y="0"/>
                    </a:cubicBezTo>
                    <a:cubicBezTo>
                      <a:pt x="3858939" y="1748"/>
                      <a:pt x="4319286" y="31299"/>
                      <a:pt x="4495101" y="0"/>
                    </a:cubicBezTo>
                    <a:cubicBezTo>
                      <a:pt x="4670916" y="-31299"/>
                      <a:pt x="4931001" y="-8594"/>
                      <a:pt x="5296984" y="0"/>
                    </a:cubicBezTo>
                    <a:cubicBezTo>
                      <a:pt x="5662967" y="8594"/>
                      <a:pt x="6235251" y="29344"/>
                      <a:pt x="6594947" y="0"/>
                    </a:cubicBezTo>
                    <a:cubicBezTo>
                      <a:pt x="6851797" y="-3430"/>
                      <a:pt x="7023339" y="213963"/>
                      <a:pt x="7073839" y="478892"/>
                    </a:cubicBezTo>
                    <a:cubicBezTo>
                      <a:pt x="7059093" y="687907"/>
                      <a:pt x="7073386" y="759322"/>
                      <a:pt x="7073839" y="950979"/>
                    </a:cubicBezTo>
                    <a:cubicBezTo>
                      <a:pt x="7074292" y="1142636"/>
                      <a:pt x="7080990" y="1295443"/>
                      <a:pt x="7073839" y="1423066"/>
                    </a:cubicBezTo>
                    <a:cubicBezTo>
                      <a:pt x="7066688" y="1550689"/>
                      <a:pt x="7075507" y="1672103"/>
                      <a:pt x="7073839" y="1895153"/>
                    </a:cubicBezTo>
                    <a:cubicBezTo>
                      <a:pt x="7103404" y="2163292"/>
                      <a:pt x="6862366" y="2388985"/>
                      <a:pt x="6594947" y="2374045"/>
                    </a:cubicBezTo>
                    <a:cubicBezTo>
                      <a:pt x="6408616" y="2362322"/>
                      <a:pt x="6081920" y="2348492"/>
                      <a:pt x="5854225" y="2374045"/>
                    </a:cubicBezTo>
                    <a:cubicBezTo>
                      <a:pt x="5626530" y="2399598"/>
                      <a:pt x="5471618" y="2376886"/>
                      <a:pt x="5235824" y="2374045"/>
                    </a:cubicBezTo>
                    <a:cubicBezTo>
                      <a:pt x="5000030" y="2371204"/>
                      <a:pt x="4892923" y="2365370"/>
                      <a:pt x="4617423" y="2374045"/>
                    </a:cubicBezTo>
                    <a:cubicBezTo>
                      <a:pt x="4341923" y="2382720"/>
                      <a:pt x="4064702" y="2372036"/>
                      <a:pt x="3815540" y="2374045"/>
                    </a:cubicBezTo>
                    <a:cubicBezTo>
                      <a:pt x="3566378" y="2376054"/>
                      <a:pt x="3294273" y="2349976"/>
                      <a:pt x="3074818" y="2374045"/>
                    </a:cubicBezTo>
                    <a:cubicBezTo>
                      <a:pt x="2855363" y="2398114"/>
                      <a:pt x="2724305" y="2362142"/>
                      <a:pt x="2456416" y="2374045"/>
                    </a:cubicBezTo>
                    <a:cubicBezTo>
                      <a:pt x="2188527" y="2385948"/>
                      <a:pt x="2025344" y="2351659"/>
                      <a:pt x="1899176" y="2374045"/>
                    </a:cubicBezTo>
                    <a:cubicBezTo>
                      <a:pt x="1773008" y="2396431"/>
                      <a:pt x="1470993" y="2349159"/>
                      <a:pt x="1341935" y="2374045"/>
                    </a:cubicBezTo>
                    <a:cubicBezTo>
                      <a:pt x="1212877" y="2398931"/>
                      <a:pt x="908163" y="2396379"/>
                      <a:pt x="478892" y="2374045"/>
                    </a:cubicBezTo>
                    <a:cubicBezTo>
                      <a:pt x="222251" y="2385156"/>
                      <a:pt x="-31856" y="2188796"/>
                      <a:pt x="0" y="1895153"/>
                    </a:cubicBezTo>
                    <a:cubicBezTo>
                      <a:pt x="-11774" y="1701122"/>
                      <a:pt x="17703" y="1559084"/>
                      <a:pt x="0" y="1437229"/>
                    </a:cubicBezTo>
                    <a:cubicBezTo>
                      <a:pt x="-17703" y="1315374"/>
                      <a:pt x="20067" y="1138095"/>
                      <a:pt x="0" y="979304"/>
                    </a:cubicBezTo>
                    <a:cubicBezTo>
                      <a:pt x="-20067" y="820514"/>
                      <a:pt x="19118" y="614517"/>
                      <a:pt x="0" y="478892"/>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1. </a:t>
                </a:r>
                <a:r>
                  <a:rPr kumimoji="0" lang="en-US" sz="4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4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đúng</a:t>
                </a:r>
                <a:r>
                  <a:rPr kumimoji="0" lang="en-US" sz="4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2. </a:t>
                </a:r>
                <a:r>
                  <a:rPr kumimoji="0" lang="en-US" sz="4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4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to, </a:t>
                </a:r>
                <a:r>
                  <a:rPr kumimoji="0" lang="en-US" sz="4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rõ</a:t>
                </a:r>
                <a:r>
                  <a:rPr kumimoji="0" lang="en-US" sz="4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3. </a:t>
                </a:r>
                <a:r>
                  <a:rPr kumimoji="0" lang="en-US" sz="4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4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ngắt</a:t>
                </a:r>
                <a:r>
                  <a:rPr kumimoji="0" lang="en-US" sz="4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nghỉ</a:t>
                </a:r>
                <a:r>
                  <a:rPr kumimoji="0" lang="en-US" sz="4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đúng</a:t>
                </a:r>
                <a:r>
                  <a:rPr kumimoji="0" lang="en-US" sz="4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chỗ</a:t>
                </a:r>
                <a:r>
                  <a:rPr kumimoji="0" lang="en-US" sz="4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47" name="Rectangle: Rounded Corners 46">
                <a:extLst>
                  <a:ext uri="{FF2B5EF4-FFF2-40B4-BE49-F238E27FC236}">
                    <a16:creationId xmlns:a16="http://schemas.microsoft.com/office/drawing/2014/main" id="{DDF3D039-8393-40E0-8DE2-4D1A443C0DEC}"/>
                  </a:ext>
                </a:extLst>
              </p:cNvPr>
              <p:cNvSpPr/>
              <p:nvPr/>
            </p:nvSpPr>
            <p:spPr>
              <a:xfrm>
                <a:off x="3870366" y="1217324"/>
                <a:ext cx="5292010"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Tiêu</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chí</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đánh</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giá</a:t>
                </a:r>
                <a:endPar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36" name="Picture 35">
              <a:extLst>
                <a:ext uri="{FF2B5EF4-FFF2-40B4-BE49-F238E27FC236}">
                  <a16:creationId xmlns:a16="http://schemas.microsoft.com/office/drawing/2014/main" id="{A4616AF7-97B0-4EEB-99A7-B976C717628F}"/>
                </a:ext>
              </a:extLst>
            </p:cNvPr>
            <p:cNvPicPr>
              <a:picLocks noChangeAspect="1"/>
            </p:cNvPicPr>
            <p:nvPr/>
          </p:nvPicPr>
          <p:blipFill>
            <a:blip r:embed="rId2"/>
            <a:stretch>
              <a:fillRect/>
            </a:stretch>
          </p:blipFill>
          <p:spPr>
            <a:xfrm>
              <a:off x="7987944" y="4801718"/>
              <a:ext cx="469963" cy="469963"/>
            </a:xfrm>
            <a:prstGeom prst="rect">
              <a:avLst/>
            </a:prstGeom>
          </p:spPr>
        </p:pic>
        <p:pic>
          <p:nvPicPr>
            <p:cNvPr id="37" name="Picture 36">
              <a:extLst>
                <a:ext uri="{FF2B5EF4-FFF2-40B4-BE49-F238E27FC236}">
                  <a16:creationId xmlns:a16="http://schemas.microsoft.com/office/drawing/2014/main" id="{13AF9A13-12AD-40ED-BD67-85CC68D3F511}"/>
                </a:ext>
              </a:extLst>
            </p:cNvPr>
            <p:cNvPicPr>
              <a:picLocks noChangeAspect="1"/>
            </p:cNvPicPr>
            <p:nvPr/>
          </p:nvPicPr>
          <p:blipFill>
            <a:blip r:embed="rId3"/>
            <a:stretch>
              <a:fillRect/>
            </a:stretch>
          </p:blipFill>
          <p:spPr>
            <a:xfrm>
              <a:off x="7468199" y="4794333"/>
              <a:ext cx="469963" cy="469963"/>
            </a:xfrm>
            <a:prstGeom prst="rect">
              <a:avLst/>
            </a:prstGeom>
          </p:spPr>
        </p:pic>
        <p:pic>
          <p:nvPicPr>
            <p:cNvPr id="38" name="Picture 37">
              <a:extLst>
                <a:ext uri="{FF2B5EF4-FFF2-40B4-BE49-F238E27FC236}">
                  <a16:creationId xmlns:a16="http://schemas.microsoft.com/office/drawing/2014/main" id="{76886682-9F65-48B9-9F87-12A8A3DB53BF}"/>
                </a:ext>
              </a:extLst>
            </p:cNvPr>
            <p:cNvPicPr>
              <a:picLocks noChangeAspect="1"/>
            </p:cNvPicPr>
            <p:nvPr/>
          </p:nvPicPr>
          <p:blipFill>
            <a:blip r:embed="rId4"/>
            <a:stretch>
              <a:fillRect/>
            </a:stretch>
          </p:blipFill>
          <p:spPr>
            <a:xfrm>
              <a:off x="8485532" y="4786947"/>
              <a:ext cx="469963" cy="469963"/>
            </a:xfrm>
            <a:prstGeom prst="rect">
              <a:avLst/>
            </a:prstGeom>
          </p:spPr>
        </p:pic>
        <p:pic>
          <p:nvPicPr>
            <p:cNvPr id="39" name="Picture 38">
              <a:extLst>
                <a:ext uri="{FF2B5EF4-FFF2-40B4-BE49-F238E27FC236}">
                  <a16:creationId xmlns:a16="http://schemas.microsoft.com/office/drawing/2014/main" id="{BB2F524E-9426-485F-A3BC-89B60FE5C567}"/>
                </a:ext>
              </a:extLst>
            </p:cNvPr>
            <p:cNvPicPr>
              <a:picLocks noChangeAspect="1"/>
            </p:cNvPicPr>
            <p:nvPr/>
          </p:nvPicPr>
          <p:blipFill>
            <a:blip r:embed="rId2"/>
            <a:stretch>
              <a:fillRect/>
            </a:stretch>
          </p:blipFill>
          <p:spPr>
            <a:xfrm>
              <a:off x="8014208" y="5409767"/>
              <a:ext cx="469963" cy="469963"/>
            </a:xfrm>
            <a:prstGeom prst="rect">
              <a:avLst/>
            </a:prstGeom>
          </p:spPr>
        </p:pic>
        <p:pic>
          <p:nvPicPr>
            <p:cNvPr id="40" name="Picture 39">
              <a:extLst>
                <a:ext uri="{FF2B5EF4-FFF2-40B4-BE49-F238E27FC236}">
                  <a16:creationId xmlns:a16="http://schemas.microsoft.com/office/drawing/2014/main" id="{E7057E50-D22F-4A74-A75D-963F3F25B6A4}"/>
                </a:ext>
              </a:extLst>
            </p:cNvPr>
            <p:cNvPicPr>
              <a:picLocks noChangeAspect="1"/>
            </p:cNvPicPr>
            <p:nvPr/>
          </p:nvPicPr>
          <p:blipFill>
            <a:blip r:embed="rId3"/>
            <a:stretch>
              <a:fillRect/>
            </a:stretch>
          </p:blipFill>
          <p:spPr>
            <a:xfrm>
              <a:off x="7457533" y="5409767"/>
              <a:ext cx="469963" cy="469963"/>
            </a:xfrm>
            <a:prstGeom prst="rect">
              <a:avLst/>
            </a:prstGeom>
          </p:spPr>
        </p:pic>
        <p:pic>
          <p:nvPicPr>
            <p:cNvPr id="41" name="Picture 40">
              <a:extLst>
                <a:ext uri="{FF2B5EF4-FFF2-40B4-BE49-F238E27FC236}">
                  <a16:creationId xmlns:a16="http://schemas.microsoft.com/office/drawing/2014/main" id="{69F14E81-E48D-4077-8141-64A27BCA82ED}"/>
                </a:ext>
              </a:extLst>
            </p:cNvPr>
            <p:cNvPicPr>
              <a:picLocks noChangeAspect="1"/>
            </p:cNvPicPr>
            <p:nvPr/>
          </p:nvPicPr>
          <p:blipFill>
            <a:blip r:embed="rId4"/>
            <a:stretch>
              <a:fillRect/>
            </a:stretch>
          </p:blipFill>
          <p:spPr>
            <a:xfrm>
              <a:off x="8570882" y="5409767"/>
              <a:ext cx="469963" cy="469963"/>
            </a:xfrm>
            <a:prstGeom prst="rect">
              <a:avLst/>
            </a:prstGeom>
          </p:spPr>
        </p:pic>
        <p:pic>
          <p:nvPicPr>
            <p:cNvPr id="42" name="Picture 41">
              <a:extLst>
                <a:ext uri="{FF2B5EF4-FFF2-40B4-BE49-F238E27FC236}">
                  <a16:creationId xmlns:a16="http://schemas.microsoft.com/office/drawing/2014/main" id="{CE6EB322-6353-4E33-BB81-51A7825CA27C}"/>
                </a:ext>
              </a:extLst>
            </p:cNvPr>
            <p:cNvPicPr>
              <a:picLocks noChangeAspect="1"/>
            </p:cNvPicPr>
            <p:nvPr/>
          </p:nvPicPr>
          <p:blipFill>
            <a:blip r:embed="rId2"/>
            <a:stretch>
              <a:fillRect/>
            </a:stretch>
          </p:blipFill>
          <p:spPr>
            <a:xfrm>
              <a:off x="10558314" y="5964719"/>
              <a:ext cx="469963" cy="469963"/>
            </a:xfrm>
            <a:prstGeom prst="rect">
              <a:avLst/>
            </a:prstGeom>
          </p:spPr>
        </p:pic>
        <p:pic>
          <p:nvPicPr>
            <p:cNvPr id="43" name="Picture 42">
              <a:extLst>
                <a:ext uri="{FF2B5EF4-FFF2-40B4-BE49-F238E27FC236}">
                  <a16:creationId xmlns:a16="http://schemas.microsoft.com/office/drawing/2014/main" id="{24159DB6-6879-4B97-BE81-B4DD49F61EF4}"/>
                </a:ext>
              </a:extLst>
            </p:cNvPr>
            <p:cNvPicPr>
              <a:picLocks noChangeAspect="1"/>
            </p:cNvPicPr>
            <p:nvPr/>
          </p:nvPicPr>
          <p:blipFill>
            <a:blip r:embed="rId3"/>
            <a:stretch>
              <a:fillRect/>
            </a:stretch>
          </p:blipFill>
          <p:spPr>
            <a:xfrm>
              <a:off x="10001640" y="5964719"/>
              <a:ext cx="469963" cy="469963"/>
            </a:xfrm>
            <a:prstGeom prst="rect">
              <a:avLst/>
            </a:prstGeom>
          </p:spPr>
        </p:pic>
        <p:pic>
          <p:nvPicPr>
            <p:cNvPr id="44" name="Picture 43">
              <a:extLst>
                <a:ext uri="{FF2B5EF4-FFF2-40B4-BE49-F238E27FC236}">
                  <a16:creationId xmlns:a16="http://schemas.microsoft.com/office/drawing/2014/main" id="{8CAA7367-6877-4304-8702-62D31BA4A3C4}"/>
                </a:ext>
              </a:extLst>
            </p:cNvPr>
            <p:cNvPicPr>
              <a:picLocks noChangeAspect="1"/>
            </p:cNvPicPr>
            <p:nvPr/>
          </p:nvPicPr>
          <p:blipFill>
            <a:blip r:embed="rId4"/>
            <a:stretch>
              <a:fillRect/>
            </a:stretch>
          </p:blipFill>
          <p:spPr>
            <a:xfrm>
              <a:off x="11114988" y="5964719"/>
              <a:ext cx="469963" cy="469963"/>
            </a:xfrm>
            <a:prstGeom prst="rect">
              <a:avLst/>
            </a:prstGeom>
          </p:spPr>
        </p:pic>
      </p:grpSp>
    </p:spTree>
    <p:extLst>
      <p:ext uri="{BB962C8B-B14F-4D97-AF65-F5344CB8AC3E}">
        <p14:creationId xmlns:p14="http://schemas.microsoft.com/office/powerpoint/2010/main" val="32982838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barn(inVertical)">
                                          <p:cBhvr>
                                            <p:cTn id="7" dur="500"/>
                                            <p:tgtEl>
                                              <p:spTgt spid="33"/>
                                            </p:tgtEl>
                                          </p:cBhvr>
                                        </p:animEffect>
                                      </p:childTnLst>
                                    </p:cTn>
                                  </p:par>
                                </p:childTnLst>
                              </p:cTn>
                            </p:par>
                            <p:par>
                              <p:cTn id="8" fill="hold">
                                <p:stCondLst>
                                  <p:cond delay="500"/>
                                </p:stCondLst>
                                <p:childTnLst>
                                  <p:par>
                                    <p:cTn id="9" presetID="2" presetClass="entr" presetSubtype="4" fill="hold" nodeType="afterEffect" p14:presetBounceEnd="66000">
                                      <p:stCondLst>
                                        <p:cond delay="0"/>
                                      </p:stCondLst>
                                      <p:childTnLst>
                                        <p:set>
                                          <p:cBhvr>
                                            <p:cTn id="10" dur="1" fill="hold">
                                              <p:stCondLst>
                                                <p:cond delay="0"/>
                                              </p:stCondLst>
                                            </p:cTn>
                                            <p:tgtEl>
                                              <p:spTgt spid="34"/>
                                            </p:tgtEl>
                                            <p:attrNameLst>
                                              <p:attrName>style.visibility</p:attrName>
                                            </p:attrNameLst>
                                          </p:cBhvr>
                                          <p:to>
                                            <p:strVal val="visible"/>
                                          </p:to>
                                        </p:set>
                                        <p:anim calcmode="lin" valueType="num" p14:bounceEnd="66000">
                                          <p:cBhvr additive="base">
                                            <p:cTn id="11" dur="1000" fill="hold"/>
                                            <p:tgtEl>
                                              <p:spTgt spid="34"/>
                                            </p:tgtEl>
                                            <p:attrNameLst>
                                              <p:attrName>ppt_x</p:attrName>
                                            </p:attrNameLst>
                                          </p:cBhvr>
                                          <p:tavLst>
                                            <p:tav tm="0">
                                              <p:val>
                                                <p:strVal val="#ppt_x"/>
                                              </p:val>
                                            </p:tav>
                                            <p:tav tm="100000">
                                              <p:val>
                                                <p:strVal val="#ppt_x"/>
                                              </p:val>
                                            </p:tav>
                                          </p:tavLst>
                                        </p:anim>
                                        <p:anim calcmode="lin" valueType="num" p14:bounceEnd="66000">
                                          <p:cBhvr additive="base">
                                            <p:cTn id="12" dur="1000" fill="hold"/>
                                            <p:tgtEl>
                                              <p:spTgt spid="3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barn(inVertical)">
                                          <p:cBhvr>
                                            <p:cTn id="7" dur="500"/>
                                            <p:tgtEl>
                                              <p:spTgt spid="33"/>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34"/>
                                            </p:tgtEl>
                                            <p:attrNameLst>
                                              <p:attrName>style.visibility</p:attrName>
                                            </p:attrNameLst>
                                          </p:cBhvr>
                                          <p:to>
                                            <p:strVal val="visible"/>
                                          </p:to>
                                        </p:set>
                                        <p:anim calcmode="lin" valueType="num">
                                          <p:cBhvr additive="base">
                                            <p:cTn id="11" dur="1000" fill="hold"/>
                                            <p:tgtEl>
                                              <p:spTgt spid="34"/>
                                            </p:tgtEl>
                                            <p:attrNameLst>
                                              <p:attrName>ppt_x</p:attrName>
                                            </p:attrNameLst>
                                          </p:cBhvr>
                                          <p:tavLst>
                                            <p:tav tm="0">
                                              <p:val>
                                                <p:strVal val="#ppt_x"/>
                                              </p:val>
                                            </p:tav>
                                            <p:tav tm="100000">
                                              <p:val>
                                                <p:strVal val="#ppt_x"/>
                                              </p:val>
                                            </p:tav>
                                          </p:tavLst>
                                        </p:anim>
                                        <p:anim calcmode="lin" valueType="num">
                                          <p:cBhvr additive="base">
                                            <p:cTn id="12" dur="1000" fill="hold"/>
                                            <p:tgtEl>
                                              <p:spTgt spid="3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图片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2765" y="379585"/>
            <a:ext cx="11220576" cy="5919615"/>
          </a:xfrm>
          <a:prstGeom prst="rect">
            <a:avLst/>
          </a:prstGeom>
        </p:spPr>
      </p:pic>
      <p:pic>
        <p:nvPicPr>
          <p:cNvPr id="5" name="Picture 4">
            <a:extLst>
              <a:ext uri="{FF2B5EF4-FFF2-40B4-BE49-F238E27FC236}">
                <a16:creationId xmlns:a16="http://schemas.microsoft.com/office/drawing/2014/main" id="{FCDCF93C-ACC5-4C17-9393-A2184AC6711D}"/>
              </a:ext>
            </a:extLst>
          </p:cNvPr>
          <p:cNvPicPr>
            <a:picLocks noChangeAspect="1"/>
          </p:cNvPicPr>
          <p:nvPr/>
        </p:nvPicPr>
        <p:blipFill>
          <a:blip r:embed="rId5"/>
          <a:stretch>
            <a:fillRect/>
          </a:stretch>
        </p:blipFill>
        <p:spPr>
          <a:xfrm>
            <a:off x="1473200" y="1209040"/>
            <a:ext cx="9743440" cy="5090160"/>
          </a:xfrm>
          <a:prstGeom prst="rect">
            <a:avLst/>
          </a:prstGeom>
        </p:spPr>
      </p:pic>
      <p:pic>
        <p:nvPicPr>
          <p:cNvPr id="19" name="图片 8">
            <a:extLst>
              <a:ext uri="{FF2B5EF4-FFF2-40B4-BE49-F238E27FC236}">
                <a16:creationId xmlns:a16="http://schemas.microsoft.com/office/drawing/2014/main" id="{44B6190E-F2D0-482D-BA49-D3D49AF1981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576560" y="3718398"/>
            <a:ext cx="1934741" cy="3025681"/>
          </a:xfrm>
          <a:prstGeom prst="rect">
            <a:avLst/>
          </a:prstGeom>
        </p:spPr>
      </p:pic>
      <p:pic>
        <p:nvPicPr>
          <p:cNvPr id="20" name="Picture 19">
            <a:extLst>
              <a:ext uri="{FF2B5EF4-FFF2-40B4-BE49-F238E27FC236}">
                <a16:creationId xmlns:a16="http://schemas.microsoft.com/office/drawing/2014/main" id="{F37DAB80-9768-453F-8EF2-FA52DA5B7247}"/>
              </a:ext>
            </a:extLst>
          </p:cNvPr>
          <p:cNvPicPr>
            <a:picLocks noChangeAspect="1"/>
          </p:cNvPicPr>
          <p:nvPr/>
        </p:nvPicPr>
        <p:blipFill>
          <a:blip r:embed="rId7"/>
          <a:stretch>
            <a:fillRect/>
          </a:stretch>
        </p:blipFill>
        <p:spPr>
          <a:xfrm>
            <a:off x="3498319" y="329889"/>
            <a:ext cx="4980864" cy="963251"/>
          </a:xfrm>
          <a:prstGeom prst="rect">
            <a:avLst/>
          </a:prstGeom>
        </p:spPr>
      </p:pic>
      <p:grpSp>
        <p:nvGrpSpPr>
          <p:cNvPr id="13" name="Group 12">
            <a:extLst>
              <a:ext uri="{FF2B5EF4-FFF2-40B4-BE49-F238E27FC236}">
                <a16:creationId xmlns:a16="http://schemas.microsoft.com/office/drawing/2014/main" id="{79F9CA9D-08E6-457C-9F32-83A7FF4EE1CB}"/>
              </a:ext>
            </a:extLst>
          </p:cNvPr>
          <p:cNvGrpSpPr/>
          <p:nvPr/>
        </p:nvGrpSpPr>
        <p:grpSpPr>
          <a:xfrm>
            <a:off x="1058452" y="1034620"/>
            <a:ext cx="10158188" cy="1913881"/>
            <a:chOff x="1216001" y="1209039"/>
            <a:chExt cx="8604546" cy="1913881"/>
          </a:xfrm>
        </p:grpSpPr>
        <p:sp>
          <p:nvSpPr>
            <p:cNvPr id="12" name="TextBox 11">
              <a:extLst>
                <a:ext uri="{FF2B5EF4-FFF2-40B4-BE49-F238E27FC236}">
                  <a16:creationId xmlns:a16="http://schemas.microsoft.com/office/drawing/2014/main" id="{F6839425-9785-48A4-BE55-F438FF779079}"/>
                </a:ext>
              </a:extLst>
            </p:cNvPr>
            <p:cNvSpPr txBox="1"/>
            <p:nvPr/>
          </p:nvSpPr>
          <p:spPr>
            <a:xfrm>
              <a:off x="2174240" y="1653920"/>
              <a:ext cx="7646307" cy="579967"/>
            </a:xfrm>
            <a:prstGeom prst="rect">
              <a:avLst/>
            </a:prstGeom>
            <a:noFill/>
          </p:spPr>
          <p:txBody>
            <a:bodyPr wrap="square" rtlCol="0">
              <a:spAutoFit/>
            </a:bodyPr>
            <a:lstStyle/>
            <a:p>
              <a:pPr algn="just">
                <a:lnSpc>
                  <a:spcPct val="150000"/>
                </a:lnSpc>
                <a:spcBef>
                  <a:spcPts val="300"/>
                </a:spcBef>
                <a:spcAft>
                  <a:spcPts val="300"/>
                </a:spcAft>
              </a:pPr>
              <a:r>
                <a:rPr lang="en-US" sz="2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Đọc đúng từ ngữ, câu, đoạn và toàn bộ câu chuyện Học nghề.</a:t>
              </a:r>
              <a:endParaRPr lang="en-ID" sz="2400" b="1">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21" name="Google Shape;1161;p23">
              <a:extLst>
                <a:ext uri="{FF2B5EF4-FFF2-40B4-BE49-F238E27FC236}">
                  <a16:creationId xmlns:a16="http://schemas.microsoft.com/office/drawing/2014/main" id="{178FA99B-C90F-472A-9EDF-883DB7CC93D5}"/>
                </a:ext>
              </a:extLst>
            </p:cNvPr>
            <p:cNvPicPr preferRelativeResize="0"/>
            <p:nvPr/>
          </p:nvPicPr>
          <p:blipFill rotWithShape="1">
            <a:blip r:embed="rId8">
              <a:alphaModFix/>
            </a:blip>
            <a:srcRect r="78832"/>
            <a:stretch/>
          </p:blipFill>
          <p:spPr>
            <a:xfrm>
              <a:off x="1216001" y="1209039"/>
              <a:ext cx="1144433" cy="1913881"/>
            </a:xfrm>
            <a:prstGeom prst="rect">
              <a:avLst/>
            </a:prstGeom>
            <a:noFill/>
            <a:ln>
              <a:noFill/>
            </a:ln>
          </p:spPr>
        </p:pic>
      </p:grpSp>
      <p:grpSp>
        <p:nvGrpSpPr>
          <p:cNvPr id="23" name="Group 22">
            <a:extLst>
              <a:ext uri="{FF2B5EF4-FFF2-40B4-BE49-F238E27FC236}">
                <a16:creationId xmlns:a16="http://schemas.microsoft.com/office/drawing/2014/main" id="{AD3D4CCE-5494-4D42-9647-DF03683460BB}"/>
              </a:ext>
            </a:extLst>
          </p:cNvPr>
          <p:cNvGrpSpPr/>
          <p:nvPr/>
        </p:nvGrpSpPr>
        <p:grpSpPr>
          <a:xfrm>
            <a:off x="1011108" y="1920955"/>
            <a:ext cx="10418891" cy="2132844"/>
            <a:chOff x="1216001" y="1008072"/>
            <a:chExt cx="8655502" cy="2132844"/>
          </a:xfrm>
        </p:grpSpPr>
        <p:sp>
          <p:nvSpPr>
            <p:cNvPr id="24" name="TextBox 23">
              <a:extLst>
                <a:ext uri="{FF2B5EF4-FFF2-40B4-BE49-F238E27FC236}">
                  <a16:creationId xmlns:a16="http://schemas.microsoft.com/office/drawing/2014/main" id="{9383EB6A-3FD7-4BC7-9FC5-38059BF8B76B}"/>
                </a:ext>
              </a:extLst>
            </p:cNvPr>
            <p:cNvSpPr txBox="1"/>
            <p:nvPr/>
          </p:nvSpPr>
          <p:spPr>
            <a:xfrm>
              <a:off x="2174241" y="1452953"/>
              <a:ext cx="7697262" cy="1687963"/>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sz="2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Bước đầu thể hiện tâm trạng, cảm xúc của nhân vật trong câu chuyện qua giọng đọc biết thay đổi giọng đọc trong lời nói của các nhân vật</a:t>
              </a:r>
              <a:endPar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25" name="Google Shape;1161;p23">
              <a:extLst>
                <a:ext uri="{FF2B5EF4-FFF2-40B4-BE49-F238E27FC236}">
                  <a16:creationId xmlns:a16="http://schemas.microsoft.com/office/drawing/2014/main" id="{91EAA8AB-F6C7-4485-AD4C-55C223AF2663}"/>
                </a:ext>
              </a:extLst>
            </p:cNvPr>
            <p:cNvPicPr preferRelativeResize="0"/>
            <p:nvPr/>
          </p:nvPicPr>
          <p:blipFill rotWithShape="1">
            <a:blip r:embed="rId8">
              <a:alphaModFix/>
            </a:blip>
            <a:srcRect r="78832"/>
            <a:stretch/>
          </p:blipFill>
          <p:spPr>
            <a:xfrm>
              <a:off x="1216001" y="1008072"/>
              <a:ext cx="1144433" cy="1913881"/>
            </a:xfrm>
            <a:prstGeom prst="rect">
              <a:avLst/>
            </a:prstGeom>
            <a:noFill/>
            <a:ln>
              <a:noFill/>
            </a:ln>
          </p:spPr>
        </p:pic>
      </p:grpSp>
      <p:grpSp>
        <p:nvGrpSpPr>
          <p:cNvPr id="28" name="Group 27">
            <a:extLst>
              <a:ext uri="{FF2B5EF4-FFF2-40B4-BE49-F238E27FC236}">
                <a16:creationId xmlns:a16="http://schemas.microsoft.com/office/drawing/2014/main" id="{21AFB760-9EB3-4175-98E3-82C9FC3D8F85}"/>
              </a:ext>
            </a:extLst>
          </p:cNvPr>
          <p:cNvGrpSpPr/>
          <p:nvPr/>
        </p:nvGrpSpPr>
        <p:grpSpPr>
          <a:xfrm>
            <a:off x="975360" y="3254869"/>
            <a:ext cx="10144410" cy="1913881"/>
            <a:chOff x="1153377" y="1636558"/>
            <a:chExt cx="8592876" cy="1913881"/>
          </a:xfrm>
        </p:grpSpPr>
        <p:sp>
          <p:nvSpPr>
            <p:cNvPr id="29" name="TextBox 28">
              <a:extLst>
                <a:ext uri="{FF2B5EF4-FFF2-40B4-BE49-F238E27FC236}">
                  <a16:creationId xmlns:a16="http://schemas.microsoft.com/office/drawing/2014/main" id="{815C99FC-2F65-42F3-8067-5BCD36116957}"/>
                </a:ext>
              </a:extLst>
            </p:cNvPr>
            <p:cNvSpPr txBox="1"/>
            <p:nvPr/>
          </p:nvSpPr>
          <p:spPr>
            <a:xfrm>
              <a:off x="2111616" y="2081439"/>
              <a:ext cx="7634637" cy="1133965"/>
            </a:xfrm>
            <a:prstGeom prst="rect">
              <a:avLst/>
            </a:prstGeom>
            <a:noFill/>
          </p:spPr>
          <p:txBody>
            <a:bodyPr wrap="square" rtlCol="0">
              <a:spAutoFit/>
            </a:bodyPr>
            <a:lstStyle/>
            <a:p>
              <a:pPr>
                <a:lnSpc>
                  <a:spcPct val="150000"/>
                </a:lnSpc>
                <a:defRPr/>
              </a:pPr>
              <a:r>
                <a:rPr lang="en-US" sz="2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Hiểu suy nghĩ, cảm xúc của nhân vật, nêu được ước mơ của nhân vật những việc cần làm để thực hiện ước mơ đó.</a:t>
              </a:r>
              <a:endParaRPr lang="en-US" sz="2400" b="1" dirty="0">
                <a:solidFill>
                  <a:prstClr val="black"/>
                </a:solidFill>
                <a:latin typeface="Times New Roman" panose="02020603050405020304" pitchFamily="18" charset="0"/>
                <a:cs typeface="Times New Roman" panose="02020603050405020304" pitchFamily="18" charset="0"/>
              </a:endParaRPr>
            </a:p>
          </p:txBody>
        </p:sp>
        <p:pic>
          <p:nvPicPr>
            <p:cNvPr id="30" name="Google Shape;1161;p23">
              <a:extLst>
                <a:ext uri="{FF2B5EF4-FFF2-40B4-BE49-F238E27FC236}">
                  <a16:creationId xmlns:a16="http://schemas.microsoft.com/office/drawing/2014/main" id="{C522E012-634D-40B9-984F-41EED5BE6225}"/>
                </a:ext>
              </a:extLst>
            </p:cNvPr>
            <p:cNvPicPr preferRelativeResize="0"/>
            <p:nvPr/>
          </p:nvPicPr>
          <p:blipFill rotWithShape="1">
            <a:blip r:embed="rId8">
              <a:alphaModFix/>
            </a:blip>
            <a:srcRect r="78832"/>
            <a:stretch/>
          </p:blipFill>
          <p:spPr>
            <a:xfrm>
              <a:off x="1153377" y="1636558"/>
              <a:ext cx="1144433" cy="1913881"/>
            </a:xfrm>
            <a:prstGeom prst="rect">
              <a:avLst/>
            </a:prstGeom>
            <a:noFill/>
            <a:ln>
              <a:noFill/>
            </a:ln>
          </p:spPr>
        </p:pic>
      </p:grpSp>
      <p:sp>
        <p:nvSpPr>
          <p:cNvPr id="34" name="TextBox 33">
            <a:extLst>
              <a:ext uri="{FF2B5EF4-FFF2-40B4-BE49-F238E27FC236}">
                <a16:creationId xmlns:a16="http://schemas.microsoft.com/office/drawing/2014/main" id="{BA297BA9-43E4-4036-83D4-C5E27715FF8A}"/>
              </a:ext>
            </a:extLst>
          </p:cNvPr>
          <p:cNvSpPr txBox="1"/>
          <p:nvPr/>
        </p:nvSpPr>
        <p:spPr>
          <a:xfrm>
            <a:off x="2168810" y="5144039"/>
            <a:ext cx="9773785" cy="579967"/>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grpSp>
        <p:nvGrpSpPr>
          <p:cNvPr id="2" name="Group 1">
            <a:extLst>
              <a:ext uri="{FF2B5EF4-FFF2-40B4-BE49-F238E27FC236}">
                <a16:creationId xmlns:a16="http://schemas.microsoft.com/office/drawing/2014/main" id="{B6D7FA76-753C-9676-307C-BFEFE1910C71}"/>
              </a:ext>
            </a:extLst>
          </p:cNvPr>
          <p:cNvGrpSpPr/>
          <p:nvPr/>
        </p:nvGrpSpPr>
        <p:grpSpPr>
          <a:xfrm>
            <a:off x="952674" y="4494800"/>
            <a:ext cx="10263965" cy="1913881"/>
            <a:chOff x="1153377" y="1636558"/>
            <a:chExt cx="8592876" cy="1913881"/>
          </a:xfrm>
        </p:grpSpPr>
        <p:sp>
          <p:nvSpPr>
            <p:cNvPr id="3" name="TextBox 2">
              <a:extLst>
                <a:ext uri="{FF2B5EF4-FFF2-40B4-BE49-F238E27FC236}">
                  <a16:creationId xmlns:a16="http://schemas.microsoft.com/office/drawing/2014/main" id="{CD592623-BA26-2729-3FA8-E44B4A1AE48A}"/>
                </a:ext>
              </a:extLst>
            </p:cNvPr>
            <p:cNvSpPr txBox="1"/>
            <p:nvPr/>
          </p:nvSpPr>
          <p:spPr>
            <a:xfrm>
              <a:off x="2111616" y="2081439"/>
              <a:ext cx="7634637" cy="1133965"/>
            </a:xfrm>
            <a:prstGeom prst="rect">
              <a:avLst/>
            </a:prstGeom>
            <a:noFill/>
          </p:spPr>
          <p:txBody>
            <a:bodyPr wrap="square" rtlCol="0">
              <a:spAutoFit/>
            </a:bodyPr>
            <a:lstStyle/>
            <a:p>
              <a:pPr>
                <a:lnSpc>
                  <a:spcPct val="150000"/>
                </a:lnSpc>
                <a:defRPr/>
              </a:pPr>
              <a:r>
                <a:rPr lang="en-US" sz="2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Hiểu nội dung bài: Để thực hiện ước mơ của mình cần làm tốt những việc nhỏ nhất.</a:t>
              </a:r>
              <a:endParaRPr lang="en-US" sz="2400" b="1" dirty="0">
                <a:solidFill>
                  <a:prstClr val="black"/>
                </a:solidFill>
                <a:latin typeface="Times New Roman" panose="02020603050405020304" pitchFamily="18" charset="0"/>
                <a:cs typeface="Times New Roman" panose="02020603050405020304" pitchFamily="18" charset="0"/>
              </a:endParaRPr>
            </a:p>
          </p:txBody>
        </p:sp>
        <p:pic>
          <p:nvPicPr>
            <p:cNvPr id="4" name="Google Shape;1161;p23">
              <a:extLst>
                <a:ext uri="{FF2B5EF4-FFF2-40B4-BE49-F238E27FC236}">
                  <a16:creationId xmlns:a16="http://schemas.microsoft.com/office/drawing/2014/main" id="{5FA90D2C-27EC-F9D0-CE5E-1628B54EB6D7}"/>
                </a:ext>
              </a:extLst>
            </p:cNvPr>
            <p:cNvPicPr preferRelativeResize="0"/>
            <p:nvPr/>
          </p:nvPicPr>
          <p:blipFill rotWithShape="1">
            <a:blip r:embed="rId8">
              <a:alphaModFix/>
            </a:blip>
            <a:srcRect r="78832"/>
            <a:stretch/>
          </p:blipFill>
          <p:spPr>
            <a:xfrm>
              <a:off x="1153377" y="1636558"/>
              <a:ext cx="1144433" cy="1913881"/>
            </a:xfrm>
            <a:prstGeom prst="rect">
              <a:avLst/>
            </a:prstGeom>
            <a:noFill/>
            <a:ln>
              <a:noFill/>
            </a:ln>
          </p:spPr>
        </p:pic>
      </p:grpSp>
    </p:spTree>
    <p:extLst>
      <p:ext uri="{BB962C8B-B14F-4D97-AF65-F5344CB8AC3E}">
        <p14:creationId xmlns:p14="http://schemas.microsoft.com/office/powerpoint/2010/main" val="1715874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1250" fill="hold"/>
                                        <p:tgtEl>
                                          <p:spTgt spid="13"/>
                                        </p:tgtEl>
                                        <p:attrNameLst>
                                          <p:attrName>ppt_x</p:attrName>
                                        </p:attrNameLst>
                                      </p:cBhvr>
                                      <p:tavLst>
                                        <p:tav tm="0">
                                          <p:val>
                                            <p:strVal val="#ppt_x"/>
                                          </p:val>
                                        </p:tav>
                                        <p:tav tm="100000">
                                          <p:val>
                                            <p:strVal val="#ppt_x"/>
                                          </p:val>
                                        </p:tav>
                                      </p:tavLst>
                                    </p:anim>
                                    <p:anim calcmode="lin" valueType="num">
                                      <p:cBhvr additive="base">
                                        <p:cTn id="13" dur="125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fade">
                                      <p:cBhvr>
                                        <p:cTn id="18" dur="500"/>
                                        <p:tgtEl>
                                          <p:spTgt spid="2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fade">
                                      <p:cBhvr>
                                        <p:cTn id="23" dur="500"/>
                                        <p:tgtEl>
                                          <p:spTgt spid="28"/>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fade">
                                      <p:cBhvr>
                                        <p:cTn id="2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D3420E6-29AD-41DB-8E60-15AC8E4D3515}"/>
              </a:ext>
            </a:extLst>
          </p:cNvPr>
          <p:cNvPicPr>
            <a:picLocks noChangeAspect="1"/>
          </p:cNvPicPr>
          <p:nvPr/>
        </p:nvPicPr>
        <p:blipFill>
          <a:blip r:embed="rId2"/>
          <a:stretch>
            <a:fillRect/>
          </a:stretch>
        </p:blipFill>
        <p:spPr>
          <a:xfrm>
            <a:off x="8601075" y="1800225"/>
            <a:ext cx="3086100" cy="4248150"/>
          </a:xfrm>
          <a:prstGeom prst="rect">
            <a:avLst/>
          </a:prstGeom>
        </p:spPr>
      </p:pic>
      <p:sp>
        <p:nvSpPr>
          <p:cNvPr id="6" name="Nội dung">
            <a:extLst>
              <a:ext uri="{FF2B5EF4-FFF2-40B4-BE49-F238E27FC236}">
                <a16:creationId xmlns:a16="http://schemas.microsoft.com/office/drawing/2014/main" id="{28E6E08A-D1F5-41B3-B25E-CCE8F32B23A6}"/>
              </a:ext>
            </a:extLst>
          </p:cNvPr>
          <p:cNvSpPr txBox="1"/>
          <p:nvPr/>
        </p:nvSpPr>
        <p:spPr>
          <a:xfrm>
            <a:off x="2920096" y="392298"/>
            <a:ext cx="6595379" cy="646331"/>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Học</a:t>
            </a:r>
            <a:r>
              <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nghề</a:t>
            </a:r>
            <a:endPar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Nội dung">
            <a:extLst>
              <a:ext uri="{FF2B5EF4-FFF2-40B4-BE49-F238E27FC236}">
                <a16:creationId xmlns:a16="http://schemas.microsoft.com/office/drawing/2014/main" id="{9EFCCAAD-9F5F-499B-BB9C-7EDA605800D7}"/>
              </a:ext>
            </a:extLst>
          </p:cNvPr>
          <p:cNvSpPr txBox="1"/>
          <p:nvPr/>
        </p:nvSpPr>
        <p:spPr>
          <a:xfrm>
            <a:off x="352942" y="1169776"/>
            <a:ext cx="8857733" cy="5017527"/>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2667" b="0"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667" b="0"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Hè năm ấy, Va-li-a theo bố mẹ đi xem xiếc. Em thích nhất tiết mục “Cô gái phi ngựa đánh đàn”. Va-li-a nghĩ: “Cô ấy thật xinh đẹp và dũng cảm!”. Và em mơ ước trở thành diễn viên phi ngựa.</a:t>
            </a:r>
            <a:endParaRPr kumimoji="0" lang="en-US" sz="2667" b="0"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2667" b="0"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D</a:t>
            </a:r>
            <a:r>
              <a:rPr kumimoji="0" lang="vi-VN" sz="2667" b="0"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ịp may đã đến. Rạp xiếc cần tuyển diễn viên, Va-li-a xin bố mẹ ghi tên học. Em gặp ông giám đốc và nói:</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2667" b="0"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667" b="0"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Xin bác nhận cháu vào học tiết mục “Phi ngựa đánh đàn”.</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2667" b="0"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667" b="0"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Được!</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2667" b="0"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667" b="0"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Ông giám đốc nhìn em cười:</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2667" b="0"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667" b="0"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Thế cháu biết phi ngựa chưa?</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2667" b="0"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667" b="0"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Dạ, chưa. Nhưng cháu rất thích và sẽ học được ạ.</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2667" b="0"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667" b="0"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Tốt! Bây giờ, cháu cầm cái chổi kia theo bác.</a:t>
            </a:r>
          </a:p>
        </p:txBody>
      </p:sp>
    </p:spTree>
    <p:extLst>
      <p:ext uri="{BB962C8B-B14F-4D97-AF65-F5344CB8AC3E}">
        <p14:creationId xmlns:p14="http://schemas.microsoft.com/office/powerpoint/2010/main" val="37724695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4B629DF-A815-4D56-A6B5-71A6F597BB31}"/>
              </a:ext>
            </a:extLst>
          </p:cNvPr>
          <p:cNvPicPr>
            <a:picLocks noChangeAspect="1"/>
          </p:cNvPicPr>
          <p:nvPr/>
        </p:nvPicPr>
        <p:blipFill>
          <a:blip r:embed="rId2"/>
          <a:stretch>
            <a:fillRect/>
          </a:stretch>
        </p:blipFill>
        <p:spPr>
          <a:xfrm>
            <a:off x="6800849" y="3960824"/>
            <a:ext cx="5000625" cy="2554276"/>
          </a:xfrm>
          <a:prstGeom prst="rect">
            <a:avLst/>
          </a:prstGeom>
        </p:spPr>
      </p:pic>
      <p:sp>
        <p:nvSpPr>
          <p:cNvPr id="8" name="Nội dung">
            <a:extLst>
              <a:ext uri="{FF2B5EF4-FFF2-40B4-BE49-F238E27FC236}">
                <a16:creationId xmlns:a16="http://schemas.microsoft.com/office/drawing/2014/main" id="{7B7C2CD8-265D-452B-BF75-817F7F419E23}"/>
              </a:ext>
            </a:extLst>
          </p:cNvPr>
          <p:cNvSpPr txBox="1"/>
          <p:nvPr/>
        </p:nvSpPr>
        <p:spPr>
          <a:xfrm>
            <a:off x="2920096" y="392298"/>
            <a:ext cx="6595379" cy="646331"/>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Học</a:t>
            </a:r>
            <a:r>
              <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nghề</a:t>
            </a:r>
            <a:endPar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Nội dung">
            <a:extLst>
              <a:ext uri="{FF2B5EF4-FFF2-40B4-BE49-F238E27FC236}">
                <a16:creationId xmlns:a16="http://schemas.microsoft.com/office/drawing/2014/main" id="{6BC6716F-061D-4B45-BE53-D3AB99FEFEFC}"/>
              </a:ext>
            </a:extLst>
          </p:cNvPr>
          <p:cNvSpPr txBox="1"/>
          <p:nvPr/>
        </p:nvSpPr>
        <p:spPr>
          <a:xfrm>
            <a:off x="400567" y="903076"/>
            <a:ext cx="10981808" cy="4524315"/>
          </a:xfrm>
          <a:prstGeom prst="rect">
            <a:avLst/>
          </a:prstGeom>
          <a:noFill/>
        </p:spPr>
        <p:txBody>
          <a:bodyPr wrap="square" rtlCol="0">
            <a:spAutoFit/>
          </a:bodyPr>
          <a:lstStyle/>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Va-li-a theo ông Giám đốc ra chuồng ngựa. Ông Giám đốc nói:</a:t>
            </a:r>
          </a:p>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Việc trước tiên của cháu là quét chuống ngựa và làm quen với con ngựa này, bạn biểu diễn của cháu đấy.</a:t>
            </a:r>
          </a:p>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Va-li-a rất ngạc nhiên. Em suy nghĩ rồi cầm chổi quét phân và rác bẩn trên </a:t>
            </a:r>
            <a:r>
              <a:rPr kumimoji="0" lang="en-US" sz="2400" b="0" i="0" u="none" strike="noStrike" kern="1200" cap="none" spc="0" normalizeH="0" baseline="0" noProof="0" dirty="0" err="1">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sàn</a:t>
            </a:r>
            <a:r>
              <a:rPr kumimoji="0" lang="vi-VN" sz="2400" b="0"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chuồng ngựa.</a:t>
            </a:r>
          </a:p>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Va-li-a đã giữ chuồng ngựa sạch sẽ và làm quen với chú ngựa trong suốt thời gian học.</a:t>
            </a:r>
          </a:p>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Ông Giám đốc gật đầu và bảo Va-li-a:</a:t>
            </a:r>
          </a:p>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Công việc của diễn viên phi ngựa đánh đàn bắt đầu thế đấy, cháu ạ. Cái tháp cao nào cũng phải bắt đầu xây từ mặt đất lên….</a:t>
            </a:r>
          </a:p>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Về sau, Va-li-a trở thành một diễn viên như em hằng mong ước.</a:t>
            </a:r>
          </a:p>
          <a:p>
            <a:pPr marL="0" marR="0" lvl="0" indent="0" algn="r" defTabSz="91437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(Theo Tiếng Việt 3, 1985)</a:t>
            </a:r>
          </a:p>
        </p:txBody>
      </p:sp>
    </p:spTree>
    <p:extLst>
      <p:ext uri="{BB962C8B-B14F-4D97-AF65-F5344CB8AC3E}">
        <p14:creationId xmlns:p14="http://schemas.microsoft.com/office/powerpoint/2010/main" val="7022358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เมฆ 60"/>
          <p:cNvSpPr/>
          <p:nvPr/>
        </p:nvSpPr>
        <p:spPr>
          <a:xfrm rot="1140269" flipH="1">
            <a:off x="9734200" y="-1343608"/>
            <a:ext cx="4005304" cy="2900781"/>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endParaRPr lang="th-TH" sz="3733">
              <a:solidFill>
                <a:prstClr val="white"/>
              </a:solidFill>
              <a:latin typeface="FC Onigiri Outline"/>
              <a:cs typeface="FC Onigiri Outline"/>
            </a:endParaRPr>
          </a:p>
        </p:txBody>
      </p:sp>
      <p:pic>
        <p:nvPicPr>
          <p:cNvPr id="52" name="รูปภาพ 51"/>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11047546" y="2539621"/>
            <a:ext cx="433855" cy="482184"/>
          </a:xfrm>
          <a:prstGeom prst="rect">
            <a:avLst/>
          </a:prstGeom>
        </p:spPr>
      </p:pic>
      <p:pic>
        <p:nvPicPr>
          <p:cNvPr id="3" name="รูปภาพ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71521" y="1091042"/>
            <a:ext cx="552659" cy="593295"/>
          </a:xfrm>
          <a:prstGeom prst="rect">
            <a:avLst/>
          </a:prstGeom>
        </p:spPr>
      </p:pic>
      <p:pic>
        <p:nvPicPr>
          <p:cNvPr id="40" name="รูปภาพ 3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35452" y="314700"/>
            <a:ext cx="755841" cy="804605"/>
          </a:xfrm>
          <a:prstGeom prst="rect">
            <a:avLst/>
          </a:prstGeom>
        </p:spPr>
      </p:pic>
      <p:pic>
        <p:nvPicPr>
          <p:cNvPr id="41" name="รูปภาพ 4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63722" y="1448659"/>
            <a:ext cx="861497" cy="967152"/>
          </a:xfrm>
          <a:prstGeom prst="rect">
            <a:avLst/>
          </a:prstGeom>
        </p:spPr>
      </p:pic>
      <p:pic>
        <p:nvPicPr>
          <p:cNvPr id="45" name="รูปภาพ 4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518235" y="184345"/>
            <a:ext cx="1549808" cy="1356081"/>
          </a:xfrm>
          <a:prstGeom prst="rect">
            <a:avLst/>
          </a:prstGeom>
        </p:spPr>
      </p:pic>
      <p:pic>
        <p:nvPicPr>
          <p:cNvPr id="2" name="Picture 1"/>
          <p:cNvPicPr>
            <a:picLocks noChangeAspect="1"/>
          </p:cNvPicPr>
          <p:nvPr/>
        </p:nvPicPr>
        <p:blipFill>
          <a:blip r:embed="rId8"/>
          <a:stretch>
            <a:fillRect/>
          </a:stretch>
        </p:blipFill>
        <p:spPr>
          <a:xfrm>
            <a:off x="3795050" y="1433886"/>
            <a:ext cx="4602879" cy="1188823"/>
          </a:xfrm>
          <a:prstGeom prst="rect">
            <a:avLst/>
          </a:prstGeom>
        </p:spPr>
      </p:pic>
      <p:pic>
        <p:nvPicPr>
          <p:cNvPr id="4" name="Picture 3"/>
          <p:cNvPicPr>
            <a:picLocks noChangeAspect="1"/>
          </p:cNvPicPr>
          <p:nvPr/>
        </p:nvPicPr>
        <p:blipFill>
          <a:blip r:embed="rId9"/>
          <a:stretch>
            <a:fillRect/>
          </a:stretch>
        </p:blipFill>
        <p:spPr>
          <a:xfrm>
            <a:off x="1658217" y="2936277"/>
            <a:ext cx="8876545" cy="1755800"/>
          </a:xfrm>
          <a:prstGeom prst="rect">
            <a:avLst/>
          </a:prstGeom>
        </p:spPr>
      </p:pic>
    </p:spTree>
    <p:extLst>
      <p:ext uri="{BB962C8B-B14F-4D97-AF65-F5344CB8AC3E}">
        <p14:creationId xmlns:p14="http://schemas.microsoft.com/office/powerpoint/2010/main" val="10180434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 name="รูปภาพ 70"/>
          <p:cNvPicPr>
            <a:picLocks noChangeAspect="1"/>
          </p:cNvPicPr>
          <p:nvPr/>
        </p:nvPicPr>
        <p:blipFill rotWithShape="1">
          <a:blip r:embed="rId3" cstate="print">
            <a:extLst>
              <a:ext uri="{BEBA8EAE-BF5A-486C-A8C5-ECC9F3942E4B}">
                <a14:imgProps xmlns:a14="http://schemas.microsoft.com/office/drawing/2010/main">
                  <a14:imgLayer r:embed="rId4">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rot="15225443">
            <a:off x="1484523" y="123979"/>
            <a:ext cx="306632" cy="340789"/>
          </a:xfrm>
          <a:prstGeom prst="rect">
            <a:avLst/>
          </a:prstGeom>
        </p:spPr>
      </p:pic>
      <p:pic>
        <p:nvPicPr>
          <p:cNvPr id="70" name="รูปภาพ 6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2882606">
            <a:off x="198616" y="84612"/>
            <a:ext cx="334520" cy="359117"/>
          </a:xfrm>
          <a:prstGeom prst="rect">
            <a:avLst/>
          </a:prstGeom>
        </p:spPr>
      </p:pic>
      <p:grpSp>
        <p:nvGrpSpPr>
          <p:cNvPr id="30" name="กลุ่ม 50"/>
          <p:cNvGrpSpPr/>
          <p:nvPr/>
        </p:nvGrpSpPr>
        <p:grpSpPr>
          <a:xfrm>
            <a:off x="1859881" y="858566"/>
            <a:ext cx="8388041" cy="835663"/>
            <a:chOff x="2884840" y="1257868"/>
            <a:chExt cx="4304831" cy="703568"/>
          </a:xfrm>
        </p:grpSpPr>
        <p:sp>
          <p:nvSpPr>
            <p:cNvPr id="31" name="สี่เหลี่ยมผืนผ้า 78"/>
            <p:cNvSpPr/>
            <p:nvPr/>
          </p:nvSpPr>
          <p:spPr>
            <a:xfrm>
              <a:off x="2952059" y="1315406"/>
              <a:ext cx="4237612" cy="646030"/>
            </a:xfrm>
            <a:prstGeom prst="rect">
              <a:avLst/>
            </a:prstGeom>
            <a:pattFill prst="wdDnDiag">
              <a:fgClr>
                <a:srgbClr val="FFD85B"/>
              </a:fgClr>
              <a:bgClr>
                <a:schemeClr val="bg1"/>
              </a:bgClr>
            </a:pattFill>
            <a:ln w="19050">
              <a:solidFill>
                <a:schemeClr val="accent4">
                  <a:lumMod val="7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40"/>
              <a:endParaRPr lang="th-TH" sz="3200">
                <a:solidFill>
                  <a:srgbClr val="7030A0"/>
                </a:solidFill>
                <a:latin typeface="FC Onigiri Outline"/>
                <a:cs typeface="FC Onigiri Outline"/>
              </a:endParaRPr>
            </a:p>
          </p:txBody>
        </p:sp>
        <p:sp>
          <p:nvSpPr>
            <p:cNvPr id="32" name="สี่เหลี่ยมผืนผ้า 44"/>
            <p:cNvSpPr/>
            <p:nvPr/>
          </p:nvSpPr>
          <p:spPr>
            <a:xfrm>
              <a:off x="2884840" y="1257868"/>
              <a:ext cx="4237612" cy="646030"/>
            </a:xfrm>
            <a:prstGeom prst="rect">
              <a:avLst/>
            </a:prstGeom>
            <a:solidFill>
              <a:srgbClr val="EFD9E1"/>
            </a:solidFill>
            <a:ln w="19050">
              <a:solidFill>
                <a:schemeClr val="accent4">
                  <a:lumMod val="75000"/>
                </a:schemeClr>
              </a:solidFill>
              <a:prstDash val="solid"/>
            </a:ln>
            <a:effectLst>
              <a:innerShdw blurRad="63500" dist="50800" dir="2700000">
                <a:srgbClr val="D597AD">
                  <a:alpha val="5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40"/>
              <a:r>
                <a:rPr lang="vi-VN" sz="3200" b="1" dirty="0">
                  <a:solidFill>
                    <a:srgbClr val="7030A0"/>
                  </a:solidFill>
                  <a:latin typeface="Cambria" panose="02040503050406030204" pitchFamily="18" charset="0"/>
                  <a:ea typeface="Cambria" panose="02040503050406030204" pitchFamily="18" charset="0"/>
                  <a:cs typeface="FC Onigiri Outline"/>
                </a:rPr>
                <a:t>1. Đi xem xiếc về, Va – li – a mơ ước điều gì?</a:t>
              </a:r>
            </a:p>
          </p:txBody>
        </p:sp>
      </p:grpSp>
      <p:pic>
        <p:nvPicPr>
          <p:cNvPr id="33" name="รูปภาพ 49">
            <a:hlinkClick r:id="rId6" action="ppaction://hlinksldjump"/>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638482" y="5162181"/>
            <a:ext cx="1221492" cy="1385399"/>
          </a:xfrm>
          <a:prstGeom prst="rect">
            <a:avLst/>
          </a:prstGeom>
        </p:spPr>
      </p:pic>
      <p:grpSp>
        <p:nvGrpSpPr>
          <p:cNvPr id="34" name="กลุ่ม 56"/>
          <p:cNvGrpSpPr/>
          <p:nvPr/>
        </p:nvGrpSpPr>
        <p:grpSpPr>
          <a:xfrm>
            <a:off x="924339" y="1681621"/>
            <a:ext cx="9118891" cy="4865959"/>
            <a:chOff x="4553429" y="196789"/>
            <a:chExt cx="4051173" cy="4136443"/>
          </a:xfrm>
        </p:grpSpPr>
        <p:grpSp>
          <p:nvGrpSpPr>
            <p:cNvPr id="35" name="กลุ่ม 57"/>
            <p:cNvGrpSpPr/>
            <p:nvPr/>
          </p:nvGrpSpPr>
          <p:grpSpPr>
            <a:xfrm>
              <a:off x="4553429" y="1257869"/>
              <a:ext cx="3872459" cy="3075363"/>
              <a:chOff x="4100154" y="1257869"/>
              <a:chExt cx="3872459" cy="3186089"/>
            </a:xfrm>
          </p:grpSpPr>
          <p:sp>
            <p:nvSpPr>
              <p:cNvPr id="37" name="รูปแบบอิสระ 59"/>
              <p:cNvSpPr/>
              <p:nvPr/>
            </p:nvSpPr>
            <p:spPr>
              <a:xfrm>
                <a:off x="4303283" y="1357254"/>
                <a:ext cx="3669330" cy="3086704"/>
              </a:xfrm>
              <a:custGeom>
                <a:avLst/>
                <a:gdLst>
                  <a:gd name="connsiteX0" fmla="*/ 408795 w 1623177"/>
                  <a:gd name="connsiteY0" fmla="*/ 1456766 h 1482940"/>
                  <a:gd name="connsiteX1" fmla="*/ 20868 w 1623177"/>
                  <a:gd name="connsiteY1" fmla="*/ 1041130 h 1482940"/>
                  <a:gd name="connsiteX2" fmla="*/ 131704 w 1623177"/>
                  <a:gd name="connsiteY2" fmla="*/ 265275 h 1482940"/>
                  <a:gd name="connsiteX3" fmla="*/ 796722 w 1623177"/>
                  <a:gd name="connsiteY3" fmla="*/ 2039 h 1482940"/>
                  <a:gd name="connsiteX4" fmla="*/ 1558722 w 1623177"/>
                  <a:gd name="connsiteY4" fmla="*/ 376111 h 1482940"/>
                  <a:gd name="connsiteX5" fmla="*/ 1447886 w 1623177"/>
                  <a:gd name="connsiteY5" fmla="*/ 1318221 h 1482940"/>
                  <a:gd name="connsiteX6" fmla="*/ 408795 w 1623177"/>
                  <a:gd name="connsiteY6" fmla="*/ 1456766 h 1482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23177" h="1482940">
                    <a:moveTo>
                      <a:pt x="408795" y="1456766"/>
                    </a:moveTo>
                    <a:cubicBezTo>
                      <a:pt x="170959" y="1410584"/>
                      <a:pt x="67050" y="1239712"/>
                      <a:pt x="20868" y="1041130"/>
                    </a:cubicBezTo>
                    <a:cubicBezTo>
                      <a:pt x="-25314" y="842548"/>
                      <a:pt x="2395" y="438457"/>
                      <a:pt x="131704" y="265275"/>
                    </a:cubicBezTo>
                    <a:cubicBezTo>
                      <a:pt x="261013" y="92093"/>
                      <a:pt x="558886" y="-16434"/>
                      <a:pt x="796722" y="2039"/>
                    </a:cubicBezTo>
                    <a:cubicBezTo>
                      <a:pt x="1034558" y="20512"/>
                      <a:pt x="1450195" y="156747"/>
                      <a:pt x="1558722" y="376111"/>
                    </a:cubicBezTo>
                    <a:cubicBezTo>
                      <a:pt x="1667249" y="595475"/>
                      <a:pt x="1644159" y="1131185"/>
                      <a:pt x="1447886" y="1318221"/>
                    </a:cubicBezTo>
                    <a:cubicBezTo>
                      <a:pt x="1251613" y="1505257"/>
                      <a:pt x="646631" y="1502948"/>
                      <a:pt x="408795" y="1456766"/>
                    </a:cubicBezTo>
                    <a:close/>
                  </a:path>
                </a:pathLst>
              </a:cu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defRPr/>
                </a:pPr>
                <a:endParaRPr lang="th-TH" sz="3733">
                  <a:solidFill>
                    <a:prstClr val="white"/>
                  </a:solidFill>
                  <a:latin typeface="FC Onigiri Outline"/>
                  <a:cs typeface="FC Onigiri Outline"/>
                </a:endParaRPr>
              </a:p>
            </p:txBody>
          </p:sp>
          <p:sp>
            <p:nvSpPr>
              <p:cNvPr id="38" name="รูปแบบอิสระ 60"/>
              <p:cNvSpPr/>
              <p:nvPr/>
            </p:nvSpPr>
            <p:spPr>
              <a:xfrm>
                <a:off x="4100154" y="1257869"/>
                <a:ext cx="3669342" cy="3075362"/>
              </a:xfrm>
              <a:custGeom>
                <a:avLst/>
                <a:gdLst>
                  <a:gd name="connsiteX0" fmla="*/ 408795 w 1623177"/>
                  <a:gd name="connsiteY0" fmla="*/ 1456766 h 1482940"/>
                  <a:gd name="connsiteX1" fmla="*/ 20868 w 1623177"/>
                  <a:gd name="connsiteY1" fmla="*/ 1041130 h 1482940"/>
                  <a:gd name="connsiteX2" fmla="*/ 131704 w 1623177"/>
                  <a:gd name="connsiteY2" fmla="*/ 265275 h 1482940"/>
                  <a:gd name="connsiteX3" fmla="*/ 796722 w 1623177"/>
                  <a:gd name="connsiteY3" fmla="*/ 2039 h 1482940"/>
                  <a:gd name="connsiteX4" fmla="*/ 1558722 w 1623177"/>
                  <a:gd name="connsiteY4" fmla="*/ 376111 h 1482940"/>
                  <a:gd name="connsiteX5" fmla="*/ 1447886 w 1623177"/>
                  <a:gd name="connsiteY5" fmla="*/ 1318221 h 1482940"/>
                  <a:gd name="connsiteX6" fmla="*/ 408795 w 1623177"/>
                  <a:gd name="connsiteY6" fmla="*/ 1456766 h 1482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23177" h="1482940">
                    <a:moveTo>
                      <a:pt x="408795" y="1456766"/>
                    </a:moveTo>
                    <a:cubicBezTo>
                      <a:pt x="170959" y="1410584"/>
                      <a:pt x="67050" y="1239712"/>
                      <a:pt x="20868" y="1041130"/>
                    </a:cubicBezTo>
                    <a:cubicBezTo>
                      <a:pt x="-25314" y="842548"/>
                      <a:pt x="2395" y="438457"/>
                      <a:pt x="131704" y="265275"/>
                    </a:cubicBezTo>
                    <a:cubicBezTo>
                      <a:pt x="261013" y="92093"/>
                      <a:pt x="558886" y="-16434"/>
                      <a:pt x="796722" y="2039"/>
                    </a:cubicBezTo>
                    <a:cubicBezTo>
                      <a:pt x="1034558" y="20512"/>
                      <a:pt x="1450195" y="156747"/>
                      <a:pt x="1558722" y="376111"/>
                    </a:cubicBezTo>
                    <a:cubicBezTo>
                      <a:pt x="1667249" y="595475"/>
                      <a:pt x="1644159" y="1131185"/>
                      <a:pt x="1447886" y="1318221"/>
                    </a:cubicBezTo>
                    <a:cubicBezTo>
                      <a:pt x="1251613" y="1505257"/>
                      <a:pt x="646631" y="1502948"/>
                      <a:pt x="408795" y="1456766"/>
                    </a:cubicBezTo>
                    <a:close/>
                  </a:path>
                </a:pathLst>
              </a:custGeom>
              <a:solidFill>
                <a:srgbClr val="A794BE"/>
              </a:solidFill>
              <a:ln>
                <a:noFill/>
              </a:ln>
              <a:effectLst>
                <a:innerShdw blurRad="63500" dist="177800" dir="12840000">
                  <a:srgbClr val="977994">
                    <a:alpha val="16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defRPr/>
                </a:pPr>
                <a:r>
                  <a:rPr lang="vi-VN" sz="4000" dirty="0">
                    <a:solidFill>
                      <a:prstClr val="black"/>
                    </a:solidFill>
                    <a:latin typeface="Cambria" panose="02040503050406030204" pitchFamily="18" charset="0"/>
                    <a:ea typeface="Cambria" panose="02040503050406030204" pitchFamily="18" charset="0"/>
                    <a:cs typeface="FC Onigiri Outline"/>
                  </a:rPr>
                  <a:t>Đi xem xiếc về, Va – li –a mơ ước được trở thành diễn viên phi ngựa, vì Va- li – a thích nhất tiết mục “ Cô gái phi ngựa đánh đàn”...</a:t>
                </a:r>
                <a:endParaRPr lang="nl-NL" sz="4000" dirty="0">
                  <a:solidFill>
                    <a:prstClr val="black"/>
                  </a:solidFill>
                  <a:latin typeface="Cambria" panose="02040503050406030204" pitchFamily="18" charset="0"/>
                  <a:ea typeface="Cambria" panose="02040503050406030204" pitchFamily="18" charset="0"/>
                  <a:cs typeface="FC Onigiri Outline"/>
                </a:endParaRPr>
              </a:p>
            </p:txBody>
          </p:sp>
        </p:grpSp>
        <p:pic>
          <p:nvPicPr>
            <p:cNvPr id="36" name="รูปภาพ 5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454021">
              <a:off x="7471741" y="196789"/>
              <a:ext cx="1132861" cy="1598420"/>
            </a:xfrm>
            <a:prstGeom prst="rect">
              <a:avLst/>
            </a:prstGeom>
          </p:spPr>
        </p:pic>
      </p:grpSp>
    </p:spTree>
    <p:extLst>
      <p:ext uri="{BB962C8B-B14F-4D97-AF65-F5344CB8AC3E}">
        <p14:creationId xmlns:p14="http://schemas.microsoft.com/office/powerpoint/2010/main" val="115664341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randombar(horizontal)">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50" presetClass="entr" presetSubtype="0" decel="100000" fill="hold" nodeType="clickEffect">
                                  <p:stCondLst>
                                    <p:cond delay="0"/>
                                  </p:stCondLst>
                                  <p:childTnLst>
                                    <p:set>
                                      <p:cBhvr>
                                        <p:cTn id="11" dur="1" fill="hold">
                                          <p:stCondLst>
                                            <p:cond delay="0"/>
                                          </p:stCondLst>
                                        </p:cTn>
                                        <p:tgtEl>
                                          <p:spTgt spid="34"/>
                                        </p:tgtEl>
                                        <p:attrNameLst>
                                          <p:attrName>style.visibility</p:attrName>
                                        </p:attrNameLst>
                                      </p:cBhvr>
                                      <p:to>
                                        <p:strVal val="visible"/>
                                      </p:to>
                                    </p:set>
                                    <p:anim calcmode="lin" valueType="num">
                                      <p:cBhvr>
                                        <p:cTn id="12" dur="1000" fill="hold"/>
                                        <p:tgtEl>
                                          <p:spTgt spid="34"/>
                                        </p:tgtEl>
                                        <p:attrNameLst>
                                          <p:attrName>ppt_w</p:attrName>
                                        </p:attrNameLst>
                                      </p:cBhvr>
                                      <p:tavLst>
                                        <p:tav tm="0">
                                          <p:val>
                                            <p:strVal val="#ppt_w+.3"/>
                                          </p:val>
                                        </p:tav>
                                        <p:tav tm="100000">
                                          <p:val>
                                            <p:strVal val="#ppt_w"/>
                                          </p:val>
                                        </p:tav>
                                      </p:tavLst>
                                    </p:anim>
                                    <p:anim calcmode="lin" valueType="num">
                                      <p:cBhvr>
                                        <p:cTn id="13" dur="1000" fill="hold"/>
                                        <p:tgtEl>
                                          <p:spTgt spid="34"/>
                                        </p:tgtEl>
                                        <p:attrNameLst>
                                          <p:attrName>ppt_h</p:attrName>
                                        </p:attrNameLst>
                                      </p:cBhvr>
                                      <p:tavLst>
                                        <p:tav tm="0">
                                          <p:val>
                                            <p:strVal val="#ppt_h"/>
                                          </p:val>
                                        </p:tav>
                                        <p:tav tm="100000">
                                          <p:val>
                                            <p:strVal val="#ppt_h"/>
                                          </p:val>
                                        </p:tav>
                                      </p:tavLst>
                                    </p:anim>
                                    <p:animEffect transition="in" filter="fade">
                                      <p:cBhvr>
                                        <p:cTn id="14" dur="10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กลุ่ม 50"/>
          <p:cNvGrpSpPr/>
          <p:nvPr/>
        </p:nvGrpSpPr>
        <p:grpSpPr>
          <a:xfrm>
            <a:off x="1394800" y="678814"/>
            <a:ext cx="9402400" cy="1062900"/>
            <a:chOff x="2884840" y="1257868"/>
            <a:chExt cx="4304831" cy="703568"/>
          </a:xfrm>
        </p:grpSpPr>
        <p:sp>
          <p:nvSpPr>
            <p:cNvPr id="6" name="สี่เหลี่ยมผืนผ้า 78"/>
            <p:cNvSpPr/>
            <p:nvPr/>
          </p:nvSpPr>
          <p:spPr>
            <a:xfrm>
              <a:off x="2952059" y="1315406"/>
              <a:ext cx="4237612" cy="646030"/>
            </a:xfrm>
            <a:prstGeom prst="rect">
              <a:avLst/>
            </a:prstGeom>
            <a:pattFill prst="wdDnDiag">
              <a:fgClr>
                <a:srgbClr val="FFD85B"/>
              </a:fgClr>
              <a:bgClr>
                <a:schemeClr val="bg1"/>
              </a:bgClr>
            </a:pattFill>
            <a:ln w="19050">
              <a:solidFill>
                <a:schemeClr val="accent4">
                  <a:lumMod val="7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endParaRPr lang="th-TH" sz="3200">
                <a:solidFill>
                  <a:prstClr val="black"/>
                </a:solidFill>
                <a:latin typeface="FC Onigiri Outline"/>
                <a:cs typeface="FC Onigiri Outline"/>
              </a:endParaRPr>
            </a:p>
          </p:txBody>
        </p:sp>
        <p:sp>
          <p:nvSpPr>
            <p:cNvPr id="7" name="สี่เหลี่ยมผืนผ้า 44"/>
            <p:cNvSpPr/>
            <p:nvPr/>
          </p:nvSpPr>
          <p:spPr>
            <a:xfrm>
              <a:off x="2884840" y="1257868"/>
              <a:ext cx="4237612" cy="646030"/>
            </a:xfrm>
            <a:prstGeom prst="rect">
              <a:avLst/>
            </a:prstGeom>
            <a:solidFill>
              <a:srgbClr val="EFD9E1"/>
            </a:solidFill>
            <a:ln w="19050">
              <a:solidFill>
                <a:schemeClr val="accent4">
                  <a:lumMod val="75000"/>
                </a:schemeClr>
              </a:solidFill>
              <a:prstDash val="solid"/>
            </a:ln>
            <a:effectLst>
              <a:innerShdw blurRad="63500" dist="50800" dir="2700000">
                <a:srgbClr val="D597AD">
                  <a:alpha val="5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r>
                <a:rPr lang="vi-VN" sz="3200" b="1" dirty="0">
                  <a:solidFill>
                    <a:srgbClr val="7030A0"/>
                  </a:solidFill>
                  <a:latin typeface="Cambria" panose="02040503050406030204" pitchFamily="18" charset="0"/>
                  <a:ea typeface="Cambria" panose="02040503050406030204" pitchFamily="18" charset="0"/>
                  <a:cs typeface="FC Onigiri Outline"/>
                </a:rPr>
                <a:t>2. Việc đầu tiên Va – li – a được giao khi vào học ở rạp xiếc là gì?</a:t>
              </a:r>
            </a:p>
          </p:txBody>
        </p:sp>
      </p:grpSp>
      <p:pic>
        <p:nvPicPr>
          <p:cNvPr id="8" name="รูปภาพ 49">
            <a:hlinkClick r:id="rId2" action="ppaction://hlinksldjump"/>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38482" y="5162181"/>
            <a:ext cx="1221492" cy="1385399"/>
          </a:xfrm>
          <a:prstGeom prst="rect">
            <a:avLst/>
          </a:prstGeom>
        </p:spPr>
      </p:pic>
      <p:grpSp>
        <p:nvGrpSpPr>
          <p:cNvPr id="9" name="กลุ่ม 56"/>
          <p:cNvGrpSpPr/>
          <p:nvPr/>
        </p:nvGrpSpPr>
        <p:grpSpPr>
          <a:xfrm>
            <a:off x="218192" y="1514211"/>
            <a:ext cx="11676315" cy="4534092"/>
            <a:chOff x="3312400" y="54478"/>
            <a:chExt cx="6592338" cy="3854331"/>
          </a:xfrm>
        </p:grpSpPr>
        <p:grpSp>
          <p:nvGrpSpPr>
            <p:cNvPr id="10" name="กลุ่ม 57"/>
            <p:cNvGrpSpPr/>
            <p:nvPr/>
          </p:nvGrpSpPr>
          <p:grpSpPr>
            <a:xfrm>
              <a:off x="3312400" y="927582"/>
              <a:ext cx="6554220" cy="2981227"/>
              <a:chOff x="2859125" y="915690"/>
              <a:chExt cx="6554220" cy="3088564"/>
            </a:xfrm>
          </p:grpSpPr>
          <p:sp>
            <p:nvSpPr>
              <p:cNvPr id="12" name="รูปแบบอิสระ 59"/>
              <p:cNvSpPr/>
              <p:nvPr/>
            </p:nvSpPr>
            <p:spPr>
              <a:xfrm>
                <a:off x="2859125" y="915690"/>
                <a:ext cx="6554220" cy="3086704"/>
              </a:xfrm>
              <a:custGeom>
                <a:avLst/>
                <a:gdLst>
                  <a:gd name="connsiteX0" fmla="*/ 408795 w 1623177"/>
                  <a:gd name="connsiteY0" fmla="*/ 1456766 h 1482940"/>
                  <a:gd name="connsiteX1" fmla="*/ 20868 w 1623177"/>
                  <a:gd name="connsiteY1" fmla="*/ 1041130 h 1482940"/>
                  <a:gd name="connsiteX2" fmla="*/ 131704 w 1623177"/>
                  <a:gd name="connsiteY2" fmla="*/ 265275 h 1482940"/>
                  <a:gd name="connsiteX3" fmla="*/ 796722 w 1623177"/>
                  <a:gd name="connsiteY3" fmla="*/ 2039 h 1482940"/>
                  <a:gd name="connsiteX4" fmla="*/ 1558722 w 1623177"/>
                  <a:gd name="connsiteY4" fmla="*/ 376111 h 1482940"/>
                  <a:gd name="connsiteX5" fmla="*/ 1447886 w 1623177"/>
                  <a:gd name="connsiteY5" fmla="*/ 1318221 h 1482940"/>
                  <a:gd name="connsiteX6" fmla="*/ 408795 w 1623177"/>
                  <a:gd name="connsiteY6" fmla="*/ 1456766 h 1482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23177" h="1482940">
                    <a:moveTo>
                      <a:pt x="408795" y="1456766"/>
                    </a:moveTo>
                    <a:cubicBezTo>
                      <a:pt x="170959" y="1410584"/>
                      <a:pt x="67050" y="1239712"/>
                      <a:pt x="20868" y="1041130"/>
                    </a:cubicBezTo>
                    <a:cubicBezTo>
                      <a:pt x="-25314" y="842548"/>
                      <a:pt x="2395" y="438457"/>
                      <a:pt x="131704" y="265275"/>
                    </a:cubicBezTo>
                    <a:cubicBezTo>
                      <a:pt x="261013" y="92093"/>
                      <a:pt x="558886" y="-16434"/>
                      <a:pt x="796722" y="2039"/>
                    </a:cubicBezTo>
                    <a:cubicBezTo>
                      <a:pt x="1034558" y="20512"/>
                      <a:pt x="1450195" y="156747"/>
                      <a:pt x="1558722" y="376111"/>
                    </a:cubicBezTo>
                    <a:cubicBezTo>
                      <a:pt x="1667249" y="595475"/>
                      <a:pt x="1644159" y="1131185"/>
                      <a:pt x="1447886" y="1318221"/>
                    </a:cubicBezTo>
                    <a:cubicBezTo>
                      <a:pt x="1251613" y="1505257"/>
                      <a:pt x="646631" y="1502948"/>
                      <a:pt x="408795" y="1456766"/>
                    </a:cubicBezTo>
                    <a:close/>
                  </a:path>
                </a:pathLst>
              </a:cu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defRPr/>
                </a:pPr>
                <a:endParaRPr lang="th-TH" sz="3733">
                  <a:solidFill>
                    <a:prstClr val="white"/>
                  </a:solidFill>
                  <a:latin typeface="FC Onigiri Outline"/>
                  <a:cs typeface="FC Onigiri Outline"/>
                </a:endParaRPr>
              </a:p>
            </p:txBody>
          </p:sp>
          <p:sp>
            <p:nvSpPr>
              <p:cNvPr id="13" name="รูปแบบอิสระ 60"/>
              <p:cNvSpPr/>
              <p:nvPr/>
            </p:nvSpPr>
            <p:spPr>
              <a:xfrm>
                <a:off x="3065203" y="928892"/>
                <a:ext cx="6142064" cy="3075362"/>
              </a:xfrm>
              <a:custGeom>
                <a:avLst/>
                <a:gdLst>
                  <a:gd name="connsiteX0" fmla="*/ 408795 w 1623177"/>
                  <a:gd name="connsiteY0" fmla="*/ 1456766 h 1482940"/>
                  <a:gd name="connsiteX1" fmla="*/ 20868 w 1623177"/>
                  <a:gd name="connsiteY1" fmla="*/ 1041130 h 1482940"/>
                  <a:gd name="connsiteX2" fmla="*/ 131704 w 1623177"/>
                  <a:gd name="connsiteY2" fmla="*/ 265275 h 1482940"/>
                  <a:gd name="connsiteX3" fmla="*/ 796722 w 1623177"/>
                  <a:gd name="connsiteY3" fmla="*/ 2039 h 1482940"/>
                  <a:gd name="connsiteX4" fmla="*/ 1558722 w 1623177"/>
                  <a:gd name="connsiteY4" fmla="*/ 376111 h 1482940"/>
                  <a:gd name="connsiteX5" fmla="*/ 1447886 w 1623177"/>
                  <a:gd name="connsiteY5" fmla="*/ 1318221 h 1482940"/>
                  <a:gd name="connsiteX6" fmla="*/ 408795 w 1623177"/>
                  <a:gd name="connsiteY6" fmla="*/ 1456766 h 1482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23177" h="1482940">
                    <a:moveTo>
                      <a:pt x="408795" y="1456766"/>
                    </a:moveTo>
                    <a:cubicBezTo>
                      <a:pt x="170959" y="1410584"/>
                      <a:pt x="67050" y="1239712"/>
                      <a:pt x="20868" y="1041130"/>
                    </a:cubicBezTo>
                    <a:cubicBezTo>
                      <a:pt x="-25314" y="842548"/>
                      <a:pt x="2395" y="438457"/>
                      <a:pt x="131704" y="265275"/>
                    </a:cubicBezTo>
                    <a:cubicBezTo>
                      <a:pt x="261013" y="92093"/>
                      <a:pt x="558886" y="-16434"/>
                      <a:pt x="796722" y="2039"/>
                    </a:cubicBezTo>
                    <a:cubicBezTo>
                      <a:pt x="1034558" y="20512"/>
                      <a:pt x="1450195" y="156747"/>
                      <a:pt x="1558722" y="376111"/>
                    </a:cubicBezTo>
                    <a:cubicBezTo>
                      <a:pt x="1667249" y="595475"/>
                      <a:pt x="1644159" y="1131185"/>
                      <a:pt x="1447886" y="1318221"/>
                    </a:cubicBezTo>
                    <a:cubicBezTo>
                      <a:pt x="1251613" y="1505257"/>
                      <a:pt x="646631" y="1502948"/>
                      <a:pt x="408795" y="1456766"/>
                    </a:cubicBezTo>
                    <a:close/>
                  </a:path>
                </a:pathLst>
              </a:custGeom>
              <a:solidFill>
                <a:srgbClr val="A794BE"/>
              </a:solidFill>
              <a:ln>
                <a:noFill/>
              </a:ln>
              <a:effectLst>
                <a:innerShdw blurRad="63500" dist="177800" dir="12840000">
                  <a:srgbClr val="977994">
                    <a:alpha val="16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defRPr/>
                </a:pPr>
                <a:r>
                  <a:rPr lang="vi-VN" sz="4400" dirty="0">
                    <a:solidFill>
                      <a:prstClr val="black"/>
                    </a:solidFill>
                    <a:latin typeface="Cambria" panose="02040503050406030204" pitchFamily="18" charset="0"/>
                    <a:ea typeface="Cambria" panose="02040503050406030204" pitchFamily="18" charset="0"/>
                    <a:cs typeface="FC Onigiri Outline"/>
                  </a:rPr>
                  <a:t>Việc đầu tiên Va – li – a được giao là quét phân và rác bẩn trên sàn chuồng ngựa, làm quen với con ngựa.</a:t>
                </a:r>
                <a:endParaRPr lang="nl-NL" sz="4400" dirty="0">
                  <a:solidFill>
                    <a:prstClr val="black"/>
                  </a:solidFill>
                  <a:latin typeface="Cambria" panose="02040503050406030204" pitchFamily="18" charset="0"/>
                  <a:ea typeface="Cambria" panose="02040503050406030204" pitchFamily="18" charset="0"/>
                  <a:cs typeface="FC Onigiri Outline"/>
                </a:endParaRPr>
              </a:p>
            </p:txBody>
          </p:sp>
        </p:grpSp>
        <p:pic>
          <p:nvPicPr>
            <p:cNvPr id="11" name="รูปภาพ 5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454021">
              <a:off x="8771877" y="54478"/>
              <a:ext cx="1132861" cy="1598421"/>
            </a:xfrm>
            <a:prstGeom prst="rect">
              <a:avLst/>
            </a:prstGeom>
          </p:spPr>
        </p:pic>
      </p:grpSp>
    </p:spTree>
    <p:extLst>
      <p:ext uri="{BB962C8B-B14F-4D97-AF65-F5344CB8AC3E}">
        <p14:creationId xmlns:p14="http://schemas.microsoft.com/office/powerpoint/2010/main" val="205486333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0" presetClass="entr" presetSubtype="0" decel="10000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1000" fill="hold"/>
                                        <p:tgtEl>
                                          <p:spTgt spid="9"/>
                                        </p:tgtEl>
                                        <p:attrNameLst>
                                          <p:attrName>ppt_w</p:attrName>
                                        </p:attrNameLst>
                                      </p:cBhvr>
                                      <p:tavLst>
                                        <p:tav tm="0">
                                          <p:val>
                                            <p:strVal val="#ppt_w+.3"/>
                                          </p:val>
                                        </p:tav>
                                        <p:tav tm="100000">
                                          <p:val>
                                            <p:strVal val="#ppt_w"/>
                                          </p:val>
                                        </p:tav>
                                      </p:tavLst>
                                    </p:anim>
                                    <p:anim calcmode="lin" valueType="num">
                                      <p:cBhvr>
                                        <p:cTn id="13" dur="1000" fill="hold"/>
                                        <p:tgtEl>
                                          <p:spTgt spid="9"/>
                                        </p:tgtEl>
                                        <p:attrNameLst>
                                          <p:attrName>ppt_h</p:attrName>
                                        </p:attrNameLst>
                                      </p:cBhvr>
                                      <p:tavLst>
                                        <p:tav tm="0">
                                          <p:val>
                                            <p:strVal val="#ppt_h"/>
                                          </p:val>
                                        </p:tav>
                                        <p:tav tm="100000">
                                          <p:val>
                                            <p:strVal val="#ppt_h"/>
                                          </p:val>
                                        </p:tav>
                                      </p:tavLst>
                                    </p:anim>
                                    <p:animEffect transition="in" filter="fade">
                                      <p:cBhvr>
                                        <p:cTn id="14"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กลุ่ม 47"/>
          <p:cNvGrpSpPr/>
          <p:nvPr/>
        </p:nvGrpSpPr>
        <p:grpSpPr>
          <a:xfrm>
            <a:off x="149088" y="417487"/>
            <a:ext cx="11519452" cy="1466531"/>
            <a:chOff x="2884840" y="2413561"/>
            <a:chExt cx="4304831" cy="705004"/>
          </a:xfrm>
        </p:grpSpPr>
        <p:sp>
          <p:nvSpPr>
            <p:cNvPr id="6" name="สี่เหลี่ยมผืนผ้า 79"/>
            <p:cNvSpPr/>
            <p:nvPr/>
          </p:nvSpPr>
          <p:spPr>
            <a:xfrm>
              <a:off x="2952059" y="2472535"/>
              <a:ext cx="4237612" cy="646030"/>
            </a:xfrm>
            <a:prstGeom prst="rect">
              <a:avLst/>
            </a:prstGeom>
            <a:pattFill prst="wdDnDiag">
              <a:fgClr>
                <a:srgbClr val="FFD85B"/>
              </a:fgClr>
              <a:bgClr>
                <a:schemeClr val="bg1"/>
              </a:bgClr>
            </a:pattFill>
            <a:ln w="19050">
              <a:solidFill>
                <a:schemeClr val="accent4">
                  <a:lumMod val="7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endParaRPr lang="th-TH" sz="3600">
                <a:solidFill>
                  <a:prstClr val="black"/>
                </a:solidFill>
                <a:latin typeface="FC Onigiri Outline"/>
                <a:cs typeface="FC Onigiri Outline"/>
              </a:endParaRPr>
            </a:p>
          </p:txBody>
        </p:sp>
        <p:sp>
          <p:nvSpPr>
            <p:cNvPr id="7" name="สี่เหลี่ยมผืนผ้า 76"/>
            <p:cNvSpPr/>
            <p:nvPr/>
          </p:nvSpPr>
          <p:spPr>
            <a:xfrm>
              <a:off x="2884840" y="2413561"/>
              <a:ext cx="4237612" cy="646030"/>
            </a:xfrm>
            <a:prstGeom prst="rect">
              <a:avLst/>
            </a:prstGeom>
            <a:solidFill>
              <a:srgbClr val="EFD9E1"/>
            </a:solidFill>
            <a:ln w="19050">
              <a:solidFill>
                <a:schemeClr val="accent4">
                  <a:lumMod val="75000"/>
                </a:schemeClr>
              </a:solidFill>
              <a:prstDash val="solid"/>
            </a:ln>
            <a:effectLst>
              <a:innerShdw blurRad="63500" dist="50800" dir="2700000">
                <a:srgbClr val="D597AD">
                  <a:alpha val="5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40"/>
              <a:r>
                <a:rPr lang="vi-VN" sz="3300" b="1" dirty="0">
                  <a:solidFill>
                    <a:srgbClr val="7030A0"/>
                  </a:solidFill>
                  <a:latin typeface="Cambria" panose="02040503050406030204" pitchFamily="18" charset="0"/>
                  <a:ea typeface="Cambria" panose="02040503050406030204" pitchFamily="18" charset="0"/>
                  <a:cs typeface="FC Onigiri Outline"/>
                </a:rPr>
                <a:t>3. Em thích điều gì về ngôi trường trong bài viết? </a:t>
              </a:r>
            </a:p>
            <a:p>
              <a:pPr defTabSz="1219140"/>
              <a:r>
                <a:rPr lang="vi-VN" sz="3300" b="1" dirty="0">
                  <a:solidFill>
                    <a:srgbClr val="7030A0"/>
                  </a:solidFill>
                  <a:latin typeface="Cambria" panose="02040503050406030204" pitchFamily="18" charset="0"/>
                  <a:ea typeface="Cambria" panose="02040503050406030204" pitchFamily="18" charset="0"/>
                  <a:cs typeface="FC Onigiri Outline"/>
                </a:rPr>
                <a:t>Vì sao? Vì sao ông giám đốc lại giao cho Va– li–a việc đó? </a:t>
              </a:r>
            </a:p>
          </p:txBody>
        </p:sp>
      </p:grpSp>
      <p:pic>
        <p:nvPicPr>
          <p:cNvPr id="8" name="รูปภาพ 49">
            <a:hlinkClick r:id="rId3" action="ppaction://hlinksldjump"/>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38482" y="5162181"/>
            <a:ext cx="1221492" cy="1385399"/>
          </a:xfrm>
          <a:prstGeom prst="rect">
            <a:avLst/>
          </a:prstGeom>
        </p:spPr>
      </p:pic>
      <p:pic>
        <p:nvPicPr>
          <p:cNvPr id="4" name="Picture 3">
            <a:extLst>
              <a:ext uri="{FF2B5EF4-FFF2-40B4-BE49-F238E27FC236}">
                <a16:creationId xmlns:a16="http://schemas.microsoft.com/office/drawing/2014/main" id="{E0A40040-9905-4231-97D8-043D1FE70101}"/>
              </a:ext>
            </a:extLst>
          </p:cNvPr>
          <p:cNvPicPr>
            <a:picLocks noChangeAspect="1"/>
          </p:cNvPicPr>
          <p:nvPr/>
        </p:nvPicPr>
        <p:blipFill>
          <a:blip r:embed="rId5"/>
          <a:stretch>
            <a:fillRect/>
          </a:stretch>
        </p:blipFill>
        <p:spPr>
          <a:xfrm>
            <a:off x="683936" y="2606329"/>
            <a:ext cx="10203569" cy="1359384"/>
          </a:xfrm>
          <a:prstGeom prst="rect">
            <a:avLst/>
          </a:prstGeom>
        </p:spPr>
      </p:pic>
      <p:sp>
        <p:nvSpPr>
          <p:cNvPr id="9" name="Oval 8">
            <a:extLst>
              <a:ext uri="{FF2B5EF4-FFF2-40B4-BE49-F238E27FC236}">
                <a16:creationId xmlns:a16="http://schemas.microsoft.com/office/drawing/2014/main" id="{9667E1C9-F58E-4422-9D57-C1409C056265}"/>
              </a:ext>
            </a:extLst>
          </p:cNvPr>
          <p:cNvSpPr/>
          <p:nvPr/>
        </p:nvSpPr>
        <p:spPr>
          <a:xfrm>
            <a:off x="3508513" y="2156791"/>
            <a:ext cx="3906078" cy="213691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3886195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subTnLst>
                                    <p:audio>
                                      <p:cMediaNode>
                                        <p:cTn display="0" masterRel="sameClick">
                                          <p:stCondLst>
                                            <p:cond evt="begin" delay="0">
                                              <p:tn val="15"/>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กลุ่ม 47"/>
          <p:cNvGrpSpPr/>
          <p:nvPr/>
        </p:nvGrpSpPr>
        <p:grpSpPr>
          <a:xfrm>
            <a:off x="1655508" y="873368"/>
            <a:ext cx="9645539" cy="1781051"/>
            <a:chOff x="2884840" y="2413561"/>
            <a:chExt cx="4304831" cy="705004"/>
          </a:xfrm>
        </p:grpSpPr>
        <p:sp>
          <p:nvSpPr>
            <p:cNvPr id="9" name="สี่เหลี่ยมผืนผ้า 79"/>
            <p:cNvSpPr/>
            <p:nvPr/>
          </p:nvSpPr>
          <p:spPr>
            <a:xfrm>
              <a:off x="2952059" y="2472535"/>
              <a:ext cx="4237612" cy="646030"/>
            </a:xfrm>
            <a:prstGeom prst="rect">
              <a:avLst/>
            </a:prstGeom>
            <a:pattFill prst="wdDnDiag">
              <a:fgClr>
                <a:srgbClr val="FFD85B"/>
              </a:fgClr>
              <a:bgClr>
                <a:schemeClr val="bg1"/>
              </a:bgClr>
            </a:pattFill>
            <a:ln w="19050">
              <a:solidFill>
                <a:schemeClr val="accent4">
                  <a:lumMod val="7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endParaRPr lang="th-TH" sz="3200" b="1">
                <a:solidFill>
                  <a:srgbClr val="7030A0"/>
                </a:solidFill>
                <a:latin typeface="FC Onigiri Outline"/>
                <a:cs typeface="FC Onigiri Outline"/>
              </a:endParaRPr>
            </a:p>
          </p:txBody>
        </p:sp>
        <p:sp>
          <p:nvSpPr>
            <p:cNvPr id="10" name="สี่เหลี่ยมผืนผ้า 76"/>
            <p:cNvSpPr/>
            <p:nvPr/>
          </p:nvSpPr>
          <p:spPr>
            <a:xfrm>
              <a:off x="2884840" y="2413561"/>
              <a:ext cx="4237612" cy="646030"/>
            </a:xfrm>
            <a:prstGeom prst="rect">
              <a:avLst/>
            </a:prstGeom>
            <a:solidFill>
              <a:srgbClr val="EFD9E1"/>
            </a:solidFill>
            <a:ln w="19050">
              <a:solidFill>
                <a:schemeClr val="accent4">
                  <a:lumMod val="75000"/>
                </a:schemeClr>
              </a:solidFill>
              <a:prstDash val="solid"/>
            </a:ln>
            <a:effectLst>
              <a:innerShdw blurRad="63500" dist="50800" dir="2700000">
                <a:srgbClr val="D597AD">
                  <a:alpha val="5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r>
                <a:rPr lang="vi-VN" sz="4000" b="1" dirty="0">
                  <a:solidFill>
                    <a:srgbClr val="7030A0"/>
                  </a:solidFill>
                  <a:latin typeface="Cambria" panose="02040503050406030204" pitchFamily="18" charset="0"/>
                  <a:ea typeface="Cambria" panose="02040503050406030204" pitchFamily="18" charset="0"/>
                  <a:cs typeface="FC Onigiri Outline"/>
                </a:rPr>
                <a:t>4. Câu chuyện kết thúc như thế nào?</a:t>
              </a:r>
            </a:p>
          </p:txBody>
        </p:sp>
      </p:grpSp>
      <p:pic>
        <p:nvPicPr>
          <p:cNvPr id="11" name="รูปภาพ 49">
            <a:hlinkClick r:id="rId2" action="ppaction://hlinksldjump"/>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38482" y="5162181"/>
            <a:ext cx="1221492" cy="1385399"/>
          </a:xfrm>
          <a:prstGeom prst="rect">
            <a:avLst/>
          </a:prstGeom>
        </p:spPr>
      </p:pic>
      <p:grpSp>
        <p:nvGrpSpPr>
          <p:cNvPr id="13" name="กลุ่ม 56"/>
          <p:cNvGrpSpPr/>
          <p:nvPr/>
        </p:nvGrpSpPr>
        <p:grpSpPr>
          <a:xfrm>
            <a:off x="407504" y="2384768"/>
            <a:ext cx="11062290" cy="3987069"/>
            <a:chOff x="3283409" y="-70449"/>
            <a:chExt cx="6245665" cy="3389319"/>
          </a:xfrm>
        </p:grpSpPr>
        <p:grpSp>
          <p:nvGrpSpPr>
            <p:cNvPr id="14" name="กลุ่ม 57"/>
            <p:cNvGrpSpPr/>
            <p:nvPr/>
          </p:nvGrpSpPr>
          <p:grpSpPr>
            <a:xfrm>
              <a:off x="3283409" y="229159"/>
              <a:ext cx="5578945" cy="3089711"/>
              <a:chOff x="2830134" y="192120"/>
              <a:chExt cx="5578945" cy="3200955"/>
            </a:xfrm>
          </p:grpSpPr>
          <p:sp>
            <p:nvSpPr>
              <p:cNvPr id="16" name="รูปแบบอิสระ 59"/>
              <p:cNvSpPr/>
              <p:nvPr/>
            </p:nvSpPr>
            <p:spPr>
              <a:xfrm>
                <a:off x="3252198" y="1357254"/>
                <a:ext cx="4829915" cy="2035821"/>
              </a:xfrm>
              <a:custGeom>
                <a:avLst/>
                <a:gdLst>
                  <a:gd name="connsiteX0" fmla="*/ 408795 w 1623177"/>
                  <a:gd name="connsiteY0" fmla="*/ 1456766 h 1482940"/>
                  <a:gd name="connsiteX1" fmla="*/ 20868 w 1623177"/>
                  <a:gd name="connsiteY1" fmla="*/ 1041130 h 1482940"/>
                  <a:gd name="connsiteX2" fmla="*/ 131704 w 1623177"/>
                  <a:gd name="connsiteY2" fmla="*/ 265275 h 1482940"/>
                  <a:gd name="connsiteX3" fmla="*/ 796722 w 1623177"/>
                  <a:gd name="connsiteY3" fmla="*/ 2039 h 1482940"/>
                  <a:gd name="connsiteX4" fmla="*/ 1558722 w 1623177"/>
                  <a:gd name="connsiteY4" fmla="*/ 376111 h 1482940"/>
                  <a:gd name="connsiteX5" fmla="*/ 1447886 w 1623177"/>
                  <a:gd name="connsiteY5" fmla="*/ 1318221 h 1482940"/>
                  <a:gd name="connsiteX6" fmla="*/ 408795 w 1623177"/>
                  <a:gd name="connsiteY6" fmla="*/ 1456766 h 1482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23177" h="1482940">
                    <a:moveTo>
                      <a:pt x="408795" y="1456766"/>
                    </a:moveTo>
                    <a:cubicBezTo>
                      <a:pt x="170959" y="1410584"/>
                      <a:pt x="67050" y="1239712"/>
                      <a:pt x="20868" y="1041130"/>
                    </a:cubicBezTo>
                    <a:cubicBezTo>
                      <a:pt x="-25314" y="842548"/>
                      <a:pt x="2395" y="438457"/>
                      <a:pt x="131704" y="265275"/>
                    </a:cubicBezTo>
                    <a:cubicBezTo>
                      <a:pt x="261013" y="92093"/>
                      <a:pt x="558886" y="-16434"/>
                      <a:pt x="796722" y="2039"/>
                    </a:cubicBezTo>
                    <a:cubicBezTo>
                      <a:pt x="1034558" y="20512"/>
                      <a:pt x="1450195" y="156747"/>
                      <a:pt x="1558722" y="376111"/>
                    </a:cubicBezTo>
                    <a:cubicBezTo>
                      <a:pt x="1667249" y="595475"/>
                      <a:pt x="1644159" y="1131185"/>
                      <a:pt x="1447886" y="1318221"/>
                    </a:cubicBezTo>
                    <a:cubicBezTo>
                      <a:pt x="1251613" y="1505257"/>
                      <a:pt x="646631" y="1502948"/>
                      <a:pt x="408795" y="1456766"/>
                    </a:cubicBezTo>
                    <a:close/>
                  </a:path>
                </a:pathLst>
              </a:cu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defRPr/>
                </a:pPr>
                <a:endParaRPr lang="th-TH" sz="3733">
                  <a:solidFill>
                    <a:prstClr val="white"/>
                  </a:solidFill>
                  <a:latin typeface="FC Onigiri Outline"/>
                  <a:cs typeface="FC Onigiri Outline"/>
                </a:endParaRPr>
              </a:p>
            </p:txBody>
          </p:sp>
          <p:sp>
            <p:nvSpPr>
              <p:cNvPr id="17" name="รูปแบบอิสระ 60"/>
              <p:cNvSpPr/>
              <p:nvPr/>
            </p:nvSpPr>
            <p:spPr>
              <a:xfrm>
                <a:off x="2830134" y="192120"/>
                <a:ext cx="5578945" cy="3200955"/>
              </a:xfrm>
              <a:custGeom>
                <a:avLst/>
                <a:gdLst>
                  <a:gd name="connsiteX0" fmla="*/ 408795 w 1623177"/>
                  <a:gd name="connsiteY0" fmla="*/ 1456766 h 1482940"/>
                  <a:gd name="connsiteX1" fmla="*/ 20868 w 1623177"/>
                  <a:gd name="connsiteY1" fmla="*/ 1041130 h 1482940"/>
                  <a:gd name="connsiteX2" fmla="*/ 131704 w 1623177"/>
                  <a:gd name="connsiteY2" fmla="*/ 265275 h 1482940"/>
                  <a:gd name="connsiteX3" fmla="*/ 796722 w 1623177"/>
                  <a:gd name="connsiteY3" fmla="*/ 2039 h 1482940"/>
                  <a:gd name="connsiteX4" fmla="*/ 1558722 w 1623177"/>
                  <a:gd name="connsiteY4" fmla="*/ 376111 h 1482940"/>
                  <a:gd name="connsiteX5" fmla="*/ 1447886 w 1623177"/>
                  <a:gd name="connsiteY5" fmla="*/ 1318221 h 1482940"/>
                  <a:gd name="connsiteX6" fmla="*/ 408795 w 1623177"/>
                  <a:gd name="connsiteY6" fmla="*/ 1456766 h 1482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23177" h="1482940">
                    <a:moveTo>
                      <a:pt x="408795" y="1456766"/>
                    </a:moveTo>
                    <a:cubicBezTo>
                      <a:pt x="170959" y="1410584"/>
                      <a:pt x="67050" y="1239712"/>
                      <a:pt x="20868" y="1041130"/>
                    </a:cubicBezTo>
                    <a:cubicBezTo>
                      <a:pt x="-25314" y="842548"/>
                      <a:pt x="2395" y="438457"/>
                      <a:pt x="131704" y="265275"/>
                    </a:cubicBezTo>
                    <a:cubicBezTo>
                      <a:pt x="261013" y="92093"/>
                      <a:pt x="558886" y="-16434"/>
                      <a:pt x="796722" y="2039"/>
                    </a:cubicBezTo>
                    <a:cubicBezTo>
                      <a:pt x="1034558" y="20512"/>
                      <a:pt x="1450195" y="156747"/>
                      <a:pt x="1558722" y="376111"/>
                    </a:cubicBezTo>
                    <a:cubicBezTo>
                      <a:pt x="1667249" y="595475"/>
                      <a:pt x="1644159" y="1131185"/>
                      <a:pt x="1447886" y="1318221"/>
                    </a:cubicBezTo>
                    <a:cubicBezTo>
                      <a:pt x="1251613" y="1505257"/>
                      <a:pt x="646631" y="1502948"/>
                      <a:pt x="408795" y="1456766"/>
                    </a:cubicBezTo>
                    <a:close/>
                  </a:path>
                </a:pathLst>
              </a:custGeom>
              <a:solidFill>
                <a:srgbClr val="A794BE"/>
              </a:solidFill>
              <a:ln>
                <a:noFill/>
              </a:ln>
              <a:effectLst>
                <a:innerShdw blurRad="63500" dist="177800" dir="12840000">
                  <a:srgbClr val="977994">
                    <a:alpha val="16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defRPr/>
                </a:pPr>
                <a:r>
                  <a:rPr lang="vi-VN" sz="3600" dirty="0">
                    <a:solidFill>
                      <a:prstClr val="black"/>
                    </a:solidFill>
                    <a:latin typeface="Cambria" panose="02040503050406030204" pitchFamily="18" charset="0"/>
                    <a:ea typeface="Cambria" panose="02040503050406030204" pitchFamily="18" charset="0"/>
                    <a:cs typeface="FC Onigiri Outline"/>
                  </a:rPr>
                  <a:t>Va – li – a đã làm rất tốt việc được giao: giữ chuồng ngựa sạch sẽ và làm quen với chú ngựa trong suốt thời gian học. Về sau, Va – li – a trở thành diễn viên như bạn hằng mong ước</a:t>
                </a:r>
              </a:p>
            </p:txBody>
          </p:sp>
        </p:grpSp>
        <p:pic>
          <p:nvPicPr>
            <p:cNvPr id="15" name="รูปภาพ 5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454021">
              <a:off x="8396213" y="-70449"/>
              <a:ext cx="1132861" cy="1598420"/>
            </a:xfrm>
            <a:prstGeom prst="rect">
              <a:avLst/>
            </a:prstGeom>
          </p:spPr>
        </p:pic>
      </p:grpSp>
    </p:spTree>
    <p:extLst>
      <p:ext uri="{BB962C8B-B14F-4D97-AF65-F5344CB8AC3E}">
        <p14:creationId xmlns:p14="http://schemas.microsoft.com/office/powerpoint/2010/main" val="108507440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50" presetClass="entr" presetSubtype="0" decel="10000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1000" fill="hold"/>
                                        <p:tgtEl>
                                          <p:spTgt spid="13"/>
                                        </p:tgtEl>
                                        <p:attrNameLst>
                                          <p:attrName>ppt_w</p:attrName>
                                        </p:attrNameLst>
                                      </p:cBhvr>
                                      <p:tavLst>
                                        <p:tav tm="0">
                                          <p:val>
                                            <p:strVal val="#ppt_w+.3"/>
                                          </p:val>
                                        </p:tav>
                                        <p:tav tm="100000">
                                          <p:val>
                                            <p:strVal val="#ppt_w"/>
                                          </p:val>
                                        </p:tav>
                                      </p:tavLst>
                                    </p:anim>
                                    <p:anim calcmode="lin" valueType="num">
                                      <p:cBhvr>
                                        <p:cTn id="13" dur="1000" fill="hold"/>
                                        <p:tgtEl>
                                          <p:spTgt spid="13"/>
                                        </p:tgtEl>
                                        <p:attrNameLst>
                                          <p:attrName>ppt_h</p:attrName>
                                        </p:attrNameLst>
                                      </p:cBhvr>
                                      <p:tavLst>
                                        <p:tav tm="0">
                                          <p:val>
                                            <p:strVal val="#ppt_h"/>
                                          </p:val>
                                        </p:tav>
                                        <p:tav tm="100000">
                                          <p:val>
                                            <p:strVal val="#ppt_h"/>
                                          </p:val>
                                        </p:tav>
                                      </p:tavLst>
                                    </p:anim>
                                    <p:animEffect transition="in" filter="fade">
                                      <p:cBhvr>
                                        <p:cTn id="14"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กลุ่ม 45"/>
          <p:cNvGrpSpPr/>
          <p:nvPr/>
        </p:nvGrpSpPr>
        <p:grpSpPr>
          <a:xfrm>
            <a:off x="640080" y="556591"/>
            <a:ext cx="10891520" cy="1135397"/>
            <a:chOff x="2884628" y="3579701"/>
            <a:chExt cx="4305043" cy="708968"/>
          </a:xfrm>
        </p:grpSpPr>
        <p:sp>
          <p:nvSpPr>
            <p:cNvPr id="6" name="สี่เหลี่ยมผืนผ้า 80"/>
            <p:cNvSpPr/>
            <p:nvPr/>
          </p:nvSpPr>
          <p:spPr>
            <a:xfrm>
              <a:off x="2952059" y="3642639"/>
              <a:ext cx="4237612" cy="646030"/>
            </a:xfrm>
            <a:prstGeom prst="rect">
              <a:avLst/>
            </a:prstGeom>
            <a:pattFill prst="wdDnDiag">
              <a:fgClr>
                <a:srgbClr val="FFD85B"/>
              </a:fgClr>
              <a:bgClr>
                <a:schemeClr val="bg1"/>
              </a:bgClr>
            </a:pattFill>
            <a:ln w="19050">
              <a:solidFill>
                <a:schemeClr val="accent4">
                  <a:lumMod val="7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endParaRPr lang="th-TH" sz="3200" b="1">
                <a:solidFill>
                  <a:srgbClr val="7030A0"/>
                </a:solidFill>
                <a:latin typeface="FC Onigiri Outline"/>
                <a:cs typeface="FC Onigiri Outline"/>
              </a:endParaRPr>
            </a:p>
          </p:txBody>
        </p:sp>
        <p:sp>
          <p:nvSpPr>
            <p:cNvPr id="7" name="สี่เหลี่ยมผืนผ้า 77"/>
            <p:cNvSpPr/>
            <p:nvPr/>
          </p:nvSpPr>
          <p:spPr>
            <a:xfrm>
              <a:off x="2884628" y="3579701"/>
              <a:ext cx="4237612" cy="646030"/>
            </a:xfrm>
            <a:prstGeom prst="rect">
              <a:avLst/>
            </a:prstGeom>
            <a:solidFill>
              <a:srgbClr val="EFD9E1"/>
            </a:solidFill>
            <a:ln w="19050">
              <a:solidFill>
                <a:schemeClr val="accent4">
                  <a:lumMod val="75000"/>
                </a:schemeClr>
              </a:solidFill>
              <a:prstDash val="solid"/>
            </a:ln>
            <a:effectLst>
              <a:innerShdw blurRad="63500" dist="50800" dir="2700000">
                <a:srgbClr val="D597AD">
                  <a:alpha val="5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r>
                <a:rPr lang="en-US" sz="3200" b="1" dirty="0">
                  <a:solidFill>
                    <a:srgbClr val="7030A0"/>
                  </a:solidFill>
                  <a:latin typeface="Cambria" panose="02040503050406030204" pitchFamily="18" charset="0"/>
                  <a:ea typeface="Cambria" panose="02040503050406030204" pitchFamily="18" charset="0"/>
                  <a:cs typeface="FC Onigiri Outline"/>
                </a:rPr>
                <a:t>5. Theo </a:t>
              </a:r>
              <a:r>
                <a:rPr lang="en-US" sz="3200" b="1" dirty="0" err="1">
                  <a:solidFill>
                    <a:srgbClr val="7030A0"/>
                  </a:solidFill>
                  <a:latin typeface="Cambria" panose="02040503050406030204" pitchFamily="18" charset="0"/>
                  <a:ea typeface="Cambria" panose="02040503050406030204" pitchFamily="18" charset="0"/>
                  <a:cs typeface="FC Onigiri Outline"/>
                </a:rPr>
                <a:t>em</a:t>
              </a:r>
              <a:r>
                <a:rPr lang="en-US" sz="3200" b="1" dirty="0">
                  <a:solidFill>
                    <a:srgbClr val="7030A0"/>
                  </a:solidFill>
                  <a:latin typeface="Cambria" panose="02040503050406030204" pitchFamily="18" charset="0"/>
                  <a:ea typeface="Cambria" panose="02040503050406030204" pitchFamily="18" charset="0"/>
                  <a:cs typeface="FC Onigiri Outline"/>
                </a:rPr>
                <a:t>, </a:t>
              </a:r>
              <a:r>
                <a:rPr lang="en-US" sz="3200" b="1" dirty="0" err="1">
                  <a:solidFill>
                    <a:srgbClr val="7030A0"/>
                  </a:solidFill>
                  <a:latin typeface="Cambria" panose="02040503050406030204" pitchFamily="18" charset="0"/>
                  <a:ea typeface="Cambria" panose="02040503050406030204" pitchFamily="18" charset="0"/>
                  <a:cs typeface="FC Onigiri Outline"/>
                </a:rPr>
                <a:t>câu</a:t>
              </a:r>
              <a:r>
                <a:rPr lang="en-US" sz="3200" b="1" dirty="0">
                  <a:solidFill>
                    <a:srgbClr val="7030A0"/>
                  </a:solidFill>
                  <a:latin typeface="Cambria" panose="02040503050406030204" pitchFamily="18" charset="0"/>
                  <a:ea typeface="Cambria" panose="02040503050406030204" pitchFamily="18" charset="0"/>
                  <a:cs typeface="FC Onigiri Outline"/>
                </a:rPr>
                <a:t> “ </a:t>
              </a:r>
              <a:r>
                <a:rPr lang="en-US" sz="3200" b="1" dirty="0" err="1">
                  <a:solidFill>
                    <a:srgbClr val="7030A0"/>
                  </a:solidFill>
                  <a:latin typeface="Cambria" panose="02040503050406030204" pitchFamily="18" charset="0"/>
                  <a:ea typeface="Cambria" panose="02040503050406030204" pitchFamily="18" charset="0"/>
                  <a:cs typeface="FC Onigiri Outline"/>
                </a:rPr>
                <a:t>Cái</a:t>
              </a:r>
              <a:r>
                <a:rPr lang="en-US" sz="3200" b="1" dirty="0">
                  <a:solidFill>
                    <a:srgbClr val="7030A0"/>
                  </a:solidFill>
                  <a:latin typeface="Cambria" panose="02040503050406030204" pitchFamily="18" charset="0"/>
                  <a:ea typeface="Cambria" panose="02040503050406030204" pitchFamily="18" charset="0"/>
                  <a:cs typeface="FC Onigiri Outline"/>
                </a:rPr>
                <a:t> </a:t>
              </a:r>
              <a:r>
                <a:rPr lang="en-US" sz="3200" b="1" dirty="0" err="1">
                  <a:solidFill>
                    <a:srgbClr val="7030A0"/>
                  </a:solidFill>
                  <a:latin typeface="Cambria" panose="02040503050406030204" pitchFamily="18" charset="0"/>
                  <a:ea typeface="Cambria" panose="02040503050406030204" pitchFamily="18" charset="0"/>
                  <a:cs typeface="FC Onigiri Outline"/>
                </a:rPr>
                <a:t>tháp</a:t>
              </a:r>
              <a:r>
                <a:rPr lang="en-US" sz="3200" b="1" dirty="0">
                  <a:solidFill>
                    <a:srgbClr val="7030A0"/>
                  </a:solidFill>
                  <a:latin typeface="Cambria" panose="02040503050406030204" pitchFamily="18" charset="0"/>
                  <a:ea typeface="Cambria" panose="02040503050406030204" pitchFamily="18" charset="0"/>
                  <a:cs typeface="FC Onigiri Outline"/>
                </a:rPr>
                <a:t> </a:t>
              </a:r>
              <a:r>
                <a:rPr lang="en-US" sz="3200" b="1" dirty="0" err="1">
                  <a:solidFill>
                    <a:srgbClr val="7030A0"/>
                  </a:solidFill>
                  <a:latin typeface="Cambria" panose="02040503050406030204" pitchFamily="18" charset="0"/>
                  <a:ea typeface="Cambria" panose="02040503050406030204" pitchFamily="18" charset="0"/>
                  <a:cs typeface="FC Onigiri Outline"/>
                </a:rPr>
                <a:t>cao</a:t>
              </a:r>
              <a:r>
                <a:rPr lang="en-US" sz="3200" b="1" dirty="0">
                  <a:solidFill>
                    <a:srgbClr val="7030A0"/>
                  </a:solidFill>
                  <a:latin typeface="Cambria" panose="02040503050406030204" pitchFamily="18" charset="0"/>
                  <a:ea typeface="Cambria" panose="02040503050406030204" pitchFamily="18" charset="0"/>
                  <a:cs typeface="FC Onigiri Outline"/>
                </a:rPr>
                <a:t> </a:t>
              </a:r>
              <a:r>
                <a:rPr lang="en-US" sz="3200" b="1" dirty="0" err="1">
                  <a:solidFill>
                    <a:srgbClr val="7030A0"/>
                  </a:solidFill>
                  <a:latin typeface="Cambria" panose="02040503050406030204" pitchFamily="18" charset="0"/>
                  <a:ea typeface="Cambria" panose="02040503050406030204" pitchFamily="18" charset="0"/>
                  <a:cs typeface="FC Onigiri Outline"/>
                </a:rPr>
                <a:t>nào</a:t>
              </a:r>
              <a:r>
                <a:rPr lang="en-US" sz="3200" b="1" dirty="0">
                  <a:solidFill>
                    <a:srgbClr val="7030A0"/>
                  </a:solidFill>
                  <a:latin typeface="Cambria" panose="02040503050406030204" pitchFamily="18" charset="0"/>
                  <a:ea typeface="Cambria" panose="02040503050406030204" pitchFamily="18" charset="0"/>
                  <a:cs typeface="FC Onigiri Outline"/>
                </a:rPr>
                <a:t> </a:t>
              </a:r>
              <a:r>
                <a:rPr lang="en-US" sz="3200" b="1" dirty="0" err="1">
                  <a:solidFill>
                    <a:srgbClr val="7030A0"/>
                  </a:solidFill>
                  <a:latin typeface="Cambria" panose="02040503050406030204" pitchFamily="18" charset="0"/>
                  <a:ea typeface="Cambria" panose="02040503050406030204" pitchFamily="18" charset="0"/>
                  <a:cs typeface="FC Onigiri Outline"/>
                </a:rPr>
                <a:t>cũng</a:t>
              </a:r>
              <a:r>
                <a:rPr lang="en-US" sz="3200" b="1" dirty="0">
                  <a:solidFill>
                    <a:srgbClr val="7030A0"/>
                  </a:solidFill>
                  <a:latin typeface="Cambria" panose="02040503050406030204" pitchFamily="18" charset="0"/>
                  <a:ea typeface="Cambria" panose="02040503050406030204" pitchFamily="18" charset="0"/>
                  <a:cs typeface="FC Onigiri Outline"/>
                </a:rPr>
                <a:t> </a:t>
              </a:r>
              <a:r>
                <a:rPr lang="en-US" sz="3200" b="1" dirty="0" err="1">
                  <a:solidFill>
                    <a:srgbClr val="7030A0"/>
                  </a:solidFill>
                  <a:latin typeface="Cambria" panose="02040503050406030204" pitchFamily="18" charset="0"/>
                  <a:ea typeface="Cambria" panose="02040503050406030204" pitchFamily="18" charset="0"/>
                  <a:cs typeface="FC Onigiri Outline"/>
                </a:rPr>
                <a:t>phải</a:t>
              </a:r>
              <a:r>
                <a:rPr lang="en-US" sz="3200" b="1" dirty="0">
                  <a:solidFill>
                    <a:srgbClr val="7030A0"/>
                  </a:solidFill>
                  <a:latin typeface="Cambria" panose="02040503050406030204" pitchFamily="18" charset="0"/>
                  <a:ea typeface="Cambria" panose="02040503050406030204" pitchFamily="18" charset="0"/>
                  <a:cs typeface="FC Onigiri Outline"/>
                </a:rPr>
                <a:t> </a:t>
              </a:r>
              <a:r>
                <a:rPr lang="en-US" sz="3200" b="1" dirty="0" err="1">
                  <a:solidFill>
                    <a:srgbClr val="7030A0"/>
                  </a:solidFill>
                  <a:latin typeface="Cambria" panose="02040503050406030204" pitchFamily="18" charset="0"/>
                  <a:ea typeface="Cambria" panose="02040503050406030204" pitchFamily="18" charset="0"/>
                  <a:cs typeface="FC Onigiri Outline"/>
                </a:rPr>
                <a:t>bắt</a:t>
              </a:r>
              <a:r>
                <a:rPr lang="en-US" sz="3200" b="1" dirty="0">
                  <a:solidFill>
                    <a:srgbClr val="7030A0"/>
                  </a:solidFill>
                  <a:latin typeface="Cambria" panose="02040503050406030204" pitchFamily="18" charset="0"/>
                  <a:ea typeface="Cambria" panose="02040503050406030204" pitchFamily="18" charset="0"/>
                  <a:cs typeface="FC Onigiri Outline"/>
                </a:rPr>
                <a:t> </a:t>
              </a:r>
              <a:r>
                <a:rPr lang="en-US" sz="3200" b="1" dirty="0" err="1">
                  <a:solidFill>
                    <a:srgbClr val="7030A0"/>
                  </a:solidFill>
                  <a:latin typeface="Cambria" panose="02040503050406030204" pitchFamily="18" charset="0"/>
                  <a:ea typeface="Cambria" panose="02040503050406030204" pitchFamily="18" charset="0"/>
                  <a:cs typeface="FC Onigiri Outline"/>
                </a:rPr>
                <a:t>đầu</a:t>
              </a:r>
              <a:r>
                <a:rPr lang="en-US" sz="3200" b="1" dirty="0">
                  <a:solidFill>
                    <a:srgbClr val="7030A0"/>
                  </a:solidFill>
                  <a:latin typeface="Cambria" panose="02040503050406030204" pitchFamily="18" charset="0"/>
                  <a:ea typeface="Cambria" panose="02040503050406030204" pitchFamily="18" charset="0"/>
                  <a:cs typeface="FC Onigiri Outline"/>
                </a:rPr>
                <a:t> </a:t>
              </a:r>
              <a:r>
                <a:rPr lang="en-US" sz="3200" b="1" dirty="0" err="1">
                  <a:solidFill>
                    <a:srgbClr val="7030A0"/>
                  </a:solidFill>
                  <a:latin typeface="Cambria" panose="02040503050406030204" pitchFamily="18" charset="0"/>
                  <a:ea typeface="Cambria" panose="02040503050406030204" pitchFamily="18" charset="0"/>
                  <a:cs typeface="FC Onigiri Outline"/>
                </a:rPr>
                <a:t>xây</a:t>
              </a:r>
              <a:r>
                <a:rPr lang="en-US" sz="3200" b="1" dirty="0">
                  <a:solidFill>
                    <a:srgbClr val="7030A0"/>
                  </a:solidFill>
                  <a:latin typeface="Cambria" panose="02040503050406030204" pitchFamily="18" charset="0"/>
                  <a:ea typeface="Cambria" panose="02040503050406030204" pitchFamily="18" charset="0"/>
                  <a:cs typeface="FC Onigiri Outline"/>
                </a:rPr>
                <a:t> </a:t>
              </a:r>
              <a:r>
                <a:rPr lang="en-US" sz="3200" b="1" dirty="0" err="1">
                  <a:solidFill>
                    <a:srgbClr val="7030A0"/>
                  </a:solidFill>
                  <a:latin typeface="Cambria" panose="02040503050406030204" pitchFamily="18" charset="0"/>
                  <a:ea typeface="Cambria" panose="02040503050406030204" pitchFamily="18" charset="0"/>
                  <a:cs typeface="FC Onigiri Outline"/>
                </a:rPr>
                <a:t>dựng</a:t>
              </a:r>
              <a:r>
                <a:rPr lang="en-US" sz="3200" b="1" dirty="0">
                  <a:solidFill>
                    <a:srgbClr val="7030A0"/>
                  </a:solidFill>
                  <a:latin typeface="Cambria" panose="02040503050406030204" pitchFamily="18" charset="0"/>
                  <a:ea typeface="Cambria" panose="02040503050406030204" pitchFamily="18" charset="0"/>
                  <a:cs typeface="FC Onigiri Outline"/>
                </a:rPr>
                <a:t> </a:t>
              </a:r>
              <a:r>
                <a:rPr lang="en-US" sz="3200" b="1" dirty="0" err="1">
                  <a:solidFill>
                    <a:srgbClr val="7030A0"/>
                  </a:solidFill>
                  <a:latin typeface="Cambria" panose="02040503050406030204" pitchFamily="18" charset="0"/>
                  <a:ea typeface="Cambria" panose="02040503050406030204" pitchFamily="18" charset="0"/>
                  <a:cs typeface="FC Onigiri Outline"/>
                </a:rPr>
                <a:t>từ</a:t>
              </a:r>
              <a:r>
                <a:rPr lang="en-US" sz="3200" b="1" dirty="0">
                  <a:solidFill>
                    <a:srgbClr val="7030A0"/>
                  </a:solidFill>
                  <a:latin typeface="Cambria" panose="02040503050406030204" pitchFamily="18" charset="0"/>
                  <a:ea typeface="Cambria" panose="02040503050406030204" pitchFamily="18" charset="0"/>
                  <a:cs typeface="FC Onigiri Outline"/>
                </a:rPr>
                <a:t> </a:t>
              </a:r>
              <a:r>
                <a:rPr lang="en-US" sz="3200" b="1" dirty="0" err="1">
                  <a:solidFill>
                    <a:srgbClr val="7030A0"/>
                  </a:solidFill>
                  <a:latin typeface="Cambria" panose="02040503050406030204" pitchFamily="18" charset="0"/>
                  <a:ea typeface="Cambria" panose="02040503050406030204" pitchFamily="18" charset="0"/>
                  <a:cs typeface="FC Onigiri Outline"/>
                </a:rPr>
                <a:t>mặt</a:t>
              </a:r>
              <a:r>
                <a:rPr lang="en-US" sz="3200" b="1" dirty="0">
                  <a:solidFill>
                    <a:srgbClr val="7030A0"/>
                  </a:solidFill>
                  <a:latin typeface="Cambria" panose="02040503050406030204" pitchFamily="18" charset="0"/>
                  <a:ea typeface="Cambria" panose="02040503050406030204" pitchFamily="18" charset="0"/>
                  <a:cs typeface="FC Onigiri Outline"/>
                </a:rPr>
                <a:t> </a:t>
              </a:r>
              <a:r>
                <a:rPr lang="en-US" sz="3200" b="1" dirty="0" err="1">
                  <a:solidFill>
                    <a:srgbClr val="7030A0"/>
                  </a:solidFill>
                  <a:latin typeface="Cambria" panose="02040503050406030204" pitchFamily="18" charset="0"/>
                  <a:ea typeface="Cambria" panose="02040503050406030204" pitchFamily="18" charset="0"/>
                  <a:cs typeface="FC Onigiri Outline"/>
                </a:rPr>
                <a:t>đất</a:t>
              </a:r>
              <a:r>
                <a:rPr lang="en-US" sz="3200" b="1" dirty="0">
                  <a:solidFill>
                    <a:srgbClr val="7030A0"/>
                  </a:solidFill>
                  <a:latin typeface="Cambria" panose="02040503050406030204" pitchFamily="18" charset="0"/>
                  <a:ea typeface="Cambria" panose="02040503050406030204" pitchFamily="18" charset="0"/>
                  <a:cs typeface="FC Onigiri Outline"/>
                </a:rPr>
                <a:t> </a:t>
              </a:r>
              <a:r>
                <a:rPr lang="en-US" sz="3200" b="1" dirty="0" err="1">
                  <a:solidFill>
                    <a:srgbClr val="7030A0"/>
                  </a:solidFill>
                  <a:latin typeface="Cambria" panose="02040503050406030204" pitchFamily="18" charset="0"/>
                  <a:ea typeface="Cambria" panose="02040503050406030204" pitchFamily="18" charset="0"/>
                  <a:cs typeface="FC Onigiri Outline"/>
                </a:rPr>
                <a:t>lên</a:t>
              </a:r>
              <a:r>
                <a:rPr lang="en-US" sz="3200" b="1" dirty="0">
                  <a:solidFill>
                    <a:srgbClr val="7030A0"/>
                  </a:solidFill>
                  <a:latin typeface="Cambria" panose="02040503050406030204" pitchFamily="18" charset="0"/>
                  <a:ea typeface="Cambria" panose="02040503050406030204" pitchFamily="18" charset="0"/>
                  <a:cs typeface="FC Onigiri Outline"/>
                </a:rPr>
                <a:t> …” ý </a:t>
              </a:r>
              <a:r>
                <a:rPr lang="en-US" sz="3200" b="1" dirty="0" err="1">
                  <a:solidFill>
                    <a:srgbClr val="7030A0"/>
                  </a:solidFill>
                  <a:latin typeface="Cambria" panose="02040503050406030204" pitchFamily="18" charset="0"/>
                  <a:ea typeface="Cambria" panose="02040503050406030204" pitchFamily="18" charset="0"/>
                  <a:cs typeface="FC Onigiri Outline"/>
                </a:rPr>
                <a:t>nói</a:t>
              </a:r>
              <a:r>
                <a:rPr lang="en-US" sz="3200" b="1" dirty="0">
                  <a:solidFill>
                    <a:srgbClr val="7030A0"/>
                  </a:solidFill>
                  <a:latin typeface="Cambria" panose="02040503050406030204" pitchFamily="18" charset="0"/>
                  <a:ea typeface="Cambria" panose="02040503050406030204" pitchFamily="18" charset="0"/>
                  <a:cs typeface="FC Onigiri Outline"/>
                </a:rPr>
                <a:t> </a:t>
              </a:r>
              <a:r>
                <a:rPr lang="en-US" sz="3200" b="1" dirty="0" err="1">
                  <a:solidFill>
                    <a:srgbClr val="7030A0"/>
                  </a:solidFill>
                  <a:latin typeface="Cambria" panose="02040503050406030204" pitchFamily="18" charset="0"/>
                  <a:ea typeface="Cambria" panose="02040503050406030204" pitchFamily="18" charset="0"/>
                  <a:cs typeface="FC Onigiri Outline"/>
                </a:rPr>
                <a:t>gì</a:t>
              </a:r>
              <a:r>
                <a:rPr lang="en-US" sz="3200" b="1" dirty="0">
                  <a:solidFill>
                    <a:srgbClr val="7030A0"/>
                  </a:solidFill>
                  <a:latin typeface="Cambria" panose="02040503050406030204" pitchFamily="18" charset="0"/>
                  <a:ea typeface="Cambria" panose="02040503050406030204" pitchFamily="18" charset="0"/>
                  <a:cs typeface="FC Onigiri Outline"/>
                </a:rPr>
                <a:t>?</a:t>
              </a:r>
            </a:p>
          </p:txBody>
        </p:sp>
      </p:grpSp>
      <p:pic>
        <p:nvPicPr>
          <p:cNvPr id="8" name="รูปภาพ 49">
            <a:hlinkClick r:id="rId4" action="ppaction://hlinksldjump"/>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38482" y="5162181"/>
            <a:ext cx="1221492" cy="1385399"/>
          </a:xfrm>
          <a:prstGeom prst="rect">
            <a:avLst/>
          </a:prstGeom>
        </p:spPr>
      </p:pic>
      <p:pic>
        <p:nvPicPr>
          <p:cNvPr id="4" name="Picture 3">
            <a:extLst>
              <a:ext uri="{FF2B5EF4-FFF2-40B4-BE49-F238E27FC236}">
                <a16:creationId xmlns:a16="http://schemas.microsoft.com/office/drawing/2014/main" id="{A3ED9EFD-7FB8-4AB3-9C7C-1CEE3025B3EE}"/>
              </a:ext>
            </a:extLst>
          </p:cNvPr>
          <p:cNvPicPr>
            <a:picLocks noChangeAspect="1"/>
          </p:cNvPicPr>
          <p:nvPr/>
        </p:nvPicPr>
        <p:blipFill>
          <a:blip r:embed="rId6"/>
          <a:stretch>
            <a:fillRect/>
          </a:stretch>
        </p:blipFill>
        <p:spPr>
          <a:xfrm>
            <a:off x="1289602" y="2396780"/>
            <a:ext cx="10119372" cy="1857168"/>
          </a:xfrm>
          <a:prstGeom prst="rect">
            <a:avLst/>
          </a:prstGeom>
        </p:spPr>
      </p:pic>
      <p:sp>
        <p:nvSpPr>
          <p:cNvPr id="9" name="Oval 8">
            <a:extLst>
              <a:ext uri="{FF2B5EF4-FFF2-40B4-BE49-F238E27FC236}">
                <a16:creationId xmlns:a16="http://schemas.microsoft.com/office/drawing/2014/main" id="{16982508-C492-4E49-8A26-3A548B6C14DF}"/>
              </a:ext>
            </a:extLst>
          </p:cNvPr>
          <p:cNvSpPr/>
          <p:nvPr/>
        </p:nvSpPr>
        <p:spPr>
          <a:xfrm>
            <a:off x="1341782" y="3637722"/>
            <a:ext cx="526775" cy="55659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9504064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subTnLst>
                                    <p:audio>
                                      <p:cMediaNode>
                                        <p:cTn display="0" masterRel="sameClick">
                                          <p:stCondLst>
                                            <p:cond evt="begin" delay="0">
                                              <p:tn val="15"/>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TextBox 68">
            <a:extLst>
              <a:ext uri="{FF2B5EF4-FFF2-40B4-BE49-F238E27FC236}">
                <a16:creationId xmlns:a16="http://schemas.microsoft.com/office/drawing/2014/main" id="{815F0D86-2642-499F-8BD0-2284D610DB6F}"/>
              </a:ext>
            </a:extLst>
          </p:cNvPr>
          <p:cNvSpPr txBox="1"/>
          <p:nvPr/>
        </p:nvSpPr>
        <p:spPr>
          <a:xfrm>
            <a:off x="1162878" y="2208810"/>
            <a:ext cx="10138913" cy="1938992"/>
          </a:xfrm>
          <a:prstGeom prst="rect">
            <a:avLst/>
          </a:prstGeom>
          <a:noFill/>
        </p:spPr>
        <p:txBody>
          <a:bodyPr wrap="square">
            <a:spAutoFit/>
          </a:bodyPr>
          <a:lstStyle/>
          <a:p>
            <a:pPr algn="just" defTabSz="1219140"/>
            <a:r>
              <a:rPr lang="en-US" sz="4000" b="1" dirty="0">
                <a:solidFill>
                  <a:srgbClr val="002060"/>
                </a:solidFill>
                <a:latin typeface="Cambria" panose="02040503050406030204" pitchFamily="18" charset="0"/>
                <a:ea typeface="Cambria" panose="02040503050406030204" pitchFamily="18" charset="0"/>
                <a:cs typeface="FC Onigiri Outline Color" pitchFamily="2" charset="-34"/>
              </a:rPr>
              <a:t>  </a:t>
            </a:r>
            <a:r>
              <a:rPr lang="vi-VN" sz="4000" b="1" dirty="0">
                <a:solidFill>
                  <a:srgbClr val="002060"/>
                </a:solidFill>
                <a:latin typeface="Cambria" panose="02040503050406030204" pitchFamily="18" charset="0"/>
                <a:ea typeface="Cambria" panose="02040503050406030204" pitchFamily="18" charset="0"/>
                <a:cs typeface="FC Onigiri Outline Color" pitchFamily="2" charset="-34"/>
              </a:rPr>
              <a:t>Va-li-a ước mơ trở thành diễn viên phi ngựa đánh đàn. </a:t>
            </a:r>
            <a:r>
              <a:rPr lang="en-US" sz="4000" b="1" dirty="0" err="1">
                <a:solidFill>
                  <a:srgbClr val="002060"/>
                </a:solidFill>
                <a:latin typeface="Cambria" panose="02040503050406030204" pitchFamily="18" charset="0"/>
                <a:ea typeface="Cambria" panose="02040503050406030204" pitchFamily="18" charset="0"/>
                <a:cs typeface="FC Onigiri Outline Color" pitchFamily="2" charset="-34"/>
              </a:rPr>
              <a:t>Bạn</a:t>
            </a:r>
            <a:r>
              <a:rPr lang="vi-VN" sz="4000" b="1" dirty="0">
                <a:solidFill>
                  <a:srgbClr val="002060"/>
                </a:solidFill>
                <a:latin typeface="Cambria" panose="02040503050406030204" pitchFamily="18" charset="0"/>
                <a:ea typeface="Cambria" panose="02040503050406030204" pitchFamily="18" charset="0"/>
                <a:cs typeface="FC Onigiri Outline Color" pitchFamily="2" charset="-34"/>
              </a:rPr>
              <a:t> đã bắt đầu học từ những việc nhỏ bé nhất. </a:t>
            </a:r>
          </a:p>
        </p:txBody>
      </p:sp>
      <p:pic>
        <p:nvPicPr>
          <p:cNvPr id="3" name="Picture 2"/>
          <p:cNvPicPr>
            <a:picLocks noChangeAspect="1"/>
          </p:cNvPicPr>
          <p:nvPr/>
        </p:nvPicPr>
        <p:blipFill>
          <a:blip r:embed="rId2"/>
          <a:stretch>
            <a:fillRect/>
          </a:stretch>
        </p:blipFill>
        <p:spPr>
          <a:xfrm>
            <a:off x="2922427" y="646138"/>
            <a:ext cx="6347148" cy="1914183"/>
          </a:xfrm>
          <a:prstGeom prst="rect">
            <a:avLst/>
          </a:prstGeom>
        </p:spPr>
      </p:pic>
    </p:spTree>
    <p:extLst>
      <p:ext uri="{BB962C8B-B14F-4D97-AF65-F5344CB8AC3E}">
        <p14:creationId xmlns:p14="http://schemas.microsoft.com/office/powerpoint/2010/main" val="2883853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69"/>
                                        </p:tgtEl>
                                        <p:attrNameLst>
                                          <p:attrName>style.visibility</p:attrName>
                                        </p:attrNameLst>
                                      </p:cBhvr>
                                      <p:to>
                                        <p:strVal val="visible"/>
                                      </p:to>
                                    </p:set>
                                    <p:animEffect transition="in" filter="fade">
                                      <p:cBhvr>
                                        <p:cTn id="14" dur="50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เมฆ 60"/>
          <p:cNvSpPr/>
          <p:nvPr/>
        </p:nvSpPr>
        <p:spPr>
          <a:xfrm rot="1140269" flipH="1">
            <a:off x="9734200" y="-1343608"/>
            <a:ext cx="4005304" cy="2900781"/>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defRPr/>
            </a:pPr>
            <a:endParaRPr lang="th-TH" sz="3733">
              <a:solidFill>
                <a:prstClr val="white"/>
              </a:solidFill>
              <a:latin typeface="FC Onigiri Outline"/>
              <a:cs typeface="FC Onigiri Outline"/>
            </a:endParaRPr>
          </a:p>
        </p:txBody>
      </p:sp>
      <p:pic>
        <p:nvPicPr>
          <p:cNvPr id="52" name="รูปภาพ 51"/>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11047546" y="2539621"/>
            <a:ext cx="433855" cy="482184"/>
          </a:xfrm>
          <a:prstGeom prst="rect">
            <a:avLst/>
          </a:prstGeom>
        </p:spPr>
      </p:pic>
      <p:pic>
        <p:nvPicPr>
          <p:cNvPr id="3" name="รูปภาพ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71521" y="1091042"/>
            <a:ext cx="552659" cy="593295"/>
          </a:xfrm>
          <a:prstGeom prst="rect">
            <a:avLst/>
          </a:prstGeom>
        </p:spPr>
      </p:pic>
      <p:pic>
        <p:nvPicPr>
          <p:cNvPr id="40" name="รูปภาพ 3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35452" y="314700"/>
            <a:ext cx="755841" cy="804605"/>
          </a:xfrm>
          <a:prstGeom prst="rect">
            <a:avLst/>
          </a:prstGeom>
        </p:spPr>
      </p:pic>
      <p:pic>
        <p:nvPicPr>
          <p:cNvPr id="41" name="รูปภาพ 4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63722" y="1448659"/>
            <a:ext cx="861497" cy="967152"/>
          </a:xfrm>
          <a:prstGeom prst="rect">
            <a:avLst/>
          </a:prstGeom>
        </p:spPr>
      </p:pic>
      <p:pic>
        <p:nvPicPr>
          <p:cNvPr id="45" name="รูปภาพ 4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518235" y="184345"/>
            <a:ext cx="1549808" cy="1356081"/>
          </a:xfrm>
          <a:prstGeom prst="rect">
            <a:avLst/>
          </a:prstGeom>
        </p:spPr>
      </p:pic>
      <p:pic>
        <p:nvPicPr>
          <p:cNvPr id="2" name="Picture 1"/>
          <p:cNvPicPr>
            <a:picLocks noChangeAspect="1"/>
          </p:cNvPicPr>
          <p:nvPr/>
        </p:nvPicPr>
        <p:blipFill>
          <a:blip r:embed="rId8"/>
          <a:stretch>
            <a:fillRect/>
          </a:stretch>
        </p:blipFill>
        <p:spPr>
          <a:xfrm>
            <a:off x="3791514" y="1350799"/>
            <a:ext cx="4608975" cy="1188823"/>
          </a:xfrm>
          <a:prstGeom prst="rect">
            <a:avLst/>
          </a:prstGeom>
        </p:spPr>
      </p:pic>
      <p:pic>
        <p:nvPicPr>
          <p:cNvPr id="4" name="Picture 3"/>
          <p:cNvPicPr>
            <a:picLocks noChangeAspect="1"/>
          </p:cNvPicPr>
          <p:nvPr/>
        </p:nvPicPr>
        <p:blipFill>
          <a:blip r:embed="rId9"/>
          <a:stretch>
            <a:fillRect/>
          </a:stretch>
        </p:blipFill>
        <p:spPr>
          <a:xfrm>
            <a:off x="1641692" y="2826539"/>
            <a:ext cx="8876545" cy="1865539"/>
          </a:xfrm>
          <a:prstGeom prst="rect">
            <a:avLst/>
          </a:prstGeom>
        </p:spPr>
      </p:pic>
    </p:spTree>
    <p:extLst>
      <p:ext uri="{BB962C8B-B14F-4D97-AF65-F5344CB8AC3E}">
        <p14:creationId xmlns:p14="http://schemas.microsoft.com/office/powerpoint/2010/main" val="37037621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1000"/>
                                        <p:tgtEl>
                                          <p:spTgt spid="2"/>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500" fill="hold"/>
                                        <p:tgtEl>
                                          <p:spTgt spid="4"/>
                                        </p:tgtEl>
                                        <p:attrNameLst>
                                          <p:attrName>ppt_w</p:attrName>
                                        </p:attrNameLst>
                                      </p:cBhvr>
                                      <p:tavLst>
                                        <p:tav tm="0">
                                          <p:val>
                                            <p:fltVal val="0"/>
                                          </p:val>
                                        </p:tav>
                                        <p:tav tm="100000">
                                          <p:val>
                                            <p:strVal val="#ppt_w"/>
                                          </p:val>
                                        </p:tav>
                                      </p:tavLst>
                                    </p:anim>
                                    <p:anim calcmode="lin" valueType="num">
                                      <p:cBhvr>
                                        <p:cTn id="12" dur="500" fill="hold"/>
                                        <p:tgtEl>
                                          <p:spTgt spid="4"/>
                                        </p:tgtEl>
                                        <p:attrNameLst>
                                          <p:attrName>ppt_h</p:attrName>
                                        </p:attrNameLst>
                                      </p:cBhvr>
                                      <p:tavLst>
                                        <p:tav tm="0">
                                          <p:val>
                                            <p:fltVal val="0"/>
                                          </p:val>
                                        </p:tav>
                                        <p:tav tm="100000">
                                          <p:val>
                                            <p:strVal val="#ppt_h"/>
                                          </p:val>
                                        </p:tav>
                                      </p:tavLst>
                                    </p:anim>
                                    <p:animEffect transition="in" filter="fade">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kgr tên lửa">
            <a:extLst>
              <a:ext uri="{FF2B5EF4-FFF2-40B4-BE49-F238E27FC236}">
                <a16:creationId xmlns:a16="http://schemas.microsoft.com/office/drawing/2014/main" id="{2389B828-3F26-1BB6-E1E4-AAB712FF6EB7}"/>
              </a:ext>
            </a:extLst>
          </p:cNvPr>
          <p:cNvPicPr>
            <a:picLocks noChangeAspect="1"/>
          </p:cNvPicPr>
          <p:nvPr/>
        </p:nvPicPr>
        <p:blipFill>
          <a:blip r:embed="rId2" cstate="hqprint">
            <a:extLst>
              <a:ext uri="{28A0092B-C50C-407E-A947-70E740481C1C}">
                <a14:useLocalDpi xmlns:a14="http://schemas.microsoft.com/office/drawing/2010/main" val="0"/>
              </a:ext>
            </a:extLst>
          </a:blip>
          <a:srcRect/>
          <a:stretch/>
        </p:blipFill>
        <p:spPr>
          <a:xfrm>
            <a:off x="1158600" y="2404215"/>
            <a:ext cx="1093027" cy="1093027"/>
          </a:xfrm>
          <a:prstGeom prst="rect">
            <a:avLst/>
          </a:prstGeom>
        </p:spPr>
      </p:pic>
      <p:pic>
        <p:nvPicPr>
          <p:cNvPr id="2" name="Picture 1">
            <a:extLst>
              <a:ext uri="{FF2B5EF4-FFF2-40B4-BE49-F238E27FC236}">
                <a16:creationId xmlns:a16="http://schemas.microsoft.com/office/drawing/2014/main" id="{92F9299C-990F-4745-81DA-01E313083448}"/>
              </a:ext>
            </a:extLst>
          </p:cNvPr>
          <p:cNvPicPr>
            <a:picLocks noChangeAspect="1"/>
          </p:cNvPicPr>
          <p:nvPr/>
        </p:nvPicPr>
        <p:blipFill>
          <a:blip r:embed="rId3"/>
          <a:stretch>
            <a:fillRect/>
          </a:stretch>
        </p:blipFill>
        <p:spPr>
          <a:xfrm>
            <a:off x="558724" y="2102916"/>
            <a:ext cx="11949196" cy="1658256"/>
          </a:xfrm>
          <a:prstGeom prst="rect">
            <a:avLst/>
          </a:prstGeom>
        </p:spPr>
      </p:pic>
    </p:spTree>
    <p:extLst>
      <p:ext uri="{BB962C8B-B14F-4D97-AF65-F5344CB8AC3E}">
        <p14:creationId xmlns:p14="http://schemas.microsoft.com/office/powerpoint/2010/main" val="160145893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6695ED76-FD68-8E7A-606E-C642B9881FD2}"/>
              </a:ext>
            </a:extLst>
          </p:cNvPr>
          <p:cNvGrpSpPr/>
          <p:nvPr/>
        </p:nvGrpSpPr>
        <p:grpSpPr>
          <a:xfrm>
            <a:off x="472440" y="327661"/>
            <a:ext cx="4815206" cy="976631"/>
            <a:chOff x="1149" y="650"/>
            <a:chExt cx="7583" cy="1538"/>
          </a:xfrm>
        </p:grpSpPr>
        <p:sp>
          <p:nvSpPr>
            <p:cNvPr id="5" name="Rectangle: Rounded Corners 43">
              <a:extLst>
                <a:ext uri="{FF2B5EF4-FFF2-40B4-BE49-F238E27FC236}">
                  <a16:creationId xmlns:a16="http://schemas.microsoft.com/office/drawing/2014/main" id="{B213B0FC-E608-0E48-B148-B9CDF494D261}"/>
                </a:ext>
              </a:extLst>
            </p:cNvPr>
            <p:cNvSpPr/>
            <p:nvPr/>
          </p:nvSpPr>
          <p:spPr>
            <a:xfrm>
              <a:off x="2598" y="812"/>
              <a:ext cx="6134" cy="1190"/>
            </a:xfrm>
            <a:custGeom>
              <a:avLst/>
              <a:gdLst>
                <a:gd name="connsiteX0" fmla="*/ 0 w 3545058"/>
                <a:gd name="connsiteY0" fmla="*/ 96131 h 576774"/>
                <a:gd name="connsiteX1" fmla="*/ 96131 w 3545058"/>
                <a:gd name="connsiteY1" fmla="*/ 0 h 576774"/>
                <a:gd name="connsiteX2" fmla="*/ 721986 w 3545058"/>
                <a:gd name="connsiteY2" fmla="*/ 0 h 576774"/>
                <a:gd name="connsiteX3" fmla="*/ 1280786 w 3545058"/>
                <a:gd name="connsiteY3" fmla="*/ 0 h 576774"/>
                <a:gd name="connsiteX4" fmla="*/ 1839585 w 3545058"/>
                <a:gd name="connsiteY4" fmla="*/ 0 h 576774"/>
                <a:gd name="connsiteX5" fmla="*/ 2297800 w 3545058"/>
                <a:gd name="connsiteY5" fmla="*/ 0 h 576774"/>
                <a:gd name="connsiteX6" fmla="*/ 2789544 w 3545058"/>
                <a:gd name="connsiteY6" fmla="*/ 0 h 576774"/>
                <a:gd name="connsiteX7" fmla="*/ 3448927 w 3545058"/>
                <a:gd name="connsiteY7" fmla="*/ 0 h 576774"/>
                <a:gd name="connsiteX8" fmla="*/ 3545058 w 3545058"/>
                <a:gd name="connsiteY8" fmla="*/ 96131 h 576774"/>
                <a:gd name="connsiteX9" fmla="*/ 3545058 w 3545058"/>
                <a:gd name="connsiteY9" fmla="*/ 480643 h 576774"/>
                <a:gd name="connsiteX10" fmla="*/ 3448927 w 3545058"/>
                <a:gd name="connsiteY10" fmla="*/ 576774 h 576774"/>
                <a:gd name="connsiteX11" fmla="*/ 2890128 w 3545058"/>
                <a:gd name="connsiteY11" fmla="*/ 576774 h 576774"/>
                <a:gd name="connsiteX12" fmla="*/ 2264272 w 3545058"/>
                <a:gd name="connsiteY12" fmla="*/ 576774 h 576774"/>
                <a:gd name="connsiteX13" fmla="*/ 1772529 w 3545058"/>
                <a:gd name="connsiteY13" fmla="*/ 576774 h 576774"/>
                <a:gd name="connsiteX14" fmla="*/ 1180202 w 3545058"/>
                <a:gd name="connsiteY14" fmla="*/ 576774 h 576774"/>
                <a:gd name="connsiteX15" fmla="*/ 688458 w 3545058"/>
                <a:gd name="connsiteY15" fmla="*/ 576774 h 576774"/>
                <a:gd name="connsiteX16" fmla="*/ 96131 w 3545058"/>
                <a:gd name="connsiteY16" fmla="*/ 576774 h 576774"/>
                <a:gd name="connsiteX17" fmla="*/ 0 w 3545058"/>
                <a:gd name="connsiteY17" fmla="*/ 480643 h 576774"/>
                <a:gd name="connsiteX18" fmla="*/ 0 w 3545058"/>
                <a:gd name="connsiteY18" fmla="*/ 96131 h 576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545058" h="576774" fill="none" extrusionOk="0">
                  <a:moveTo>
                    <a:pt x="0" y="96131"/>
                  </a:moveTo>
                  <a:cubicBezTo>
                    <a:pt x="8469" y="51660"/>
                    <a:pt x="47925" y="5020"/>
                    <a:pt x="96131" y="0"/>
                  </a:cubicBezTo>
                  <a:cubicBezTo>
                    <a:pt x="328807" y="-58924"/>
                    <a:pt x="426981" y="48115"/>
                    <a:pt x="721986" y="0"/>
                  </a:cubicBezTo>
                  <a:cubicBezTo>
                    <a:pt x="1016992" y="-48115"/>
                    <a:pt x="1017421" y="32492"/>
                    <a:pt x="1280786" y="0"/>
                  </a:cubicBezTo>
                  <a:cubicBezTo>
                    <a:pt x="1544151" y="-32492"/>
                    <a:pt x="1605561" y="33355"/>
                    <a:pt x="1839585" y="0"/>
                  </a:cubicBezTo>
                  <a:cubicBezTo>
                    <a:pt x="2073609" y="-33355"/>
                    <a:pt x="2202420" y="36480"/>
                    <a:pt x="2297800" y="0"/>
                  </a:cubicBezTo>
                  <a:cubicBezTo>
                    <a:pt x="2393180" y="-36480"/>
                    <a:pt x="2628824" y="15384"/>
                    <a:pt x="2789544" y="0"/>
                  </a:cubicBezTo>
                  <a:cubicBezTo>
                    <a:pt x="2950264" y="-15384"/>
                    <a:pt x="3266356" y="30402"/>
                    <a:pt x="3448927" y="0"/>
                  </a:cubicBezTo>
                  <a:cubicBezTo>
                    <a:pt x="3497003" y="8190"/>
                    <a:pt x="3554289" y="53047"/>
                    <a:pt x="3545058" y="96131"/>
                  </a:cubicBezTo>
                  <a:cubicBezTo>
                    <a:pt x="3582194" y="223006"/>
                    <a:pt x="3500532" y="304039"/>
                    <a:pt x="3545058" y="480643"/>
                  </a:cubicBezTo>
                  <a:cubicBezTo>
                    <a:pt x="3557281" y="525022"/>
                    <a:pt x="3510681" y="570867"/>
                    <a:pt x="3448927" y="576774"/>
                  </a:cubicBezTo>
                  <a:cubicBezTo>
                    <a:pt x="3265199" y="626351"/>
                    <a:pt x="3153732" y="516119"/>
                    <a:pt x="2890128" y="576774"/>
                  </a:cubicBezTo>
                  <a:cubicBezTo>
                    <a:pt x="2626524" y="637429"/>
                    <a:pt x="2543795" y="514245"/>
                    <a:pt x="2264272" y="576774"/>
                  </a:cubicBezTo>
                  <a:cubicBezTo>
                    <a:pt x="1984749" y="639303"/>
                    <a:pt x="1936652" y="544973"/>
                    <a:pt x="1772529" y="576774"/>
                  </a:cubicBezTo>
                  <a:cubicBezTo>
                    <a:pt x="1608406" y="608575"/>
                    <a:pt x="1319332" y="525552"/>
                    <a:pt x="1180202" y="576774"/>
                  </a:cubicBezTo>
                  <a:cubicBezTo>
                    <a:pt x="1041072" y="627996"/>
                    <a:pt x="850449" y="572313"/>
                    <a:pt x="688458" y="576774"/>
                  </a:cubicBezTo>
                  <a:cubicBezTo>
                    <a:pt x="526467" y="581235"/>
                    <a:pt x="364897" y="548993"/>
                    <a:pt x="96131" y="576774"/>
                  </a:cubicBezTo>
                  <a:cubicBezTo>
                    <a:pt x="31053" y="579273"/>
                    <a:pt x="-212" y="543239"/>
                    <a:pt x="0" y="480643"/>
                  </a:cubicBezTo>
                  <a:cubicBezTo>
                    <a:pt x="-2852" y="366264"/>
                    <a:pt x="31056" y="237213"/>
                    <a:pt x="0" y="96131"/>
                  </a:cubicBezTo>
                  <a:close/>
                </a:path>
                <a:path w="3545058" h="576774" stroke="0" extrusionOk="0">
                  <a:moveTo>
                    <a:pt x="0" y="96131"/>
                  </a:moveTo>
                  <a:cubicBezTo>
                    <a:pt x="-10612" y="39904"/>
                    <a:pt x="48631" y="4257"/>
                    <a:pt x="96131" y="0"/>
                  </a:cubicBezTo>
                  <a:cubicBezTo>
                    <a:pt x="310742" y="-3093"/>
                    <a:pt x="485945" y="803"/>
                    <a:pt x="688458" y="0"/>
                  </a:cubicBezTo>
                  <a:cubicBezTo>
                    <a:pt x="890971" y="-803"/>
                    <a:pt x="1114072" y="19783"/>
                    <a:pt x="1280786" y="0"/>
                  </a:cubicBezTo>
                  <a:cubicBezTo>
                    <a:pt x="1447500" y="-19783"/>
                    <a:pt x="1716277" y="34185"/>
                    <a:pt x="1873113" y="0"/>
                  </a:cubicBezTo>
                  <a:cubicBezTo>
                    <a:pt x="2029949" y="-34185"/>
                    <a:pt x="2244527" y="23485"/>
                    <a:pt x="2498968" y="0"/>
                  </a:cubicBezTo>
                  <a:cubicBezTo>
                    <a:pt x="2753410" y="-23485"/>
                    <a:pt x="3153957" y="24836"/>
                    <a:pt x="3448927" y="0"/>
                  </a:cubicBezTo>
                  <a:cubicBezTo>
                    <a:pt x="3514463" y="6400"/>
                    <a:pt x="3535715" y="44706"/>
                    <a:pt x="3545058" y="96131"/>
                  </a:cubicBezTo>
                  <a:cubicBezTo>
                    <a:pt x="3557692" y="178573"/>
                    <a:pt x="3502318" y="384324"/>
                    <a:pt x="3545058" y="480643"/>
                  </a:cubicBezTo>
                  <a:cubicBezTo>
                    <a:pt x="3549325" y="521047"/>
                    <a:pt x="3492872" y="581268"/>
                    <a:pt x="3448927" y="576774"/>
                  </a:cubicBezTo>
                  <a:cubicBezTo>
                    <a:pt x="3288584" y="614035"/>
                    <a:pt x="3152018" y="563756"/>
                    <a:pt x="2990712" y="576774"/>
                  </a:cubicBezTo>
                  <a:cubicBezTo>
                    <a:pt x="2829407" y="589792"/>
                    <a:pt x="2679171" y="539943"/>
                    <a:pt x="2398384" y="576774"/>
                  </a:cubicBezTo>
                  <a:cubicBezTo>
                    <a:pt x="2117597" y="613605"/>
                    <a:pt x="2066972" y="559516"/>
                    <a:pt x="1906641" y="576774"/>
                  </a:cubicBezTo>
                  <a:cubicBezTo>
                    <a:pt x="1746310" y="594032"/>
                    <a:pt x="1524709" y="549960"/>
                    <a:pt x="1414897" y="576774"/>
                  </a:cubicBezTo>
                  <a:cubicBezTo>
                    <a:pt x="1305085" y="603588"/>
                    <a:pt x="937421" y="501787"/>
                    <a:pt x="789042" y="576774"/>
                  </a:cubicBezTo>
                  <a:cubicBezTo>
                    <a:pt x="640663" y="651761"/>
                    <a:pt x="353707" y="521177"/>
                    <a:pt x="96131" y="576774"/>
                  </a:cubicBezTo>
                  <a:cubicBezTo>
                    <a:pt x="48192" y="587358"/>
                    <a:pt x="-8858" y="527621"/>
                    <a:pt x="0" y="480643"/>
                  </a:cubicBezTo>
                  <a:cubicBezTo>
                    <a:pt x="-14439" y="349945"/>
                    <a:pt x="21005" y="199522"/>
                    <a:pt x="0" y="96131"/>
                  </a:cubicBezTo>
                  <a:close/>
                </a:path>
              </a:pathLst>
            </a:custGeom>
            <a:solidFill>
              <a:schemeClr val="accent2">
                <a:lumMod val="20000"/>
                <a:lumOff val="80000"/>
              </a:schemeClr>
            </a:solidFill>
            <a:ln w="12700" cap="flat" cmpd="sng" algn="ctr">
              <a:solidFill>
                <a:schemeClr val="accent1"/>
              </a:solidFill>
              <a:prstDash val="solid"/>
              <a:miter lim="800000"/>
            </a:ln>
            <a:effectLst/>
          </p:spPr>
          <p:txBody>
            <a:bodyPr rtlCol="0" anchor="ctr"/>
            <a:lstStyle/>
            <a:p>
              <a:pPr algn="ctr" defTabSz="914377">
                <a:defRPr/>
              </a:pPr>
              <a:endParaRPr lang="en-US" sz="2400" kern="0">
                <a:solidFill>
                  <a:prstClr val="white"/>
                </a:solidFill>
                <a:latin typeface="Calibri" panose="020F0502020204030204" charset="0"/>
                <a:cs typeface="Calibri" panose="020F0502020204030204" charset="0"/>
              </a:endParaRPr>
            </a:p>
          </p:txBody>
        </p:sp>
        <p:sp>
          <p:nvSpPr>
            <p:cNvPr id="6" name="Rectangle 21">
              <a:extLst>
                <a:ext uri="{FF2B5EF4-FFF2-40B4-BE49-F238E27FC236}">
                  <a16:creationId xmlns:a16="http://schemas.microsoft.com/office/drawing/2014/main" id="{66BDB6C6-A660-8C26-1C33-40F39C8ECFAE}"/>
                </a:ext>
              </a:extLst>
            </p:cNvPr>
            <p:cNvSpPr/>
            <p:nvPr/>
          </p:nvSpPr>
          <p:spPr>
            <a:xfrm>
              <a:off x="2484" y="949"/>
              <a:ext cx="6248" cy="921"/>
            </a:xfrm>
            <a:prstGeom prst="rect">
              <a:avLst/>
            </a:prstGeom>
          </p:spPr>
          <p:txBody>
            <a:bodyPr wrap="square">
              <a:spAutoFit/>
            </a:bodyPr>
            <a:lstStyle/>
            <a:p>
              <a:pPr algn="ctr" defTabSz="914377">
                <a:defRPr/>
              </a:pPr>
              <a:r>
                <a:rPr lang="en-US" altLang="zh-CN" sz="3200" b="1" kern="0" dirty="0" err="1">
                  <a:solidFill>
                    <a:srgbClr val="00487E"/>
                  </a:solidFill>
                  <a:latin typeface="Calibri" panose="020F0502020204030204" charset="0"/>
                  <a:ea typeface="inpin heiti" charset="-122"/>
                  <a:cs typeface="Calibri" panose="020F0502020204030204" charset="0"/>
                  <a:sym typeface="Arial" panose="020B0604020202020204"/>
                </a:rPr>
                <a:t>Luyện</a:t>
              </a:r>
              <a:r>
                <a:rPr lang="en-US" altLang="zh-CN" sz="3200" b="1" kern="0" dirty="0">
                  <a:solidFill>
                    <a:srgbClr val="00487E"/>
                  </a:solidFill>
                  <a:latin typeface="Calibri" panose="020F0502020204030204" charset="0"/>
                  <a:ea typeface="inpin heiti" charset="-122"/>
                  <a:cs typeface="Calibri" panose="020F0502020204030204" charset="0"/>
                  <a:sym typeface="Arial" panose="020B0604020202020204"/>
                </a:rPr>
                <a:t> </a:t>
              </a:r>
              <a:r>
                <a:rPr lang="en-US" altLang="zh-CN" sz="3200" b="1" kern="0" dirty="0" err="1">
                  <a:solidFill>
                    <a:srgbClr val="00487E"/>
                  </a:solidFill>
                  <a:latin typeface="Calibri" panose="020F0502020204030204" charset="0"/>
                  <a:ea typeface="inpin heiti" charset="-122"/>
                  <a:cs typeface="Calibri" panose="020F0502020204030204" charset="0"/>
                  <a:sym typeface="Arial" panose="020B0604020202020204"/>
                </a:rPr>
                <a:t>đọc</a:t>
              </a:r>
              <a:r>
                <a:rPr lang="en-US" altLang="zh-CN" sz="3200" b="1" kern="0" dirty="0">
                  <a:solidFill>
                    <a:srgbClr val="00487E"/>
                  </a:solidFill>
                  <a:latin typeface="Calibri" panose="020F0502020204030204" charset="0"/>
                  <a:ea typeface="inpin heiti" charset="-122"/>
                  <a:cs typeface="Calibri" panose="020F0502020204030204" charset="0"/>
                  <a:sym typeface="Arial" panose="020B0604020202020204"/>
                </a:rPr>
                <a:t> </a:t>
              </a:r>
              <a:r>
                <a:rPr lang="en-US" altLang="zh-CN" sz="3200" b="1" kern="0" dirty="0" err="1">
                  <a:solidFill>
                    <a:srgbClr val="00487E"/>
                  </a:solidFill>
                  <a:latin typeface="Calibri" panose="020F0502020204030204" charset="0"/>
                  <a:ea typeface="inpin heiti" charset="-122"/>
                  <a:cs typeface="Calibri" panose="020F0502020204030204" charset="0"/>
                  <a:sym typeface="Arial" panose="020B0604020202020204"/>
                </a:rPr>
                <a:t>lại</a:t>
              </a:r>
              <a:r>
                <a:rPr lang="en-US" altLang="zh-CN" sz="3200" b="1" kern="0" dirty="0">
                  <a:solidFill>
                    <a:srgbClr val="00487E"/>
                  </a:solidFill>
                  <a:latin typeface="Calibri" panose="020F0502020204030204" charset="0"/>
                  <a:ea typeface="inpin heiti" charset="-122"/>
                  <a:cs typeface="Calibri" panose="020F0502020204030204" charset="0"/>
                  <a:sym typeface="Arial" panose="020B0604020202020204"/>
                </a:rPr>
                <a:t> </a:t>
              </a:r>
              <a:r>
                <a:rPr lang="en-US" altLang="zh-CN" sz="3200" b="1" kern="0" dirty="0" err="1">
                  <a:solidFill>
                    <a:srgbClr val="00487E"/>
                  </a:solidFill>
                  <a:latin typeface="Calibri" panose="020F0502020204030204" charset="0"/>
                  <a:ea typeface="inpin heiti" charset="-122"/>
                  <a:cs typeface="Calibri" panose="020F0502020204030204" charset="0"/>
                  <a:sym typeface="Arial" panose="020B0604020202020204"/>
                </a:rPr>
                <a:t>toàn</a:t>
              </a:r>
              <a:r>
                <a:rPr lang="en-US" altLang="zh-CN" sz="3200" b="1" kern="0" dirty="0">
                  <a:solidFill>
                    <a:srgbClr val="00487E"/>
                  </a:solidFill>
                  <a:latin typeface="Calibri" panose="020F0502020204030204" charset="0"/>
                  <a:ea typeface="inpin heiti" charset="-122"/>
                  <a:cs typeface="Calibri" panose="020F0502020204030204" charset="0"/>
                  <a:sym typeface="Arial" panose="020B0604020202020204"/>
                </a:rPr>
                <a:t> </a:t>
              </a:r>
              <a:r>
                <a:rPr lang="en-US" altLang="zh-CN" sz="3200" b="1" kern="0" dirty="0" err="1">
                  <a:solidFill>
                    <a:srgbClr val="00487E"/>
                  </a:solidFill>
                  <a:latin typeface="Calibri" panose="020F0502020204030204" charset="0"/>
                  <a:ea typeface="inpin heiti" charset="-122"/>
                  <a:cs typeface="Calibri" panose="020F0502020204030204" charset="0"/>
                  <a:sym typeface="Arial" panose="020B0604020202020204"/>
                </a:rPr>
                <a:t>bài</a:t>
              </a:r>
              <a:endParaRPr lang="en-US" altLang="zh-CN" sz="3200" b="1" kern="0" dirty="0">
                <a:solidFill>
                  <a:srgbClr val="00487E"/>
                </a:solidFill>
                <a:latin typeface="Calibri" panose="020F0502020204030204" charset="0"/>
                <a:ea typeface="inpin heiti" charset="-122"/>
                <a:cs typeface="Calibri" panose="020F0502020204030204" charset="0"/>
                <a:sym typeface="Arial" panose="020B0604020202020204"/>
              </a:endParaRPr>
            </a:p>
          </p:txBody>
        </p:sp>
        <p:pic>
          <p:nvPicPr>
            <p:cNvPr id="7" name="Picture 6">
              <a:extLst>
                <a:ext uri="{FF2B5EF4-FFF2-40B4-BE49-F238E27FC236}">
                  <a16:creationId xmlns:a16="http://schemas.microsoft.com/office/drawing/2014/main" id="{3BA67BFE-926A-94C7-7483-B867D32796B7}"/>
                </a:ext>
              </a:extLst>
            </p:cNvPr>
            <p:cNvPicPr>
              <a:picLocks noChangeAspect="1"/>
            </p:cNvPicPr>
            <p:nvPr/>
          </p:nvPicPr>
          <p:blipFill>
            <a:blip r:embed="rId2">
              <a:clrChange>
                <a:clrFrom>
                  <a:srgbClr val="F3FFD5"/>
                </a:clrFrom>
                <a:clrTo>
                  <a:srgbClr val="F3FFD5">
                    <a:alpha val="0"/>
                  </a:srgbClr>
                </a:clrTo>
              </a:clrChange>
            </a:blip>
            <a:stretch>
              <a:fillRect/>
            </a:stretch>
          </p:blipFill>
          <p:spPr>
            <a:xfrm>
              <a:off x="1149" y="650"/>
              <a:ext cx="1317" cy="1538"/>
            </a:xfrm>
            <a:prstGeom prst="rect">
              <a:avLst/>
            </a:prstGeom>
          </p:spPr>
        </p:pic>
      </p:grpSp>
      <p:pic>
        <p:nvPicPr>
          <p:cNvPr id="8" name="Picture 7">
            <a:extLst>
              <a:ext uri="{FF2B5EF4-FFF2-40B4-BE49-F238E27FC236}">
                <a16:creationId xmlns:a16="http://schemas.microsoft.com/office/drawing/2014/main" id="{6B6D3E87-8E71-6EC5-5E16-D2CE76B6AF26}"/>
              </a:ext>
            </a:extLst>
          </p:cNvPr>
          <p:cNvPicPr>
            <a:picLocks noChangeAspect="1"/>
          </p:cNvPicPr>
          <p:nvPr/>
        </p:nvPicPr>
        <p:blipFill rotWithShape="1">
          <a:blip r:embed="rId3" cstate="print">
            <a:clrChange>
              <a:clrFrom>
                <a:srgbClr val="FFFFFF">
                  <a:alpha val="100000"/>
                </a:srgbClr>
              </a:clrFrom>
              <a:clrTo>
                <a:srgbClr val="FFFFFF">
                  <a:alpha val="100000"/>
                  <a:alpha val="0"/>
                </a:srgbClr>
              </a:clrTo>
            </a:clrChange>
            <a:extLst>
              <a:ext uri="{28A0092B-C50C-407E-A947-70E740481C1C}">
                <a14:useLocalDpi xmlns:a14="http://schemas.microsoft.com/office/drawing/2010/main" val="0"/>
              </a:ext>
            </a:extLst>
          </a:blip>
          <a:srcRect t="5682" b="12791"/>
          <a:stretch>
            <a:fillRect/>
          </a:stretch>
        </p:blipFill>
        <p:spPr>
          <a:xfrm>
            <a:off x="3697289" y="3951606"/>
            <a:ext cx="4797425" cy="1824991"/>
          </a:xfrm>
          <a:prstGeom prst="rect">
            <a:avLst/>
          </a:prstGeom>
        </p:spPr>
      </p:pic>
      <p:grpSp>
        <p:nvGrpSpPr>
          <p:cNvPr id="9" name="Group 8">
            <a:extLst>
              <a:ext uri="{FF2B5EF4-FFF2-40B4-BE49-F238E27FC236}">
                <a16:creationId xmlns:a16="http://schemas.microsoft.com/office/drawing/2014/main" id="{D4FB354D-B988-5A4F-D02E-8D503B8466E8}"/>
              </a:ext>
            </a:extLst>
          </p:cNvPr>
          <p:cNvGrpSpPr/>
          <p:nvPr/>
        </p:nvGrpSpPr>
        <p:grpSpPr>
          <a:xfrm>
            <a:off x="2564131" y="1101092"/>
            <a:ext cx="6621780" cy="2690495"/>
            <a:chOff x="4038" y="1734"/>
            <a:chExt cx="10428" cy="4237"/>
          </a:xfrm>
        </p:grpSpPr>
        <p:sp>
          <p:nvSpPr>
            <p:cNvPr id="10" name="Rounded Rectangle 25">
              <a:extLst>
                <a:ext uri="{FF2B5EF4-FFF2-40B4-BE49-F238E27FC236}">
                  <a16:creationId xmlns:a16="http://schemas.microsoft.com/office/drawing/2014/main" id="{4D91F3B3-536B-F62F-2F68-6B471CB4A5FA}"/>
                </a:ext>
              </a:extLst>
            </p:cNvPr>
            <p:cNvSpPr/>
            <p:nvPr/>
          </p:nvSpPr>
          <p:spPr>
            <a:xfrm>
              <a:off x="4038" y="2862"/>
              <a:ext cx="5741" cy="825"/>
            </a:xfrm>
            <a:prstGeom prst="roundRect">
              <a:avLst>
                <a:gd name="adj" fmla="val 50000"/>
              </a:avLst>
            </a:prstGeom>
            <a:solidFill>
              <a:srgbClr val="C1EFFF"/>
            </a:solidFill>
            <a:ln w="12700" cap="flat" cmpd="sng" algn="ctr">
              <a:solidFill>
                <a:srgbClr val="00B0F0"/>
              </a:solidFill>
              <a:prstDash val="solid"/>
              <a:miter lim="800000"/>
            </a:ln>
            <a:effectLst/>
          </p:spPr>
          <p:txBody>
            <a:bodyPr rtlCol="0" anchor="ctr"/>
            <a:lstStyle/>
            <a:p>
              <a:pPr algn="ctr" defTabSz="914377">
                <a:buClr>
                  <a:srgbClr val="000000"/>
                </a:buClr>
                <a:defRPr/>
              </a:pPr>
              <a:endParaRPr lang="en-US" sz="1865" kern="0">
                <a:solidFill>
                  <a:prstClr val="white"/>
                </a:solidFill>
                <a:latin typeface="Calibri" panose="020F0502020204030204" charset="0"/>
                <a:cs typeface="Calibri" panose="020F0502020204030204" charset="0"/>
                <a:sym typeface="Arial" panose="020B0604020202020204"/>
              </a:endParaRPr>
            </a:p>
          </p:txBody>
        </p:sp>
        <p:sp>
          <p:nvSpPr>
            <p:cNvPr id="11" name="Rectangle 10">
              <a:extLst>
                <a:ext uri="{FF2B5EF4-FFF2-40B4-BE49-F238E27FC236}">
                  <a16:creationId xmlns:a16="http://schemas.microsoft.com/office/drawing/2014/main" id="{89B554D2-A10B-8153-E874-DE6920F87FD2}"/>
                </a:ext>
              </a:extLst>
            </p:cNvPr>
            <p:cNvSpPr/>
            <p:nvPr/>
          </p:nvSpPr>
          <p:spPr>
            <a:xfrm>
              <a:off x="7091" y="1734"/>
              <a:ext cx="4257" cy="865"/>
            </a:xfrm>
            <a:prstGeom prst="rect">
              <a:avLst/>
            </a:prstGeom>
          </p:spPr>
          <p:txBody>
            <a:bodyPr wrap="none">
              <a:spAutoFit/>
            </a:bodyPr>
            <a:lstStyle/>
            <a:p>
              <a:pPr algn="ctr" defTabSz="914377">
                <a:lnSpc>
                  <a:spcPct val="112000"/>
                </a:lnSpc>
                <a:defRPr/>
              </a:pPr>
              <a:r>
                <a:rPr lang="en-US" altLang="zh-CN" sz="2800" b="1" dirty="0" err="1">
                  <a:solidFill>
                    <a:srgbClr val="FF1531"/>
                  </a:solidFill>
                  <a:latin typeface="Calibri" panose="020F0502020204030204" charset="0"/>
                  <a:ea typeface="inpin heiti" charset="-122"/>
                  <a:cs typeface="Calibri" panose="020F0502020204030204" charset="0"/>
                  <a:sym typeface="Arial" panose="020B0604020202020204"/>
                </a:rPr>
                <a:t>Tiêu</a:t>
              </a:r>
              <a:r>
                <a:rPr lang="en-US" altLang="zh-CN" sz="2800" b="1" dirty="0">
                  <a:solidFill>
                    <a:srgbClr val="FF1531"/>
                  </a:solidFill>
                  <a:latin typeface="Calibri" panose="020F0502020204030204" charset="0"/>
                  <a:ea typeface="inpin heiti" charset="-122"/>
                  <a:cs typeface="Calibri" panose="020F0502020204030204" charset="0"/>
                  <a:sym typeface="Arial" panose="020B0604020202020204"/>
                </a:rPr>
                <a:t> </a:t>
              </a:r>
              <a:r>
                <a:rPr lang="en-US" altLang="zh-CN" sz="2800" b="1" dirty="0" err="1">
                  <a:solidFill>
                    <a:srgbClr val="FF1531"/>
                  </a:solidFill>
                  <a:latin typeface="Calibri" panose="020F0502020204030204" charset="0"/>
                  <a:ea typeface="inpin heiti" charset="-122"/>
                  <a:cs typeface="Calibri" panose="020F0502020204030204" charset="0"/>
                  <a:sym typeface="Arial" panose="020B0604020202020204"/>
                </a:rPr>
                <a:t>chí</a:t>
              </a:r>
              <a:r>
                <a:rPr lang="en-US" altLang="zh-CN" sz="2800" b="1" dirty="0">
                  <a:solidFill>
                    <a:srgbClr val="FF1531"/>
                  </a:solidFill>
                  <a:latin typeface="Calibri" panose="020F0502020204030204" charset="0"/>
                  <a:ea typeface="inpin heiti" charset="-122"/>
                  <a:cs typeface="Calibri" panose="020F0502020204030204" charset="0"/>
                  <a:sym typeface="Arial" panose="020B0604020202020204"/>
                </a:rPr>
                <a:t> </a:t>
              </a:r>
              <a:r>
                <a:rPr lang="en-US" altLang="zh-CN" sz="2800" b="1" dirty="0" err="1">
                  <a:solidFill>
                    <a:srgbClr val="FF1531"/>
                  </a:solidFill>
                  <a:latin typeface="Calibri" panose="020F0502020204030204" charset="0"/>
                  <a:ea typeface="inpin heiti" charset="-122"/>
                  <a:cs typeface="Calibri" panose="020F0502020204030204" charset="0"/>
                  <a:sym typeface="Arial" panose="020B0604020202020204"/>
                </a:rPr>
                <a:t>đánh</a:t>
              </a:r>
              <a:r>
                <a:rPr lang="en-US" altLang="zh-CN" sz="2800" b="1" dirty="0">
                  <a:solidFill>
                    <a:srgbClr val="FF1531"/>
                  </a:solidFill>
                  <a:latin typeface="Calibri" panose="020F0502020204030204" charset="0"/>
                  <a:ea typeface="inpin heiti" charset="-122"/>
                  <a:cs typeface="Calibri" panose="020F0502020204030204" charset="0"/>
                  <a:sym typeface="Arial" panose="020B0604020202020204"/>
                </a:rPr>
                <a:t> </a:t>
              </a:r>
              <a:r>
                <a:rPr lang="en-US" altLang="zh-CN" sz="2800" b="1" dirty="0" err="1">
                  <a:solidFill>
                    <a:srgbClr val="FF1531"/>
                  </a:solidFill>
                  <a:latin typeface="Calibri" panose="020F0502020204030204" charset="0"/>
                  <a:ea typeface="inpin heiti" charset="-122"/>
                  <a:cs typeface="Calibri" panose="020F0502020204030204" charset="0"/>
                  <a:sym typeface="Arial" panose="020B0604020202020204"/>
                </a:rPr>
                <a:t>giá</a:t>
              </a:r>
              <a:endParaRPr lang="en-US" altLang="zh-CN" sz="2800" b="1" dirty="0">
                <a:solidFill>
                  <a:srgbClr val="FF1531"/>
                </a:solidFill>
                <a:latin typeface="Calibri" panose="020F0502020204030204" charset="0"/>
                <a:ea typeface="inpin heiti" charset="-122"/>
                <a:cs typeface="Calibri" panose="020F0502020204030204" charset="0"/>
                <a:sym typeface="Arial" panose="020B0604020202020204"/>
              </a:endParaRPr>
            </a:p>
          </p:txBody>
        </p:sp>
        <p:sp>
          <p:nvSpPr>
            <p:cNvPr id="12" name="Rectangle 11">
              <a:extLst>
                <a:ext uri="{FF2B5EF4-FFF2-40B4-BE49-F238E27FC236}">
                  <a16:creationId xmlns:a16="http://schemas.microsoft.com/office/drawing/2014/main" id="{DA6B0305-7B21-94D0-E95C-24282D793ED2}"/>
                </a:ext>
              </a:extLst>
            </p:cNvPr>
            <p:cNvSpPr/>
            <p:nvPr/>
          </p:nvSpPr>
          <p:spPr>
            <a:xfrm>
              <a:off x="5223" y="2754"/>
              <a:ext cx="2798" cy="968"/>
            </a:xfrm>
            <a:prstGeom prst="rect">
              <a:avLst/>
            </a:prstGeom>
          </p:spPr>
          <p:txBody>
            <a:bodyPr wrap="none">
              <a:spAutoFit/>
            </a:bodyPr>
            <a:lstStyle/>
            <a:p>
              <a:pPr defTabSz="914377">
                <a:lnSpc>
                  <a:spcPct val="112000"/>
                </a:lnSpc>
                <a:defRPr/>
              </a:pPr>
              <a:r>
                <a:rPr lang="en-US" altLang="zh-CN" sz="3200" dirty="0" err="1">
                  <a:solidFill>
                    <a:prstClr val="black"/>
                  </a:solidFill>
                  <a:latin typeface="Calibri" panose="020F0502020204030204" charset="0"/>
                  <a:ea typeface="inpin heiti" charset="-122"/>
                  <a:cs typeface="Calibri" panose="020F0502020204030204" charset="0"/>
                  <a:sym typeface="Arial" panose="020B0604020202020204"/>
                </a:rPr>
                <a:t>Đọc</a:t>
              </a:r>
              <a:r>
                <a:rPr lang="en-US" altLang="zh-CN" sz="3200" dirty="0">
                  <a:solidFill>
                    <a:prstClr val="black"/>
                  </a:solidFill>
                  <a:latin typeface="Calibri" panose="020F0502020204030204" charset="0"/>
                  <a:ea typeface="inpin heiti" charset="-122"/>
                  <a:cs typeface="Calibri" panose="020F0502020204030204" charset="0"/>
                  <a:sym typeface="Arial" panose="020B0604020202020204"/>
                </a:rPr>
                <a:t> </a:t>
              </a:r>
              <a:r>
                <a:rPr lang="en-US" altLang="zh-CN" sz="3200" dirty="0" err="1">
                  <a:solidFill>
                    <a:prstClr val="black"/>
                  </a:solidFill>
                  <a:latin typeface="Calibri" panose="020F0502020204030204" charset="0"/>
                  <a:ea typeface="inpin heiti" charset="-122"/>
                  <a:cs typeface="Calibri" panose="020F0502020204030204" charset="0"/>
                  <a:sym typeface="Arial" panose="020B0604020202020204"/>
                </a:rPr>
                <a:t>đúng</a:t>
              </a:r>
              <a:endParaRPr lang="en-US" altLang="zh-CN" sz="3200" dirty="0">
                <a:solidFill>
                  <a:prstClr val="black"/>
                </a:solidFill>
                <a:latin typeface="Calibri" panose="020F0502020204030204" charset="0"/>
                <a:ea typeface="inpin heiti" charset="-122"/>
                <a:cs typeface="Calibri" panose="020F0502020204030204" charset="0"/>
                <a:sym typeface="Arial" panose="020B0604020202020204"/>
              </a:endParaRPr>
            </a:p>
          </p:txBody>
        </p:sp>
        <p:sp>
          <p:nvSpPr>
            <p:cNvPr id="13" name="Oval 12">
              <a:extLst>
                <a:ext uri="{FF2B5EF4-FFF2-40B4-BE49-F238E27FC236}">
                  <a16:creationId xmlns:a16="http://schemas.microsoft.com/office/drawing/2014/main" id="{C6CBC45F-D84E-A76D-8853-44D11C57407A}"/>
                </a:ext>
              </a:extLst>
            </p:cNvPr>
            <p:cNvSpPr/>
            <p:nvPr/>
          </p:nvSpPr>
          <p:spPr>
            <a:xfrm>
              <a:off x="4183" y="2934"/>
              <a:ext cx="680" cy="680"/>
            </a:xfrm>
            <a:prstGeom prst="ellipse">
              <a:avLst/>
            </a:prstGeom>
            <a:solidFill>
              <a:srgbClr val="93E3FF"/>
            </a:solidFill>
            <a:ln w="12700" cap="flat" cmpd="sng" algn="ctr">
              <a:solidFill>
                <a:srgbClr val="00B0F0"/>
              </a:solidFill>
              <a:prstDash val="solid"/>
              <a:miter lim="800000"/>
            </a:ln>
            <a:effectLst/>
          </p:spPr>
          <p:txBody>
            <a:bodyPr rtlCol="0" anchor="ctr"/>
            <a:lstStyle/>
            <a:p>
              <a:pPr algn="ctr" defTabSz="914377">
                <a:buClr>
                  <a:srgbClr val="000000"/>
                </a:buClr>
                <a:defRPr/>
              </a:pPr>
              <a:r>
                <a:rPr lang="en-US" sz="3200" b="1" kern="0" dirty="0">
                  <a:solidFill>
                    <a:srgbClr val="0070C0"/>
                  </a:solidFill>
                  <a:latin typeface="Calibri" panose="020F0502020204030204" charset="0"/>
                  <a:ea typeface="inpin heiti" charset="-122"/>
                  <a:cs typeface="Calibri" panose="020F0502020204030204" charset="0"/>
                  <a:sym typeface="Arial" panose="020B0604020202020204"/>
                </a:rPr>
                <a:t>1</a:t>
              </a:r>
              <a:endParaRPr lang="en-US" sz="2800" kern="0" dirty="0">
                <a:solidFill>
                  <a:prstClr val="white"/>
                </a:solidFill>
                <a:latin typeface="Calibri" panose="020F0502020204030204" charset="0"/>
                <a:cs typeface="Calibri" panose="020F0502020204030204" charset="0"/>
                <a:sym typeface="Arial" panose="020B0604020202020204"/>
              </a:endParaRPr>
            </a:p>
          </p:txBody>
        </p:sp>
        <p:grpSp>
          <p:nvGrpSpPr>
            <p:cNvPr id="14" name="Group 13">
              <a:extLst>
                <a:ext uri="{FF2B5EF4-FFF2-40B4-BE49-F238E27FC236}">
                  <a16:creationId xmlns:a16="http://schemas.microsoft.com/office/drawing/2014/main" id="{1C814DE8-7636-303D-45BB-3CB223621930}"/>
                </a:ext>
              </a:extLst>
            </p:cNvPr>
            <p:cNvGrpSpPr/>
            <p:nvPr/>
          </p:nvGrpSpPr>
          <p:grpSpPr>
            <a:xfrm>
              <a:off x="4038" y="3839"/>
              <a:ext cx="5741" cy="968"/>
              <a:chOff x="1717199" y="4363552"/>
              <a:chExt cx="3645680" cy="614719"/>
            </a:xfrm>
          </p:grpSpPr>
          <p:sp>
            <p:nvSpPr>
              <p:cNvPr id="22" name="Rounded Rectangle 30">
                <a:extLst>
                  <a:ext uri="{FF2B5EF4-FFF2-40B4-BE49-F238E27FC236}">
                    <a16:creationId xmlns:a16="http://schemas.microsoft.com/office/drawing/2014/main" id="{34E2C8EC-D344-6A68-7285-4500D9E3DA52}"/>
                  </a:ext>
                </a:extLst>
              </p:cNvPr>
              <p:cNvSpPr/>
              <p:nvPr/>
            </p:nvSpPr>
            <p:spPr>
              <a:xfrm>
                <a:off x="1717199" y="4407610"/>
                <a:ext cx="3645680" cy="563049"/>
              </a:xfrm>
              <a:prstGeom prst="roundRect">
                <a:avLst>
                  <a:gd name="adj" fmla="val 50000"/>
                </a:avLst>
              </a:prstGeom>
              <a:solidFill>
                <a:srgbClr val="FFF09D"/>
              </a:solidFill>
              <a:ln w="12700" cap="flat" cmpd="sng" algn="ctr">
                <a:solidFill>
                  <a:srgbClr val="FFC000">
                    <a:lumMod val="75000"/>
                  </a:srgbClr>
                </a:solidFill>
                <a:prstDash val="solid"/>
                <a:miter lim="800000"/>
              </a:ln>
              <a:effectLst/>
            </p:spPr>
            <p:txBody>
              <a:bodyPr rtlCol="0" anchor="ctr"/>
              <a:lstStyle/>
              <a:p>
                <a:pPr algn="ctr" defTabSz="914377">
                  <a:buClr>
                    <a:srgbClr val="000000"/>
                  </a:buClr>
                  <a:defRPr/>
                </a:pPr>
                <a:endParaRPr lang="en-US" sz="1865" kern="0">
                  <a:solidFill>
                    <a:prstClr val="white"/>
                  </a:solidFill>
                  <a:latin typeface="Calibri" panose="020F0502020204030204" charset="0"/>
                  <a:cs typeface="Calibri" panose="020F0502020204030204" charset="0"/>
                  <a:sym typeface="Arial" panose="020B0604020202020204"/>
                </a:endParaRPr>
              </a:p>
            </p:txBody>
          </p:sp>
          <p:sp>
            <p:nvSpPr>
              <p:cNvPr id="23" name="Rectangle 22">
                <a:extLst>
                  <a:ext uri="{FF2B5EF4-FFF2-40B4-BE49-F238E27FC236}">
                    <a16:creationId xmlns:a16="http://schemas.microsoft.com/office/drawing/2014/main" id="{347ADF89-1946-EE2B-CED1-3FACFE7437AE}"/>
                  </a:ext>
                </a:extLst>
              </p:cNvPr>
              <p:cNvSpPr/>
              <p:nvPr/>
            </p:nvSpPr>
            <p:spPr>
              <a:xfrm>
                <a:off x="2469553" y="4363552"/>
                <a:ext cx="1832626" cy="614719"/>
              </a:xfrm>
              <a:prstGeom prst="rect">
                <a:avLst/>
              </a:prstGeom>
            </p:spPr>
            <p:txBody>
              <a:bodyPr wrap="none">
                <a:spAutoFit/>
              </a:bodyPr>
              <a:lstStyle/>
              <a:p>
                <a:pPr defTabSz="914377">
                  <a:lnSpc>
                    <a:spcPct val="112000"/>
                  </a:lnSpc>
                  <a:defRPr/>
                </a:pPr>
                <a:r>
                  <a:rPr lang="en-US" altLang="zh-CN" sz="3200" kern="0" dirty="0" err="1">
                    <a:solidFill>
                      <a:prstClr val="black"/>
                    </a:solidFill>
                    <a:latin typeface="Calibri" panose="020F0502020204030204" charset="0"/>
                    <a:ea typeface="inpin heiti" charset="-122"/>
                    <a:cs typeface="Calibri" panose="020F0502020204030204" charset="0"/>
                    <a:sym typeface="Arial" panose="020B0604020202020204"/>
                  </a:rPr>
                  <a:t>Đọc</a:t>
                </a:r>
                <a:r>
                  <a:rPr lang="en-US" altLang="zh-CN" sz="3200" kern="0" dirty="0">
                    <a:solidFill>
                      <a:prstClr val="black"/>
                    </a:solidFill>
                    <a:latin typeface="Calibri" panose="020F0502020204030204" charset="0"/>
                    <a:ea typeface="inpin heiti" charset="-122"/>
                    <a:cs typeface="Calibri" panose="020F0502020204030204" charset="0"/>
                    <a:sym typeface="Arial" panose="020B0604020202020204"/>
                  </a:rPr>
                  <a:t> to, </a:t>
                </a:r>
                <a:r>
                  <a:rPr lang="en-US" altLang="zh-CN" sz="3200" kern="0" dirty="0" err="1">
                    <a:solidFill>
                      <a:prstClr val="black"/>
                    </a:solidFill>
                    <a:latin typeface="Calibri" panose="020F0502020204030204" charset="0"/>
                    <a:ea typeface="inpin heiti" charset="-122"/>
                    <a:cs typeface="Calibri" panose="020F0502020204030204" charset="0"/>
                    <a:sym typeface="Arial" panose="020B0604020202020204"/>
                  </a:rPr>
                  <a:t>rõ</a:t>
                </a:r>
                <a:endParaRPr lang="en-US" altLang="zh-CN" sz="3200" kern="0" dirty="0">
                  <a:solidFill>
                    <a:prstClr val="black"/>
                  </a:solidFill>
                  <a:latin typeface="Calibri" panose="020F0502020204030204" charset="0"/>
                  <a:ea typeface="inpin heiti" charset="-122"/>
                  <a:cs typeface="Calibri" panose="020F0502020204030204" charset="0"/>
                  <a:sym typeface="Arial" panose="020B0604020202020204"/>
                </a:endParaRPr>
              </a:p>
            </p:txBody>
          </p:sp>
          <p:sp>
            <p:nvSpPr>
              <p:cNvPr id="24" name="Oval 23">
                <a:extLst>
                  <a:ext uri="{FF2B5EF4-FFF2-40B4-BE49-F238E27FC236}">
                    <a16:creationId xmlns:a16="http://schemas.microsoft.com/office/drawing/2014/main" id="{CC7E0E37-44E1-4126-9AA9-AF211722758F}"/>
                  </a:ext>
                </a:extLst>
              </p:cNvPr>
              <p:cNvSpPr/>
              <p:nvPr/>
            </p:nvSpPr>
            <p:spPr>
              <a:xfrm>
                <a:off x="1824062" y="4469499"/>
                <a:ext cx="432000" cy="432000"/>
              </a:xfrm>
              <a:prstGeom prst="ellipse">
                <a:avLst/>
              </a:prstGeom>
              <a:solidFill>
                <a:srgbClr val="FFE443"/>
              </a:solidFill>
              <a:ln w="12700" cap="flat" cmpd="sng" algn="ctr">
                <a:solidFill>
                  <a:srgbClr val="FFC000">
                    <a:lumMod val="75000"/>
                  </a:srgbClr>
                </a:solidFill>
                <a:prstDash val="solid"/>
                <a:miter lim="800000"/>
              </a:ln>
              <a:effectLst/>
            </p:spPr>
            <p:txBody>
              <a:bodyPr rtlCol="0" anchor="ctr"/>
              <a:lstStyle/>
              <a:p>
                <a:pPr algn="ctr" defTabSz="914377">
                  <a:buClr>
                    <a:srgbClr val="000000"/>
                  </a:buClr>
                  <a:defRPr/>
                </a:pPr>
                <a:r>
                  <a:rPr lang="en-US" sz="3200" kern="0" dirty="0">
                    <a:solidFill>
                      <a:prstClr val="black"/>
                    </a:solidFill>
                    <a:latin typeface="Calibri" panose="020F0502020204030204" charset="0"/>
                    <a:ea typeface="inpin heiti" charset="-122"/>
                    <a:cs typeface="Calibri" panose="020F0502020204030204" charset="0"/>
                    <a:sym typeface="Arial" panose="020B0604020202020204"/>
                  </a:rPr>
                  <a:t>2</a:t>
                </a:r>
                <a:endParaRPr lang="en-US" sz="2800" kern="0" dirty="0">
                  <a:solidFill>
                    <a:prstClr val="black"/>
                  </a:solidFill>
                  <a:latin typeface="Calibri" panose="020F0502020204030204" charset="0"/>
                  <a:cs typeface="Calibri" panose="020F0502020204030204" charset="0"/>
                  <a:sym typeface="Arial" panose="020B0604020202020204"/>
                </a:endParaRPr>
              </a:p>
            </p:txBody>
          </p:sp>
        </p:grpSp>
        <p:grpSp>
          <p:nvGrpSpPr>
            <p:cNvPr id="15" name="Group 14">
              <a:extLst>
                <a:ext uri="{FF2B5EF4-FFF2-40B4-BE49-F238E27FC236}">
                  <a16:creationId xmlns:a16="http://schemas.microsoft.com/office/drawing/2014/main" id="{BDE87308-09F8-C15D-0D45-7454F16B24DA}"/>
                </a:ext>
              </a:extLst>
            </p:cNvPr>
            <p:cNvGrpSpPr/>
            <p:nvPr/>
          </p:nvGrpSpPr>
          <p:grpSpPr>
            <a:xfrm>
              <a:off x="4038" y="5003"/>
              <a:ext cx="7045" cy="968"/>
              <a:chOff x="1717199" y="5199333"/>
              <a:chExt cx="4473575" cy="614671"/>
            </a:xfrm>
          </p:grpSpPr>
          <p:sp>
            <p:nvSpPr>
              <p:cNvPr id="19" name="Rounded Rectangle 34">
                <a:extLst>
                  <a:ext uri="{FF2B5EF4-FFF2-40B4-BE49-F238E27FC236}">
                    <a16:creationId xmlns:a16="http://schemas.microsoft.com/office/drawing/2014/main" id="{C918910E-B793-5CE7-510D-240DF26D1D59}"/>
                  </a:ext>
                </a:extLst>
              </p:cNvPr>
              <p:cNvSpPr/>
              <p:nvPr/>
            </p:nvSpPr>
            <p:spPr>
              <a:xfrm>
                <a:off x="1717199" y="5206318"/>
                <a:ext cx="4473575" cy="584835"/>
              </a:xfrm>
              <a:prstGeom prst="roundRect">
                <a:avLst>
                  <a:gd name="adj" fmla="val 50000"/>
                </a:avLst>
              </a:prstGeom>
              <a:solidFill>
                <a:srgbClr val="FFD1C5"/>
              </a:solidFill>
              <a:ln w="12700" cap="flat" cmpd="sng" algn="ctr">
                <a:solidFill>
                  <a:srgbClr val="FF5A2D"/>
                </a:solidFill>
                <a:prstDash val="solid"/>
                <a:miter lim="800000"/>
              </a:ln>
              <a:effectLst/>
            </p:spPr>
            <p:txBody>
              <a:bodyPr rtlCol="0" anchor="ctr"/>
              <a:lstStyle/>
              <a:p>
                <a:pPr algn="ctr" defTabSz="914377">
                  <a:buClr>
                    <a:srgbClr val="000000"/>
                  </a:buClr>
                  <a:defRPr/>
                </a:pPr>
                <a:endParaRPr lang="en-US" sz="1865" kern="0">
                  <a:solidFill>
                    <a:prstClr val="white"/>
                  </a:solidFill>
                  <a:latin typeface="Calibri" panose="020F0502020204030204" charset="0"/>
                  <a:cs typeface="Calibri" panose="020F0502020204030204" charset="0"/>
                  <a:sym typeface="Arial" panose="020B0604020202020204"/>
                </a:endParaRPr>
              </a:p>
            </p:txBody>
          </p:sp>
          <p:sp>
            <p:nvSpPr>
              <p:cNvPr id="20" name="Rectangle 19">
                <a:extLst>
                  <a:ext uri="{FF2B5EF4-FFF2-40B4-BE49-F238E27FC236}">
                    <a16:creationId xmlns:a16="http://schemas.microsoft.com/office/drawing/2014/main" id="{2C361931-1516-F616-4489-436DF5B2430B}"/>
                  </a:ext>
                </a:extLst>
              </p:cNvPr>
              <p:cNvSpPr/>
              <p:nvPr/>
            </p:nvSpPr>
            <p:spPr>
              <a:xfrm>
                <a:off x="2469552" y="5199333"/>
                <a:ext cx="3437135" cy="614671"/>
              </a:xfrm>
              <a:prstGeom prst="rect">
                <a:avLst/>
              </a:prstGeom>
            </p:spPr>
            <p:txBody>
              <a:bodyPr wrap="none">
                <a:spAutoFit/>
              </a:bodyPr>
              <a:lstStyle/>
              <a:p>
                <a:pPr defTabSz="914377">
                  <a:lnSpc>
                    <a:spcPct val="112000"/>
                  </a:lnSpc>
                  <a:defRPr/>
                </a:pPr>
                <a:r>
                  <a:rPr lang="en-US" altLang="zh-CN" sz="3200" kern="0" dirty="0" err="1">
                    <a:solidFill>
                      <a:prstClr val="black"/>
                    </a:solidFill>
                    <a:latin typeface="Calibri" panose="020F0502020204030204" charset="0"/>
                    <a:ea typeface="inpin heiti" charset="-122"/>
                    <a:cs typeface="Calibri" panose="020F0502020204030204" charset="0"/>
                    <a:sym typeface="Arial" panose="020B0604020202020204"/>
                  </a:rPr>
                  <a:t>Ngắt</a:t>
                </a:r>
                <a:r>
                  <a:rPr lang="en-US" altLang="zh-CN" sz="3200" kern="0" dirty="0">
                    <a:solidFill>
                      <a:prstClr val="black"/>
                    </a:solidFill>
                    <a:latin typeface="Calibri" panose="020F0502020204030204" charset="0"/>
                    <a:ea typeface="inpin heiti" charset="-122"/>
                    <a:cs typeface="Calibri" panose="020F0502020204030204" charset="0"/>
                    <a:sym typeface="Arial" panose="020B0604020202020204"/>
                  </a:rPr>
                  <a:t> </a:t>
                </a:r>
                <a:r>
                  <a:rPr lang="en-US" altLang="zh-CN" sz="3200" kern="0" dirty="0" err="1">
                    <a:solidFill>
                      <a:prstClr val="black"/>
                    </a:solidFill>
                    <a:latin typeface="Calibri" panose="020F0502020204030204" charset="0"/>
                    <a:ea typeface="inpin heiti" charset="-122"/>
                    <a:cs typeface="Calibri" panose="020F0502020204030204" charset="0"/>
                    <a:sym typeface="Arial" panose="020B0604020202020204"/>
                  </a:rPr>
                  <a:t>nghỉ</a:t>
                </a:r>
                <a:r>
                  <a:rPr lang="en-US" altLang="zh-CN" sz="3200" kern="0" dirty="0">
                    <a:solidFill>
                      <a:prstClr val="black"/>
                    </a:solidFill>
                    <a:latin typeface="Calibri" panose="020F0502020204030204" charset="0"/>
                    <a:ea typeface="inpin heiti" charset="-122"/>
                    <a:cs typeface="Calibri" panose="020F0502020204030204" charset="0"/>
                    <a:sym typeface="Arial" panose="020B0604020202020204"/>
                  </a:rPr>
                  <a:t> </a:t>
                </a:r>
                <a:r>
                  <a:rPr lang="en-US" altLang="zh-CN" sz="3200" kern="0" dirty="0" err="1">
                    <a:solidFill>
                      <a:prstClr val="black"/>
                    </a:solidFill>
                    <a:latin typeface="Calibri" panose="020F0502020204030204" charset="0"/>
                    <a:ea typeface="inpin heiti" charset="-122"/>
                    <a:cs typeface="Calibri" panose="020F0502020204030204" charset="0"/>
                    <a:sym typeface="Arial" panose="020B0604020202020204"/>
                  </a:rPr>
                  <a:t>đúng</a:t>
                </a:r>
                <a:r>
                  <a:rPr lang="en-US" altLang="zh-CN" sz="3200" kern="0" dirty="0">
                    <a:solidFill>
                      <a:prstClr val="black"/>
                    </a:solidFill>
                    <a:latin typeface="Calibri" panose="020F0502020204030204" charset="0"/>
                    <a:ea typeface="inpin heiti" charset="-122"/>
                    <a:cs typeface="Calibri" panose="020F0502020204030204" charset="0"/>
                    <a:sym typeface="Arial" panose="020B0604020202020204"/>
                  </a:rPr>
                  <a:t> </a:t>
                </a:r>
                <a:r>
                  <a:rPr lang="en-US" altLang="zh-CN" sz="3200" kern="0" dirty="0" err="1">
                    <a:solidFill>
                      <a:prstClr val="black"/>
                    </a:solidFill>
                    <a:latin typeface="Calibri" panose="020F0502020204030204" charset="0"/>
                    <a:ea typeface="inpin heiti" charset="-122"/>
                    <a:cs typeface="Calibri" panose="020F0502020204030204" charset="0"/>
                    <a:sym typeface="Arial" panose="020B0604020202020204"/>
                  </a:rPr>
                  <a:t>chỗ</a:t>
                </a:r>
                <a:endParaRPr lang="zh-CN" altLang="en-US" sz="3200" kern="0" dirty="0">
                  <a:solidFill>
                    <a:prstClr val="black"/>
                  </a:solidFill>
                  <a:latin typeface="Calibri" panose="020F0502020204030204" charset="0"/>
                  <a:ea typeface="inpin heiti" charset="-122"/>
                  <a:cs typeface="Calibri" panose="020F0502020204030204" charset="0"/>
                  <a:sym typeface="Arial" panose="020B0604020202020204"/>
                </a:endParaRPr>
              </a:p>
            </p:txBody>
          </p:sp>
          <p:sp>
            <p:nvSpPr>
              <p:cNvPr id="21" name="Oval 20">
                <a:extLst>
                  <a:ext uri="{FF2B5EF4-FFF2-40B4-BE49-F238E27FC236}">
                    <a16:creationId xmlns:a16="http://schemas.microsoft.com/office/drawing/2014/main" id="{BC41A4AE-8A43-0ACD-5365-FE571610F52F}"/>
                  </a:ext>
                </a:extLst>
              </p:cNvPr>
              <p:cNvSpPr/>
              <p:nvPr/>
            </p:nvSpPr>
            <p:spPr>
              <a:xfrm>
                <a:off x="1859964" y="5282826"/>
                <a:ext cx="432000" cy="432000"/>
              </a:xfrm>
              <a:prstGeom prst="ellipse">
                <a:avLst/>
              </a:prstGeom>
              <a:solidFill>
                <a:srgbClr val="FFB7A3"/>
              </a:solidFill>
              <a:ln w="12700" cap="flat" cmpd="sng" algn="ctr">
                <a:solidFill>
                  <a:srgbClr val="FF5A2D"/>
                </a:solidFill>
                <a:prstDash val="solid"/>
                <a:miter lim="800000"/>
              </a:ln>
              <a:effectLst/>
            </p:spPr>
            <p:txBody>
              <a:bodyPr rtlCol="0" anchor="ctr"/>
              <a:lstStyle/>
              <a:p>
                <a:pPr algn="ctr" defTabSz="914377">
                  <a:buClr>
                    <a:srgbClr val="000000"/>
                  </a:buClr>
                  <a:defRPr/>
                </a:pPr>
                <a:r>
                  <a:rPr lang="en-US" sz="3200" kern="0" dirty="0">
                    <a:solidFill>
                      <a:prstClr val="black"/>
                    </a:solidFill>
                    <a:latin typeface="Calibri" panose="020F0502020204030204" charset="0"/>
                    <a:ea typeface="inpin heiti" charset="-122"/>
                    <a:cs typeface="Calibri" panose="020F0502020204030204" charset="0"/>
                    <a:sym typeface="Arial" panose="020B0604020202020204"/>
                  </a:rPr>
                  <a:t>3</a:t>
                </a:r>
                <a:endParaRPr lang="en-US" sz="2800" kern="0" dirty="0">
                  <a:solidFill>
                    <a:prstClr val="black"/>
                  </a:solidFill>
                  <a:latin typeface="Calibri" panose="020F0502020204030204" charset="0"/>
                  <a:cs typeface="Calibri" panose="020F0502020204030204" charset="0"/>
                  <a:sym typeface="Arial" panose="020B0604020202020204"/>
                </a:endParaRPr>
              </a:p>
            </p:txBody>
          </p:sp>
        </p:grpSp>
        <p:pic>
          <p:nvPicPr>
            <p:cNvPr id="16" name="Picture 2" descr="Star Cartoon Images, Stock Photos &amp;amp; Vectors | Shutterstock">
              <a:extLst>
                <a:ext uri="{FF2B5EF4-FFF2-40B4-BE49-F238E27FC236}">
                  <a16:creationId xmlns:a16="http://schemas.microsoft.com/office/drawing/2014/main" id="{025530AB-9B6D-5AE5-E1D5-9228F6D2D509}"/>
                </a:ext>
              </a:extLst>
            </p:cNvPr>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a:fillRect/>
            </a:stretch>
          </p:blipFill>
          <p:spPr bwMode="auto">
            <a:xfrm>
              <a:off x="9925" y="2862"/>
              <a:ext cx="2899" cy="827"/>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Star Cartoon Images, Stock Photos &amp;amp; Vectors | Shutterstock">
              <a:extLst>
                <a:ext uri="{FF2B5EF4-FFF2-40B4-BE49-F238E27FC236}">
                  <a16:creationId xmlns:a16="http://schemas.microsoft.com/office/drawing/2014/main" id="{E0AE32A4-40EA-F255-72EE-A57885CC1177}"/>
                </a:ext>
              </a:extLst>
            </p:cNvPr>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a:fillRect/>
            </a:stretch>
          </p:blipFill>
          <p:spPr bwMode="auto">
            <a:xfrm>
              <a:off x="10008" y="3884"/>
              <a:ext cx="2899" cy="827"/>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Star Cartoon Images, Stock Photos &amp;amp; Vectors | Shutterstock">
              <a:extLst>
                <a:ext uri="{FF2B5EF4-FFF2-40B4-BE49-F238E27FC236}">
                  <a16:creationId xmlns:a16="http://schemas.microsoft.com/office/drawing/2014/main" id="{E3F440C5-005F-5636-F5D8-52D579D088C3}"/>
                </a:ext>
              </a:extLst>
            </p:cNvPr>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a:fillRect/>
            </a:stretch>
          </p:blipFill>
          <p:spPr bwMode="auto">
            <a:xfrm>
              <a:off x="11567" y="5013"/>
              <a:ext cx="2899" cy="827"/>
            </a:xfrm>
            <a:prstGeom prst="rect">
              <a:avLst/>
            </a:prstGeom>
            <a:noFill/>
            <a:extLst>
              <a:ext uri="{909E8E84-426E-40DD-AFC4-6F175D3DCCD1}">
                <a14:hiddenFill xmlns:a14="http://schemas.microsoft.com/office/drawing/2010/main">
                  <a:solidFill>
                    <a:srgbClr val="FFFFFF"/>
                  </a:solidFill>
                </a14:hiddenFill>
              </a:ext>
            </a:extLst>
          </p:spPr>
        </p:pic>
      </p:grpSp>
      <p:pic>
        <p:nvPicPr>
          <p:cNvPr id="28" name="图片 36">
            <a:extLst>
              <a:ext uri="{FF2B5EF4-FFF2-40B4-BE49-F238E27FC236}">
                <a16:creationId xmlns:a16="http://schemas.microsoft.com/office/drawing/2014/main" id="{A22ABB8F-BB7C-67E1-856D-ADA17570D92E}"/>
              </a:ext>
            </a:extLst>
          </p:cNvPr>
          <p:cNvPicPr>
            <a:picLocks noChangeAspect="1"/>
          </p:cNvPicPr>
          <p:nvPr/>
        </p:nvPicPr>
        <p:blipFill rotWithShape="1">
          <a:blip r:embed="rId5" cstate="screen"/>
          <a:srcRect r="16356"/>
          <a:stretch>
            <a:fillRect/>
          </a:stretch>
        </p:blipFill>
        <p:spPr>
          <a:xfrm flipH="1">
            <a:off x="9542145" y="163196"/>
            <a:ext cx="3256915" cy="1585595"/>
          </a:xfrm>
          <a:prstGeom prst="rect">
            <a:avLst/>
          </a:prstGeom>
        </p:spPr>
      </p:pic>
    </p:spTree>
    <p:extLst>
      <p:ext uri="{BB962C8B-B14F-4D97-AF65-F5344CB8AC3E}">
        <p14:creationId xmlns:p14="http://schemas.microsoft.com/office/powerpoint/2010/main" val="393587737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ppt_x</p:attrName>
                                        </p:attrNameLst>
                                      </p:cBhvr>
                                      <p:tavLst>
                                        <p:tav tm="0">
                                          <p:val>
                                            <p:strVal val="#ppt_x-#ppt_w*1.125000"/>
                                          </p:val>
                                        </p:tav>
                                        <p:tav tm="100000">
                                          <p:val>
                                            <p:strVal val="#ppt_x"/>
                                          </p:val>
                                        </p:tav>
                                      </p:tavLst>
                                    </p:anim>
                                    <p:animEffect transition="in" filter="wipe(right)">
                                      <p:cBhvr>
                                        <p:cTn id="8" dur="500"/>
                                        <p:tgtEl>
                                          <p:spTgt spid="4"/>
                                        </p:tgtEl>
                                      </p:cBhvr>
                                    </p:animEffect>
                                  </p:childTnLst>
                                </p:cTn>
                              </p:par>
                            </p:childTnLst>
                          </p:cTn>
                        </p:par>
                      </p:childTnLst>
                    </p:cTn>
                  </p:par>
                  <p:par>
                    <p:cTn id="9" fill="hold">
                      <p:stCondLst>
                        <p:cond delay="indefinite"/>
                      </p:stCondLst>
                      <p:childTnLst>
                        <p:par>
                          <p:cTn id="10" fill="hold">
                            <p:stCondLst>
                              <p:cond delay="0"/>
                            </p:stCondLst>
                            <p:childTnLst>
                              <p:par>
                                <p:cTn id="11" presetID="52"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Scale>
                                      <p:cBhvr>
                                        <p:cTn id="13" dur="1000" decel="50000" fill="hold">
                                          <p:stCondLst>
                                            <p:cond delay="0"/>
                                          </p:stCondLst>
                                        </p:cTn>
                                        <p:tgtEl>
                                          <p:spTgt spid="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4" dur="1000" decel="50000" fill="hold">
                                          <p:stCondLst>
                                            <p:cond delay="0"/>
                                          </p:stCondLst>
                                        </p:cTn>
                                        <p:tgtEl>
                                          <p:spTgt spid="9"/>
                                        </p:tgtEl>
                                        <p:attrNameLst>
                                          <p:attrName>ppt_x</p:attrName>
                                          <p:attrName>ppt_y</p:attrName>
                                        </p:attrNameLst>
                                      </p:cBhvr>
                                    </p:animMotion>
                                    <p:animEffect transition="in" filter="fade">
                                      <p:cBhvr>
                                        <p:cTn id="15" dur="10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7" presetClass="entr" presetSubtype="10"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 calcmode="lin" valueType="num">
                                      <p:cBhvr>
                                        <p:cTn id="20" dur="500" fill="hold"/>
                                        <p:tgtEl>
                                          <p:spTgt spid="8"/>
                                        </p:tgtEl>
                                        <p:attrNameLst>
                                          <p:attrName>ppt_w</p:attrName>
                                        </p:attrNameLst>
                                      </p:cBhvr>
                                      <p:tavLst>
                                        <p:tav tm="0">
                                          <p:val>
                                            <p:fltVal val="0"/>
                                          </p:val>
                                        </p:tav>
                                        <p:tav tm="100000">
                                          <p:val>
                                            <p:strVal val="#ppt_w"/>
                                          </p:val>
                                        </p:tav>
                                      </p:tavLst>
                                    </p:anim>
                                    <p:anim calcmode="lin" valueType="num">
                                      <p:cBhvr>
                                        <p:cTn id="21" dur="500" fill="hold"/>
                                        <p:tgtEl>
                                          <p:spTgt spid="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D3420E6-29AD-41DB-8E60-15AC8E4D3515}"/>
              </a:ext>
            </a:extLst>
          </p:cNvPr>
          <p:cNvPicPr>
            <a:picLocks noChangeAspect="1"/>
          </p:cNvPicPr>
          <p:nvPr/>
        </p:nvPicPr>
        <p:blipFill>
          <a:blip r:embed="rId2"/>
          <a:stretch>
            <a:fillRect/>
          </a:stretch>
        </p:blipFill>
        <p:spPr>
          <a:xfrm>
            <a:off x="8601075" y="1800225"/>
            <a:ext cx="3086100" cy="4248150"/>
          </a:xfrm>
          <a:prstGeom prst="rect">
            <a:avLst/>
          </a:prstGeom>
        </p:spPr>
      </p:pic>
      <p:sp>
        <p:nvSpPr>
          <p:cNvPr id="6" name="Nội dung">
            <a:extLst>
              <a:ext uri="{FF2B5EF4-FFF2-40B4-BE49-F238E27FC236}">
                <a16:creationId xmlns:a16="http://schemas.microsoft.com/office/drawing/2014/main" id="{28E6E08A-D1F5-41B3-B25E-CCE8F32B23A6}"/>
              </a:ext>
            </a:extLst>
          </p:cNvPr>
          <p:cNvSpPr txBox="1"/>
          <p:nvPr/>
        </p:nvSpPr>
        <p:spPr>
          <a:xfrm>
            <a:off x="2920096" y="392298"/>
            <a:ext cx="6595379" cy="646331"/>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Học</a:t>
            </a:r>
            <a:r>
              <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nghề</a:t>
            </a:r>
            <a:endPar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Nội dung">
            <a:extLst>
              <a:ext uri="{FF2B5EF4-FFF2-40B4-BE49-F238E27FC236}">
                <a16:creationId xmlns:a16="http://schemas.microsoft.com/office/drawing/2014/main" id="{9EFCCAAD-9F5F-499B-BB9C-7EDA605800D7}"/>
              </a:ext>
            </a:extLst>
          </p:cNvPr>
          <p:cNvSpPr txBox="1"/>
          <p:nvPr/>
        </p:nvSpPr>
        <p:spPr>
          <a:xfrm>
            <a:off x="352942" y="1169776"/>
            <a:ext cx="8857733" cy="5017527"/>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2667" b="0"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667" b="0"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Hè năm ấy, Va-li-a theo bố mẹ đi xem xiếc. Em thích nhất tiết mục “Cô gái phi ngựa đánh đàn”. Va-li-a nghĩ: “Cô ấy thật xinh đẹp và dũng cảm!”. Và em mơ ước trở thành diễn viên phi ngựa.</a:t>
            </a:r>
            <a:endParaRPr kumimoji="0" lang="en-US" sz="2667" b="0"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2667" b="0"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D</a:t>
            </a:r>
            <a:r>
              <a:rPr kumimoji="0" lang="vi-VN" sz="2667" b="0"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ịp may đã đến. Rạp xiếc cần tuyển diễn viên, Va-li-a xin bố mẹ ghi tên học. Em gặp ông giám đốc và nói:</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2667" b="0"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667" b="0"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Xin bác nhận cháu vào học tiết mục “Phi ngựa đánh đàn”.</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2667" b="0"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667" b="0"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Được!</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2667" b="0"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667" b="0"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Ông giám đốc nhìn em cười:</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2667" b="0"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667" b="0"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Thế cháu biết phi ngựa chưa?</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2667" b="0"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667" b="0"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Dạ, chưa. Nhưng cháu rất thích và sẽ học được ạ.</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2667" b="0"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667" b="0"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Tốt! Bây giờ, cháu cầm cái chổi kia theo bác.</a:t>
            </a:r>
          </a:p>
        </p:txBody>
      </p:sp>
    </p:spTree>
    <p:extLst>
      <p:ext uri="{BB962C8B-B14F-4D97-AF65-F5344CB8AC3E}">
        <p14:creationId xmlns:p14="http://schemas.microsoft.com/office/powerpoint/2010/main" val="36190013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4B629DF-A815-4D56-A6B5-71A6F597BB31}"/>
              </a:ext>
            </a:extLst>
          </p:cNvPr>
          <p:cNvPicPr>
            <a:picLocks noChangeAspect="1"/>
          </p:cNvPicPr>
          <p:nvPr/>
        </p:nvPicPr>
        <p:blipFill>
          <a:blip r:embed="rId2"/>
          <a:stretch>
            <a:fillRect/>
          </a:stretch>
        </p:blipFill>
        <p:spPr>
          <a:xfrm>
            <a:off x="6800849" y="3960824"/>
            <a:ext cx="5000625" cy="2554276"/>
          </a:xfrm>
          <a:prstGeom prst="rect">
            <a:avLst/>
          </a:prstGeom>
        </p:spPr>
      </p:pic>
      <p:sp>
        <p:nvSpPr>
          <p:cNvPr id="8" name="Nội dung">
            <a:extLst>
              <a:ext uri="{FF2B5EF4-FFF2-40B4-BE49-F238E27FC236}">
                <a16:creationId xmlns:a16="http://schemas.microsoft.com/office/drawing/2014/main" id="{7B7C2CD8-265D-452B-BF75-817F7F419E23}"/>
              </a:ext>
            </a:extLst>
          </p:cNvPr>
          <p:cNvSpPr txBox="1"/>
          <p:nvPr/>
        </p:nvSpPr>
        <p:spPr>
          <a:xfrm>
            <a:off x="2920096" y="392298"/>
            <a:ext cx="6595379" cy="646331"/>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Học</a:t>
            </a:r>
            <a:r>
              <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nghề</a:t>
            </a:r>
            <a:endPar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Nội dung">
            <a:extLst>
              <a:ext uri="{FF2B5EF4-FFF2-40B4-BE49-F238E27FC236}">
                <a16:creationId xmlns:a16="http://schemas.microsoft.com/office/drawing/2014/main" id="{6BC6716F-061D-4B45-BE53-D3AB99FEFEFC}"/>
              </a:ext>
            </a:extLst>
          </p:cNvPr>
          <p:cNvSpPr txBox="1"/>
          <p:nvPr/>
        </p:nvSpPr>
        <p:spPr>
          <a:xfrm>
            <a:off x="400567" y="903076"/>
            <a:ext cx="10981808" cy="4524315"/>
          </a:xfrm>
          <a:prstGeom prst="rect">
            <a:avLst/>
          </a:prstGeom>
          <a:noFill/>
        </p:spPr>
        <p:txBody>
          <a:bodyPr wrap="square" rtlCol="0">
            <a:spAutoFit/>
          </a:bodyPr>
          <a:lstStyle/>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Va-li-a theo ông Giám đốc ra chuồng ngựa. Ông Giám đốc nói:</a:t>
            </a:r>
          </a:p>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Việc trước tiên của cháu là quét chuống ngựa và làm quen với con ngựa này, bạn biểu diễn của cháu đấy.</a:t>
            </a:r>
          </a:p>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Va-li-a rất ngạc nhiên. Em suy nghĩ rồi cầm chổi quét phân và rác bẩn trên </a:t>
            </a:r>
            <a:r>
              <a:rPr kumimoji="0" lang="en-US" sz="2400" b="0" i="0" u="none" strike="noStrike" kern="1200" cap="none" spc="0" normalizeH="0" baseline="0" noProof="0" dirty="0" err="1">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sàn</a:t>
            </a:r>
            <a:r>
              <a:rPr kumimoji="0" lang="vi-VN" sz="2400" b="0"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chuồng ngựa.</a:t>
            </a:r>
          </a:p>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Va-li-a đã giữ chuồng ngựa sạch sẽ và làm quen với chú ngựa trong suốt thời gian học.</a:t>
            </a:r>
          </a:p>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Ông Giám đốc gật đầu và bảo Va-li-a:</a:t>
            </a:r>
          </a:p>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Công việc của diễn viên phi ngựa đánh đàn bắt đầu thế đấy, cháu ạ. Cái tháp cao nào cũng phải bắt đầu xây từ mặt đất lên….</a:t>
            </a:r>
          </a:p>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Về sau, Va-li-a trở thành một diễn viên như em hằng mong ước.</a:t>
            </a:r>
          </a:p>
          <a:p>
            <a:pPr marL="0" marR="0" lvl="0" indent="0" algn="r" defTabSz="91437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(Theo Tiếng Việt 3, 1985)</a:t>
            </a:r>
          </a:p>
        </p:txBody>
      </p:sp>
    </p:spTree>
    <p:extLst>
      <p:ext uri="{BB962C8B-B14F-4D97-AF65-F5344CB8AC3E}">
        <p14:creationId xmlns:p14="http://schemas.microsoft.com/office/powerpoint/2010/main" val="16153804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764"/>
        <p:cNvGrpSpPr/>
        <p:nvPr/>
      </p:nvGrpSpPr>
      <p:grpSpPr>
        <a:xfrm>
          <a:off x="0" y="0"/>
          <a:ext cx="0" cy="0"/>
          <a:chOff x="0" y="0"/>
          <a:chExt cx="0" cy="0"/>
        </a:xfrm>
      </p:grpSpPr>
      <p:pic>
        <p:nvPicPr>
          <p:cNvPr id="765" name="Google Shape;765;p1"/>
          <p:cNvPicPr preferRelativeResize="0"/>
          <p:nvPr/>
        </p:nvPicPr>
        <p:blipFill rotWithShape="1">
          <a:blip r:embed="rId3">
            <a:alphaModFix/>
          </a:blip>
          <a:srcRect/>
          <a:stretch/>
        </p:blipFill>
        <p:spPr>
          <a:xfrm>
            <a:off x="0" y="0"/>
            <a:ext cx="12192000" cy="6858000"/>
          </a:xfrm>
          <a:prstGeom prst="rect">
            <a:avLst/>
          </a:prstGeom>
          <a:noFill/>
          <a:ln>
            <a:noFill/>
          </a:ln>
        </p:spPr>
      </p:pic>
      <p:pic>
        <p:nvPicPr>
          <p:cNvPr id="768" name="Google Shape;768;p1"/>
          <p:cNvPicPr preferRelativeResize="0"/>
          <p:nvPr/>
        </p:nvPicPr>
        <p:blipFill rotWithShape="1">
          <a:blip r:embed="rId4">
            <a:alphaModFix/>
          </a:blip>
          <a:srcRect/>
          <a:stretch/>
        </p:blipFill>
        <p:spPr>
          <a:xfrm flipH="1">
            <a:off x="0" y="-517401"/>
            <a:ext cx="2497073" cy="2743200"/>
          </a:xfrm>
          <a:prstGeom prst="rect">
            <a:avLst/>
          </a:prstGeom>
          <a:noFill/>
          <a:ln>
            <a:noFill/>
          </a:ln>
        </p:spPr>
      </p:pic>
      <p:sp>
        <p:nvSpPr>
          <p:cNvPr id="770" name="Google Shape;770;p1"/>
          <p:cNvSpPr txBox="1"/>
          <p:nvPr/>
        </p:nvSpPr>
        <p:spPr>
          <a:xfrm>
            <a:off x="6092826" y="3095201"/>
            <a:ext cx="6350" cy="746038"/>
          </a:xfrm>
          <a:prstGeom prst="rect">
            <a:avLst/>
          </a:prstGeom>
          <a:noFill/>
          <a:ln>
            <a:noFill/>
          </a:ln>
        </p:spPr>
        <p:txBody>
          <a:bodyPr spcFirstLastPara="1" wrap="square" lIns="0" tIns="0" rIns="0" bIns="0" anchor="t" anchorCtr="0">
            <a:spAutoFit/>
          </a:bodyPr>
          <a:lstStyle/>
          <a:p>
            <a:pPr algn="ctr" defTabSz="609630">
              <a:lnSpc>
                <a:spcPct val="404388"/>
              </a:lnSpc>
              <a:buClr>
                <a:srgbClr val="000000"/>
              </a:buClr>
            </a:pPr>
            <a:endParaRPr sz="1200" kern="0">
              <a:solidFill>
                <a:srgbClr val="000000"/>
              </a:solidFill>
              <a:latin typeface="Calibri"/>
              <a:ea typeface="Calibri"/>
              <a:cs typeface="Calibri"/>
              <a:sym typeface="Calibri"/>
            </a:endParaRPr>
          </a:p>
        </p:txBody>
      </p:sp>
      <p:pic>
        <p:nvPicPr>
          <p:cNvPr id="2" name="Picture 1">
            <a:extLst>
              <a:ext uri="{FF2B5EF4-FFF2-40B4-BE49-F238E27FC236}">
                <a16:creationId xmlns:a16="http://schemas.microsoft.com/office/drawing/2014/main" id="{48D8FB19-A3FC-4E83-9F61-593EE8D2F663}"/>
              </a:ext>
            </a:extLst>
          </p:cNvPr>
          <p:cNvPicPr>
            <a:picLocks noChangeAspect="1"/>
          </p:cNvPicPr>
          <p:nvPr/>
        </p:nvPicPr>
        <p:blipFill>
          <a:blip r:embed="rId5"/>
          <a:stretch>
            <a:fillRect/>
          </a:stretch>
        </p:blipFill>
        <p:spPr>
          <a:xfrm>
            <a:off x="4543922" y="1439261"/>
            <a:ext cx="6084335" cy="1603387"/>
          </a:xfrm>
          <a:prstGeom prst="rect">
            <a:avLst/>
          </a:prstGeom>
        </p:spPr>
      </p:pic>
      <p:pic>
        <p:nvPicPr>
          <p:cNvPr id="3" name="Picture 2">
            <a:extLst>
              <a:ext uri="{FF2B5EF4-FFF2-40B4-BE49-F238E27FC236}">
                <a16:creationId xmlns:a16="http://schemas.microsoft.com/office/drawing/2014/main" id="{BCFCFA6E-4214-4014-8531-EC5C81E58EEE}"/>
              </a:ext>
            </a:extLst>
          </p:cNvPr>
          <p:cNvPicPr>
            <a:picLocks noChangeAspect="1"/>
          </p:cNvPicPr>
          <p:nvPr/>
        </p:nvPicPr>
        <p:blipFill>
          <a:blip r:embed="rId6"/>
          <a:stretch>
            <a:fillRect/>
          </a:stretch>
        </p:blipFill>
        <p:spPr>
          <a:xfrm>
            <a:off x="2752342" y="2756514"/>
            <a:ext cx="9211854" cy="160338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65"/>
                                        </p:tgtEl>
                                        <p:attrNameLst>
                                          <p:attrName>style.visibility</p:attrName>
                                        </p:attrNameLst>
                                      </p:cBhvr>
                                      <p:to>
                                        <p:strVal val="visible"/>
                                      </p:to>
                                    </p:set>
                                    <p:animEffect transition="in" filter="fade">
                                      <p:cBhvr>
                                        <p:cTn id="7" dur="1000"/>
                                        <p:tgtEl>
                                          <p:spTgt spid="76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794"/>
        <p:cNvGrpSpPr/>
        <p:nvPr/>
      </p:nvGrpSpPr>
      <p:grpSpPr>
        <a:xfrm>
          <a:off x="0" y="0"/>
          <a:ext cx="0" cy="0"/>
          <a:chOff x="0" y="0"/>
          <a:chExt cx="0" cy="0"/>
        </a:xfrm>
      </p:grpSpPr>
      <p:sp>
        <p:nvSpPr>
          <p:cNvPr id="2" name="Google Shape;1019;p19">
            <a:extLst>
              <a:ext uri="{FF2B5EF4-FFF2-40B4-BE49-F238E27FC236}">
                <a16:creationId xmlns:a16="http://schemas.microsoft.com/office/drawing/2014/main" id="{4ACBB020-69CA-52C8-ABB5-19DDF348AC07}"/>
              </a:ext>
            </a:extLst>
          </p:cNvPr>
          <p:cNvSpPr/>
          <p:nvPr/>
        </p:nvSpPr>
        <p:spPr>
          <a:xfrm>
            <a:off x="439208" y="452362"/>
            <a:ext cx="11313583" cy="5953275"/>
          </a:xfrm>
          <a:prstGeom prst="roundRect">
            <a:avLst>
              <a:gd name="adj" fmla="val 12616"/>
            </a:avLst>
          </a:prstGeom>
          <a:solidFill>
            <a:schemeClr val="lt1"/>
          </a:solidFill>
          <a:ln w="38100" cap="flat" cmpd="sng">
            <a:solidFill>
              <a:srgbClr val="E36C09"/>
            </a:solidFill>
            <a:prstDash val="solid"/>
            <a:miter lim="800000"/>
            <a:headEnd type="none" w="sm" len="sm"/>
            <a:tailEnd type="none" w="sm" len="sm"/>
          </a:ln>
          <a:effectLst>
            <a:outerShdw dist="101600" dir="2700000" algn="tl" rotWithShape="0">
              <a:srgbClr val="000000">
                <a:alpha val="40000"/>
              </a:srgbClr>
            </a:outerShdw>
          </a:effectLst>
        </p:spPr>
        <p:txBody>
          <a:bodyPr spcFirstLastPara="1" wrap="square" lIns="60950" tIns="30467" rIns="60950" bIns="30467" anchor="ctr" anchorCtr="0">
            <a:noAutofit/>
          </a:bodyPr>
          <a:lstStyle/>
          <a:p>
            <a:pPr marL="0" marR="0" lvl="0" indent="0" algn="ctr" defTabSz="609630" rtl="0" eaLnBrk="1" fontAlgn="auto" latinLnBrk="0" hangingPunct="1">
              <a:lnSpc>
                <a:spcPct val="100000"/>
              </a:lnSpc>
              <a:spcBef>
                <a:spcPts val="0"/>
              </a:spcBef>
              <a:spcAft>
                <a:spcPts val="0"/>
              </a:spcAft>
              <a:buClr>
                <a:srgbClr val="000000"/>
              </a:buClr>
              <a:buSzPts val="1800"/>
              <a:buFontTx/>
              <a:buNone/>
              <a:tabLst/>
              <a:defRPr/>
            </a:pPr>
            <a:endParaRPr kumimoji="0" sz="1200" b="0" i="0" u="none" strike="noStrike" kern="0" cap="none" spc="0" normalizeH="0" baseline="0" noProof="0">
              <a:ln>
                <a:noFill/>
              </a:ln>
              <a:solidFill>
                <a:srgbClr val="FFFFFF"/>
              </a:solidFill>
              <a:effectLst/>
              <a:uLnTx/>
              <a:uFillTx/>
              <a:latin typeface="Calibri" panose="020F0502020204030204" pitchFamily="34" charset="0"/>
              <a:ea typeface="Calibri"/>
              <a:cs typeface="Calibri" panose="020F0502020204030204" pitchFamily="34" charset="0"/>
              <a:sym typeface="Calibri"/>
            </a:endParaRPr>
          </a:p>
        </p:txBody>
      </p:sp>
      <p:grpSp>
        <p:nvGrpSpPr>
          <p:cNvPr id="3" name="Group 2">
            <a:extLst>
              <a:ext uri="{FF2B5EF4-FFF2-40B4-BE49-F238E27FC236}">
                <a16:creationId xmlns:a16="http://schemas.microsoft.com/office/drawing/2014/main" id="{D1FD7F31-F1E2-26DB-2E99-0354AA5C4840}"/>
              </a:ext>
            </a:extLst>
          </p:cNvPr>
          <p:cNvGrpSpPr/>
          <p:nvPr/>
        </p:nvGrpSpPr>
        <p:grpSpPr>
          <a:xfrm>
            <a:off x="516000" y="304226"/>
            <a:ext cx="4920704" cy="1465673"/>
            <a:chOff x="154297" y="195325"/>
            <a:chExt cx="3786761" cy="1465673"/>
          </a:xfrm>
        </p:grpSpPr>
        <p:grpSp>
          <p:nvGrpSpPr>
            <p:cNvPr id="4" name="Group 3">
              <a:extLst>
                <a:ext uri="{FF2B5EF4-FFF2-40B4-BE49-F238E27FC236}">
                  <a16:creationId xmlns:a16="http://schemas.microsoft.com/office/drawing/2014/main" id="{B9FE744C-3D2E-BC41-3E9B-469E45A4D8F2}"/>
                </a:ext>
              </a:extLst>
            </p:cNvPr>
            <p:cNvGrpSpPr/>
            <p:nvPr/>
          </p:nvGrpSpPr>
          <p:grpSpPr>
            <a:xfrm>
              <a:off x="154297" y="195325"/>
              <a:ext cx="3786761" cy="911675"/>
              <a:chOff x="154297" y="195325"/>
              <a:chExt cx="3786761" cy="911675"/>
            </a:xfrm>
          </p:grpSpPr>
          <p:sp>
            <p:nvSpPr>
              <p:cNvPr id="6" name="Rectangle: Rounded Corners 3">
                <a:extLst>
                  <a:ext uri="{FF2B5EF4-FFF2-40B4-BE49-F238E27FC236}">
                    <a16:creationId xmlns:a16="http://schemas.microsoft.com/office/drawing/2014/main" id="{D5FB2DC9-A3FB-5E19-DAE7-1978FFDE4487}"/>
                  </a:ext>
                </a:extLst>
              </p:cNvPr>
              <p:cNvSpPr/>
              <p:nvPr/>
            </p:nvSpPr>
            <p:spPr>
              <a:xfrm>
                <a:off x="701058" y="459000"/>
                <a:ext cx="3240000" cy="648000"/>
              </a:xfrm>
              <a:custGeom>
                <a:avLst/>
                <a:gdLst>
                  <a:gd name="connsiteX0" fmla="*/ 0 w 3240000"/>
                  <a:gd name="connsiteY0" fmla="*/ 108002 h 648000"/>
                  <a:gd name="connsiteX1" fmla="*/ 108002 w 3240000"/>
                  <a:gd name="connsiteY1" fmla="*/ 0 h 648000"/>
                  <a:gd name="connsiteX2" fmla="*/ 3131998 w 3240000"/>
                  <a:gd name="connsiteY2" fmla="*/ 0 h 648000"/>
                  <a:gd name="connsiteX3" fmla="*/ 3240000 w 3240000"/>
                  <a:gd name="connsiteY3" fmla="*/ 108002 h 648000"/>
                  <a:gd name="connsiteX4" fmla="*/ 3240000 w 3240000"/>
                  <a:gd name="connsiteY4" fmla="*/ 539998 h 648000"/>
                  <a:gd name="connsiteX5" fmla="*/ 3131998 w 3240000"/>
                  <a:gd name="connsiteY5" fmla="*/ 648000 h 648000"/>
                  <a:gd name="connsiteX6" fmla="*/ 108002 w 3240000"/>
                  <a:gd name="connsiteY6" fmla="*/ 648000 h 648000"/>
                  <a:gd name="connsiteX7" fmla="*/ 0 w 3240000"/>
                  <a:gd name="connsiteY7" fmla="*/ 539998 h 648000"/>
                  <a:gd name="connsiteX8" fmla="*/ 0 w 3240000"/>
                  <a:gd name="connsiteY8" fmla="*/ 108002 h 64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40000" h="648000" fill="none" extrusionOk="0">
                    <a:moveTo>
                      <a:pt x="0" y="108002"/>
                    </a:moveTo>
                    <a:cubicBezTo>
                      <a:pt x="-1802" y="45803"/>
                      <a:pt x="37825" y="3587"/>
                      <a:pt x="108002" y="0"/>
                    </a:cubicBezTo>
                    <a:cubicBezTo>
                      <a:pt x="1024457" y="-92351"/>
                      <a:pt x="1983680" y="104030"/>
                      <a:pt x="3131998" y="0"/>
                    </a:cubicBezTo>
                    <a:cubicBezTo>
                      <a:pt x="3184752" y="8059"/>
                      <a:pt x="3244366" y="39568"/>
                      <a:pt x="3240000" y="108002"/>
                    </a:cubicBezTo>
                    <a:cubicBezTo>
                      <a:pt x="3273137" y="218953"/>
                      <a:pt x="3206833" y="463525"/>
                      <a:pt x="3240000" y="539998"/>
                    </a:cubicBezTo>
                    <a:cubicBezTo>
                      <a:pt x="3239628" y="605181"/>
                      <a:pt x="3189744" y="645138"/>
                      <a:pt x="3131998" y="648000"/>
                    </a:cubicBezTo>
                    <a:cubicBezTo>
                      <a:pt x="1762266" y="511374"/>
                      <a:pt x="411256" y="639177"/>
                      <a:pt x="108002" y="648000"/>
                    </a:cubicBezTo>
                    <a:cubicBezTo>
                      <a:pt x="48657" y="642086"/>
                      <a:pt x="1297" y="602110"/>
                      <a:pt x="0" y="539998"/>
                    </a:cubicBezTo>
                    <a:cubicBezTo>
                      <a:pt x="15329" y="390535"/>
                      <a:pt x="15581" y="177117"/>
                      <a:pt x="0" y="108002"/>
                    </a:cubicBezTo>
                    <a:close/>
                  </a:path>
                  <a:path w="3240000" h="648000" stroke="0" extrusionOk="0">
                    <a:moveTo>
                      <a:pt x="0" y="108002"/>
                    </a:moveTo>
                    <a:cubicBezTo>
                      <a:pt x="906" y="53130"/>
                      <a:pt x="47723" y="-968"/>
                      <a:pt x="108002" y="0"/>
                    </a:cubicBezTo>
                    <a:cubicBezTo>
                      <a:pt x="1548648" y="-168373"/>
                      <a:pt x="2658413" y="-141978"/>
                      <a:pt x="3131998" y="0"/>
                    </a:cubicBezTo>
                    <a:cubicBezTo>
                      <a:pt x="3186992" y="5380"/>
                      <a:pt x="3240699" y="47991"/>
                      <a:pt x="3240000" y="108002"/>
                    </a:cubicBezTo>
                    <a:cubicBezTo>
                      <a:pt x="3204548" y="323289"/>
                      <a:pt x="3227027" y="436722"/>
                      <a:pt x="3240000" y="539998"/>
                    </a:cubicBezTo>
                    <a:cubicBezTo>
                      <a:pt x="3237759" y="603052"/>
                      <a:pt x="3199625" y="652702"/>
                      <a:pt x="3131998" y="648000"/>
                    </a:cubicBezTo>
                    <a:cubicBezTo>
                      <a:pt x="2100431" y="735901"/>
                      <a:pt x="1261486" y="751720"/>
                      <a:pt x="108002" y="648000"/>
                    </a:cubicBezTo>
                    <a:cubicBezTo>
                      <a:pt x="42555" y="655947"/>
                      <a:pt x="5357" y="607247"/>
                      <a:pt x="0" y="539998"/>
                    </a:cubicBezTo>
                    <a:cubicBezTo>
                      <a:pt x="23919" y="349993"/>
                      <a:pt x="-7106" y="230383"/>
                      <a:pt x="0" y="108002"/>
                    </a:cubicBezTo>
                    <a:close/>
                  </a:path>
                </a:pathLst>
              </a:custGeom>
              <a:solidFill>
                <a:schemeClr val="accent5">
                  <a:lumMod val="20000"/>
                  <a:lumOff val="80000"/>
                </a:schemeClr>
              </a:solidFill>
              <a:ln>
                <a:solidFill>
                  <a:srgbClr val="C00000"/>
                </a:solidFill>
                <a:extLst>
                  <a:ext uri="{C807C97D-BFC1-408E-A445-0C87EB9F89A2}">
                    <ask:lineSketchStyleProps xmlns:ask="http://schemas.microsoft.com/office/drawing/2018/sketchyshapes" xmlns="" sd="122658111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pic>
            <p:nvPicPr>
              <p:cNvPr id="7" name="Picture 6" descr="A picture containing icon&#10;&#10;Description automatically generated">
                <a:extLst>
                  <a:ext uri="{FF2B5EF4-FFF2-40B4-BE49-F238E27FC236}">
                    <a16:creationId xmlns:a16="http://schemas.microsoft.com/office/drawing/2014/main" id="{1EECBE16-9621-DCF4-72DD-D8C380ABD7A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4297" y="195325"/>
                <a:ext cx="838638" cy="900000"/>
              </a:xfrm>
              <a:prstGeom prst="rect">
                <a:avLst/>
              </a:prstGeom>
              <a:effectLst>
                <a:innerShdw blurRad="63500" dist="50800" dir="8100000">
                  <a:schemeClr val="bg1">
                    <a:lumMod val="65000"/>
                    <a:alpha val="50000"/>
                  </a:schemeClr>
                </a:innerShdw>
              </a:effectLst>
            </p:spPr>
          </p:pic>
        </p:grpSp>
        <p:sp>
          <p:nvSpPr>
            <p:cNvPr id="5" name="TextBox 4">
              <a:extLst>
                <a:ext uri="{FF2B5EF4-FFF2-40B4-BE49-F238E27FC236}">
                  <a16:creationId xmlns:a16="http://schemas.microsoft.com/office/drawing/2014/main" id="{AEC94E54-C320-1AA6-D083-F34B1688820A}"/>
                </a:ext>
              </a:extLst>
            </p:cNvPr>
            <p:cNvSpPr txBox="1"/>
            <p:nvPr/>
          </p:nvSpPr>
          <p:spPr>
            <a:xfrm>
              <a:off x="1054557" y="460669"/>
              <a:ext cx="2670581"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w="0"/>
                  <a:solidFill>
                    <a:srgbClr val="FF6438"/>
                  </a:solidFill>
                  <a:effectLst/>
                  <a:uLnTx/>
                  <a:uFillTx/>
                  <a:latin typeface="Calibri" panose="020F0502020204030204" pitchFamily="34" charset="0"/>
                  <a:cs typeface="Calibri" panose="020F0502020204030204" pitchFamily="34" charset="0"/>
                </a:rPr>
                <a:t>CÙNG QUAN SÁT</a:t>
              </a:r>
              <a:endParaRPr kumimoji="0" lang="en-US" sz="3600" b="0" i="0" u="none" strike="noStrike" kern="1200" cap="none" spc="0" normalizeH="0" baseline="0" noProof="0" dirty="0">
                <a:ln w="0"/>
                <a:solidFill>
                  <a:srgbClr val="FF6438"/>
                </a:solidFill>
                <a:effectLst/>
                <a:uLnTx/>
                <a:uFillTx/>
                <a:latin typeface="Calibri" panose="020F0502020204030204" pitchFamily="34" charset="0"/>
                <a:cs typeface="Calibri" panose="020F0502020204030204" pitchFamily="34" charset="0"/>
              </a:endParaRPr>
            </a:p>
          </p:txBody>
        </p:sp>
      </p:grpSp>
      <p:pic>
        <p:nvPicPr>
          <p:cNvPr id="8" name="HƯỚNG DẪN VIẾT CHỮ HOA T  - -KIẾN THỨC TIỂU HỌC-">
            <a:hlinkClick r:id="" action="ppaction://media"/>
            <a:extLst>
              <a:ext uri="{FF2B5EF4-FFF2-40B4-BE49-F238E27FC236}">
                <a16:creationId xmlns:a16="http://schemas.microsoft.com/office/drawing/2014/main" id="{DFEEFA86-C2C3-4209-B580-D593AF58D284}"/>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2113733" y="1369540"/>
            <a:ext cx="7964532" cy="4480049"/>
          </a:xfrm>
          <a:prstGeom prst="rect">
            <a:avLst/>
          </a:prstGeom>
        </p:spPr>
      </p:pic>
      <p:sp>
        <p:nvSpPr>
          <p:cNvPr id="9" name="Rectangle 8">
            <a:extLst>
              <a:ext uri="{FF2B5EF4-FFF2-40B4-BE49-F238E27FC236}">
                <a16:creationId xmlns:a16="http://schemas.microsoft.com/office/drawing/2014/main" id="{FE926D30-6362-4AC4-8CFD-1BA4BE80523A}"/>
              </a:ext>
            </a:extLst>
          </p:cNvPr>
          <p:cNvSpPr/>
          <p:nvPr/>
        </p:nvSpPr>
        <p:spPr>
          <a:xfrm>
            <a:off x="6515100" y="5581651"/>
            <a:ext cx="3028950" cy="51008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5082841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trips(downRigh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42979"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8"/>
                </p:tgtEl>
              </p:cMediaNode>
            </p:video>
            <p:seq concurrent="1" nextAc="seek">
              <p:cTn id="13" restart="whenNotActive" fill="hold" evtFilter="cancelBubble" nodeType="interactiveSeq">
                <p:stCondLst>
                  <p:cond evt="onClick" delay="0">
                    <p:tgtEl>
                      <p:spTgt spid="8"/>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794"/>
        <p:cNvGrpSpPr/>
        <p:nvPr/>
      </p:nvGrpSpPr>
      <p:grpSpPr>
        <a:xfrm>
          <a:off x="0" y="0"/>
          <a:ext cx="0" cy="0"/>
          <a:chOff x="0" y="0"/>
          <a:chExt cx="0" cy="0"/>
        </a:xfrm>
      </p:grpSpPr>
      <p:sp>
        <p:nvSpPr>
          <p:cNvPr id="2" name="Google Shape;1019;p19">
            <a:extLst>
              <a:ext uri="{FF2B5EF4-FFF2-40B4-BE49-F238E27FC236}">
                <a16:creationId xmlns:a16="http://schemas.microsoft.com/office/drawing/2014/main" id="{4ACBB020-69CA-52C8-ABB5-19DDF348AC07}"/>
              </a:ext>
            </a:extLst>
          </p:cNvPr>
          <p:cNvSpPr/>
          <p:nvPr/>
        </p:nvSpPr>
        <p:spPr>
          <a:xfrm>
            <a:off x="439208" y="452362"/>
            <a:ext cx="11313583" cy="5953275"/>
          </a:xfrm>
          <a:prstGeom prst="roundRect">
            <a:avLst>
              <a:gd name="adj" fmla="val 12616"/>
            </a:avLst>
          </a:prstGeom>
          <a:solidFill>
            <a:schemeClr val="lt1"/>
          </a:solidFill>
          <a:ln w="38100" cap="flat" cmpd="sng">
            <a:solidFill>
              <a:srgbClr val="E36C09"/>
            </a:solidFill>
            <a:prstDash val="solid"/>
            <a:miter lim="800000"/>
            <a:headEnd type="none" w="sm" len="sm"/>
            <a:tailEnd type="none" w="sm" len="sm"/>
          </a:ln>
          <a:effectLst>
            <a:outerShdw dist="101600" dir="2700000" algn="tl" rotWithShape="0">
              <a:srgbClr val="000000">
                <a:alpha val="40000"/>
              </a:srgbClr>
            </a:outerShdw>
          </a:effectLst>
        </p:spPr>
        <p:txBody>
          <a:bodyPr spcFirstLastPara="1" wrap="square" lIns="60950" tIns="30467" rIns="60950" bIns="30467" anchor="ctr" anchorCtr="0">
            <a:noAutofit/>
          </a:bodyPr>
          <a:lstStyle/>
          <a:p>
            <a:pPr marL="0" marR="0" lvl="0" indent="0" algn="just" defTabSz="609630" rtl="0" eaLnBrk="1" fontAlgn="auto" latinLnBrk="0" hangingPunct="1">
              <a:lnSpc>
                <a:spcPct val="100000"/>
              </a:lnSpc>
              <a:spcBef>
                <a:spcPts val="0"/>
              </a:spcBef>
              <a:spcAft>
                <a:spcPts val="0"/>
              </a:spcAft>
              <a:buClr>
                <a:srgbClr val="000000"/>
              </a:buClr>
              <a:buSzPts val="1800"/>
              <a:buFontTx/>
              <a:buNone/>
              <a:tabLst/>
              <a:defRPr/>
            </a:pPr>
            <a:endParaRPr kumimoji="0" sz="2800" b="0" i="0" u="none" strike="noStrike" kern="0" cap="none" spc="0" normalizeH="0" baseline="0" noProof="0">
              <a:ln>
                <a:noFill/>
              </a:ln>
              <a:solidFill>
                <a:srgbClr val="FFFFFF"/>
              </a:solidFill>
              <a:effectLst/>
              <a:uLnTx/>
              <a:uFillTx/>
              <a:latin typeface="Arial"/>
              <a:ea typeface="Calibri"/>
              <a:cs typeface="Calibri"/>
              <a:sym typeface="Calibri"/>
            </a:endParaRPr>
          </a:p>
        </p:txBody>
      </p:sp>
      <p:grpSp>
        <p:nvGrpSpPr>
          <p:cNvPr id="8" name="Group 7">
            <a:extLst>
              <a:ext uri="{FF2B5EF4-FFF2-40B4-BE49-F238E27FC236}">
                <a16:creationId xmlns:a16="http://schemas.microsoft.com/office/drawing/2014/main" id="{D3EA84EE-3C05-24B5-5E8F-75C90BEECCE6}"/>
              </a:ext>
            </a:extLst>
          </p:cNvPr>
          <p:cNvGrpSpPr/>
          <p:nvPr/>
        </p:nvGrpSpPr>
        <p:grpSpPr>
          <a:xfrm>
            <a:off x="2893931" y="763447"/>
            <a:ext cx="6153306" cy="866857"/>
            <a:chOff x="6916947" y="195142"/>
            <a:chExt cx="5721043" cy="866857"/>
          </a:xfrm>
        </p:grpSpPr>
        <p:sp>
          <p:nvSpPr>
            <p:cNvPr id="9" name="Rectangle: Rounded Corners 12">
              <a:extLst>
                <a:ext uri="{FF2B5EF4-FFF2-40B4-BE49-F238E27FC236}">
                  <a16:creationId xmlns:a16="http://schemas.microsoft.com/office/drawing/2014/main" id="{105B69FC-1EA4-3B39-7F7B-19FBD4CBF904}"/>
                </a:ext>
              </a:extLst>
            </p:cNvPr>
            <p:cNvSpPr/>
            <p:nvPr/>
          </p:nvSpPr>
          <p:spPr>
            <a:xfrm>
              <a:off x="7402683" y="233999"/>
              <a:ext cx="4567025" cy="828000"/>
            </a:xfrm>
            <a:custGeom>
              <a:avLst/>
              <a:gdLst>
                <a:gd name="connsiteX0" fmla="*/ 0 w 4567025"/>
                <a:gd name="connsiteY0" fmla="*/ 125318 h 828000"/>
                <a:gd name="connsiteX1" fmla="*/ 113557 w 4567025"/>
                <a:gd name="connsiteY1" fmla="*/ 0 h 828000"/>
                <a:gd name="connsiteX2" fmla="*/ 569247 w 4567025"/>
                <a:gd name="connsiteY2" fmla="*/ 0 h 828000"/>
                <a:gd name="connsiteX3" fmla="*/ 1024938 w 4567025"/>
                <a:gd name="connsiteY3" fmla="*/ 0 h 828000"/>
                <a:gd name="connsiteX4" fmla="*/ 1567426 w 4567025"/>
                <a:gd name="connsiteY4" fmla="*/ 0 h 828000"/>
                <a:gd name="connsiteX5" fmla="*/ 1979719 w 4567025"/>
                <a:gd name="connsiteY5" fmla="*/ 0 h 828000"/>
                <a:gd name="connsiteX6" fmla="*/ 2522207 w 4567025"/>
                <a:gd name="connsiteY6" fmla="*/ 0 h 828000"/>
                <a:gd name="connsiteX7" fmla="*/ 3151493 w 4567025"/>
                <a:gd name="connsiteY7" fmla="*/ 0 h 828000"/>
                <a:gd name="connsiteX8" fmla="*/ 3650584 w 4567025"/>
                <a:gd name="connsiteY8" fmla="*/ 0 h 828000"/>
                <a:gd name="connsiteX9" fmla="*/ 4453467 w 4567025"/>
                <a:gd name="connsiteY9" fmla="*/ 0 h 828000"/>
                <a:gd name="connsiteX10" fmla="*/ 4567025 w 4567025"/>
                <a:gd name="connsiteY10" fmla="*/ 125318 h 828000"/>
                <a:gd name="connsiteX11" fmla="*/ 4567025 w 4567025"/>
                <a:gd name="connsiteY11" fmla="*/ 702682 h 828000"/>
                <a:gd name="connsiteX12" fmla="*/ 4453467 w 4567025"/>
                <a:gd name="connsiteY12" fmla="*/ 828000 h 828000"/>
                <a:gd name="connsiteX13" fmla="*/ 4041175 w 4567025"/>
                <a:gd name="connsiteY13" fmla="*/ 828000 h 828000"/>
                <a:gd name="connsiteX14" fmla="*/ 3411889 w 4567025"/>
                <a:gd name="connsiteY14" fmla="*/ 828000 h 828000"/>
                <a:gd name="connsiteX15" fmla="*/ 2999597 w 4567025"/>
                <a:gd name="connsiteY15" fmla="*/ 828000 h 828000"/>
                <a:gd name="connsiteX16" fmla="*/ 2500507 w 4567025"/>
                <a:gd name="connsiteY16" fmla="*/ 828000 h 828000"/>
                <a:gd name="connsiteX17" fmla="*/ 2088216 w 4567025"/>
                <a:gd name="connsiteY17" fmla="*/ 828000 h 828000"/>
                <a:gd name="connsiteX18" fmla="*/ 1589126 w 4567025"/>
                <a:gd name="connsiteY18" fmla="*/ 828000 h 828000"/>
                <a:gd name="connsiteX19" fmla="*/ 1090036 w 4567025"/>
                <a:gd name="connsiteY19" fmla="*/ 828000 h 828000"/>
                <a:gd name="connsiteX20" fmla="*/ 113557 w 4567025"/>
                <a:gd name="connsiteY20" fmla="*/ 828000 h 828000"/>
                <a:gd name="connsiteX21" fmla="*/ 0 w 4567025"/>
                <a:gd name="connsiteY21" fmla="*/ 702682 h 828000"/>
                <a:gd name="connsiteX22" fmla="*/ 0 w 4567025"/>
                <a:gd name="connsiteY22" fmla="*/ 125318 h 828000"/>
                <a:gd name="connsiteX0" fmla="*/ 0 w 4567025"/>
                <a:gd name="connsiteY0" fmla="*/ 125318 h 828000"/>
                <a:gd name="connsiteX1" fmla="*/ 113557 w 4567025"/>
                <a:gd name="connsiteY1" fmla="*/ 0 h 828000"/>
                <a:gd name="connsiteX2" fmla="*/ 656046 w 4567025"/>
                <a:gd name="connsiteY2" fmla="*/ 0 h 828000"/>
                <a:gd name="connsiteX3" fmla="*/ 1198534 w 4567025"/>
                <a:gd name="connsiteY3" fmla="*/ 0 h 828000"/>
                <a:gd name="connsiteX4" fmla="*/ 1654225 w 4567025"/>
                <a:gd name="connsiteY4" fmla="*/ 0 h 828000"/>
                <a:gd name="connsiteX5" fmla="*/ 2153314 w 4567025"/>
                <a:gd name="connsiteY5" fmla="*/ 0 h 828000"/>
                <a:gd name="connsiteX6" fmla="*/ 2739202 w 4567025"/>
                <a:gd name="connsiteY6" fmla="*/ 0 h 828000"/>
                <a:gd name="connsiteX7" fmla="*/ 3281691 w 4567025"/>
                <a:gd name="connsiteY7" fmla="*/ 0 h 828000"/>
                <a:gd name="connsiteX8" fmla="*/ 3910978 w 4567025"/>
                <a:gd name="connsiteY8" fmla="*/ 0 h 828000"/>
                <a:gd name="connsiteX9" fmla="*/ 4453467 w 4567025"/>
                <a:gd name="connsiteY9" fmla="*/ 0 h 828000"/>
                <a:gd name="connsiteX10" fmla="*/ 4567025 w 4567025"/>
                <a:gd name="connsiteY10" fmla="*/ 125318 h 828000"/>
                <a:gd name="connsiteX11" fmla="*/ 4567025 w 4567025"/>
                <a:gd name="connsiteY11" fmla="*/ 702682 h 828000"/>
                <a:gd name="connsiteX12" fmla="*/ 4453467 w 4567025"/>
                <a:gd name="connsiteY12" fmla="*/ 828000 h 828000"/>
                <a:gd name="connsiteX13" fmla="*/ 3824179 w 4567025"/>
                <a:gd name="connsiteY13" fmla="*/ 828000 h 828000"/>
                <a:gd name="connsiteX14" fmla="*/ 3281691 w 4567025"/>
                <a:gd name="connsiteY14" fmla="*/ 828000 h 828000"/>
                <a:gd name="connsiteX15" fmla="*/ 2652404 w 4567025"/>
                <a:gd name="connsiteY15" fmla="*/ 828000 h 828000"/>
                <a:gd name="connsiteX16" fmla="*/ 2109914 w 4567025"/>
                <a:gd name="connsiteY16" fmla="*/ 828000 h 828000"/>
                <a:gd name="connsiteX17" fmla="*/ 1610826 w 4567025"/>
                <a:gd name="connsiteY17" fmla="*/ 828000 h 828000"/>
                <a:gd name="connsiteX18" fmla="*/ 1068337 w 4567025"/>
                <a:gd name="connsiteY18" fmla="*/ 828000 h 828000"/>
                <a:gd name="connsiteX19" fmla="*/ 113557 w 4567025"/>
                <a:gd name="connsiteY19" fmla="*/ 828000 h 828000"/>
                <a:gd name="connsiteX20" fmla="*/ 0 w 4567025"/>
                <a:gd name="connsiteY20" fmla="*/ 702682 h 828000"/>
                <a:gd name="connsiteX21" fmla="*/ 0 w 4567025"/>
                <a:gd name="connsiteY21" fmla="*/ 125318 h 828000"/>
                <a:gd name="connsiteX0" fmla="*/ 0 w 4567025"/>
                <a:gd name="connsiteY0" fmla="*/ 125318 h 828000"/>
                <a:gd name="connsiteX1" fmla="*/ 113557 w 4567025"/>
                <a:gd name="connsiteY1" fmla="*/ 0 h 828000"/>
                <a:gd name="connsiteX2" fmla="*/ 569247 w 4567025"/>
                <a:gd name="connsiteY2" fmla="*/ 0 h 828000"/>
                <a:gd name="connsiteX3" fmla="*/ 1024938 w 4567025"/>
                <a:gd name="connsiteY3" fmla="*/ 0 h 828000"/>
                <a:gd name="connsiteX4" fmla="*/ 1567426 w 4567025"/>
                <a:gd name="connsiteY4" fmla="*/ 0 h 828000"/>
                <a:gd name="connsiteX5" fmla="*/ 1979719 w 4567025"/>
                <a:gd name="connsiteY5" fmla="*/ 0 h 828000"/>
                <a:gd name="connsiteX6" fmla="*/ 2522207 w 4567025"/>
                <a:gd name="connsiteY6" fmla="*/ 0 h 828000"/>
                <a:gd name="connsiteX7" fmla="*/ 3151493 w 4567025"/>
                <a:gd name="connsiteY7" fmla="*/ 0 h 828000"/>
                <a:gd name="connsiteX8" fmla="*/ 3650584 w 4567025"/>
                <a:gd name="connsiteY8" fmla="*/ 0 h 828000"/>
                <a:gd name="connsiteX9" fmla="*/ 4453467 w 4567025"/>
                <a:gd name="connsiteY9" fmla="*/ 0 h 828000"/>
                <a:gd name="connsiteX10" fmla="*/ 4567025 w 4567025"/>
                <a:gd name="connsiteY10" fmla="*/ 125318 h 828000"/>
                <a:gd name="connsiteX11" fmla="*/ 4567025 w 4567025"/>
                <a:gd name="connsiteY11" fmla="*/ 702682 h 828000"/>
                <a:gd name="connsiteX12" fmla="*/ 4453467 w 4567025"/>
                <a:gd name="connsiteY12" fmla="*/ 828000 h 828000"/>
                <a:gd name="connsiteX13" fmla="*/ 4041175 w 4567025"/>
                <a:gd name="connsiteY13" fmla="*/ 828000 h 828000"/>
                <a:gd name="connsiteX14" fmla="*/ 3411889 w 4567025"/>
                <a:gd name="connsiteY14" fmla="*/ 828000 h 828000"/>
                <a:gd name="connsiteX15" fmla="*/ 2999597 w 4567025"/>
                <a:gd name="connsiteY15" fmla="*/ 828000 h 828000"/>
                <a:gd name="connsiteX16" fmla="*/ 2500507 w 4567025"/>
                <a:gd name="connsiteY16" fmla="*/ 828000 h 828000"/>
                <a:gd name="connsiteX17" fmla="*/ 2088216 w 4567025"/>
                <a:gd name="connsiteY17" fmla="*/ 828000 h 828000"/>
                <a:gd name="connsiteX18" fmla="*/ 1589126 w 4567025"/>
                <a:gd name="connsiteY18" fmla="*/ 828000 h 828000"/>
                <a:gd name="connsiteX19" fmla="*/ 1090036 w 4567025"/>
                <a:gd name="connsiteY19" fmla="*/ 828000 h 828000"/>
                <a:gd name="connsiteX20" fmla="*/ 113557 w 4567025"/>
                <a:gd name="connsiteY20" fmla="*/ 828000 h 828000"/>
                <a:gd name="connsiteX21" fmla="*/ 0 w 4567025"/>
                <a:gd name="connsiteY21" fmla="*/ 702682 h 828000"/>
                <a:gd name="connsiteX22" fmla="*/ 0 w 4567025"/>
                <a:gd name="connsiteY22" fmla="*/ 125318 h 82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567025" h="828000" fill="none" extrusionOk="0">
                  <a:moveTo>
                    <a:pt x="0" y="125318"/>
                  </a:moveTo>
                  <a:cubicBezTo>
                    <a:pt x="28904" y="48469"/>
                    <a:pt x="76058" y="17421"/>
                    <a:pt x="113557" y="0"/>
                  </a:cubicBezTo>
                  <a:cubicBezTo>
                    <a:pt x="266151" y="-14531"/>
                    <a:pt x="496533" y="37782"/>
                    <a:pt x="569247" y="0"/>
                  </a:cubicBezTo>
                  <a:cubicBezTo>
                    <a:pt x="656043" y="-38436"/>
                    <a:pt x="911343" y="-22386"/>
                    <a:pt x="1024938" y="0"/>
                  </a:cubicBezTo>
                  <a:cubicBezTo>
                    <a:pt x="1175028" y="6159"/>
                    <a:pt x="1335646" y="42827"/>
                    <a:pt x="1567426" y="0"/>
                  </a:cubicBezTo>
                  <a:cubicBezTo>
                    <a:pt x="1836945" y="-9402"/>
                    <a:pt x="1889924" y="19718"/>
                    <a:pt x="1979719" y="0"/>
                  </a:cubicBezTo>
                  <a:cubicBezTo>
                    <a:pt x="2018464" y="-136443"/>
                    <a:pt x="2260698" y="-43812"/>
                    <a:pt x="2522207" y="0"/>
                  </a:cubicBezTo>
                  <a:cubicBezTo>
                    <a:pt x="2748199" y="1780"/>
                    <a:pt x="2854835" y="71431"/>
                    <a:pt x="3151493" y="0"/>
                  </a:cubicBezTo>
                  <a:cubicBezTo>
                    <a:pt x="3443253" y="-36755"/>
                    <a:pt x="3498533" y="-28259"/>
                    <a:pt x="3650584" y="0"/>
                  </a:cubicBezTo>
                  <a:cubicBezTo>
                    <a:pt x="3745141" y="-6637"/>
                    <a:pt x="4240497" y="57154"/>
                    <a:pt x="4453467" y="0"/>
                  </a:cubicBezTo>
                  <a:cubicBezTo>
                    <a:pt x="4511194" y="26825"/>
                    <a:pt x="4555883" y="65880"/>
                    <a:pt x="4567025" y="125318"/>
                  </a:cubicBezTo>
                  <a:cubicBezTo>
                    <a:pt x="4602023" y="411141"/>
                    <a:pt x="4555736" y="438986"/>
                    <a:pt x="4567025" y="702682"/>
                  </a:cubicBezTo>
                  <a:cubicBezTo>
                    <a:pt x="4572765" y="795588"/>
                    <a:pt x="4521973" y="806689"/>
                    <a:pt x="4453467" y="828000"/>
                  </a:cubicBezTo>
                  <a:cubicBezTo>
                    <a:pt x="4356834" y="847547"/>
                    <a:pt x="4174284" y="862194"/>
                    <a:pt x="4041175" y="828000"/>
                  </a:cubicBezTo>
                  <a:cubicBezTo>
                    <a:pt x="3904407" y="854531"/>
                    <a:pt x="3695390" y="683630"/>
                    <a:pt x="3411889" y="828000"/>
                  </a:cubicBezTo>
                  <a:cubicBezTo>
                    <a:pt x="3176250" y="856598"/>
                    <a:pt x="3080194" y="826988"/>
                    <a:pt x="2999597" y="828000"/>
                  </a:cubicBezTo>
                  <a:cubicBezTo>
                    <a:pt x="2944151" y="838860"/>
                    <a:pt x="2637696" y="747902"/>
                    <a:pt x="2500507" y="828000"/>
                  </a:cubicBezTo>
                  <a:cubicBezTo>
                    <a:pt x="2325546" y="830386"/>
                    <a:pt x="2219936" y="801713"/>
                    <a:pt x="2088216" y="828000"/>
                  </a:cubicBezTo>
                  <a:cubicBezTo>
                    <a:pt x="1986902" y="828842"/>
                    <a:pt x="1711332" y="707064"/>
                    <a:pt x="1589126" y="828000"/>
                  </a:cubicBezTo>
                  <a:cubicBezTo>
                    <a:pt x="1433818" y="921591"/>
                    <a:pt x="1247310" y="833745"/>
                    <a:pt x="1090036" y="828000"/>
                  </a:cubicBezTo>
                  <a:cubicBezTo>
                    <a:pt x="1064604" y="784452"/>
                    <a:pt x="431093" y="690031"/>
                    <a:pt x="113557" y="828000"/>
                  </a:cubicBezTo>
                  <a:cubicBezTo>
                    <a:pt x="39984" y="812903"/>
                    <a:pt x="2633" y="797246"/>
                    <a:pt x="0" y="702682"/>
                  </a:cubicBezTo>
                  <a:cubicBezTo>
                    <a:pt x="-78135" y="492551"/>
                    <a:pt x="52487" y="215638"/>
                    <a:pt x="0" y="125318"/>
                  </a:cubicBezTo>
                  <a:close/>
                </a:path>
                <a:path w="4567025" h="828000" stroke="0" extrusionOk="0">
                  <a:moveTo>
                    <a:pt x="0" y="125318"/>
                  </a:moveTo>
                  <a:cubicBezTo>
                    <a:pt x="1561" y="49614"/>
                    <a:pt x="61139" y="26327"/>
                    <a:pt x="113557" y="0"/>
                  </a:cubicBezTo>
                  <a:cubicBezTo>
                    <a:pt x="285797" y="-6490"/>
                    <a:pt x="552627" y="26179"/>
                    <a:pt x="656046" y="0"/>
                  </a:cubicBezTo>
                  <a:cubicBezTo>
                    <a:pt x="749005" y="24599"/>
                    <a:pt x="1033450" y="79680"/>
                    <a:pt x="1198534" y="0"/>
                  </a:cubicBezTo>
                  <a:cubicBezTo>
                    <a:pt x="1467819" y="4804"/>
                    <a:pt x="1539152" y="43123"/>
                    <a:pt x="1654225" y="0"/>
                  </a:cubicBezTo>
                  <a:cubicBezTo>
                    <a:pt x="1779398" y="-35980"/>
                    <a:pt x="1979456" y="-14709"/>
                    <a:pt x="2153314" y="0"/>
                  </a:cubicBezTo>
                  <a:cubicBezTo>
                    <a:pt x="2257794" y="-28349"/>
                    <a:pt x="2643675" y="62318"/>
                    <a:pt x="2739202" y="0"/>
                  </a:cubicBezTo>
                  <a:cubicBezTo>
                    <a:pt x="2800732" y="-87226"/>
                    <a:pt x="3173361" y="90596"/>
                    <a:pt x="3281691" y="0"/>
                  </a:cubicBezTo>
                  <a:cubicBezTo>
                    <a:pt x="3481660" y="-72034"/>
                    <a:pt x="3583333" y="-39879"/>
                    <a:pt x="3910978" y="0"/>
                  </a:cubicBezTo>
                  <a:cubicBezTo>
                    <a:pt x="4174843" y="-66650"/>
                    <a:pt x="4313763" y="48435"/>
                    <a:pt x="4453467" y="0"/>
                  </a:cubicBezTo>
                  <a:cubicBezTo>
                    <a:pt x="4541257" y="9644"/>
                    <a:pt x="4591643" y="54864"/>
                    <a:pt x="4567025" y="125318"/>
                  </a:cubicBezTo>
                  <a:cubicBezTo>
                    <a:pt x="4638674" y="295956"/>
                    <a:pt x="4474077" y="395262"/>
                    <a:pt x="4567025" y="702682"/>
                  </a:cubicBezTo>
                  <a:cubicBezTo>
                    <a:pt x="4546884" y="759165"/>
                    <a:pt x="4532573" y="833049"/>
                    <a:pt x="4453467" y="828000"/>
                  </a:cubicBezTo>
                  <a:cubicBezTo>
                    <a:pt x="4175233" y="813867"/>
                    <a:pt x="3890050" y="803784"/>
                    <a:pt x="3824179" y="828000"/>
                  </a:cubicBezTo>
                  <a:cubicBezTo>
                    <a:pt x="3704056" y="848644"/>
                    <a:pt x="3383462" y="803362"/>
                    <a:pt x="3281691" y="828000"/>
                  </a:cubicBezTo>
                  <a:cubicBezTo>
                    <a:pt x="3190501" y="857266"/>
                    <a:pt x="2844797" y="901975"/>
                    <a:pt x="2652404" y="828000"/>
                  </a:cubicBezTo>
                  <a:cubicBezTo>
                    <a:pt x="2456197" y="787431"/>
                    <a:pt x="2203692" y="789782"/>
                    <a:pt x="2109914" y="828000"/>
                  </a:cubicBezTo>
                  <a:cubicBezTo>
                    <a:pt x="1973896" y="836793"/>
                    <a:pt x="1765594" y="764570"/>
                    <a:pt x="1610826" y="828000"/>
                  </a:cubicBezTo>
                  <a:cubicBezTo>
                    <a:pt x="1435718" y="910384"/>
                    <a:pt x="1323119" y="711102"/>
                    <a:pt x="1068337" y="828000"/>
                  </a:cubicBezTo>
                  <a:cubicBezTo>
                    <a:pt x="750677" y="852710"/>
                    <a:pt x="372632" y="736895"/>
                    <a:pt x="113557" y="828000"/>
                  </a:cubicBezTo>
                  <a:cubicBezTo>
                    <a:pt x="51385" y="837591"/>
                    <a:pt x="-33070" y="750380"/>
                    <a:pt x="0" y="702682"/>
                  </a:cubicBezTo>
                  <a:cubicBezTo>
                    <a:pt x="-63308" y="650293"/>
                    <a:pt x="174928" y="380820"/>
                    <a:pt x="0" y="125318"/>
                  </a:cubicBezTo>
                  <a:close/>
                </a:path>
                <a:path w="4567025" h="828000" fill="none" stroke="0" extrusionOk="0">
                  <a:moveTo>
                    <a:pt x="0" y="125318"/>
                  </a:moveTo>
                  <a:cubicBezTo>
                    <a:pt x="16703" y="61886"/>
                    <a:pt x="69948" y="1442"/>
                    <a:pt x="113557" y="0"/>
                  </a:cubicBezTo>
                  <a:cubicBezTo>
                    <a:pt x="230749" y="-32195"/>
                    <a:pt x="439211" y="12830"/>
                    <a:pt x="569247" y="0"/>
                  </a:cubicBezTo>
                  <a:cubicBezTo>
                    <a:pt x="696571" y="16296"/>
                    <a:pt x="898236" y="5820"/>
                    <a:pt x="1024938" y="0"/>
                  </a:cubicBezTo>
                  <a:cubicBezTo>
                    <a:pt x="1112765" y="-67776"/>
                    <a:pt x="1259477" y="37411"/>
                    <a:pt x="1567426" y="0"/>
                  </a:cubicBezTo>
                  <a:cubicBezTo>
                    <a:pt x="1861187" y="-36047"/>
                    <a:pt x="1897614" y="41934"/>
                    <a:pt x="1979719" y="0"/>
                  </a:cubicBezTo>
                  <a:cubicBezTo>
                    <a:pt x="2019470" y="-22644"/>
                    <a:pt x="2296162" y="-31791"/>
                    <a:pt x="2522207" y="0"/>
                  </a:cubicBezTo>
                  <a:cubicBezTo>
                    <a:pt x="2753468" y="8364"/>
                    <a:pt x="2862417" y="24415"/>
                    <a:pt x="3151493" y="0"/>
                  </a:cubicBezTo>
                  <a:cubicBezTo>
                    <a:pt x="3431570" y="-24278"/>
                    <a:pt x="3507575" y="-13106"/>
                    <a:pt x="3650584" y="0"/>
                  </a:cubicBezTo>
                  <a:cubicBezTo>
                    <a:pt x="3789626" y="145525"/>
                    <a:pt x="4182284" y="7754"/>
                    <a:pt x="4453467" y="0"/>
                  </a:cubicBezTo>
                  <a:cubicBezTo>
                    <a:pt x="4521175" y="-1257"/>
                    <a:pt x="4568211" y="78836"/>
                    <a:pt x="4567025" y="125318"/>
                  </a:cubicBezTo>
                  <a:cubicBezTo>
                    <a:pt x="4578304" y="395347"/>
                    <a:pt x="4554434" y="457180"/>
                    <a:pt x="4567025" y="702682"/>
                  </a:cubicBezTo>
                  <a:cubicBezTo>
                    <a:pt x="4560908" y="786956"/>
                    <a:pt x="4512787" y="821667"/>
                    <a:pt x="4453467" y="828000"/>
                  </a:cubicBezTo>
                  <a:cubicBezTo>
                    <a:pt x="4351549" y="845554"/>
                    <a:pt x="4179439" y="846153"/>
                    <a:pt x="4041175" y="828000"/>
                  </a:cubicBezTo>
                  <a:cubicBezTo>
                    <a:pt x="3947215" y="862486"/>
                    <a:pt x="3660637" y="717348"/>
                    <a:pt x="3411889" y="828000"/>
                  </a:cubicBezTo>
                  <a:cubicBezTo>
                    <a:pt x="3155611" y="868405"/>
                    <a:pt x="3082810" y="818554"/>
                    <a:pt x="2999597" y="828000"/>
                  </a:cubicBezTo>
                  <a:cubicBezTo>
                    <a:pt x="2863252" y="833939"/>
                    <a:pt x="2592666" y="823773"/>
                    <a:pt x="2500507" y="828000"/>
                  </a:cubicBezTo>
                  <a:cubicBezTo>
                    <a:pt x="2320263" y="817909"/>
                    <a:pt x="2209122" y="784648"/>
                    <a:pt x="2088216" y="828000"/>
                  </a:cubicBezTo>
                  <a:cubicBezTo>
                    <a:pt x="1891328" y="879364"/>
                    <a:pt x="1707953" y="770278"/>
                    <a:pt x="1589126" y="828000"/>
                  </a:cubicBezTo>
                  <a:cubicBezTo>
                    <a:pt x="1411376" y="924122"/>
                    <a:pt x="1254079" y="786586"/>
                    <a:pt x="1090036" y="828000"/>
                  </a:cubicBezTo>
                  <a:cubicBezTo>
                    <a:pt x="847934" y="820380"/>
                    <a:pt x="616274" y="828492"/>
                    <a:pt x="113557" y="828000"/>
                  </a:cubicBezTo>
                  <a:cubicBezTo>
                    <a:pt x="53492" y="829962"/>
                    <a:pt x="-8441" y="752783"/>
                    <a:pt x="0" y="702682"/>
                  </a:cubicBezTo>
                  <a:cubicBezTo>
                    <a:pt x="-65972" y="560509"/>
                    <a:pt x="33294" y="212334"/>
                    <a:pt x="0" y="125318"/>
                  </a:cubicBezTo>
                  <a:close/>
                </a:path>
                <a:path w="4567025" h="828000" fill="none" stroke="0" extrusionOk="0">
                  <a:moveTo>
                    <a:pt x="0" y="125318"/>
                  </a:moveTo>
                  <a:cubicBezTo>
                    <a:pt x="19574" y="52078"/>
                    <a:pt x="73931" y="6052"/>
                    <a:pt x="113557" y="0"/>
                  </a:cubicBezTo>
                  <a:cubicBezTo>
                    <a:pt x="258353" y="-6474"/>
                    <a:pt x="478378" y="13583"/>
                    <a:pt x="569247" y="0"/>
                  </a:cubicBezTo>
                  <a:cubicBezTo>
                    <a:pt x="694299" y="-24167"/>
                    <a:pt x="905878" y="33494"/>
                    <a:pt x="1024938" y="0"/>
                  </a:cubicBezTo>
                  <a:cubicBezTo>
                    <a:pt x="1156325" y="-14433"/>
                    <a:pt x="1320368" y="8783"/>
                    <a:pt x="1567426" y="0"/>
                  </a:cubicBezTo>
                  <a:cubicBezTo>
                    <a:pt x="1841902" y="-18930"/>
                    <a:pt x="1901955" y="30973"/>
                    <a:pt x="1979719" y="0"/>
                  </a:cubicBezTo>
                  <a:cubicBezTo>
                    <a:pt x="2010489" y="-141469"/>
                    <a:pt x="2271451" y="-2275"/>
                    <a:pt x="2522207" y="0"/>
                  </a:cubicBezTo>
                  <a:cubicBezTo>
                    <a:pt x="2762908" y="-21685"/>
                    <a:pt x="2858951" y="83248"/>
                    <a:pt x="3151493" y="0"/>
                  </a:cubicBezTo>
                  <a:cubicBezTo>
                    <a:pt x="3443149" y="-30146"/>
                    <a:pt x="3502182" y="-30336"/>
                    <a:pt x="3650584" y="0"/>
                  </a:cubicBezTo>
                  <a:cubicBezTo>
                    <a:pt x="3790550" y="45958"/>
                    <a:pt x="4237032" y="50711"/>
                    <a:pt x="4453467" y="0"/>
                  </a:cubicBezTo>
                  <a:cubicBezTo>
                    <a:pt x="4520023" y="3416"/>
                    <a:pt x="4569014" y="79449"/>
                    <a:pt x="4567025" y="125318"/>
                  </a:cubicBezTo>
                  <a:cubicBezTo>
                    <a:pt x="4587920" y="409475"/>
                    <a:pt x="4553980" y="460076"/>
                    <a:pt x="4567025" y="702682"/>
                  </a:cubicBezTo>
                  <a:cubicBezTo>
                    <a:pt x="4573872" y="795329"/>
                    <a:pt x="4510190" y="815157"/>
                    <a:pt x="4453467" y="828000"/>
                  </a:cubicBezTo>
                  <a:cubicBezTo>
                    <a:pt x="4372328" y="849187"/>
                    <a:pt x="4175158" y="862760"/>
                    <a:pt x="4041175" y="828000"/>
                  </a:cubicBezTo>
                  <a:cubicBezTo>
                    <a:pt x="3890176" y="908739"/>
                    <a:pt x="3628970" y="717877"/>
                    <a:pt x="3411889" y="828000"/>
                  </a:cubicBezTo>
                  <a:cubicBezTo>
                    <a:pt x="3148643" y="844827"/>
                    <a:pt x="3073416" y="810677"/>
                    <a:pt x="2999597" y="828000"/>
                  </a:cubicBezTo>
                  <a:cubicBezTo>
                    <a:pt x="2882207" y="838467"/>
                    <a:pt x="2616813" y="787005"/>
                    <a:pt x="2500507" y="828000"/>
                  </a:cubicBezTo>
                  <a:cubicBezTo>
                    <a:pt x="2326859" y="821766"/>
                    <a:pt x="2201076" y="788060"/>
                    <a:pt x="2088216" y="828000"/>
                  </a:cubicBezTo>
                  <a:cubicBezTo>
                    <a:pt x="1936279" y="846236"/>
                    <a:pt x="1735729" y="741890"/>
                    <a:pt x="1589126" y="828000"/>
                  </a:cubicBezTo>
                  <a:cubicBezTo>
                    <a:pt x="1419562" y="866600"/>
                    <a:pt x="1281043" y="812161"/>
                    <a:pt x="1090036" y="828000"/>
                  </a:cubicBezTo>
                  <a:cubicBezTo>
                    <a:pt x="936311" y="837396"/>
                    <a:pt x="566855" y="793348"/>
                    <a:pt x="113557" y="828000"/>
                  </a:cubicBezTo>
                  <a:cubicBezTo>
                    <a:pt x="47814" y="816985"/>
                    <a:pt x="-1335" y="773639"/>
                    <a:pt x="0" y="702682"/>
                  </a:cubicBezTo>
                  <a:cubicBezTo>
                    <a:pt x="-82355" y="528176"/>
                    <a:pt x="41926" y="226448"/>
                    <a:pt x="0" y="125318"/>
                  </a:cubicBezTo>
                  <a:close/>
                </a:path>
              </a:pathLst>
            </a:custGeom>
            <a:ln w="25400" cmpd="thinThick">
              <a:solidFill>
                <a:srgbClr val="E80F0F"/>
              </a:solidFill>
              <a:extLst>
                <a:ext uri="{C807C97D-BFC1-408E-A445-0C87EB9F89A2}">
                  <ask:lineSketchStyleProps xmlns:ask="http://schemas.microsoft.com/office/drawing/2018/sketchyshapes" xmlns="" sd="376331080">
                    <a:custGeom>
                      <a:avLst/>
                      <a:gdLst>
                        <a:gd name="connsiteX0" fmla="*/ 0 w 4912094"/>
                        <a:gd name="connsiteY0" fmla="*/ 125318 h 828000"/>
                        <a:gd name="connsiteX1" fmla="*/ 122137 w 4912094"/>
                        <a:gd name="connsiteY1" fmla="*/ 0 h 828000"/>
                        <a:gd name="connsiteX2" fmla="*/ 612258 w 4912094"/>
                        <a:gd name="connsiteY2" fmla="*/ 0 h 828000"/>
                        <a:gd name="connsiteX3" fmla="*/ 1102379 w 4912094"/>
                        <a:gd name="connsiteY3" fmla="*/ 0 h 828000"/>
                        <a:gd name="connsiteX4" fmla="*/ 1685856 w 4912094"/>
                        <a:gd name="connsiteY4" fmla="*/ 0 h 828000"/>
                        <a:gd name="connsiteX5" fmla="*/ 2129300 w 4912094"/>
                        <a:gd name="connsiteY5" fmla="*/ 0 h 828000"/>
                        <a:gd name="connsiteX6" fmla="*/ 2712777 w 4912094"/>
                        <a:gd name="connsiteY6" fmla="*/ 0 h 828000"/>
                        <a:gd name="connsiteX7" fmla="*/ 3389610 w 4912094"/>
                        <a:gd name="connsiteY7" fmla="*/ 0 h 828000"/>
                        <a:gd name="connsiteX8" fmla="*/ 3926410 w 4912094"/>
                        <a:gd name="connsiteY8" fmla="*/ 0 h 828000"/>
                        <a:gd name="connsiteX9" fmla="*/ 4789956 w 4912094"/>
                        <a:gd name="connsiteY9" fmla="*/ 0 h 828000"/>
                        <a:gd name="connsiteX10" fmla="*/ 4912094 w 4912094"/>
                        <a:gd name="connsiteY10" fmla="*/ 125318 h 828000"/>
                        <a:gd name="connsiteX11" fmla="*/ 4912094 w 4912094"/>
                        <a:gd name="connsiteY11" fmla="*/ 702682 h 828000"/>
                        <a:gd name="connsiteX12" fmla="*/ 4789956 w 4912094"/>
                        <a:gd name="connsiteY12" fmla="*/ 828000 h 828000"/>
                        <a:gd name="connsiteX13" fmla="*/ 4346513 w 4912094"/>
                        <a:gd name="connsiteY13" fmla="*/ 828000 h 828000"/>
                        <a:gd name="connsiteX14" fmla="*/ 3669680 w 4912094"/>
                        <a:gd name="connsiteY14" fmla="*/ 828000 h 828000"/>
                        <a:gd name="connsiteX15" fmla="*/ 3226237 w 4912094"/>
                        <a:gd name="connsiteY15" fmla="*/ 828000 h 828000"/>
                        <a:gd name="connsiteX16" fmla="*/ 2689437 w 4912094"/>
                        <a:gd name="connsiteY16" fmla="*/ 828000 h 828000"/>
                        <a:gd name="connsiteX17" fmla="*/ 2245995 w 4912094"/>
                        <a:gd name="connsiteY17" fmla="*/ 828000 h 828000"/>
                        <a:gd name="connsiteX18" fmla="*/ 1709196 w 4912094"/>
                        <a:gd name="connsiteY18" fmla="*/ 828000 h 828000"/>
                        <a:gd name="connsiteX19" fmla="*/ 1172396 w 4912094"/>
                        <a:gd name="connsiteY19" fmla="*/ 828000 h 828000"/>
                        <a:gd name="connsiteX20" fmla="*/ 122137 w 4912094"/>
                        <a:gd name="connsiteY20" fmla="*/ 828000 h 828000"/>
                        <a:gd name="connsiteX21" fmla="*/ 0 w 4912094"/>
                        <a:gd name="connsiteY21" fmla="*/ 702682 h 828000"/>
                        <a:gd name="connsiteX22" fmla="*/ 0 w 4912094"/>
                        <a:gd name="connsiteY22" fmla="*/ 125318 h 828000"/>
                        <a:gd name="connsiteX0" fmla="*/ 0 w 4912094"/>
                        <a:gd name="connsiteY0" fmla="*/ 125318 h 828000"/>
                        <a:gd name="connsiteX1" fmla="*/ 122137 w 4912094"/>
                        <a:gd name="connsiteY1" fmla="*/ 0 h 828000"/>
                        <a:gd name="connsiteX2" fmla="*/ 705615 w 4912094"/>
                        <a:gd name="connsiteY2" fmla="*/ 0 h 828000"/>
                        <a:gd name="connsiteX3" fmla="*/ 1289092 w 4912094"/>
                        <a:gd name="connsiteY3" fmla="*/ 0 h 828000"/>
                        <a:gd name="connsiteX4" fmla="*/ 1779213 w 4912094"/>
                        <a:gd name="connsiteY4" fmla="*/ 0 h 828000"/>
                        <a:gd name="connsiteX5" fmla="*/ 2316012 w 4912094"/>
                        <a:gd name="connsiteY5" fmla="*/ 0 h 828000"/>
                        <a:gd name="connsiteX6" fmla="*/ 2946167 w 4912094"/>
                        <a:gd name="connsiteY6" fmla="*/ 0 h 828000"/>
                        <a:gd name="connsiteX7" fmla="*/ 3529645 w 4912094"/>
                        <a:gd name="connsiteY7" fmla="*/ 0 h 828000"/>
                        <a:gd name="connsiteX8" fmla="*/ 4206479 w 4912094"/>
                        <a:gd name="connsiteY8" fmla="*/ 0 h 828000"/>
                        <a:gd name="connsiteX9" fmla="*/ 4789956 w 4912094"/>
                        <a:gd name="connsiteY9" fmla="*/ 0 h 828000"/>
                        <a:gd name="connsiteX10" fmla="*/ 4912094 w 4912094"/>
                        <a:gd name="connsiteY10" fmla="*/ 125318 h 828000"/>
                        <a:gd name="connsiteX11" fmla="*/ 4912094 w 4912094"/>
                        <a:gd name="connsiteY11" fmla="*/ 702682 h 828000"/>
                        <a:gd name="connsiteX12" fmla="*/ 4789956 w 4912094"/>
                        <a:gd name="connsiteY12" fmla="*/ 828000 h 828000"/>
                        <a:gd name="connsiteX13" fmla="*/ 4113122 w 4912094"/>
                        <a:gd name="connsiteY13" fmla="*/ 828000 h 828000"/>
                        <a:gd name="connsiteX14" fmla="*/ 3529645 w 4912094"/>
                        <a:gd name="connsiteY14" fmla="*/ 828000 h 828000"/>
                        <a:gd name="connsiteX15" fmla="*/ 2852811 w 4912094"/>
                        <a:gd name="connsiteY15" fmla="*/ 828000 h 828000"/>
                        <a:gd name="connsiteX16" fmla="*/ 2269333 w 4912094"/>
                        <a:gd name="connsiteY16" fmla="*/ 828000 h 828000"/>
                        <a:gd name="connsiteX17" fmla="*/ 1732535 w 4912094"/>
                        <a:gd name="connsiteY17" fmla="*/ 828000 h 828000"/>
                        <a:gd name="connsiteX18" fmla="*/ 1149057 w 4912094"/>
                        <a:gd name="connsiteY18" fmla="*/ 828000 h 828000"/>
                        <a:gd name="connsiteX19" fmla="*/ 122137 w 4912094"/>
                        <a:gd name="connsiteY19" fmla="*/ 828000 h 828000"/>
                        <a:gd name="connsiteX20" fmla="*/ 0 w 4912094"/>
                        <a:gd name="connsiteY20" fmla="*/ 702682 h 828000"/>
                        <a:gd name="connsiteX21" fmla="*/ 0 w 4912094"/>
                        <a:gd name="connsiteY21" fmla="*/ 125318 h 82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912094" h="828000" fill="none" extrusionOk="0">
                          <a:moveTo>
                            <a:pt x="0" y="125318"/>
                          </a:moveTo>
                          <a:cubicBezTo>
                            <a:pt x="19553" y="49509"/>
                            <a:pt x="73491" y="10676"/>
                            <a:pt x="122137" y="0"/>
                          </a:cubicBezTo>
                          <a:cubicBezTo>
                            <a:pt x="281249" y="-22270"/>
                            <a:pt x="517342" y="27986"/>
                            <a:pt x="612258" y="0"/>
                          </a:cubicBezTo>
                          <a:cubicBezTo>
                            <a:pt x="722867" y="-22610"/>
                            <a:pt x="965656" y="1767"/>
                            <a:pt x="1102379" y="0"/>
                          </a:cubicBezTo>
                          <a:cubicBezTo>
                            <a:pt x="1248067" y="-6268"/>
                            <a:pt x="1410059" y="32021"/>
                            <a:pt x="1685856" y="0"/>
                          </a:cubicBezTo>
                          <a:cubicBezTo>
                            <a:pt x="1975576" y="-13652"/>
                            <a:pt x="2030881" y="40590"/>
                            <a:pt x="2129300" y="0"/>
                          </a:cubicBezTo>
                          <a:cubicBezTo>
                            <a:pt x="2201227" y="-89032"/>
                            <a:pt x="2451453" y="-1538"/>
                            <a:pt x="2712777" y="0"/>
                          </a:cubicBezTo>
                          <a:cubicBezTo>
                            <a:pt x="2965236" y="-12324"/>
                            <a:pt x="3073533" y="63285"/>
                            <a:pt x="3389610" y="0"/>
                          </a:cubicBezTo>
                          <a:cubicBezTo>
                            <a:pt x="3701912" y="-35620"/>
                            <a:pt x="3766452" y="-17770"/>
                            <a:pt x="3926410" y="0"/>
                          </a:cubicBezTo>
                          <a:cubicBezTo>
                            <a:pt x="4071059" y="-1706"/>
                            <a:pt x="4555240" y="56078"/>
                            <a:pt x="4789956" y="0"/>
                          </a:cubicBezTo>
                          <a:cubicBezTo>
                            <a:pt x="4858386" y="16043"/>
                            <a:pt x="4904209" y="64927"/>
                            <a:pt x="4912094" y="125318"/>
                          </a:cubicBezTo>
                          <a:cubicBezTo>
                            <a:pt x="4938811" y="402510"/>
                            <a:pt x="4890152" y="443687"/>
                            <a:pt x="4912094" y="702682"/>
                          </a:cubicBezTo>
                          <a:cubicBezTo>
                            <a:pt x="4913052" y="793403"/>
                            <a:pt x="4865102" y="812445"/>
                            <a:pt x="4789956" y="828000"/>
                          </a:cubicBezTo>
                          <a:cubicBezTo>
                            <a:pt x="4683054" y="843917"/>
                            <a:pt x="4495949" y="849698"/>
                            <a:pt x="4346513" y="828000"/>
                          </a:cubicBezTo>
                          <a:cubicBezTo>
                            <a:pt x="4193367" y="843563"/>
                            <a:pt x="3962491" y="732398"/>
                            <a:pt x="3669680" y="828000"/>
                          </a:cubicBezTo>
                          <a:cubicBezTo>
                            <a:pt x="3392828" y="865155"/>
                            <a:pt x="3319889" y="824594"/>
                            <a:pt x="3226237" y="828000"/>
                          </a:cubicBezTo>
                          <a:cubicBezTo>
                            <a:pt x="3128091" y="836099"/>
                            <a:pt x="2849039" y="774829"/>
                            <a:pt x="2689437" y="828000"/>
                          </a:cubicBezTo>
                          <a:cubicBezTo>
                            <a:pt x="2507542" y="837518"/>
                            <a:pt x="2393211" y="802322"/>
                            <a:pt x="2245995" y="828000"/>
                          </a:cubicBezTo>
                          <a:cubicBezTo>
                            <a:pt x="2091694" y="850079"/>
                            <a:pt x="1859612" y="741273"/>
                            <a:pt x="1709196" y="828000"/>
                          </a:cubicBezTo>
                          <a:cubicBezTo>
                            <a:pt x="1544859" y="908403"/>
                            <a:pt x="1335614" y="809362"/>
                            <a:pt x="1172396" y="828000"/>
                          </a:cubicBezTo>
                          <a:cubicBezTo>
                            <a:pt x="1107015" y="805235"/>
                            <a:pt x="550214" y="712688"/>
                            <a:pt x="122137" y="828000"/>
                          </a:cubicBezTo>
                          <a:cubicBezTo>
                            <a:pt x="53386" y="818030"/>
                            <a:pt x="-650" y="783654"/>
                            <a:pt x="0" y="702682"/>
                          </a:cubicBezTo>
                          <a:cubicBezTo>
                            <a:pt x="-67913" y="512055"/>
                            <a:pt x="45059" y="230446"/>
                            <a:pt x="0" y="125318"/>
                          </a:cubicBezTo>
                          <a:close/>
                        </a:path>
                        <a:path w="4912094" h="828000" stroke="0" extrusionOk="0">
                          <a:moveTo>
                            <a:pt x="0" y="125318"/>
                          </a:moveTo>
                          <a:cubicBezTo>
                            <a:pt x="2997" y="54549"/>
                            <a:pt x="62549" y="10515"/>
                            <a:pt x="122137" y="0"/>
                          </a:cubicBezTo>
                          <a:cubicBezTo>
                            <a:pt x="317591" y="-39495"/>
                            <a:pt x="582785" y="23142"/>
                            <a:pt x="705615" y="0"/>
                          </a:cubicBezTo>
                          <a:cubicBezTo>
                            <a:pt x="824226" y="4692"/>
                            <a:pt x="1055969" y="57709"/>
                            <a:pt x="1289092" y="0"/>
                          </a:cubicBezTo>
                          <a:cubicBezTo>
                            <a:pt x="1574496" y="-7915"/>
                            <a:pt x="1659341" y="41710"/>
                            <a:pt x="1779213" y="0"/>
                          </a:cubicBezTo>
                          <a:cubicBezTo>
                            <a:pt x="1895131" y="-37204"/>
                            <a:pt x="2132671" y="636"/>
                            <a:pt x="2316012" y="0"/>
                          </a:cubicBezTo>
                          <a:cubicBezTo>
                            <a:pt x="2455564" y="-29649"/>
                            <a:pt x="2829387" y="47507"/>
                            <a:pt x="2946167" y="0"/>
                          </a:cubicBezTo>
                          <a:cubicBezTo>
                            <a:pt x="3048600" y="-57168"/>
                            <a:pt x="3382179" y="69255"/>
                            <a:pt x="3529645" y="0"/>
                          </a:cubicBezTo>
                          <a:cubicBezTo>
                            <a:pt x="3712968" y="-50903"/>
                            <a:pt x="3887872" y="-14586"/>
                            <a:pt x="4206479" y="0"/>
                          </a:cubicBezTo>
                          <a:cubicBezTo>
                            <a:pt x="4489376" y="-42179"/>
                            <a:pt x="4656117" y="62584"/>
                            <a:pt x="4789956" y="0"/>
                          </a:cubicBezTo>
                          <a:cubicBezTo>
                            <a:pt x="4872890" y="2508"/>
                            <a:pt x="4924733" y="58484"/>
                            <a:pt x="4912094" y="125318"/>
                          </a:cubicBezTo>
                          <a:cubicBezTo>
                            <a:pt x="4953755" y="293651"/>
                            <a:pt x="4838510" y="434422"/>
                            <a:pt x="4912094" y="702682"/>
                          </a:cubicBezTo>
                          <a:cubicBezTo>
                            <a:pt x="4898609" y="772091"/>
                            <a:pt x="4859905" y="828230"/>
                            <a:pt x="4789956" y="828000"/>
                          </a:cubicBezTo>
                          <a:cubicBezTo>
                            <a:pt x="4499833" y="831731"/>
                            <a:pt x="4213557" y="797841"/>
                            <a:pt x="4113122" y="828000"/>
                          </a:cubicBezTo>
                          <a:cubicBezTo>
                            <a:pt x="3981835" y="851646"/>
                            <a:pt x="3655435" y="792668"/>
                            <a:pt x="3529645" y="828000"/>
                          </a:cubicBezTo>
                          <a:cubicBezTo>
                            <a:pt x="3408566" y="865987"/>
                            <a:pt x="3053332" y="867596"/>
                            <a:pt x="2852811" y="828000"/>
                          </a:cubicBezTo>
                          <a:cubicBezTo>
                            <a:pt x="2648292" y="803100"/>
                            <a:pt x="2378877" y="790907"/>
                            <a:pt x="2269333" y="828000"/>
                          </a:cubicBezTo>
                          <a:cubicBezTo>
                            <a:pt x="2134170" y="857404"/>
                            <a:pt x="1882963" y="779485"/>
                            <a:pt x="1732535" y="828000"/>
                          </a:cubicBezTo>
                          <a:cubicBezTo>
                            <a:pt x="1568922" y="888530"/>
                            <a:pt x="1390155" y="764050"/>
                            <a:pt x="1149057" y="828000"/>
                          </a:cubicBezTo>
                          <a:cubicBezTo>
                            <a:pt x="856133" y="854176"/>
                            <a:pt x="426382" y="721885"/>
                            <a:pt x="122137" y="828000"/>
                          </a:cubicBezTo>
                          <a:cubicBezTo>
                            <a:pt x="54518" y="835678"/>
                            <a:pt x="-21506" y="759335"/>
                            <a:pt x="0" y="702682"/>
                          </a:cubicBezTo>
                          <a:cubicBezTo>
                            <a:pt x="-24898" y="586809"/>
                            <a:pt x="116318" y="364624"/>
                            <a:pt x="0" y="125318"/>
                          </a:cubicBezTo>
                          <a:close/>
                        </a:path>
                        <a:path w="4912094" h="828000" fill="none" stroke="0" extrusionOk="0">
                          <a:moveTo>
                            <a:pt x="0" y="125318"/>
                          </a:moveTo>
                          <a:cubicBezTo>
                            <a:pt x="14200" y="63632"/>
                            <a:pt x="72276" y="677"/>
                            <a:pt x="122137" y="0"/>
                          </a:cubicBezTo>
                          <a:cubicBezTo>
                            <a:pt x="260154" y="-37717"/>
                            <a:pt x="486654" y="-2516"/>
                            <a:pt x="612258" y="0"/>
                          </a:cubicBezTo>
                          <a:cubicBezTo>
                            <a:pt x="761537" y="-11899"/>
                            <a:pt x="963760" y="20610"/>
                            <a:pt x="1102379" y="0"/>
                          </a:cubicBezTo>
                          <a:cubicBezTo>
                            <a:pt x="1223615" y="-50310"/>
                            <a:pt x="1402685" y="10954"/>
                            <a:pt x="1685856" y="0"/>
                          </a:cubicBezTo>
                          <a:cubicBezTo>
                            <a:pt x="1982410" y="-33627"/>
                            <a:pt x="2033734" y="41731"/>
                            <a:pt x="2129300" y="0"/>
                          </a:cubicBezTo>
                          <a:cubicBezTo>
                            <a:pt x="2223305" y="-50726"/>
                            <a:pt x="2447094" y="13859"/>
                            <a:pt x="2712777" y="0"/>
                          </a:cubicBezTo>
                          <a:cubicBezTo>
                            <a:pt x="2971017" y="-21459"/>
                            <a:pt x="3086167" y="44105"/>
                            <a:pt x="3389610" y="0"/>
                          </a:cubicBezTo>
                          <a:cubicBezTo>
                            <a:pt x="3695362" y="-23657"/>
                            <a:pt x="3772723" y="-17582"/>
                            <a:pt x="3926410" y="0"/>
                          </a:cubicBezTo>
                          <a:cubicBezTo>
                            <a:pt x="4089004" y="72950"/>
                            <a:pt x="4525064" y="4159"/>
                            <a:pt x="4789956" y="0"/>
                          </a:cubicBezTo>
                          <a:cubicBezTo>
                            <a:pt x="4864350" y="-2328"/>
                            <a:pt x="4924290" y="69748"/>
                            <a:pt x="4912094" y="125318"/>
                          </a:cubicBezTo>
                          <a:cubicBezTo>
                            <a:pt x="4933688" y="404095"/>
                            <a:pt x="4895877" y="459857"/>
                            <a:pt x="4912094" y="702682"/>
                          </a:cubicBezTo>
                          <a:cubicBezTo>
                            <a:pt x="4909911" y="791489"/>
                            <a:pt x="4856083" y="822315"/>
                            <a:pt x="4789956" y="828000"/>
                          </a:cubicBezTo>
                          <a:cubicBezTo>
                            <a:pt x="4693301" y="839744"/>
                            <a:pt x="4501343" y="840828"/>
                            <a:pt x="4346513" y="828000"/>
                          </a:cubicBezTo>
                          <a:cubicBezTo>
                            <a:pt x="4182274" y="859391"/>
                            <a:pt x="3930809" y="784927"/>
                            <a:pt x="3669680" y="828000"/>
                          </a:cubicBezTo>
                          <a:cubicBezTo>
                            <a:pt x="3386633" y="854097"/>
                            <a:pt x="3317231" y="805791"/>
                            <a:pt x="3226237" y="828000"/>
                          </a:cubicBezTo>
                          <a:cubicBezTo>
                            <a:pt x="3071131" y="840121"/>
                            <a:pt x="2828200" y="821419"/>
                            <a:pt x="2689437" y="828000"/>
                          </a:cubicBezTo>
                          <a:cubicBezTo>
                            <a:pt x="2508678" y="822527"/>
                            <a:pt x="2380301" y="789172"/>
                            <a:pt x="2245995" y="828000"/>
                          </a:cubicBezTo>
                          <a:cubicBezTo>
                            <a:pt x="2059612" y="839780"/>
                            <a:pt x="1888742" y="764335"/>
                            <a:pt x="1709196" y="828000"/>
                          </a:cubicBezTo>
                          <a:cubicBezTo>
                            <a:pt x="1544821" y="886049"/>
                            <a:pt x="1366186" y="797556"/>
                            <a:pt x="1172396" y="828000"/>
                          </a:cubicBezTo>
                          <a:cubicBezTo>
                            <a:pt x="942408" y="885073"/>
                            <a:pt x="601311" y="749444"/>
                            <a:pt x="122137" y="828000"/>
                          </a:cubicBezTo>
                          <a:cubicBezTo>
                            <a:pt x="61173" y="822021"/>
                            <a:pt x="-4517" y="754574"/>
                            <a:pt x="0" y="702682"/>
                          </a:cubicBezTo>
                          <a:cubicBezTo>
                            <a:pt x="-77997" y="539092"/>
                            <a:pt x="30643" y="217113"/>
                            <a:pt x="0" y="125318"/>
                          </a:cubicBezTo>
                          <a:close/>
                        </a:path>
                      </a:pathLst>
                    </a:cu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a:ea typeface="+mn-ea"/>
                <a:cs typeface="+mn-cs"/>
              </a:endParaRPr>
            </a:p>
          </p:txBody>
        </p:sp>
        <p:sp>
          <p:nvSpPr>
            <p:cNvPr id="10" name="TextBox 9">
              <a:extLst>
                <a:ext uri="{FF2B5EF4-FFF2-40B4-BE49-F238E27FC236}">
                  <a16:creationId xmlns:a16="http://schemas.microsoft.com/office/drawing/2014/main" id="{EA0DEA56-FEAB-8C8B-54E9-CD897E279E8E}"/>
                </a:ext>
              </a:extLst>
            </p:cNvPr>
            <p:cNvSpPr txBox="1"/>
            <p:nvPr/>
          </p:nvSpPr>
          <p:spPr>
            <a:xfrm>
              <a:off x="7597990" y="447206"/>
              <a:ext cx="5040000" cy="52322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E80F0F"/>
                  </a:solidFill>
                  <a:effectLst/>
                  <a:uLnTx/>
                  <a:uFillTx/>
                  <a:latin typeface="Arial"/>
                  <a:ea typeface="+mn-ea"/>
                  <a:cs typeface="+mn-cs"/>
                </a:rPr>
                <a:t>Chữ</a:t>
              </a:r>
              <a:r>
                <a:rPr kumimoji="0" lang="en-US" sz="2800" b="0" i="0" u="none" strike="noStrike" kern="1200" cap="none" spc="0" normalizeH="0" baseline="0" noProof="0" dirty="0">
                  <a:ln>
                    <a:noFill/>
                  </a:ln>
                  <a:solidFill>
                    <a:srgbClr val="E80F0F"/>
                  </a:solidFill>
                  <a:effectLst/>
                  <a:uLnTx/>
                  <a:uFillTx/>
                  <a:latin typeface="Arial"/>
                  <a:ea typeface="+mn-ea"/>
                  <a:cs typeface="+mn-cs"/>
                </a:rPr>
                <a:t> </a:t>
              </a:r>
              <a:r>
                <a:rPr kumimoji="0" lang="en-US" sz="2800" b="0" i="0" u="none" strike="noStrike" kern="1200" cap="none" spc="0" normalizeH="0" baseline="0" noProof="0" dirty="0" err="1">
                  <a:ln>
                    <a:noFill/>
                  </a:ln>
                  <a:solidFill>
                    <a:srgbClr val="E80F0F"/>
                  </a:solidFill>
                  <a:effectLst/>
                  <a:uLnTx/>
                  <a:uFillTx/>
                  <a:latin typeface="Arial"/>
                  <a:ea typeface="+mn-ea"/>
                  <a:cs typeface="+mn-cs"/>
                </a:rPr>
                <a:t>hoa</a:t>
              </a:r>
              <a:r>
                <a:rPr kumimoji="0" lang="en-US" sz="2800" b="0" i="0" u="none" strike="noStrike" kern="1200" cap="none" spc="0" normalizeH="0" baseline="0" noProof="0" dirty="0">
                  <a:ln>
                    <a:noFill/>
                  </a:ln>
                  <a:solidFill>
                    <a:srgbClr val="E80F0F"/>
                  </a:solidFill>
                  <a:effectLst/>
                  <a:uLnTx/>
                  <a:uFillTx/>
                  <a:latin typeface="Arial"/>
                  <a:ea typeface="+mn-ea"/>
                  <a:cs typeface="+mn-cs"/>
                </a:rPr>
                <a:t> </a:t>
              </a:r>
              <a:r>
                <a:rPr kumimoji="0" lang="en-US" sz="2800" b="1" i="0" u="none" strike="noStrike" kern="1200" cap="none" spc="0" normalizeH="0" baseline="0" noProof="0" dirty="0">
                  <a:ln>
                    <a:noFill/>
                  </a:ln>
                  <a:solidFill>
                    <a:srgbClr val="E80F0F"/>
                  </a:solidFill>
                  <a:effectLst/>
                  <a:uLnTx/>
                  <a:uFillTx/>
                  <a:latin typeface="Arial"/>
                  <a:ea typeface="+mn-ea"/>
                  <a:cs typeface="+mn-cs"/>
                </a:rPr>
                <a:t>T</a:t>
              </a:r>
              <a:r>
                <a:rPr kumimoji="0" lang="en-US" sz="2800" b="0" i="0" u="none" strike="noStrike" kern="1200" cap="none" spc="0" normalizeH="0" baseline="0" noProof="0" dirty="0">
                  <a:ln>
                    <a:noFill/>
                  </a:ln>
                  <a:solidFill>
                    <a:srgbClr val="E80F0F"/>
                  </a:solidFill>
                  <a:effectLst/>
                  <a:uLnTx/>
                  <a:uFillTx/>
                  <a:latin typeface="Arial"/>
                  <a:ea typeface="+mn-ea"/>
                  <a:cs typeface="+mn-cs"/>
                </a:rPr>
                <a:t> </a:t>
              </a:r>
              <a:r>
                <a:rPr kumimoji="0" lang="en-US" sz="2800" b="0" i="0" u="none" strike="noStrike" kern="1200" cap="none" spc="0" normalizeH="0" baseline="0" noProof="0" dirty="0" err="1">
                  <a:ln>
                    <a:noFill/>
                  </a:ln>
                  <a:solidFill>
                    <a:srgbClr val="E80F0F"/>
                  </a:solidFill>
                  <a:effectLst/>
                  <a:uLnTx/>
                  <a:uFillTx/>
                  <a:latin typeface="Arial"/>
                  <a:ea typeface="+mn-ea"/>
                  <a:cs typeface="+mn-cs"/>
                </a:rPr>
                <a:t>cao</a:t>
              </a:r>
              <a:r>
                <a:rPr kumimoji="0" lang="en-US" sz="2800" b="0" i="0" u="none" strike="noStrike" kern="1200" cap="none" spc="0" normalizeH="0" baseline="0" noProof="0" dirty="0">
                  <a:ln>
                    <a:noFill/>
                  </a:ln>
                  <a:solidFill>
                    <a:srgbClr val="E80F0F"/>
                  </a:solidFill>
                  <a:effectLst/>
                  <a:uLnTx/>
                  <a:uFillTx/>
                  <a:latin typeface="Arial"/>
                  <a:ea typeface="+mn-ea"/>
                  <a:cs typeface="+mn-cs"/>
                </a:rPr>
                <a:t> </a:t>
              </a:r>
              <a:r>
                <a:rPr kumimoji="0" lang="en-US" sz="2800" b="0" i="0" u="none" strike="noStrike" kern="1200" cap="none" spc="0" normalizeH="0" baseline="0" noProof="0" dirty="0" err="1">
                  <a:ln>
                    <a:noFill/>
                  </a:ln>
                  <a:solidFill>
                    <a:srgbClr val="E80F0F"/>
                  </a:solidFill>
                  <a:effectLst/>
                  <a:uLnTx/>
                  <a:uFillTx/>
                  <a:latin typeface="Arial"/>
                  <a:ea typeface="+mn-ea"/>
                  <a:cs typeface="+mn-cs"/>
                </a:rPr>
                <a:t>mấy</a:t>
              </a:r>
              <a:r>
                <a:rPr kumimoji="0" lang="en-US" sz="2800" b="0" i="0" u="none" strike="noStrike" kern="1200" cap="none" spc="0" normalizeH="0" baseline="0" noProof="0" dirty="0">
                  <a:ln>
                    <a:noFill/>
                  </a:ln>
                  <a:solidFill>
                    <a:srgbClr val="E80F0F"/>
                  </a:solidFill>
                  <a:effectLst/>
                  <a:uLnTx/>
                  <a:uFillTx/>
                  <a:latin typeface="Arial"/>
                  <a:ea typeface="+mn-ea"/>
                  <a:cs typeface="+mn-cs"/>
                </a:rPr>
                <a:t> ô li?</a:t>
              </a:r>
            </a:p>
          </p:txBody>
        </p:sp>
        <p:pic>
          <p:nvPicPr>
            <p:cNvPr id="11" name="Picture 10">
              <a:extLst>
                <a:ext uri="{FF2B5EF4-FFF2-40B4-BE49-F238E27FC236}">
                  <a16:creationId xmlns:a16="http://schemas.microsoft.com/office/drawing/2014/main" id="{D814295C-246B-B04F-E55A-3893BDD4D17F}"/>
                </a:ext>
              </a:extLst>
            </p:cNvPr>
            <p:cNvPicPr>
              <a:picLocks noChangeAspect="1"/>
            </p:cNvPicPr>
            <p:nvPr/>
          </p:nvPicPr>
          <p:blipFill>
            <a:blip r:embed="rId8"/>
            <a:stretch>
              <a:fillRect/>
            </a:stretch>
          </p:blipFill>
          <p:spPr>
            <a:xfrm>
              <a:off x="6916947" y="195142"/>
              <a:ext cx="617489" cy="828000"/>
            </a:xfrm>
            <a:prstGeom prst="rect">
              <a:avLst/>
            </a:prstGeom>
          </p:spPr>
        </p:pic>
      </p:grpSp>
      <p:grpSp>
        <p:nvGrpSpPr>
          <p:cNvPr id="12" name="Group 11">
            <a:extLst>
              <a:ext uri="{FF2B5EF4-FFF2-40B4-BE49-F238E27FC236}">
                <a16:creationId xmlns:a16="http://schemas.microsoft.com/office/drawing/2014/main" id="{6CEEFCBF-2710-113E-12FA-2488CDA3413C}"/>
              </a:ext>
            </a:extLst>
          </p:cNvPr>
          <p:cNvGrpSpPr/>
          <p:nvPr/>
        </p:nvGrpSpPr>
        <p:grpSpPr>
          <a:xfrm>
            <a:off x="2761839" y="1989174"/>
            <a:ext cx="5566623" cy="833087"/>
            <a:chOff x="6610014" y="2044712"/>
            <a:chExt cx="5516609" cy="833087"/>
          </a:xfrm>
        </p:grpSpPr>
        <p:sp>
          <p:nvSpPr>
            <p:cNvPr id="13" name="Rectangle: Rounded Corners 47">
              <a:extLst>
                <a:ext uri="{FF2B5EF4-FFF2-40B4-BE49-F238E27FC236}">
                  <a16:creationId xmlns:a16="http://schemas.microsoft.com/office/drawing/2014/main" id="{F13B6EF4-B629-AFFB-A23F-B234955F0D42}"/>
                </a:ext>
              </a:extLst>
            </p:cNvPr>
            <p:cNvSpPr/>
            <p:nvPr/>
          </p:nvSpPr>
          <p:spPr>
            <a:xfrm>
              <a:off x="6906623" y="2044712"/>
              <a:ext cx="5220000" cy="828000"/>
            </a:xfrm>
            <a:custGeom>
              <a:avLst/>
              <a:gdLst>
                <a:gd name="connsiteX0" fmla="*/ 0 w 5220000"/>
                <a:gd name="connsiteY0" fmla="*/ 125318 h 828000"/>
                <a:gd name="connsiteX1" fmla="*/ 125317 w 5220000"/>
                <a:gd name="connsiteY1" fmla="*/ 0 h 828000"/>
                <a:gd name="connsiteX2" fmla="*/ 776856 w 5220000"/>
                <a:gd name="connsiteY2" fmla="*/ 0 h 828000"/>
                <a:gd name="connsiteX3" fmla="*/ 1179926 w 5220000"/>
                <a:gd name="connsiteY3" fmla="*/ 0 h 828000"/>
                <a:gd name="connsiteX4" fmla="*/ 1732078 w 5220000"/>
                <a:gd name="connsiteY4" fmla="*/ 0 h 828000"/>
                <a:gd name="connsiteX5" fmla="*/ 2383617 w 5220000"/>
                <a:gd name="connsiteY5" fmla="*/ 0 h 828000"/>
                <a:gd name="connsiteX6" fmla="*/ 2886075 w 5220000"/>
                <a:gd name="connsiteY6" fmla="*/ 0 h 828000"/>
                <a:gd name="connsiteX7" fmla="*/ 3537614 w 5220000"/>
                <a:gd name="connsiteY7" fmla="*/ 0 h 828000"/>
                <a:gd name="connsiteX8" fmla="*/ 4040072 w 5220000"/>
                <a:gd name="connsiteY8" fmla="*/ 0 h 828000"/>
                <a:gd name="connsiteX9" fmla="*/ 4542529 w 5220000"/>
                <a:gd name="connsiteY9" fmla="*/ 0 h 828000"/>
                <a:gd name="connsiteX10" fmla="*/ 5094681 w 5220000"/>
                <a:gd name="connsiteY10" fmla="*/ 0 h 828000"/>
                <a:gd name="connsiteX11" fmla="*/ 5220000 w 5220000"/>
                <a:gd name="connsiteY11" fmla="*/ 125318 h 828000"/>
                <a:gd name="connsiteX12" fmla="*/ 5220000 w 5220000"/>
                <a:gd name="connsiteY12" fmla="*/ 702682 h 828000"/>
                <a:gd name="connsiteX13" fmla="*/ 5094681 w 5220000"/>
                <a:gd name="connsiteY13" fmla="*/ 828000 h 828000"/>
                <a:gd name="connsiteX14" fmla="*/ 4691610 w 5220000"/>
                <a:gd name="connsiteY14" fmla="*/ 828000 h 828000"/>
                <a:gd name="connsiteX15" fmla="*/ 4288540 w 5220000"/>
                <a:gd name="connsiteY15" fmla="*/ 828000 h 828000"/>
                <a:gd name="connsiteX16" fmla="*/ 3786082 w 5220000"/>
                <a:gd name="connsiteY16" fmla="*/ 828000 h 828000"/>
                <a:gd name="connsiteX17" fmla="*/ 3283624 w 5220000"/>
                <a:gd name="connsiteY17" fmla="*/ 828000 h 828000"/>
                <a:gd name="connsiteX18" fmla="*/ 2731472 w 5220000"/>
                <a:gd name="connsiteY18" fmla="*/ 828000 h 828000"/>
                <a:gd name="connsiteX19" fmla="*/ 2079934 w 5220000"/>
                <a:gd name="connsiteY19" fmla="*/ 828000 h 828000"/>
                <a:gd name="connsiteX20" fmla="*/ 1676863 w 5220000"/>
                <a:gd name="connsiteY20" fmla="*/ 828000 h 828000"/>
                <a:gd name="connsiteX21" fmla="*/ 1124711 w 5220000"/>
                <a:gd name="connsiteY21" fmla="*/ 828000 h 828000"/>
                <a:gd name="connsiteX22" fmla="*/ 671947 w 5220000"/>
                <a:gd name="connsiteY22" fmla="*/ 828000 h 828000"/>
                <a:gd name="connsiteX23" fmla="*/ 125317 w 5220000"/>
                <a:gd name="connsiteY23" fmla="*/ 828000 h 828000"/>
                <a:gd name="connsiteX24" fmla="*/ 0 w 5220000"/>
                <a:gd name="connsiteY24" fmla="*/ 702682 h 828000"/>
                <a:gd name="connsiteX25" fmla="*/ 0 w 5220000"/>
                <a:gd name="connsiteY25" fmla="*/ 125318 h 828000"/>
                <a:gd name="connsiteX0" fmla="*/ 0 w 5220000"/>
                <a:gd name="connsiteY0" fmla="*/ 125318 h 828000"/>
                <a:gd name="connsiteX1" fmla="*/ 125317 w 5220000"/>
                <a:gd name="connsiteY1" fmla="*/ 0 h 828000"/>
                <a:gd name="connsiteX2" fmla="*/ 677469 w 5220000"/>
                <a:gd name="connsiteY2" fmla="*/ 0 h 828000"/>
                <a:gd name="connsiteX3" fmla="*/ 1229620 w 5220000"/>
                <a:gd name="connsiteY3" fmla="*/ 0 h 828000"/>
                <a:gd name="connsiteX4" fmla="*/ 1682384 w 5220000"/>
                <a:gd name="connsiteY4" fmla="*/ 0 h 828000"/>
                <a:gd name="connsiteX5" fmla="*/ 2184842 w 5220000"/>
                <a:gd name="connsiteY5" fmla="*/ 0 h 828000"/>
                <a:gd name="connsiteX6" fmla="*/ 2786687 w 5220000"/>
                <a:gd name="connsiteY6" fmla="*/ 0 h 828000"/>
                <a:gd name="connsiteX7" fmla="*/ 3338839 w 5220000"/>
                <a:gd name="connsiteY7" fmla="*/ 0 h 828000"/>
                <a:gd name="connsiteX8" fmla="*/ 3990378 w 5220000"/>
                <a:gd name="connsiteY8" fmla="*/ 0 h 828000"/>
                <a:gd name="connsiteX9" fmla="*/ 4492836 w 5220000"/>
                <a:gd name="connsiteY9" fmla="*/ 0 h 828000"/>
                <a:gd name="connsiteX10" fmla="*/ 5094681 w 5220000"/>
                <a:gd name="connsiteY10" fmla="*/ 0 h 828000"/>
                <a:gd name="connsiteX11" fmla="*/ 5220000 w 5220000"/>
                <a:gd name="connsiteY11" fmla="*/ 125318 h 828000"/>
                <a:gd name="connsiteX12" fmla="*/ 5220000 w 5220000"/>
                <a:gd name="connsiteY12" fmla="*/ 702682 h 828000"/>
                <a:gd name="connsiteX13" fmla="*/ 5094681 w 5220000"/>
                <a:gd name="connsiteY13" fmla="*/ 828000 h 828000"/>
                <a:gd name="connsiteX14" fmla="*/ 4443142 w 5220000"/>
                <a:gd name="connsiteY14" fmla="*/ 828000 h 828000"/>
                <a:gd name="connsiteX15" fmla="*/ 3791603 w 5220000"/>
                <a:gd name="connsiteY15" fmla="*/ 828000 h 828000"/>
                <a:gd name="connsiteX16" fmla="*/ 3239452 w 5220000"/>
                <a:gd name="connsiteY16" fmla="*/ 828000 h 828000"/>
                <a:gd name="connsiteX17" fmla="*/ 2736994 w 5220000"/>
                <a:gd name="connsiteY17" fmla="*/ 828000 h 828000"/>
                <a:gd name="connsiteX18" fmla="*/ 2184842 w 5220000"/>
                <a:gd name="connsiteY18" fmla="*/ 828000 h 828000"/>
                <a:gd name="connsiteX19" fmla="*/ 1632691 w 5220000"/>
                <a:gd name="connsiteY19" fmla="*/ 828000 h 828000"/>
                <a:gd name="connsiteX20" fmla="*/ 981152 w 5220000"/>
                <a:gd name="connsiteY20" fmla="*/ 828000 h 828000"/>
                <a:gd name="connsiteX21" fmla="*/ 125317 w 5220000"/>
                <a:gd name="connsiteY21" fmla="*/ 828000 h 828000"/>
                <a:gd name="connsiteX22" fmla="*/ 0 w 5220000"/>
                <a:gd name="connsiteY22" fmla="*/ 702682 h 828000"/>
                <a:gd name="connsiteX23" fmla="*/ 0 w 5220000"/>
                <a:gd name="connsiteY23" fmla="*/ 125318 h 828000"/>
                <a:gd name="connsiteX0" fmla="*/ 0 w 5220000"/>
                <a:gd name="connsiteY0" fmla="*/ 125318 h 828000"/>
                <a:gd name="connsiteX1" fmla="*/ 125317 w 5220000"/>
                <a:gd name="connsiteY1" fmla="*/ 0 h 828000"/>
                <a:gd name="connsiteX2" fmla="*/ 776856 w 5220000"/>
                <a:gd name="connsiteY2" fmla="*/ 0 h 828000"/>
                <a:gd name="connsiteX3" fmla="*/ 1179926 w 5220000"/>
                <a:gd name="connsiteY3" fmla="*/ 0 h 828000"/>
                <a:gd name="connsiteX4" fmla="*/ 1732078 w 5220000"/>
                <a:gd name="connsiteY4" fmla="*/ 0 h 828000"/>
                <a:gd name="connsiteX5" fmla="*/ 2383617 w 5220000"/>
                <a:gd name="connsiteY5" fmla="*/ 0 h 828000"/>
                <a:gd name="connsiteX6" fmla="*/ 2886075 w 5220000"/>
                <a:gd name="connsiteY6" fmla="*/ 0 h 828000"/>
                <a:gd name="connsiteX7" fmla="*/ 3537614 w 5220000"/>
                <a:gd name="connsiteY7" fmla="*/ 0 h 828000"/>
                <a:gd name="connsiteX8" fmla="*/ 4040072 w 5220000"/>
                <a:gd name="connsiteY8" fmla="*/ 0 h 828000"/>
                <a:gd name="connsiteX9" fmla="*/ 4542529 w 5220000"/>
                <a:gd name="connsiteY9" fmla="*/ 0 h 828000"/>
                <a:gd name="connsiteX10" fmla="*/ 5094681 w 5220000"/>
                <a:gd name="connsiteY10" fmla="*/ 0 h 828000"/>
                <a:gd name="connsiteX11" fmla="*/ 5220000 w 5220000"/>
                <a:gd name="connsiteY11" fmla="*/ 125318 h 828000"/>
                <a:gd name="connsiteX12" fmla="*/ 5220000 w 5220000"/>
                <a:gd name="connsiteY12" fmla="*/ 702682 h 828000"/>
                <a:gd name="connsiteX13" fmla="*/ 5094681 w 5220000"/>
                <a:gd name="connsiteY13" fmla="*/ 828000 h 828000"/>
                <a:gd name="connsiteX14" fmla="*/ 4691610 w 5220000"/>
                <a:gd name="connsiteY14" fmla="*/ 828000 h 828000"/>
                <a:gd name="connsiteX15" fmla="*/ 4288540 w 5220000"/>
                <a:gd name="connsiteY15" fmla="*/ 828000 h 828000"/>
                <a:gd name="connsiteX16" fmla="*/ 3786082 w 5220000"/>
                <a:gd name="connsiteY16" fmla="*/ 828000 h 828000"/>
                <a:gd name="connsiteX17" fmla="*/ 3283624 w 5220000"/>
                <a:gd name="connsiteY17" fmla="*/ 828000 h 828000"/>
                <a:gd name="connsiteX18" fmla="*/ 2731472 w 5220000"/>
                <a:gd name="connsiteY18" fmla="*/ 828000 h 828000"/>
                <a:gd name="connsiteX19" fmla="*/ 2079934 w 5220000"/>
                <a:gd name="connsiteY19" fmla="*/ 828000 h 828000"/>
                <a:gd name="connsiteX20" fmla="*/ 1676863 w 5220000"/>
                <a:gd name="connsiteY20" fmla="*/ 828000 h 828000"/>
                <a:gd name="connsiteX21" fmla="*/ 1124711 w 5220000"/>
                <a:gd name="connsiteY21" fmla="*/ 828000 h 828000"/>
                <a:gd name="connsiteX22" fmla="*/ 671947 w 5220000"/>
                <a:gd name="connsiteY22" fmla="*/ 828000 h 828000"/>
                <a:gd name="connsiteX23" fmla="*/ 125317 w 5220000"/>
                <a:gd name="connsiteY23" fmla="*/ 828000 h 828000"/>
                <a:gd name="connsiteX24" fmla="*/ 0 w 5220000"/>
                <a:gd name="connsiteY24" fmla="*/ 702682 h 828000"/>
                <a:gd name="connsiteX25" fmla="*/ 0 w 5220000"/>
                <a:gd name="connsiteY25" fmla="*/ 125318 h 82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220000" h="828000" fill="none" extrusionOk="0">
                  <a:moveTo>
                    <a:pt x="0" y="125318"/>
                  </a:moveTo>
                  <a:cubicBezTo>
                    <a:pt x="28727" y="81052"/>
                    <a:pt x="78947" y="2171"/>
                    <a:pt x="125317" y="0"/>
                  </a:cubicBezTo>
                  <a:cubicBezTo>
                    <a:pt x="304763" y="37504"/>
                    <a:pt x="634784" y="-10682"/>
                    <a:pt x="776856" y="0"/>
                  </a:cubicBezTo>
                  <a:cubicBezTo>
                    <a:pt x="889225" y="-73273"/>
                    <a:pt x="1058893" y="-24430"/>
                    <a:pt x="1179926" y="0"/>
                  </a:cubicBezTo>
                  <a:cubicBezTo>
                    <a:pt x="1242408" y="43766"/>
                    <a:pt x="1575374" y="56850"/>
                    <a:pt x="1732078" y="0"/>
                  </a:cubicBezTo>
                  <a:cubicBezTo>
                    <a:pt x="1896896" y="-46709"/>
                    <a:pt x="2031595" y="-42402"/>
                    <a:pt x="2383617" y="0"/>
                  </a:cubicBezTo>
                  <a:cubicBezTo>
                    <a:pt x="2678950" y="-51952"/>
                    <a:pt x="2660681" y="1929"/>
                    <a:pt x="2886075" y="0"/>
                  </a:cubicBezTo>
                  <a:cubicBezTo>
                    <a:pt x="3097618" y="42210"/>
                    <a:pt x="3331282" y="57803"/>
                    <a:pt x="3537614" y="0"/>
                  </a:cubicBezTo>
                  <a:cubicBezTo>
                    <a:pt x="3691524" y="-25993"/>
                    <a:pt x="3949311" y="8919"/>
                    <a:pt x="4040072" y="0"/>
                  </a:cubicBezTo>
                  <a:cubicBezTo>
                    <a:pt x="4189631" y="1724"/>
                    <a:pt x="4374436" y="-53955"/>
                    <a:pt x="4542529" y="0"/>
                  </a:cubicBezTo>
                  <a:cubicBezTo>
                    <a:pt x="4741198" y="44868"/>
                    <a:pt x="4929217" y="88610"/>
                    <a:pt x="5094681" y="0"/>
                  </a:cubicBezTo>
                  <a:cubicBezTo>
                    <a:pt x="5172522" y="47523"/>
                    <a:pt x="5232104" y="37939"/>
                    <a:pt x="5220000" y="125318"/>
                  </a:cubicBezTo>
                  <a:cubicBezTo>
                    <a:pt x="5269368" y="352659"/>
                    <a:pt x="5107435" y="484794"/>
                    <a:pt x="5220000" y="702682"/>
                  </a:cubicBezTo>
                  <a:cubicBezTo>
                    <a:pt x="5246718" y="776177"/>
                    <a:pt x="5146225" y="792666"/>
                    <a:pt x="5094681" y="828000"/>
                  </a:cubicBezTo>
                  <a:cubicBezTo>
                    <a:pt x="4973431" y="828928"/>
                    <a:pt x="4822097" y="785954"/>
                    <a:pt x="4691610" y="828000"/>
                  </a:cubicBezTo>
                  <a:cubicBezTo>
                    <a:pt x="4536753" y="858619"/>
                    <a:pt x="4401723" y="787024"/>
                    <a:pt x="4288540" y="828000"/>
                  </a:cubicBezTo>
                  <a:cubicBezTo>
                    <a:pt x="4147240" y="889510"/>
                    <a:pt x="4024738" y="808752"/>
                    <a:pt x="3786082" y="828000"/>
                  </a:cubicBezTo>
                  <a:cubicBezTo>
                    <a:pt x="3580099" y="850181"/>
                    <a:pt x="3415956" y="795848"/>
                    <a:pt x="3283624" y="828000"/>
                  </a:cubicBezTo>
                  <a:cubicBezTo>
                    <a:pt x="3076786" y="829640"/>
                    <a:pt x="2879812" y="830443"/>
                    <a:pt x="2731472" y="828000"/>
                  </a:cubicBezTo>
                  <a:cubicBezTo>
                    <a:pt x="2548417" y="807626"/>
                    <a:pt x="2304410" y="706020"/>
                    <a:pt x="2079934" y="828000"/>
                  </a:cubicBezTo>
                  <a:cubicBezTo>
                    <a:pt x="1880473" y="869110"/>
                    <a:pt x="1882552" y="817980"/>
                    <a:pt x="1676863" y="828000"/>
                  </a:cubicBezTo>
                  <a:cubicBezTo>
                    <a:pt x="1473398" y="878886"/>
                    <a:pt x="1376776" y="804173"/>
                    <a:pt x="1124711" y="828000"/>
                  </a:cubicBezTo>
                  <a:cubicBezTo>
                    <a:pt x="936144" y="892510"/>
                    <a:pt x="876355" y="837219"/>
                    <a:pt x="671947" y="828000"/>
                  </a:cubicBezTo>
                  <a:cubicBezTo>
                    <a:pt x="514134" y="900205"/>
                    <a:pt x="209715" y="826905"/>
                    <a:pt x="125317" y="828000"/>
                  </a:cubicBezTo>
                  <a:cubicBezTo>
                    <a:pt x="87872" y="827160"/>
                    <a:pt x="-472" y="733904"/>
                    <a:pt x="0" y="702682"/>
                  </a:cubicBezTo>
                  <a:cubicBezTo>
                    <a:pt x="-86701" y="499300"/>
                    <a:pt x="86390" y="433763"/>
                    <a:pt x="0" y="125318"/>
                  </a:cubicBezTo>
                  <a:close/>
                </a:path>
                <a:path w="5220000" h="828000" stroke="0" extrusionOk="0">
                  <a:moveTo>
                    <a:pt x="0" y="125318"/>
                  </a:moveTo>
                  <a:cubicBezTo>
                    <a:pt x="-2809" y="59754"/>
                    <a:pt x="67157" y="69"/>
                    <a:pt x="125317" y="0"/>
                  </a:cubicBezTo>
                  <a:cubicBezTo>
                    <a:pt x="357369" y="-46286"/>
                    <a:pt x="401110" y="29324"/>
                    <a:pt x="677469" y="0"/>
                  </a:cubicBezTo>
                  <a:cubicBezTo>
                    <a:pt x="932532" y="-75536"/>
                    <a:pt x="983376" y="-20226"/>
                    <a:pt x="1229620" y="0"/>
                  </a:cubicBezTo>
                  <a:cubicBezTo>
                    <a:pt x="1458339" y="1200"/>
                    <a:pt x="1483995" y="3644"/>
                    <a:pt x="1682384" y="0"/>
                  </a:cubicBezTo>
                  <a:cubicBezTo>
                    <a:pt x="1926728" y="-4434"/>
                    <a:pt x="2029510" y="-6334"/>
                    <a:pt x="2184842" y="0"/>
                  </a:cubicBezTo>
                  <a:cubicBezTo>
                    <a:pt x="2305701" y="-51745"/>
                    <a:pt x="2644594" y="33297"/>
                    <a:pt x="2786687" y="0"/>
                  </a:cubicBezTo>
                  <a:cubicBezTo>
                    <a:pt x="2969351" y="-69377"/>
                    <a:pt x="3066143" y="63848"/>
                    <a:pt x="3338839" y="0"/>
                  </a:cubicBezTo>
                  <a:cubicBezTo>
                    <a:pt x="3604920" y="-90691"/>
                    <a:pt x="3777753" y="46184"/>
                    <a:pt x="3990378" y="0"/>
                  </a:cubicBezTo>
                  <a:cubicBezTo>
                    <a:pt x="4199215" y="-31314"/>
                    <a:pt x="4344557" y="52709"/>
                    <a:pt x="4492836" y="0"/>
                  </a:cubicBezTo>
                  <a:cubicBezTo>
                    <a:pt x="4631985" y="-52945"/>
                    <a:pt x="4781693" y="14799"/>
                    <a:pt x="5094681" y="0"/>
                  </a:cubicBezTo>
                  <a:cubicBezTo>
                    <a:pt x="5143411" y="-27547"/>
                    <a:pt x="5240197" y="35060"/>
                    <a:pt x="5220000" y="125318"/>
                  </a:cubicBezTo>
                  <a:cubicBezTo>
                    <a:pt x="5205217" y="317555"/>
                    <a:pt x="5239526" y="373280"/>
                    <a:pt x="5220000" y="702682"/>
                  </a:cubicBezTo>
                  <a:cubicBezTo>
                    <a:pt x="5201650" y="781730"/>
                    <a:pt x="5146441" y="841322"/>
                    <a:pt x="5094681" y="828000"/>
                  </a:cubicBezTo>
                  <a:cubicBezTo>
                    <a:pt x="4848957" y="885067"/>
                    <a:pt x="4691489" y="801489"/>
                    <a:pt x="4443142" y="828000"/>
                  </a:cubicBezTo>
                  <a:cubicBezTo>
                    <a:pt x="4148846" y="863555"/>
                    <a:pt x="4008956" y="832738"/>
                    <a:pt x="3791603" y="828000"/>
                  </a:cubicBezTo>
                  <a:cubicBezTo>
                    <a:pt x="3679492" y="818371"/>
                    <a:pt x="3479710" y="838183"/>
                    <a:pt x="3239452" y="828000"/>
                  </a:cubicBezTo>
                  <a:cubicBezTo>
                    <a:pt x="3023175" y="849815"/>
                    <a:pt x="2826589" y="822745"/>
                    <a:pt x="2736994" y="828000"/>
                  </a:cubicBezTo>
                  <a:cubicBezTo>
                    <a:pt x="2586075" y="961313"/>
                    <a:pt x="2453208" y="676580"/>
                    <a:pt x="2184842" y="828000"/>
                  </a:cubicBezTo>
                  <a:cubicBezTo>
                    <a:pt x="1916973" y="882906"/>
                    <a:pt x="1744966" y="819074"/>
                    <a:pt x="1632691" y="828000"/>
                  </a:cubicBezTo>
                  <a:cubicBezTo>
                    <a:pt x="1585992" y="847542"/>
                    <a:pt x="1284420" y="758757"/>
                    <a:pt x="981152" y="828000"/>
                  </a:cubicBezTo>
                  <a:cubicBezTo>
                    <a:pt x="641431" y="961207"/>
                    <a:pt x="601878" y="630293"/>
                    <a:pt x="125317" y="828000"/>
                  </a:cubicBezTo>
                  <a:cubicBezTo>
                    <a:pt x="44301" y="856047"/>
                    <a:pt x="-1639" y="750579"/>
                    <a:pt x="0" y="702682"/>
                  </a:cubicBezTo>
                  <a:cubicBezTo>
                    <a:pt x="-36241" y="422811"/>
                    <a:pt x="7380" y="351607"/>
                    <a:pt x="0" y="125318"/>
                  </a:cubicBezTo>
                  <a:close/>
                </a:path>
                <a:path w="5220000" h="828000" fill="none" stroke="0" extrusionOk="0">
                  <a:moveTo>
                    <a:pt x="0" y="125318"/>
                  </a:moveTo>
                  <a:cubicBezTo>
                    <a:pt x="14770" y="81331"/>
                    <a:pt x="63107" y="-10334"/>
                    <a:pt x="125317" y="0"/>
                  </a:cubicBezTo>
                  <a:cubicBezTo>
                    <a:pt x="283046" y="3678"/>
                    <a:pt x="604142" y="23494"/>
                    <a:pt x="776856" y="0"/>
                  </a:cubicBezTo>
                  <a:cubicBezTo>
                    <a:pt x="934530" y="-22527"/>
                    <a:pt x="1095373" y="6379"/>
                    <a:pt x="1179926" y="0"/>
                  </a:cubicBezTo>
                  <a:cubicBezTo>
                    <a:pt x="1253815" y="-67566"/>
                    <a:pt x="1572555" y="2416"/>
                    <a:pt x="1732078" y="0"/>
                  </a:cubicBezTo>
                  <a:cubicBezTo>
                    <a:pt x="1861441" y="-26996"/>
                    <a:pt x="2078036" y="38870"/>
                    <a:pt x="2383617" y="0"/>
                  </a:cubicBezTo>
                  <a:cubicBezTo>
                    <a:pt x="2711558" y="-65568"/>
                    <a:pt x="2636219" y="-24211"/>
                    <a:pt x="2886075" y="0"/>
                  </a:cubicBezTo>
                  <a:cubicBezTo>
                    <a:pt x="3147229" y="-29065"/>
                    <a:pt x="3400327" y="51236"/>
                    <a:pt x="3537614" y="0"/>
                  </a:cubicBezTo>
                  <a:cubicBezTo>
                    <a:pt x="3679943" y="-29051"/>
                    <a:pt x="3913415" y="6499"/>
                    <a:pt x="4040072" y="0"/>
                  </a:cubicBezTo>
                  <a:cubicBezTo>
                    <a:pt x="4127355" y="-5093"/>
                    <a:pt x="4402521" y="-25415"/>
                    <a:pt x="4542529" y="0"/>
                  </a:cubicBezTo>
                  <a:cubicBezTo>
                    <a:pt x="4680655" y="-9353"/>
                    <a:pt x="4947644" y="61304"/>
                    <a:pt x="5094681" y="0"/>
                  </a:cubicBezTo>
                  <a:cubicBezTo>
                    <a:pt x="5142154" y="44197"/>
                    <a:pt x="5213195" y="38189"/>
                    <a:pt x="5220000" y="125318"/>
                  </a:cubicBezTo>
                  <a:cubicBezTo>
                    <a:pt x="5246393" y="344483"/>
                    <a:pt x="5158356" y="492101"/>
                    <a:pt x="5220000" y="702682"/>
                  </a:cubicBezTo>
                  <a:cubicBezTo>
                    <a:pt x="5219223" y="787813"/>
                    <a:pt x="5144811" y="825103"/>
                    <a:pt x="5094681" y="828000"/>
                  </a:cubicBezTo>
                  <a:cubicBezTo>
                    <a:pt x="4999924" y="876094"/>
                    <a:pt x="4838125" y="780425"/>
                    <a:pt x="4691610" y="828000"/>
                  </a:cubicBezTo>
                  <a:cubicBezTo>
                    <a:pt x="4529211" y="831092"/>
                    <a:pt x="4405998" y="826295"/>
                    <a:pt x="4288540" y="828000"/>
                  </a:cubicBezTo>
                  <a:cubicBezTo>
                    <a:pt x="4131848" y="845999"/>
                    <a:pt x="3986855" y="804008"/>
                    <a:pt x="3786082" y="828000"/>
                  </a:cubicBezTo>
                  <a:cubicBezTo>
                    <a:pt x="3539971" y="846133"/>
                    <a:pt x="3446200" y="806045"/>
                    <a:pt x="3283624" y="828000"/>
                  </a:cubicBezTo>
                  <a:cubicBezTo>
                    <a:pt x="3091206" y="846523"/>
                    <a:pt x="2879293" y="795566"/>
                    <a:pt x="2731472" y="828000"/>
                  </a:cubicBezTo>
                  <a:cubicBezTo>
                    <a:pt x="2619807" y="826484"/>
                    <a:pt x="2335075" y="745913"/>
                    <a:pt x="2079934" y="828000"/>
                  </a:cubicBezTo>
                  <a:cubicBezTo>
                    <a:pt x="1855431" y="902656"/>
                    <a:pt x="1900718" y="802964"/>
                    <a:pt x="1676863" y="828000"/>
                  </a:cubicBezTo>
                  <a:cubicBezTo>
                    <a:pt x="1460381" y="878350"/>
                    <a:pt x="1250391" y="752238"/>
                    <a:pt x="1124711" y="828000"/>
                  </a:cubicBezTo>
                  <a:cubicBezTo>
                    <a:pt x="939188" y="877321"/>
                    <a:pt x="844206" y="804672"/>
                    <a:pt x="671947" y="828000"/>
                  </a:cubicBezTo>
                  <a:cubicBezTo>
                    <a:pt x="426499" y="855227"/>
                    <a:pt x="251130" y="792899"/>
                    <a:pt x="125317" y="828000"/>
                  </a:cubicBezTo>
                  <a:cubicBezTo>
                    <a:pt x="81186" y="831023"/>
                    <a:pt x="23117" y="762177"/>
                    <a:pt x="0" y="702682"/>
                  </a:cubicBezTo>
                  <a:cubicBezTo>
                    <a:pt x="-86152" y="487723"/>
                    <a:pt x="24835" y="338940"/>
                    <a:pt x="0" y="125318"/>
                  </a:cubicBezTo>
                  <a:close/>
                </a:path>
                <a:path w="5220000" h="828000" fill="none" stroke="0" extrusionOk="0">
                  <a:moveTo>
                    <a:pt x="0" y="125318"/>
                  </a:moveTo>
                  <a:cubicBezTo>
                    <a:pt x="25116" y="82146"/>
                    <a:pt x="78266" y="-5186"/>
                    <a:pt x="125317" y="0"/>
                  </a:cubicBezTo>
                  <a:cubicBezTo>
                    <a:pt x="301923" y="26592"/>
                    <a:pt x="629214" y="-11249"/>
                    <a:pt x="776856" y="0"/>
                  </a:cubicBezTo>
                  <a:cubicBezTo>
                    <a:pt x="926749" y="-46204"/>
                    <a:pt x="1074581" y="23461"/>
                    <a:pt x="1179926" y="0"/>
                  </a:cubicBezTo>
                  <a:cubicBezTo>
                    <a:pt x="1251916" y="-24382"/>
                    <a:pt x="1598419" y="-3380"/>
                    <a:pt x="1732078" y="0"/>
                  </a:cubicBezTo>
                  <a:cubicBezTo>
                    <a:pt x="1909552" y="-62421"/>
                    <a:pt x="2063882" y="-23229"/>
                    <a:pt x="2383617" y="0"/>
                  </a:cubicBezTo>
                  <a:cubicBezTo>
                    <a:pt x="2678631" y="-64218"/>
                    <a:pt x="2649697" y="296"/>
                    <a:pt x="2886075" y="0"/>
                  </a:cubicBezTo>
                  <a:cubicBezTo>
                    <a:pt x="3132624" y="-16954"/>
                    <a:pt x="3375047" y="94749"/>
                    <a:pt x="3537614" y="0"/>
                  </a:cubicBezTo>
                  <a:cubicBezTo>
                    <a:pt x="3681717" y="-19029"/>
                    <a:pt x="3937370" y="-14609"/>
                    <a:pt x="4040072" y="0"/>
                  </a:cubicBezTo>
                  <a:cubicBezTo>
                    <a:pt x="4170474" y="36778"/>
                    <a:pt x="4388177" y="-35103"/>
                    <a:pt x="4542529" y="0"/>
                  </a:cubicBezTo>
                  <a:cubicBezTo>
                    <a:pt x="4722977" y="-9426"/>
                    <a:pt x="4971036" y="94180"/>
                    <a:pt x="5094681" y="0"/>
                  </a:cubicBezTo>
                  <a:cubicBezTo>
                    <a:pt x="5158250" y="43180"/>
                    <a:pt x="5233851" y="52958"/>
                    <a:pt x="5220000" y="125318"/>
                  </a:cubicBezTo>
                  <a:cubicBezTo>
                    <a:pt x="5287819" y="363154"/>
                    <a:pt x="5128875" y="474775"/>
                    <a:pt x="5220000" y="702682"/>
                  </a:cubicBezTo>
                  <a:cubicBezTo>
                    <a:pt x="5239494" y="777180"/>
                    <a:pt x="5146961" y="821082"/>
                    <a:pt x="5094681" y="828000"/>
                  </a:cubicBezTo>
                  <a:cubicBezTo>
                    <a:pt x="4973010" y="847652"/>
                    <a:pt x="4852077" y="789031"/>
                    <a:pt x="4691610" y="828000"/>
                  </a:cubicBezTo>
                  <a:cubicBezTo>
                    <a:pt x="4518988" y="837329"/>
                    <a:pt x="4387656" y="779248"/>
                    <a:pt x="4288540" y="828000"/>
                  </a:cubicBezTo>
                  <a:cubicBezTo>
                    <a:pt x="4140695" y="860090"/>
                    <a:pt x="3986820" y="819282"/>
                    <a:pt x="3786082" y="828000"/>
                  </a:cubicBezTo>
                  <a:cubicBezTo>
                    <a:pt x="3570890" y="844637"/>
                    <a:pt x="3398931" y="781422"/>
                    <a:pt x="3283624" y="828000"/>
                  </a:cubicBezTo>
                  <a:cubicBezTo>
                    <a:pt x="3072223" y="827830"/>
                    <a:pt x="2897784" y="796905"/>
                    <a:pt x="2731472" y="828000"/>
                  </a:cubicBezTo>
                  <a:cubicBezTo>
                    <a:pt x="2556475" y="814864"/>
                    <a:pt x="2318920" y="721112"/>
                    <a:pt x="2079934" y="828000"/>
                  </a:cubicBezTo>
                  <a:cubicBezTo>
                    <a:pt x="1880853" y="887342"/>
                    <a:pt x="1892407" y="825556"/>
                    <a:pt x="1676863" y="828000"/>
                  </a:cubicBezTo>
                  <a:cubicBezTo>
                    <a:pt x="1471081" y="873513"/>
                    <a:pt x="1335910" y="762612"/>
                    <a:pt x="1124711" y="828000"/>
                  </a:cubicBezTo>
                  <a:cubicBezTo>
                    <a:pt x="934349" y="892318"/>
                    <a:pt x="871409" y="832483"/>
                    <a:pt x="671947" y="828000"/>
                  </a:cubicBezTo>
                  <a:cubicBezTo>
                    <a:pt x="526706" y="869807"/>
                    <a:pt x="248153" y="831488"/>
                    <a:pt x="125317" y="828000"/>
                  </a:cubicBezTo>
                  <a:cubicBezTo>
                    <a:pt x="78056" y="829188"/>
                    <a:pt x="2796" y="744437"/>
                    <a:pt x="0" y="702682"/>
                  </a:cubicBezTo>
                  <a:cubicBezTo>
                    <a:pt x="-68527" y="482033"/>
                    <a:pt x="91601" y="381912"/>
                    <a:pt x="0" y="125318"/>
                  </a:cubicBezTo>
                  <a:close/>
                </a:path>
              </a:pathLst>
            </a:custGeom>
            <a:ln w="25400" cmpd="thinThick">
              <a:solidFill>
                <a:srgbClr val="FFCE00"/>
              </a:solidFill>
              <a:extLst>
                <a:ext uri="{C807C97D-BFC1-408E-A445-0C87EB9F89A2}">
                  <ask:lineSketchStyleProps xmlns:ask="http://schemas.microsoft.com/office/drawing/2018/sketchyshapes" xmlns="" sd="376331080">
                    <a:custGeom>
                      <a:avLst/>
                      <a:gdLst>
                        <a:gd name="connsiteX0" fmla="*/ 0 w 5267325"/>
                        <a:gd name="connsiteY0" fmla="*/ 125318 h 828000"/>
                        <a:gd name="connsiteX1" fmla="*/ 126454 w 5267325"/>
                        <a:gd name="connsiteY1" fmla="*/ 0 h 828000"/>
                        <a:gd name="connsiteX2" fmla="*/ 783900 w 5267325"/>
                        <a:gd name="connsiteY2" fmla="*/ 0 h 828000"/>
                        <a:gd name="connsiteX3" fmla="*/ 1190624 w 5267325"/>
                        <a:gd name="connsiteY3" fmla="*/ 0 h 828000"/>
                        <a:gd name="connsiteX4" fmla="*/ 1747782 w 5267325"/>
                        <a:gd name="connsiteY4" fmla="*/ 0 h 828000"/>
                        <a:gd name="connsiteX5" fmla="*/ 2405228 w 5267325"/>
                        <a:gd name="connsiteY5" fmla="*/ 0 h 828000"/>
                        <a:gd name="connsiteX6" fmla="*/ 2912241 w 5267325"/>
                        <a:gd name="connsiteY6" fmla="*/ 0 h 828000"/>
                        <a:gd name="connsiteX7" fmla="*/ 3569687 w 5267325"/>
                        <a:gd name="connsiteY7" fmla="*/ 0 h 828000"/>
                        <a:gd name="connsiteX8" fmla="*/ 4076700 w 5267325"/>
                        <a:gd name="connsiteY8" fmla="*/ 0 h 828000"/>
                        <a:gd name="connsiteX9" fmla="*/ 4583712 w 5267325"/>
                        <a:gd name="connsiteY9" fmla="*/ 0 h 828000"/>
                        <a:gd name="connsiteX10" fmla="*/ 5140870 w 5267325"/>
                        <a:gd name="connsiteY10" fmla="*/ 0 h 828000"/>
                        <a:gd name="connsiteX11" fmla="*/ 5267325 w 5267325"/>
                        <a:gd name="connsiteY11" fmla="*/ 125318 h 828000"/>
                        <a:gd name="connsiteX12" fmla="*/ 5267325 w 5267325"/>
                        <a:gd name="connsiteY12" fmla="*/ 702682 h 828000"/>
                        <a:gd name="connsiteX13" fmla="*/ 5140870 w 5267325"/>
                        <a:gd name="connsiteY13" fmla="*/ 828000 h 828000"/>
                        <a:gd name="connsiteX14" fmla="*/ 4734145 w 5267325"/>
                        <a:gd name="connsiteY14" fmla="*/ 828000 h 828000"/>
                        <a:gd name="connsiteX15" fmla="*/ 4327421 w 5267325"/>
                        <a:gd name="connsiteY15" fmla="*/ 828000 h 828000"/>
                        <a:gd name="connsiteX16" fmla="*/ 3820407 w 5267325"/>
                        <a:gd name="connsiteY16" fmla="*/ 828000 h 828000"/>
                        <a:gd name="connsiteX17" fmla="*/ 3313394 w 5267325"/>
                        <a:gd name="connsiteY17" fmla="*/ 828000 h 828000"/>
                        <a:gd name="connsiteX18" fmla="*/ 2756236 w 5267325"/>
                        <a:gd name="connsiteY18" fmla="*/ 828000 h 828000"/>
                        <a:gd name="connsiteX19" fmla="*/ 2098791 w 5267325"/>
                        <a:gd name="connsiteY19" fmla="*/ 828000 h 828000"/>
                        <a:gd name="connsiteX20" fmla="*/ 1692066 w 5267325"/>
                        <a:gd name="connsiteY20" fmla="*/ 828000 h 828000"/>
                        <a:gd name="connsiteX21" fmla="*/ 1134908 w 5267325"/>
                        <a:gd name="connsiteY21" fmla="*/ 828000 h 828000"/>
                        <a:gd name="connsiteX22" fmla="*/ 678039 w 5267325"/>
                        <a:gd name="connsiteY22" fmla="*/ 828000 h 828000"/>
                        <a:gd name="connsiteX23" fmla="*/ 126454 w 5267325"/>
                        <a:gd name="connsiteY23" fmla="*/ 828000 h 828000"/>
                        <a:gd name="connsiteX24" fmla="*/ 0 w 5267325"/>
                        <a:gd name="connsiteY24" fmla="*/ 702682 h 828000"/>
                        <a:gd name="connsiteX25" fmla="*/ 0 w 5267325"/>
                        <a:gd name="connsiteY25" fmla="*/ 125318 h 828000"/>
                        <a:gd name="connsiteX0" fmla="*/ 0 w 5267325"/>
                        <a:gd name="connsiteY0" fmla="*/ 125318 h 828000"/>
                        <a:gd name="connsiteX1" fmla="*/ 126454 w 5267325"/>
                        <a:gd name="connsiteY1" fmla="*/ 0 h 828000"/>
                        <a:gd name="connsiteX2" fmla="*/ 683612 w 5267325"/>
                        <a:gd name="connsiteY2" fmla="*/ 0 h 828000"/>
                        <a:gd name="connsiteX3" fmla="*/ 1240768 w 5267325"/>
                        <a:gd name="connsiteY3" fmla="*/ 0 h 828000"/>
                        <a:gd name="connsiteX4" fmla="*/ 1697637 w 5267325"/>
                        <a:gd name="connsiteY4" fmla="*/ 0 h 828000"/>
                        <a:gd name="connsiteX5" fmla="*/ 2204650 w 5267325"/>
                        <a:gd name="connsiteY5" fmla="*/ 0 h 828000"/>
                        <a:gd name="connsiteX6" fmla="*/ 2811952 w 5267325"/>
                        <a:gd name="connsiteY6" fmla="*/ 0 h 828000"/>
                        <a:gd name="connsiteX7" fmla="*/ 3369110 w 5267325"/>
                        <a:gd name="connsiteY7" fmla="*/ 0 h 828000"/>
                        <a:gd name="connsiteX8" fmla="*/ 4026556 w 5267325"/>
                        <a:gd name="connsiteY8" fmla="*/ 0 h 828000"/>
                        <a:gd name="connsiteX9" fmla="*/ 4533569 w 5267325"/>
                        <a:gd name="connsiteY9" fmla="*/ 0 h 828000"/>
                        <a:gd name="connsiteX10" fmla="*/ 5140870 w 5267325"/>
                        <a:gd name="connsiteY10" fmla="*/ 0 h 828000"/>
                        <a:gd name="connsiteX11" fmla="*/ 5267325 w 5267325"/>
                        <a:gd name="connsiteY11" fmla="*/ 125318 h 828000"/>
                        <a:gd name="connsiteX12" fmla="*/ 5267325 w 5267325"/>
                        <a:gd name="connsiteY12" fmla="*/ 702682 h 828000"/>
                        <a:gd name="connsiteX13" fmla="*/ 5140870 w 5267325"/>
                        <a:gd name="connsiteY13" fmla="*/ 828000 h 828000"/>
                        <a:gd name="connsiteX14" fmla="*/ 4483424 w 5267325"/>
                        <a:gd name="connsiteY14" fmla="*/ 828000 h 828000"/>
                        <a:gd name="connsiteX15" fmla="*/ 3825979 w 5267325"/>
                        <a:gd name="connsiteY15" fmla="*/ 828000 h 828000"/>
                        <a:gd name="connsiteX16" fmla="*/ 3268822 w 5267325"/>
                        <a:gd name="connsiteY16" fmla="*/ 828000 h 828000"/>
                        <a:gd name="connsiteX17" fmla="*/ 2761808 w 5267325"/>
                        <a:gd name="connsiteY17" fmla="*/ 828000 h 828000"/>
                        <a:gd name="connsiteX18" fmla="*/ 2204650 w 5267325"/>
                        <a:gd name="connsiteY18" fmla="*/ 828000 h 828000"/>
                        <a:gd name="connsiteX19" fmla="*/ 1647494 w 5267325"/>
                        <a:gd name="connsiteY19" fmla="*/ 828000 h 828000"/>
                        <a:gd name="connsiteX20" fmla="*/ 990048 w 5267325"/>
                        <a:gd name="connsiteY20" fmla="*/ 828000 h 828000"/>
                        <a:gd name="connsiteX21" fmla="*/ 126454 w 5267325"/>
                        <a:gd name="connsiteY21" fmla="*/ 828000 h 828000"/>
                        <a:gd name="connsiteX22" fmla="*/ 0 w 5267325"/>
                        <a:gd name="connsiteY22" fmla="*/ 702682 h 828000"/>
                        <a:gd name="connsiteX23" fmla="*/ 0 w 5267325"/>
                        <a:gd name="connsiteY23" fmla="*/ 125318 h 82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67325" h="828000" fill="none" extrusionOk="0">
                          <a:moveTo>
                            <a:pt x="0" y="125318"/>
                          </a:moveTo>
                          <a:cubicBezTo>
                            <a:pt x="21115" y="74428"/>
                            <a:pt x="73340" y="-577"/>
                            <a:pt x="126454" y="0"/>
                          </a:cubicBezTo>
                          <a:cubicBezTo>
                            <a:pt x="306762" y="16115"/>
                            <a:pt x="638826" y="10025"/>
                            <a:pt x="783900" y="0"/>
                          </a:cubicBezTo>
                          <a:cubicBezTo>
                            <a:pt x="914358" y="-44760"/>
                            <a:pt x="1076940" y="-5345"/>
                            <a:pt x="1190624" y="0"/>
                          </a:cubicBezTo>
                          <a:cubicBezTo>
                            <a:pt x="1277969" y="4878"/>
                            <a:pt x="1596580" y="36778"/>
                            <a:pt x="1747782" y="0"/>
                          </a:cubicBezTo>
                          <a:cubicBezTo>
                            <a:pt x="1902051" y="-37010"/>
                            <a:pt x="2060963" y="-8227"/>
                            <a:pt x="2405228" y="0"/>
                          </a:cubicBezTo>
                          <a:cubicBezTo>
                            <a:pt x="2712201" y="-50855"/>
                            <a:pt x="2679362" y="825"/>
                            <a:pt x="2912241" y="0"/>
                          </a:cubicBezTo>
                          <a:cubicBezTo>
                            <a:pt x="3142350" y="12035"/>
                            <a:pt x="3402478" y="47639"/>
                            <a:pt x="3569687" y="0"/>
                          </a:cubicBezTo>
                          <a:cubicBezTo>
                            <a:pt x="3710533" y="-38167"/>
                            <a:pt x="3972295" y="15473"/>
                            <a:pt x="4076700" y="0"/>
                          </a:cubicBezTo>
                          <a:cubicBezTo>
                            <a:pt x="4202940" y="-9294"/>
                            <a:pt x="4422476" y="-18834"/>
                            <a:pt x="4583712" y="0"/>
                          </a:cubicBezTo>
                          <a:cubicBezTo>
                            <a:pt x="4760351" y="13806"/>
                            <a:pt x="4990148" y="54103"/>
                            <a:pt x="5140870" y="0"/>
                          </a:cubicBezTo>
                          <a:cubicBezTo>
                            <a:pt x="5211398" y="32012"/>
                            <a:pt x="5277828" y="45287"/>
                            <a:pt x="5267325" y="125318"/>
                          </a:cubicBezTo>
                          <a:cubicBezTo>
                            <a:pt x="5310764" y="355144"/>
                            <a:pt x="5188299" y="472132"/>
                            <a:pt x="5267325" y="702682"/>
                          </a:cubicBezTo>
                          <a:cubicBezTo>
                            <a:pt x="5279554" y="775051"/>
                            <a:pt x="5198959" y="807145"/>
                            <a:pt x="5140870" y="828000"/>
                          </a:cubicBezTo>
                          <a:cubicBezTo>
                            <a:pt x="5020305" y="831086"/>
                            <a:pt x="4899317" y="789879"/>
                            <a:pt x="4734145" y="828000"/>
                          </a:cubicBezTo>
                          <a:cubicBezTo>
                            <a:pt x="4567619" y="863745"/>
                            <a:pt x="4449571" y="802282"/>
                            <a:pt x="4327421" y="828000"/>
                          </a:cubicBezTo>
                          <a:cubicBezTo>
                            <a:pt x="4190718" y="858970"/>
                            <a:pt x="4060415" y="805197"/>
                            <a:pt x="3820407" y="828000"/>
                          </a:cubicBezTo>
                          <a:cubicBezTo>
                            <a:pt x="3605985" y="854009"/>
                            <a:pt x="3460864" y="799737"/>
                            <a:pt x="3313394" y="828000"/>
                          </a:cubicBezTo>
                          <a:cubicBezTo>
                            <a:pt x="3108039" y="831408"/>
                            <a:pt x="2897276" y="794480"/>
                            <a:pt x="2756236" y="828000"/>
                          </a:cubicBezTo>
                          <a:cubicBezTo>
                            <a:pt x="2582400" y="821651"/>
                            <a:pt x="2315647" y="719395"/>
                            <a:pt x="2098791" y="828000"/>
                          </a:cubicBezTo>
                          <a:cubicBezTo>
                            <a:pt x="1901759" y="886020"/>
                            <a:pt x="1897833" y="808597"/>
                            <a:pt x="1692066" y="828000"/>
                          </a:cubicBezTo>
                          <a:cubicBezTo>
                            <a:pt x="1487763" y="875415"/>
                            <a:pt x="1350280" y="793291"/>
                            <a:pt x="1134908" y="828000"/>
                          </a:cubicBezTo>
                          <a:cubicBezTo>
                            <a:pt x="950156" y="886217"/>
                            <a:pt x="879288" y="835106"/>
                            <a:pt x="678039" y="828000"/>
                          </a:cubicBezTo>
                          <a:cubicBezTo>
                            <a:pt x="509962" y="871874"/>
                            <a:pt x="234758" y="817960"/>
                            <a:pt x="126454" y="828000"/>
                          </a:cubicBezTo>
                          <a:cubicBezTo>
                            <a:pt x="77040" y="826349"/>
                            <a:pt x="1724" y="743751"/>
                            <a:pt x="0" y="702682"/>
                          </a:cubicBezTo>
                          <a:cubicBezTo>
                            <a:pt x="-53269" y="497556"/>
                            <a:pt x="72477" y="417232"/>
                            <a:pt x="0" y="125318"/>
                          </a:cubicBezTo>
                          <a:close/>
                        </a:path>
                        <a:path w="5267325" h="828000" stroke="0" extrusionOk="0">
                          <a:moveTo>
                            <a:pt x="0" y="125318"/>
                          </a:moveTo>
                          <a:cubicBezTo>
                            <a:pt x="-1508" y="60925"/>
                            <a:pt x="65808" y="-1370"/>
                            <a:pt x="126454" y="0"/>
                          </a:cubicBezTo>
                          <a:cubicBezTo>
                            <a:pt x="341512" y="-32740"/>
                            <a:pt x="424964" y="45452"/>
                            <a:pt x="683612" y="0"/>
                          </a:cubicBezTo>
                          <a:cubicBezTo>
                            <a:pt x="940818" y="-70662"/>
                            <a:pt x="1007087" y="-6637"/>
                            <a:pt x="1240768" y="0"/>
                          </a:cubicBezTo>
                          <a:cubicBezTo>
                            <a:pt x="1465668" y="-2701"/>
                            <a:pt x="1490915" y="5466"/>
                            <a:pt x="1697637" y="0"/>
                          </a:cubicBezTo>
                          <a:cubicBezTo>
                            <a:pt x="1919174" y="-6171"/>
                            <a:pt x="2053516" y="2533"/>
                            <a:pt x="2204650" y="0"/>
                          </a:cubicBezTo>
                          <a:cubicBezTo>
                            <a:pt x="2332712" y="-41457"/>
                            <a:pt x="2635824" y="22183"/>
                            <a:pt x="2811952" y="0"/>
                          </a:cubicBezTo>
                          <a:cubicBezTo>
                            <a:pt x="3009626" y="-41534"/>
                            <a:pt x="3100910" y="62356"/>
                            <a:pt x="3369110" y="0"/>
                          </a:cubicBezTo>
                          <a:cubicBezTo>
                            <a:pt x="3623371" y="-68881"/>
                            <a:pt x="3817576" y="42294"/>
                            <a:pt x="4026556" y="0"/>
                          </a:cubicBezTo>
                          <a:cubicBezTo>
                            <a:pt x="4220099" y="-24368"/>
                            <a:pt x="4380060" y="30492"/>
                            <a:pt x="4533569" y="0"/>
                          </a:cubicBezTo>
                          <a:cubicBezTo>
                            <a:pt x="4681258" y="-34280"/>
                            <a:pt x="4838869" y="16709"/>
                            <a:pt x="5140870" y="0"/>
                          </a:cubicBezTo>
                          <a:cubicBezTo>
                            <a:pt x="5192734" y="-22233"/>
                            <a:pt x="5279837" y="42862"/>
                            <a:pt x="5267325" y="125318"/>
                          </a:cubicBezTo>
                          <a:cubicBezTo>
                            <a:pt x="5260717" y="309727"/>
                            <a:pt x="5274854" y="394143"/>
                            <a:pt x="5267325" y="702682"/>
                          </a:cubicBezTo>
                          <a:cubicBezTo>
                            <a:pt x="5262863" y="782181"/>
                            <a:pt x="5198185" y="838143"/>
                            <a:pt x="5140870" y="828000"/>
                          </a:cubicBezTo>
                          <a:cubicBezTo>
                            <a:pt x="4884762" y="862882"/>
                            <a:pt x="4742304" y="807111"/>
                            <a:pt x="4483424" y="828000"/>
                          </a:cubicBezTo>
                          <a:cubicBezTo>
                            <a:pt x="4194842" y="850425"/>
                            <a:pt x="4005509" y="823174"/>
                            <a:pt x="3825979" y="828000"/>
                          </a:cubicBezTo>
                          <a:cubicBezTo>
                            <a:pt x="3697012" y="826198"/>
                            <a:pt x="3471059" y="827101"/>
                            <a:pt x="3268822" y="828000"/>
                          </a:cubicBezTo>
                          <a:cubicBezTo>
                            <a:pt x="3072463" y="839057"/>
                            <a:pt x="2867012" y="805770"/>
                            <a:pt x="2761808" y="828000"/>
                          </a:cubicBezTo>
                          <a:cubicBezTo>
                            <a:pt x="2636303" y="896060"/>
                            <a:pt x="2468235" y="725085"/>
                            <a:pt x="2204650" y="828000"/>
                          </a:cubicBezTo>
                          <a:cubicBezTo>
                            <a:pt x="1939974" y="886815"/>
                            <a:pt x="1791752" y="800899"/>
                            <a:pt x="1647494" y="828000"/>
                          </a:cubicBezTo>
                          <a:cubicBezTo>
                            <a:pt x="1538081" y="855825"/>
                            <a:pt x="1247697" y="757318"/>
                            <a:pt x="990048" y="828000"/>
                          </a:cubicBezTo>
                          <a:cubicBezTo>
                            <a:pt x="703092" y="928591"/>
                            <a:pt x="578393" y="692720"/>
                            <a:pt x="126454" y="828000"/>
                          </a:cubicBezTo>
                          <a:cubicBezTo>
                            <a:pt x="49784" y="839057"/>
                            <a:pt x="2645" y="762646"/>
                            <a:pt x="0" y="702682"/>
                          </a:cubicBezTo>
                          <a:cubicBezTo>
                            <a:pt x="-22454" y="424880"/>
                            <a:pt x="7782" y="338955"/>
                            <a:pt x="0" y="125318"/>
                          </a:cubicBezTo>
                          <a:close/>
                        </a:path>
                        <a:path w="5267325" h="828000" fill="none" stroke="0" extrusionOk="0">
                          <a:moveTo>
                            <a:pt x="0" y="125318"/>
                          </a:moveTo>
                          <a:cubicBezTo>
                            <a:pt x="15763" y="76238"/>
                            <a:pt x="66618" y="-10754"/>
                            <a:pt x="126454" y="0"/>
                          </a:cubicBezTo>
                          <a:cubicBezTo>
                            <a:pt x="302046" y="-8285"/>
                            <a:pt x="634859" y="1103"/>
                            <a:pt x="783900" y="0"/>
                          </a:cubicBezTo>
                          <a:cubicBezTo>
                            <a:pt x="945558" y="-20010"/>
                            <a:pt x="1088987" y="23787"/>
                            <a:pt x="1190624" y="0"/>
                          </a:cubicBezTo>
                          <a:cubicBezTo>
                            <a:pt x="1274712" y="-57091"/>
                            <a:pt x="1607731" y="8634"/>
                            <a:pt x="1747782" y="0"/>
                          </a:cubicBezTo>
                          <a:cubicBezTo>
                            <a:pt x="1902790" y="-38687"/>
                            <a:pt x="2109752" y="26926"/>
                            <a:pt x="2405228" y="0"/>
                          </a:cubicBezTo>
                          <a:cubicBezTo>
                            <a:pt x="2719108" y="-66457"/>
                            <a:pt x="2658108" y="-1607"/>
                            <a:pt x="2912241" y="0"/>
                          </a:cubicBezTo>
                          <a:cubicBezTo>
                            <a:pt x="3172185" y="-36430"/>
                            <a:pt x="3431793" y="45432"/>
                            <a:pt x="3569687" y="0"/>
                          </a:cubicBezTo>
                          <a:cubicBezTo>
                            <a:pt x="3711017" y="-27267"/>
                            <a:pt x="3968819" y="5238"/>
                            <a:pt x="4076700" y="0"/>
                          </a:cubicBezTo>
                          <a:cubicBezTo>
                            <a:pt x="4187280" y="3361"/>
                            <a:pt x="4444742" y="-22807"/>
                            <a:pt x="4583712" y="0"/>
                          </a:cubicBezTo>
                          <a:cubicBezTo>
                            <a:pt x="4741345" y="-39697"/>
                            <a:pt x="5015831" y="58447"/>
                            <a:pt x="5140870" y="0"/>
                          </a:cubicBezTo>
                          <a:cubicBezTo>
                            <a:pt x="5195518" y="33987"/>
                            <a:pt x="5277965" y="49986"/>
                            <a:pt x="5267325" y="125318"/>
                          </a:cubicBezTo>
                          <a:cubicBezTo>
                            <a:pt x="5301933" y="362571"/>
                            <a:pt x="5189016" y="470044"/>
                            <a:pt x="5267325" y="702682"/>
                          </a:cubicBezTo>
                          <a:cubicBezTo>
                            <a:pt x="5271651" y="775927"/>
                            <a:pt x="5200874" y="829045"/>
                            <a:pt x="5140870" y="828000"/>
                          </a:cubicBezTo>
                          <a:cubicBezTo>
                            <a:pt x="5040265" y="859919"/>
                            <a:pt x="4878642" y="783723"/>
                            <a:pt x="4734145" y="828000"/>
                          </a:cubicBezTo>
                          <a:cubicBezTo>
                            <a:pt x="4562302" y="859436"/>
                            <a:pt x="4449738" y="811249"/>
                            <a:pt x="4327421" y="828000"/>
                          </a:cubicBezTo>
                          <a:cubicBezTo>
                            <a:pt x="4176170" y="836279"/>
                            <a:pt x="4017106" y="804148"/>
                            <a:pt x="3820407" y="828000"/>
                          </a:cubicBezTo>
                          <a:cubicBezTo>
                            <a:pt x="3577751" y="845024"/>
                            <a:pt x="3464709" y="794646"/>
                            <a:pt x="3313394" y="828000"/>
                          </a:cubicBezTo>
                          <a:cubicBezTo>
                            <a:pt x="3121111" y="840000"/>
                            <a:pt x="2910380" y="791713"/>
                            <a:pt x="2756236" y="828000"/>
                          </a:cubicBezTo>
                          <a:cubicBezTo>
                            <a:pt x="2610301" y="850964"/>
                            <a:pt x="2345241" y="756820"/>
                            <a:pt x="2098791" y="828000"/>
                          </a:cubicBezTo>
                          <a:cubicBezTo>
                            <a:pt x="1880312" y="911885"/>
                            <a:pt x="1913244" y="816598"/>
                            <a:pt x="1692066" y="828000"/>
                          </a:cubicBezTo>
                          <a:cubicBezTo>
                            <a:pt x="1467713" y="854553"/>
                            <a:pt x="1306509" y="744006"/>
                            <a:pt x="1134908" y="828000"/>
                          </a:cubicBezTo>
                          <a:cubicBezTo>
                            <a:pt x="954025" y="879744"/>
                            <a:pt x="859502" y="794479"/>
                            <a:pt x="678039" y="828000"/>
                          </a:cubicBezTo>
                          <a:cubicBezTo>
                            <a:pt x="505538" y="828580"/>
                            <a:pt x="304919" y="826323"/>
                            <a:pt x="126454" y="828000"/>
                          </a:cubicBezTo>
                          <a:cubicBezTo>
                            <a:pt x="69984" y="833600"/>
                            <a:pt x="12032" y="758439"/>
                            <a:pt x="0" y="702682"/>
                          </a:cubicBezTo>
                          <a:cubicBezTo>
                            <a:pt x="-46400" y="493934"/>
                            <a:pt x="54812" y="370910"/>
                            <a:pt x="0" y="125318"/>
                          </a:cubicBezTo>
                          <a:close/>
                        </a:path>
                      </a:pathLst>
                    </a:cu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a:ea typeface="+mn-ea"/>
                <a:cs typeface="+mn-cs"/>
              </a:endParaRPr>
            </a:p>
          </p:txBody>
        </p:sp>
        <p:pic>
          <p:nvPicPr>
            <p:cNvPr id="14" name="Picture 13">
              <a:extLst>
                <a:ext uri="{FF2B5EF4-FFF2-40B4-BE49-F238E27FC236}">
                  <a16:creationId xmlns:a16="http://schemas.microsoft.com/office/drawing/2014/main" id="{11166BAC-8B14-E155-CCAD-77DA130C5F5C}"/>
                </a:ext>
              </a:extLst>
            </p:cNvPr>
            <p:cNvPicPr>
              <a:picLocks noChangeAspect="1"/>
            </p:cNvPicPr>
            <p:nvPr/>
          </p:nvPicPr>
          <p:blipFill>
            <a:blip r:embed="rId9"/>
            <a:stretch>
              <a:fillRect/>
            </a:stretch>
          </p:blipFill>
          <p:spPr>
            <a:xfrm>
              <a:off x="6610014" y="2049799"/>
              <a:ext cx="593217" cy="828000"/>
            </a:xfrm>
            <a:prstGeom prst="rect">
              <a:avLst/>
            </a:prstGeom>
          </p:spPr>
        </p:pic>
        <p:sp>
          <p:nvSpPr>
            <p:cNvPr id="15" name="TextBox 14">
              <a:extLst>
                <a:ext uri="{FF2B5EF4-FFF2-40B4-BE49-F238E27FC236}">
                  <a16:creationId xmlns:a16="http://schemas.microsoft.com/office/drawing/2014/main" id="{5D21926B-AE2B-D0A3-6066-E7345F15265D}"/>
                </a:ext>
              </a:extLst>
            </p:cNvPr>
            <p:cNvSpPr txBox="1"/>
            <p:nvPr/>
          </p:nvSpPr>
          <p:spPr>
            <a:xfrm>
              <a:off x="6898655" y="2226381"/>
              <a:ext cx="5221693" cy="52322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000000"/>
                  </a:solidFill>
                  <a:effectLst/>
                  <a:uLnTx/>
                  <a:uFillTx/>
                  <a:latin typeface="Arial"/>
                  <a:ea typeface="+mn-ea"/>
                  <a:cs typeface="+mn-cs"/>
                </a:rPr>
                <a:t>Chữ hoa </a:t>
              </a:r>
              <a:r>
                <a:rPr kumimoji="0" lang="en-US" sz="2800" b="1" i="0" u="none" strike="noStrike" kern="1200" cap="none" spc="0" normalizeH="0" baseline="0" noProof="0">
                  <a:ln>
                    <a:noFill/>
                  </a:ln>
                  <a:solidFill>
                    <a:srgbClr val="000000"/>
                  </a:solidFill>
                  <a:effectLst/>
                  <a:uLnTx/>
                  <a:uFillTx/>
                  <a:latin typeface="Arial"/>
                  <a:ea typeface="+mn-ea"/>
                  <a:cs typeface="+mn-cs"/>
                </a:rPr>
                <a:t>T</a:t>
              </a:r>
              <a:r>
                <a:rPr kumimoji="0" lang="en-US" sz="2800" b="0" i="0" u="none" strike="noStrike" kern="1200" cap="none" spc="0" normalizeH="0" baseline="0" noProof="0">
                  <a:ln>
                    <a:noFill/>
                  </a:ln>
                  <a:solidFill>
                    <a:srgbClr val="000000"/>
                  </a:solidFill>
                  <a:effectLst/>
                  <a:uLnTx/>
                  <a:uFillTx/>
                  <a:latin typeface="Arial"/>
                  <a:ea typeface="+mn-ea"/>
                  <a:cs typeface="+mn-cs"/>
                </a:rPr>
                <a:t> rộng mấy ô li?</a:t>
              </a:r>
            </a:p>
          </p:txBody>
        </p:sp>
      </p:grpSp>
      <p:grpSp>
        <p:nvGrpSpPr>
          <p:cNvPr id="16" name="Group 15">
            <a:extLst>
              <a:ext uri="{FF2B5EF4-FFF2-40B4-BE49-F238E27FC236}">
                <a16:creationId xmlns:a16="http://schemas.microsoft.com/office/drawing/2014/main" id="{4D816780-9CDB-BE52-5026-09BF6201C31E}"/>
              </a:ext>
            </a:extLst>
          </p:cNvPr>
          <p:cNvGrpSpPr/>
          <p:nvPr/>
        </p:nvGrpSpPr>
        <p:grpSpPr>
          <a:xfrm>
            <a:off x="2395052" y="3203348"/>
            <a:ext cx="8944722" cy="989259"/>
            <a:chOff x="6323145" y="3373361"/>
            <a:chExt cx="5673108" cy="1424528"/>
          </a:xfrm>
        </p:grpSpPr>
        <p:grpSp>
          <p:nvGrpSpPr>
            <p:cNvPr id="17" name="Group 16">
              <a:extLst>
                <a:ext uri="{FF2B5EF4-FFF2-40B4-BE49-F238E27FC236}">
                  <a16:creationId xmlns:a16="http://schemas.microsoft.com/office/drawing/2014/main" id="{131EDB81-CEDE-D859-1464-888293ADF24A}"/>
                </a:ext>
              </a:extLst>
            </p:cNvPr>
            <p:cNvGrpSpPr/>
            <p:nvPr/>
          </p:nvGrpSpPr>
          <p:grpSpPr>
            <a:xfrm>
              <a:off x="6323145" y="3373361"/>
              <a:ext cx="5673108" cy="1424528"/>
              <a:chOff x="6456495" y="3429000"/>
              <a:chExt cx="5673108" cy="1424528"/>
            </a:xfrm>
          </p:grpSpPr>
          <p:sp>
            <p:nvSpPr>
              <p:cNvPr id="19" name="Rectangle: Rounded Corners 53">
                <a:extLst>
                  <a:ext uri="{FF2B5EF4-FFF2-40B4-BE49-F238E27FC236}">
                    <a16:creationId xmlns:a16="http://schemas.microsoft.com/office/drawing/2014/main" id="{AA0EBA02-4995-276E-407E-F474D2828162}"/>
                  </a:ext>
                </a:extLst>
              </p:cNvPr>
              <p:cNvSpPr/>
              <p:nvPr/>
            </p:nvSpPr>
            <p:spPr>
              <a:xfrm>
                <a:off x="6909603" y="3429000"/>
                <a:ext cx="5220000" cy="1368000"/>
              </a:xfrm>
              <a:custGeom>
                <a:avLst/>
                <a:gdLst>
                  <a:gd name="connsiteX0" fmla="*/ 0 w 5220000"/>
                  <a:gd name="connsiteY0" fmla="*/ 207046 h 1368000"/>
                  <a:gd name="connsiteX1" fmla="*/ 207046 w 5220000"/>
                  <a:gd name="connsiteY1" fmla="*/ 0 h 1368000"/>
                  <a:gd name="connsiteX2" fmla="*/ 692976 w 5220000"/>
                  <a:gd name="connsiteY2" fmla="*/ 0 h 1368000"/>
                  <a:gd name="connsiteX3" fmla="*/ 1178907 w 5220000"/>
                  <a:gd name="connsiteY3" fmla="*/ 0 h 1368000"/>
                  <a:gd name="connsiteX4" fmla="*/ 1809015 w 5220000"/>
                  <a:gd name="connsiteY4" fmla="*/ 0 h 1368000"/>
                  <a:gd name="connsiteX5" fmla="*/ 2294945 w 5220000"/>
                  <a:gd name="connsiteY5" fmla="*/ 0 h 1368000"/>
                  <a:gd name="connsiteX6" fmla="*/ 2780876 w 5220000"/>
                  <a:gd name="connsiteY6" fmla="*/ 0 h 1368000"/>
                  <a:gd name="connsiteX7" fmla="*/ 3314865 w 5220000"/>
                  <a:gd name="connsiteY7" fmla="*/ 0 h 1368000"/>
                  <a:gd name="connsiteX8" fmla="*/ 3704678 w 5220000"/>
                  <a:gd name="connsiteY8" fmla="*/ 0 h 1368000"/>
                  <a:gd name="connsiteX9" fmla="*/ 4094490 w 5220000"/>
                  <a:gd name="connsiteY9" fmla="*/ 0 h 1368000"/>
                  <a:gd name="connsiteX10" fmla="*/ 5012952 w 5220000"/>
                  <a:gd name="connsiteY10" fmla="*/ 0 h 1368000"/>
                  <a:gd name="connsiteX11" fmla="*/ 5220000 w 5220000"/>
                  <a:gd name="connsiteY11" fmla="*/ 207046 h 1368000"/>
                  <a:gd name="connsiteX12" fmla="*/ 5220000 w 5220000"/>
                  <a:gd name="connsiteY12" fmla="*/ 655381 h 1368000"/>
                  <a:gd name="connsiteX13" fmla="*/ 5220000 w 5220000"/>
                  <a:gd name="connsiteY13" fmla="*/ 1160951 h 1368000"/>
                  <a:gd name="connsiteX14" fmla="*/ 5012952 w 5220000"/>
                  <a:gd name="connsiteY14" fmla="*/ 1368000 h 1368000"/>
                  <a:gd name="connsiteX15" fmla="*/ 4575081 w 5220000"/>
                  <a:gd name="connsiteY15" fmla="*/ 1368000 h 1368000"/>
                  <a:gd name="connsiteX16" fmla="*/ 3944973 w 5220000"/>
                  <a:gd name="connsiteY16" fmla="*/ 1368000 h 1368000"/>
                  <a:gd name="connsiteX17" fmla="*/ 3555161 w 5220000"/>
                  <a:gd name="connsiteY17" fmla="*/ 1368000 h 1368000"/>
                  <a:gd name="connsiteX18" fmla="*/ 3021171 w 5220000"/>
                  <a:gd name="connsiteY18" fmla="*/ 1368000 h 1368000"/>
                  <a:gd name="connsiteX19" fmla="*/ 2583300 w 5220000"/>
                  <a:gd name="connsiteY19" fmla="*/ 1368000 h 1368000"/>
                  <a:gd name="connsiteX20" fmla="*/ 1953192 w 5220000"/>
                  <a:gd name="connsiteY20" fmla="*/ 1368000 h 1368000"/>
                  <a:gd name="connsiteX21" fmla="*/ 1419202 w 5220000"/>
                  <a:gd name="connsiteY21" fmla="*/ 1368000 h 1368000"/>
                  <a:gd name="connsiteX22" fmla="*/ 981331 w 5220000"/>
                  <a:gd name="connsiteY22" fmla="*/ 1368000 h 1368000"/>
                  <a:gd name="connsiteX23" fmla="*/ 207046 w 5220000"/>
                  <a:gd name="connsiteY23" fmla="*/ 1368000 h 1368000"/>
                  <a:gd name="connsiteX24" fmla="*/ 0 w 5220000"/>
                  <a:gd name="connsiteY24" fmla="*/ 1160951 h 1368000"/>
                  <a:gd name="connsiteX25" fmla="*/ 0 w 5220000"/>
                  <a:gd name="connsiteY25" fmla="*/ 693538 h 1368000"/>
                  <a:gd name="connsiteX26" fmla="*/ 0 w 5220000"/>
                  <a:gd name="connsiteY26" fmla="*/ 207046 h 1368000"/>
                  <a:gd name="connsiteX0" fmla="*/ 0 w 5220000"/>
                  <a:gd name="connsiteY0" fmla="*/ 207046 h 1368000"/>
                  <a:gd name="connsiteX1" fmla="*/ 207046 w 5220000"/>
                  <a:gd name="connsiteY1" fmla="*/ 0 h 1368000"/>
                  <a:gd name="connsiteX2" fmla="*/ 741036 w 5220000"/>
                  <a:gd name="connsiteY2" fmla="*/ 0 h 1368000"/>
                  <a:gd name="connsiteX3" fmla="*/ 1275025 w 5220000"/>
                  <a:gd name="connsiteY3" fmla="*/ 0 h 1368000"/>
                  <a:gd name="connsiteX4" fmla="*/ 1712897 w 5220000"/>
                  <a:gd name="connsiteY4" fmla="*/ 0 h 1368000"/>
                  <a:gd name="connsiteX5" fmla="*/ 2198827 w 5220000"/>
                  <a:gd name="connsiteY5" fmla="*/ 0 h 1368000"/>
                  <a:gd name="connsiteX6" fmla="*/ 2780876 w 5220000"/>
                  <a:gd name="connsiteY6" fmla="*/ 0 h 1368000"/>
                  <a:gd name="connsiteX7" fmla="*/ 3314865 w 5220000"/>
                  <a:gd name="connsiteY7" fmla="*/ 0 h 1368000"/>
                  <a:gd name="connsiteX8" fmla="*/ 3944973 w 5220000"/>
                  <a:gd name="connsiteY8" fmla="*/ 0 h 1368000"/>
                  <a:gd name="connsiteX9" fmla="*/ 4430903 w 5220000"/>
                  <a:gd name="connsiteY9" fmla="*/ 0 h 1368000"/>
                  <a:gd name="connsiteX10" fmla="*/ 5012952 w 5220000"/>
                  <a:gd name="connsiteY10" fmla="*/ 0 h 1368000"/>
                  <a:gd name="connsiteX11" fmla="*/ 5220000 w 5220000"/>
                  <a:gd name="connsiteY11" fmla="*/ 207046 h 1368000"/>
                  <a:gd name="connsiteX12" fmla="*/ 5220000 w 5220000"/>
                  <a:gd name="connsiteY12" fmla="*/ 655381 h 1368000"/>
                  <a:gd name="connsiteX13" fmla="*/ 5220000 w 5220000"/>
                  <a:gd name="connsiteY13" fmla="*/ 1160951 h 1368000"/>
                  <a:gd name="connsiteX14" fmla="*/ 5012952 w 5220000"/>
                  <a:gd name="connsiteY14" fmla="*/ 1368000 h 1368000"/>
                  <a:gd name="connsiteX15" fmla="*/ 4430903 w 5220000"/>
                  <a:gd name="connsiteY15" fmla="*/ 1368000 h 1368000"/>
                  <a:gd name="connsiteX16" fmla="*/ 3896914 w 5220000"/>
                  <a:gd name="connsiteY16" fmla="*/ 1368000 h 1368000"/>
                  <a:gd name="connsiteX17" fmla="*/ 3410983 w 5220000"/>
                  <a:gd name="connsiteY17" fmla="*/ 1368000 h 1368000"/>
                  <a:gd name="connsiteX18" fmla="*/ 2876994 w 5220000"/>
                  <a:gd name="connsiteY18" fmla="*/ 1368000 h 1368000"/>
                  <a:gd name="connsiteX19" fmla="*/ 2343004 w 5220000"/>
                  <a:gd name="connsiteY19" fmla="*/ 1368000 h 1368000"/>
                  <a:gd name="connsiteX20" fmla="*/ 1712897 w 5220000"/>
                  <a:gd name="connsiteY20" fmla="*/ 1368000 h 1368000"/>
                  <a:gd name="connsiteX21" fmla="*/ 1323084 w 5220000"/>
                  <a:gd name="connsiteY21" fmla="*/ 1368000 h 1368000"/>
                  <a:gd name="connsiteX22" fmla="*/ 837154 w 5220000"/>
                  <a:gd name="connsiteY22" fmla="*/ 1368000 h 1368000"/>
                  <a:gd name="connsiteX23" fmla="*/ 207046 w 5220000"/>
                  <a:gd name="connsiteY23" fmla="*/ 1368000 h 1368000"/>
                  <a:gd name="connsiteX24" fmla="*/ 0 w 5220000"/>
                  <a:gd name="connsiteY24" fmla="*/ 1160951 h 1368000"/>
                  <a:gd name="connsiteX25" fmla="*/ 0 w 5220000"/>
                  <a:gd name="connsiteY25" fmla="*/ 703077 h 1368000"/>
                  <a:gd name="connsiteX26" fmla="*/ 0 w 5220000"/>
                  <a:gd name="connsiteY26" fmla="*/ 207046 h 1368000"/>
                  <a:gd name="connsiteX0" fmla="*/ 0 w 5220000"/>
                  <a:gd name="connsiteY0" fmla="*/ 207046 h 1368000"/>
                  <a:gd name="connsiteX1" fmla="*/ 207046 w 5220000"/>
                  <a:gd name="connsiteY1" fmla="*/ 0 h 1368000"/>
                  <a:gd name="connsiteX2" fmla="*/ 692976 w 5220000"/>
                  <a:gd name="connsiteY2" fmla="*/ 0 h 1368000"/>
                  <a:gd name="connsiteX3" fmla="*/ 1178907 w 5220000"/>
                  <a:gd name="connsiteY3" fmla="*/ 0 h 1368000"/>
                  <a:gd name="connsiteX4" fmla="*/ 1809015 w 5220000"/>
                  <a:gd name="connsiteY4" fmla="*/ 0 h 1368000"/>
                  <a:gd name="connsiteX5" fmla="*/ 2294945 w 5220000"/>
                  <a:gd name="connsiteY5" fmla="*/ 0 h 1368000"/>
                  <a:gd name="connsiteX6" fmla="*/ 2780876 w 5220000"/>
                  <a:gd name="connsiteY6" fmla="*/ 0 h 1368000"/>
                  <a:gd name="connsiteX7" fmla="*/ 3314865 w 5220000"/>
                  <a:gd name="connsiteY7" fmla="*/ 0 h 1368000"/>
                  <a:gd name="connsiteX8" fmla="*/ 3704678 w 5220000"/>
                  <a:gd name="connsiteY8" fmla="*/ 0 h 1368000"/>
                  <a:gd name="connsiteX9" fmla="*/ 4094490 w 5220000"/>
                  <a:gd name="connsiteY9" fmla="*/ 0 h 1368000"/>
                  <a:gd name="connsiteX10" fmla="*/ 5012952 w 5220000"/>
                  <a:gd name="connsiteY10" fmla="*/ 0 h 1368000"/>
                  <a:gd name="connsiteX11" fmla="*/ 5220000 w 5220000"/>
                  <a:gd name="connsiteY11" fmla="*/ 207046 h 1368000"/>
                  <a:gd name="connsiteX12" fmla="*/ 5220000 w 5220000"/>
                  <a:gd name="connsiteY12" fmla="*/ 655381 h 1368000"/>
                  <a:gd name="connsiteX13" fmla="*/ 5220000 w 5220000"/>
                  <a:gd name="connsiteY13" fmla="*/ 1160951 h 1368000"/>
                  <a:gd name="connsiteX14" fmla="*/ 5012952 w 5220000"/>
                  <a:gd name="connsiteY14" fmla="*/ 1368000 h 1368000"/>
                  <a:gd name="connsiteX15" fmla="*/ 4575081 w 5220000"/>
                  <a:gd name="connsiteY15" fmla="*/ 1368000 h 1368000"/>
                  <a:gd name="connsiteX16" fmla="*/ 3944973 w 5220000"/>
                  <a:gd name="connsiteY16" fmla="*/ 1368000 h 1368000"/>
                  <a:gd name="connsiteX17" fmla="*/ 3555161 w 5220000"/>
                  <a:gd name="connsiteY17" fmla="*/ 1368000 h 1368000"/>
                  <a:gd name="connsiteX18" fmla="*/ 3021171 w 5220000"/>
                  <a:gd name="connsiteY18" fmla="*/ 1368000 h 1368000"/>
                  <a:gd name="connsiteX19" fmla="*/ 2583300 w 5220000"/>
                  <a:gd name="connsiteY19" fmla="*/ 1368000 h 1368000"/>
                  <a:gd name="connsiteX20" fmla="*/ 1953192 w 5220000"/>
                  <a:gd name="connsiteY20" fmla="*/ 1368000 h 1368000"/>
                  <a:gd name="connsiteX21" fmla="*/ 1419202 w 5220000"/>
                  <a:gd name="connsiteY21" fmla="*/ 1368000 h 1368000"/>
                  <a:gd name="connsiteX22" fmla="*/ 981331 w 5220000"/>
                  <a:gd name="connsiteY22" fmla="*/ 1368000 h 1368000"/>
                  <a:gd name="connsiteX23" fmla="*/ 207046 w 5220000"/>
                  <a:gd name="connsiteY23" fmla="*/ 1368000 h 1368000"/>
                  <a:gd name="connsiteX24" fmla="*/ 0 w 5220000"/>
                  <a:gd name="connsiteY24" fmla="*/ 1160951 h 1368000"/>
                  <a:gd name="connsiteX25" fmla="*/ 0 w 5220000"/>
                  <a:gd name="connsiteY25" fmla="*/ 693538 h 1368000"/>
                  <a:gd name="connsiteX26" fmla="*/ 0 w 5220000"/>
                  <a:gd name="connsiteY26" fmla="*/ 207046 h 136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220000" h="1368000" fill="none" extrusionOk="0">
                    <a:moveTo>
                      <a:pt x="0" y="207046"/>
                    </a:moveTo>
                    <a:cubicBezTo>
                      <a:pt x="11717" y="161783"/>
                      <a:pt x="102831" y="-67933"/>
                      <a:pt x="207046" y="0"/>
                    </a:cubicBezTo>
                    <a:cubicBezTo>
                      <a:pt x="282451" y="-91112"/>
                      <a:pt x="433910" y="-9427"/>
                      <a:pt x="692976" y="0"/>
                    </a:cubicBezTo>
                    <a:cubicBezTo>
                      <a:pt x="921868" y="-20878"/>
                      <a:pt x="1023469" y="112103"/>
                      <a:pt x="1178907" y="0"/>
                    </a:cubicBezTo>
                    <a:cubicBezTo>
                      <a:pt x="1328124" y="-45370"/>
                      <a:pt x="1653534" y="1987"/>
                      <a:pt x="1809015" y="0"/>
                    </a:cubicBezTo>
                    <a:cubicBezTo>
                      <a:pt x="1921991" y="-53108"/>
                      <a:pt x="2227589" y="44818"/>
                      <a:pt x="2294945" y="0"/>
                    </a:cubicBezTo>
                    <a:cubicBezTo>
                      <a:pt x="2401092" y="28217"/>
                      <a:pt x="2618358" y="52380"/>
                      <a:pt x="2780876" y="0"/>
                    </a:cubicBezTo>
                    <a:cubicBezTo>
                      <a:pt x="2936732" y="12433"/>
                      <a:pt x="3103237" y="31973"/>
                      <a:pt x="3314865" y="0"/>
                    </a:cubicBezTo>
                    <a:cubicBezTo>
                      <a:pt x="3592578" y="-38157"/>
                      <a:pt x="3558174" y="12495"/>
                      <a:pt x="3704678" y="0"/>
                    </a:cubicBezTo>
                    <a:cubicBezTo>
                      <a:pt x="3868140" y="-7827"/>
                      <a:pt x="3924150" y="84196"/>
                      <a:pt x="4094490" y="0"/>
                    </a:cubicBezTo>
                    <a:cubicBezTo>
                      <a:pt x="4288563" y="94869"/>
                      <a:pt x="4810052" y="-90037"/>
                      <a:pt x="5012952" y="0"/>
                    </a:cubicBezTo>
                    <a:cubicBezTo>
                      <a:pt x="5144657" y="-6025"/>
                      <a:pt x="5191421" y="94644"/>
                      <a:pt x="5220000" y="207046"/>
                    </a:cubicBezTo>
                    <a:cubicBezTo>
                      <a:pt x="5315562" y="368830"/>
                      <a:pt x="5171596" y="414406"/>
                      <a:pt x="5220000" y="655381"/>
                    </a:cubicBezTo>
                    <a:cubicBezTo>
                      <a:pt x="5225334" y="812090"/>
                      <a:pt x="5123772" y="954249"/>
                      <a:pt x="5220000" y="1160951"/>
                    </a:cubicBezTo>
                    <a:cubicBezTo>
                      <a:pt x="5246427" y="1220315"/>
                      <a:pt x="5096642" y="1311564"/>
                      <a:pt x="5012952" y="1368000"/>
                    </a:cubicBezTo>
                    <a:cubicBezTo>
                      <a:pt x="4805611" y="1419806"/>
                      <a:pt x="4747084" y="1379262"/>
                      <a:pt x="4575081" y="1368000"/>
                    </a:cubicBezTo>
                    <a:cubicBezTo>
                      <a:pt x="4447143" y="1346184"/>
                      <a:pt x="4094621" y="1299196"/>
                      <a:pt x="3944973" y="1368000"/>
                    </a:cubicBezTo>
                    <a:cubicBezTo>
                      <a:pt x="3762791" y="1412556"/>
                      <a:pt x="3700371" y="1366240"/>
                      <a:pt x="3555161" y="1368000"/>
                    </a:cubicBezTo>
                    <a:cubicBezTo>
                      <a:pt x="3380119" y="1348149"/>
                      <a:pt x="3176627" y="1239545"/>
                      <a:pt x="3021171" y="1368000"/>
                    </a:cubicBezTo>
                    <a:cubicBezTo>
                      <a:pt x="2891515" y="1346088"/>
                      <a:pt x="2681618" y="1418674"/>
                      <a:pt x="2583300" y="1368000"/>
                    </a:cubicBezTo>
                    <a:cubicBezTo>
                      <a:pt x="2470703" y="1544774"/>
                      <a:pt x="2354701" y="1332576"/>
                      <a:pt x="1953192" y="1368000"/>
                    </a:cubicBezTo>
                    <a:cubicBezTo>
                      <a:pt x="1612437" y="1481225"/>
                      <a:pt x="1676841" y="1370842"/>
                      <a:pt x="1419202" y="1368000"/>
                    </a:cubicBezTo>
                    <a:cubicBezTo>
                      <a:pt x="1198907" y="1400537"/>
                      <a:pt x="1091881" y="1362540"/>
                      <a:pt x="981331" y="1368000"/>
                    </a:cubicBezTo>
                    <a:cubicBezTo>
                      <a:pt x="906128" y="1397869"/>
                      <a:pt x="384184" y="1266118"/>
                      <a:pt x="207046" y="1368000"/>
                    </a:cubicBezTo>
                    <a:cubicBezTo>
                      <a:pt x="72080" y="1368434"/>
                      <a:pt x="13021" y="1314490"/>
                      <a:pt x="0" y="1160951"/>
                    </a:cubicBezTo>
                    <a:cubicBezTo>
                      <a:pt x="-81762" y="1006923"/>
                      <a:pt x="89613" y="865680"/>
                      <a:pt x="0" y="693538"/>
                    </a:cubicBezTo>
                    <a:cubicBezTo>
                      <a:pt x="-27036" y="539000"/>
                      <a:pt x="16700" y="372246"/>
                      <a:pt x="0" y="207046"/>
                    </a:cubicBezTo>
                    <a:close/>
                  </a:path>
                  <a:path w="5220000" h="1368000" stroke="0" extrusionOk="0">
                    <a:moveTo>
                      <a:pt x="0" y="207046"/>
                    </a:moveTo>
                    <a:cubicBezTo>
                      <a:pt x="5863" y="41285"/>
                      <a:pt x="89215" y="-44629"/>
                      <a:pt x="207046" y="0"/>
                    </a:cubicBezTo>
                    <a:cubicBezTo>
                      <a:pt x="375851" y="38403"/>
                      <a:pt x="661387" y="-9722"/>
                      <a:pt x="741036" y="0"/>
                    </a:cubicBezTo>
                    <a:cubicBezTo>
                      <a:pt x="958514" y="-14589"/>
                      <a:pt x="1056673" y="-66737"/>
                      <a:pt x="1275025" y="0"/>
                    </a:cubicBezTo>
                    <a:cubicBezTo>
                      <a:pt x="1442217" y="-96450"/>
                      <a:pt x="1534362" y="9978"/>
                      <a:pt x="1712897" y="0"/>
                    </a:cubicBezTo>
                    <a:cubicBezTo>
                      <a:pt x="1889555" y="-72406"/>
                      <a:pt x="1981973" y="70020"/>
                      <a:pt x="2198827" y="0"/>
                    </a:cubicBezTo>
                    <a:cubicBezTo>
                      <a:pt x="2414598" y="-127018"/>
                      <a:pt x="2450054" y="118058"/>
                      <a:pt x="2780876" y="0"/>
                    </a:cubicBezTo>
                    <a:cubicBezTo>
                      <a:pt x="3065072" y="-63960"/>
                      <a:pt x="3154920" y="79343"/>
                      <a:pt x="3314865" y="0"/>
                    </a:cubicBezTo>
                    <a:cubicBezTo>
                      <a:pt x="3456370" y="-124544"/>
                      <a:pt x="3739724" y="61234"/>
                      <a:pt x="3944973" y="0"/>
                    </a:cubicBezTo>
                    <a:cubicBezTo>
                      <a:pt x="4075144" y="-121118"/>
                      <a:pt x="4232391" y="-21442"/>
                      <a:pt x="4430903" y="0"/>
                    </a:cubicBezTo>
                    <a:cubicBezTo>
                      <a:pt x="4626041" y="27770"/>
                      <a:pt x="4765287" y="-2682"/>
                      <a:pt x="5012952" y="0"/>
                    </a:cubicBezTo>
                    <a:cubicBezTo>
                      <a:pt x="5077961" y="-6064"/>
                      <a:pt x="5192739" y="111689"/>
                      <a:pt x="5220000" y="207046"/>
                    </a:cubicBezTo>
                    <a:cubicBezTo>
                      <a:pt x="5236265" y="337073"/>
                      <a:pt x="5150371" y="499570"/>
                      <a:pt x="5220000" y="655381"/>
                    </a:cubicBezTo>
                    <a:cubicBezTo>
                      <a:pt x="5229994" y="831452"/>
                      <a:pt x="5233175" y="944197"/>
                      <a:pt x="5220000" y="1160951"/>
                    </a:cubicBezTo>
                    <a:cubicBezTo>
                      <a:pt x="5223276" y="1264867"/>
                      <a:pt x="5136341" y="1378197"/>
                      <a:pt x="5012952" y="1368000"/>
                    </a:cubicBezTo>
                    <a:cubicBezTo>
                      <a:pt x="4772982" y="1396618"/>
                      <a:pt x="4527104" y="1380882"/>
                      <a:pt x="4430903" y="1368000"/>
                    </a:cubicBezTo>
                    <a:cubicBezTo>
                      <a:pt x="4274551" y="1524972"/>
                      <a:pt x="4045699" y="1185281"/>
                      <a:pt x="3896914" y="1368000"/>
                    </a:cubicBezTo>
                    <a:cubicBezTo>
                      <a:pt x="3721417" y="1391233"/>
                      <a:pt x="3500843" y="1376677"/>
                      <a:pt x="3410983" y="1368000"/>
                    </a:cubicBezTo>
                    <a:cubicBezTo>
                      <a:pt x="3305637" y="1395664"/>
                      <a:pt x="3027351" y="1368241"/>
                      <a:pt x="2876994" y="1368000"/>
                    </a:cubicBezTo>
                    <a:cubicBezTo>
                      <a:pt x="2678058" y="1442243"/>
                      <a:pt x="2547857" y="1244830"/>
                      <a:pt x="2343004" y="1368000"/>
                    </a:cubicBezTo>
                    <a:cubicBezTo>
                      <a:pt x="2153704" y="1478770"/>
                      <a:pt x="1823682" y="1273356"/>
                      <a:pt x="1712897" y="1368000"/>
                    </a:cubicBezTo>
                    <a:cubicBezTo>
                      <a:pt x="1555979" y="1373003"/>
                      <a:pt x="1409966" y="1378079"/>
                      <a:pt x="1323084" y="1368000"/>
                    </a:cubicBezTo>
                    <a:cubicBezTo>
                      <a:pt x="1231254" y="1442349"/>
                      <a:pt x="911672" y="1334282"/>
                      <a:pt x="837154" y="1368000"/>
                    </a:cubicBezTo>
                    <a:cubicBezTo>
                      <a:pt x="625412" y="1506644"/>
                      <a:pt x="405778" y="1392817"/>
                      <a:pt x="207046" y="1368000"/>
                    </a:cubicBezTo>
                    <a:cubicBezTo>
                      <a:pt x="99605" y="1378972"/>
                      <a:pt x="-4356" y="1235825"/>
                      <a:pt x="0" y="1160951"/>
                    </a:cubicBezTo>
                    <a:cubicBezTo>
                      <a:pt x="-86112" y="990871"/>
                      <a:pt x="-24237" y="870484"/>
                      <a:pt x="0" y="703077"/>
                    </a:cubicBezTo>
                    <a:cubicBezTo>
                      <a:pt x="-43605" y="528548"/>
                      <a:pt x="15354" y="322244"/>
                      <a:pt x="0" y="207046"/>
                    </a:cubicBezTo>
                    <a:close/>
                  </a:path>
                  <a:path w="5220000" h="1368000" fill="none" stroke="0" extrusionOk="0">
                    <a:moveTo>
                      <a:pt x="0" y="207046"/>
                    </a:moveTo>
                    <a:cubicBezTo>
                      <a:pt x="39314" y="120081"/>
                      <a:pt x="102930" y="-6001"/>
                      <a:pt x="207046" y="0"/>
                    </a:cubicBezTo>
                    <a:cubicBezTo>
                      <a:pt x="318446" y="17903"/>
                      <a:pt x="449785" y="32871"/>
                      <a:pt x="692976" y="0"/>
                    </a:cubicBezTo>
                    <a:cubicBezTo>
                      <a:pt x="951229" y="-53540"/>
                      <a:pt x="1033773" y="81920"/>
                      <a:pt x="1178907" y="0"/>
                    </a:cubicBezTo>
                    <a:cubicBezTo>
                      <a:pt x="1282803" y="-107573"/>
                      <a:pt x="1640860" y="-12261"/>
                      <a:pt x="1809015" y="0"/>
                    </a:cubicBezTo>
                    <a:cubicBezTo>
                      <a:pt x="1968051" y="-85841"/>
                      <a:pt x="2174620" y="-1278"/>
                      <a:pt x="2294945" y="0"/>
                    </a:cubicBezTo>
                    <a:cubicBezTo>
                      <a:pt x="2399680" y="-33698"/>
                      <a:pt x="2620063" y="13405"/>
                      <a:pt x="2780876" y="0"/>
                    </a:cubicBezTo>
                    <a:cubicBezTo>
                      <a:pt x="2890511" y="-124473"/>
                      <a:pt x="3108521" y="231275"/>
                      <a:pt x="3314865" y="0"/>
                    </a:cubicBezTo>
                    <a:cubicBezTo>
                      <a:pt x="3564022" y="-46992"/>
                      <a:pt x="3551728" y="28640"/>
                      <a:pt x="3704678" y="0"/>
                    </a:cubicBezTo>
                    <a:cubicBezTo>
                      <a:pt x="3855839" y="-18358"/>
                      <a:pt x="4011917" y="42491"/>
                      <a:pt x="4094490" y="0"/>
                    </a:cubicBezTo>
                    <a:cubicBezTo>
                      <a:pt x="4277574" y="-166766"/>
                      <a:pt x="4815630" y="93135"/>
                      <a:pt x="5012952" y="0"/>
                    </a:cubicBezTo>
                    <a:cubicBezTo>
                      <a:pt x="5130902" y="43701"/>
                      <a:pt x="5213461" y="93086"/>
                      <a:pt x="5220000" y="207046"/>
                    </a:cubicBezTo>
                    <a:cubicBezTo>
                      <a:pt x="5298204" y="379639"/>
                      <a:pt x="5138228" y="449761"/>
                      <a:pt x="5220000" y="655381"/>
                    </a:cubicBezTo>
                    <a:cubicBezTo>
                      <a:pt x="5241045" y="847557"/>
                      <a:pt x="5169677" y="1036123"/>
                      <a:pt x="5220000" y="1160951"/>
                    </a:cubicBezTo>
                    <a:cubicBezTo>
                      <a:pt x="5229298" y="1279079"/>
                      <a:pt x="5091622" y="1372563"/>
                      <a:pt x="5012952" y="1368000"/>
                    </a:cubicBezTo>
                    <a:cubicBezTo>
                      <a:pt x="4815699" y="1357888"/>
                      <a:pt x="4722178" y="1326030"/>
                      <a:pt x="4575081" y="1368000"/>
                    </a:cubicBezTo>
                    <a:cubicBezTo>
                      <a:pt x="4440050" y="1362321"/>
                      <a:pt x="4099238" y="1291738"/>
                      <a:pt x="3944973" y="1368000"/>
                    </a:cubicBezTo>
                    <a:cubicBezTo>
                      <a:pt x="3755340" y="1381089"/>
                      <a:pt x="3682711" y="1310385"/>
                      <a:pt x="3555161" y="1368000"/>
                    </a:cubicBezTo>
                    <a:cubicBezTo>
                      <a:pt x="3402684" y="1366583"/>
                      <a:pt x="3170053" y="1330684"/>
                      <a:pt x="3021171" y="1368000"/>
                    </a:cubicBezTo>
                    <a:cubicBezTo>
                      <a:pt x="2916923" y="1388685"/>
                      <a:pt x="2699739" y="1359079"/>
                      <a:pt x="2583300" y="1368000"/>
                    </a:cubicBezTo>
                    <a:cubicBezTo>
                      <a:pt x="2466799" y="1391126"/>
                      <a:pt x="2261347" y="1310188"/>
                      <a:pt x="1953192" y="1368000"/>
                    </a:cubicBezTo>
                    <a:cubicBezTo>
                      <a:pt x="1629119" y="1411965"/>
                      <a:pt x="1642598" y="1345931"/>
                      <a:pt x="1419202" y="1368000"/>
                    </a:cubicBezTo>
                    <a:cubicBezTo>
                      <a:pt x="1175374" y="1409301"/>
                      <a:pt x="1114662" y="1308957"/>
                      <a:pt x="981331" y="1368000"/>
                    </a:cubicBezTo>
                    <a:cubicBezTo>
                      <a:pt x="895907" y="1371542"/>
                      <a:pt x="420558" y="1387751"/>
                      <a:pt x="207046" y="1368000"/>
                    </a:cubicBezTo>
                    <a:cubicBezTo>
                      <a:pt x="74784" y="1402814"/>
                      <a:pt x="21827" y="1319150"/>
                      <a:pt x="0" y="1160951"/>
                    </a:cubicBezTo>
                    <a:cubicBezTo>
                      <a:pt x="-48674" y="1061593"/>
                      <a:pt x="86899" y="788692"/>
                      <a:pt x="0" y="693538"/>
                    </a:cubicBezTo>
                    <a:cubicBezTo>
                      <a:pt x="-17393" y="591736"/>
                      <a:pt x="87039" y="415196"/>
                      <a:pt x="0" y="207046"/>
                    </a:cubicBezTo>
                    <a:close/>
                  </a:path>
                  <a:path w="5220000" h="1368000" fill="none" stroke="0" extrusionOk="0">
                    <a:moveTo>
                      <a:pt x="0" y="207046"/>
                    </a:moveTo>
                    <a:cubicBezTo>
                      <a:pt x="20095" y="149185"/>
                      <a:pt x="126617" y="-61679"/>
                      <a:pt x="207046" y="0"/>
                    </a:cubicBezTo>
                    <a:cubicBezTo>
                      <a:pt x="296424" y="-20105"/>
                      <a:pt x="444731" y="3175"/>
                      <a:pt x="692976" y="0"/>
                    </a:cubicBezTo>
                    <a:cubicBezTo>
                      <a:pt x="970907" y="-34893"/>
                      <a:pt x="1038783" y="79410"/>
                      <a:pt x="1178907" y="0"/>
                    </a:cubicBezTo>
                    <a:cubicBezTo>
                      <a:pt x="1304007" y="-70080"/>
                      <a:pt x="1673849" y="-11937"/>
                      <a:pt x="1809015" y="0"/>
                    </a:cubicBezTo>
                    <a:cubicBezTo>
                      <a:pt x="1946391" y="-57968"/>
                      <a:pt x="2232061" y="25319"/>
                      <a:pt x="2294945" y="0"/>
                    </a:cubicBezTo>
                    <a:cubicBezTo>
                      <a:pt x="2398820" y="14555"/>
                      <a:pt x="2638821" y="42295"/>
                      <a:pt x="2780876" y="0"/>
                    </a:cubicBezTo>
                    <a:cubicBezTo>
                      <a:pt x="2930182" y="-55971"/>
                      <a:pt x="3073214" y="79521"/>
                      <a:pt x="3314865" y="0"/>
                    </a:cubicBezTo>
                    <a:cubicBezTo>
                      <a:pt x="3579432" y="-32608"/>
                      <a:pt x="3559284" y="7564"/>
                      <a:pt x="3704678" y="0"/>
                    </a:cubicBezTo>
                    <a:cubicBezTo>
                      <a:pt x="3854975" y="-5004"/>
                      <a:pt x="3932775" y="62364"/>
                      <a:pt x="4094490" y="0"/>
                    </a:cubicBezTo>
                    <a:cubicBezTo>
                      <a:pt x="4278145" y="31653"/>
                      <a:pt x="4816954" y="-6349"/>
                      <a:pt x="5012952" y="0"/>
                    </a:cubicBezTo>
                    <a:cubicBezTo>
                      <a:pt x="5110435" y="25414"/>
                      <a:pt x="5202736" y="106556"/>
                      <a:pt x="5220000" y="207046"/>
                    </a:cubicBezTo>
                    <a:cubicBezTo>
                      <a:pt x="5328771" y="379073"/>
                      <a:pt x="5169807" y="453872"/>
                      <a:pt x="5220000" y="655381"/>
                    </a:cubicBezTo>
                    <a:cubicBezTo>
                      <a:pt x="5278714" y="848478"/>
                      <a:pt x="5161213" y="967990"/>
                      <a:pt x="5220000" y="1160951"/>
                    </a:cubicBezTo>
                    <a:cubicBezTo>
                      <a:pt x="5231653" y="1255129"/>
                      <a:pt x="5074584" y="1314020"/>
                      <a:pt x="5012952" y="1368000"/>
                    </a:cubicBezTo>
                    <a:cubicBezTo>
                      <a:pt x="4803779" y="1380147"/>
                      <a:pt x="4739877" y="1365144"/>
                      <a:pt x="4575081" y="1368000"/>
                    </a:cubicBezTo>
                    <a:cubicBezTo>
                      <a:pt x="4394638" y="1362810"/>
                      <a:pt x="4065925" y="1313209"/>
                      <a:pt x="3944973" y="1368000"/>
                    </a:cubicBezTo>
                    <a:cubicBezTo>
                      <a:pt x="3763767" y="1394154"/>
                      <a:pt x="3688313" y="1346480"/>
                      <a:pt x="3555161" y="1368000"/>
                    </a:cubicBezTo>
                    <a:cubicBezTo>
                      <a:pt x="3380853" y="1372952"/>
                      <a:pt x="3201405" y="1270392"/>
                      <a:pt x="3021171" y="1368000"/>
                    </a:cubicBezTo>
                    <a:cubicBezTo>
                      <a:pt x="2894981" y="1362216"/>
                      <a:pt x="2692274" y="1393226"/>
                      <a:pt x="2583300" y="1368000"/>
                    </a:cubicBezTo>
                    <a:cubicBezTo>
                      <a:pt x="2459415" y="1534985"/>
                      <a:pt x="2306489" y="1326199"/>
                      <a:pt x="1953192" y="1368000"/>
                    </a:cubicBezTo>
                    <a:cubicBezTo>
                      <a:pt x="1626113" y="1456611"/>
                      <a:pt x="1650402" y="1337993"/>
                      <a:pt x="1419202" y="1368000"/>
                    </a:cubicBezTo>
                    <a:cubicBezTo>
                      <a:pt x="1177401" y="1404556"/>
                      <a:pt x="1098830" y="1355067"/>
                      <a:pt x="981331" y="1368000"/>
                    </a:cubicBezTo>
                    <a:cubicBezTo>
                      <a:pt x="909575" y="1396676"/>
                      <a:pt x="427897" y="1339756"/>
                      <a:pt x="207046" y="1368000"/>
                    </a:cubicBezTo>
                    <a:cubicBezTo>
                      <a:pt x="75977" y="1370508"/>
                      <a:pt x="15467" y="1314014"/>
                      <a:pt x="0" y="1160951"/>
                    </a:cubicBezTo>
                    <a:cubicBezTo>
                      <a:pt x="-84597" y="1001714"/>
                      <a:pt x="72384" y="804156"/>
                      <a:pt x="0" y="693538"/>
                    </a:cubicBezTo>
                    <a:cubicBezTo>
                      <a:pt x="-16184" y="577905"/>
                      <a:pt x="82458" y="408851"/>
                      <a:pt x="0" y="207046"/>
                    </a:cubicBezTo>
                    <a:close/>
                  </a:path>
                </a:pathLst>
              </a:custGeom>
              <a:ln w="25400" cmpd="thinThick">
                <a:solidFill>
                  <a:srgbClr val="02A2D3"/>
                </a:solidFill>
                <a:extLst>
                  <a:ext uri="{C807C97D-BFC1-408E-A445-0C87EB9F89A2}">
                    <ask:lineSketchStyleProps xmlns:ask="http://schemas.microsoft.com/office/drawing/2018/sketchyshapes" xmlns="" sd="376331080">
                      <a:custGeom>
                        <a:avLst/>
                        <a:gdLst>
                          <a:gd name="connsiteX0" fmla="*/ 0 w 8230312"/>
                          <a:gd name="connsiteY0" fmla="*/ 143783 h 950004"/>
                          <a:gd name="connsiteX1" fmla="*/ 326448 w 8230312"/>
                          <a:gd name="connsiteY1" fmla="*/ 0 h 950004"/>
                          <a:gd name="connsiteX2" fmla="*/ 1092608 w 8230312"/>
                          <a:gd name="connsiteY2" fmla="*/ 0 h 950004"/>
                          <a:gd name="connsiteX3" fmla="*/ 1858770 w 8230312"/>
                          <a:gd name="connsiteY3" fmla="*/ 0 h 950004"/>
                          <a:gd name="connsiteX4" fmla="*/ 2852254 w 8230312"/>
                          <a:gd name="connsiteY4" fmla="*/ 0 h 950004"/>
                          <a:gd name="connsiteX5" fmla="*/ 3618414 w 8230312"/>
                          <a:gd name="connsiteY5" fmla="*/ 0 h 950004"/>
                          <a:gd name="connsiteX6" fmla="*/ 4384575 w 8230312"/>
                          <a:gd name="connsiteY6" fmla="*/ 0 h 950004"/>
                          <a:gd name="connsiteX7" fmla="*/ 5226509 w 8230312"/>
                          <a:gd name="connsiteY7" fmla="*/ 0 h 950004"/>
                          <a:gd name="connsiteX8" fmla="*/ 5841123 w 8230312"/>
                          <a:gd name="connsiteY8" fmla="*/ 0 h 950004"/>
                          <a:gd name="connsiteX9" fmla="*/ 6455735 w 8230312"/>
                          <a:gd name="connsiteY9" fmla="*/ 0 h 950004"/>
                          <a:gd name="connsiteX10" fmla="*/ 7903863 w 8230312"/>
                          <a:gd name="connsiteY10" fmla="*/ 0 h 950004"/>
                          <a:gd name="connsiteX11" fmla="*/ 8230312 w 8230312"/>
                          <a:gd name="connsiteY11" fmla="*/ 143783 h 950004"/>
                          <a:gd name="connsiteX12" fmla="*/ 8230312 w 8230312"/>
                          <a:gd name="connsiteY12" fmla="*/ 455128 h 950004"/>
                          <a:gd name="connsiteX13" fmla="*/ 8230312 w 8230312"/>
                          <a:gd name="connsiteY13" fmla="*/ 806220 h 950004"/>
                          <a:gd name="connsiteX14" fmla="*/ 7903863 w 8230312"/>
                          <a:gd name="connsiteY14" fmla="*/ 950004 h 950004"/>
                          <a:gd name="connsiteX15" fmla="*/ 7213477 w 8230312"/>
                          <a:gd name="connsiteY15" fmla="*/ 950004 h 950004"/>
                          <a:gd name="connsiteX16" fmla="*/ 6219993 w 8230312"/>
                          <a:gd name="connsiteY16" fmla="*/ 950004 h 950004"/>
                          <a:gd name="connsiteX17" fmla="*/ 5605381 w 8230312"/>
                          <a:gd name="connsiteY17" fmla="*/ 950004 h 950004"/>
                          <a:gd name="connsiteX18" fmla="*/ 4763446 w 8230312"/>
                          <a:gd name="connsiteY18" fmla="*/ 950004 h 950004"/>
                          <a:gd name="connsiteX19" fmla="*/ 4073060 w 8230312"/>
                          <a:gd name="connsiteY19" fmla="*/ 950004 h 950004"/>
                          <a:gd name="connsiteX20" fmla="*/ 3079576 w 8230312"/>
                          <a:gd name="connsiteY20" fmla="*/ 950004 h 950004"/>
                          <a:gd name="connsiteX21" fmla="*/ 2237640 w 8230312"/>
                          <a:gd name="connsiteY21" fmla="*/ 950004 h 950004"/>
                          <a:gd name="connsiteX22" fmla="*/ 1547254 w 8230312"/>
                          <a:gd name="connsiteY22" fmla="*/ 950004 h 950004"/>
                          <a:gd name="connsiteX23" fmla="*/ 326448 w 8230312"/>
                          <a:gd name="connsiteY23" fmla="*/ 950004 h 950004"/>
                          <a:gd name="connsiteX24" fmla="*/ 0 w 8230312"/>
                          <a:gd name="connsiteY24" fmla="*/ 806220 h 950004"/>
                          <a:gd name="connsiteX25" fmla="*/ 0 w 8230312"/>
                          <a:gd name="connsiteY25" fmla="*/ 481626 h 950004"/>
                          <a:gd name="connsiteX26" fmla="*/ 0 w 8230312"/>
                          <a:gd name="connsiteY26" fmla="*/ 143783 h 950004"/>
                          <a:gd name="connsiteX0" fmla="*/ 0 w 8230312"/>
                          <a:gd name="connsiteY0" fmla="*/ 143783 h 950004"/>
                          <a:gd name="connsiteX1" fmla="*/ 326448 w 8230312"/>
                          <a:gd name="connsiteY1" fmla="*/ 0 h 950004"/>
                          <a:gd name="connsiteX2" fmla="*/ 1168384 w 8230312"/>
                          <a:gd name="connsiteY2" fmla="*/ 0 h 950004"/>
                          <a:gd name="connsiteX3" fmla="*/ 2010318 w 8230312"/>
                          <a:gd name="connsiteY3" fmla="*/ 0 h 950004"/>
                          <a:gd name="connsiteX4" fmla="*/ 2700705 w 8230312"/>
                          <a:gd name="connsiteY4" fmla="*/ 0 h 950004"/>
                          <a:gd name="connsiteX5" fmla="*/ 3466865 w 8230312"/>
                          <a:gd name="connsiteY5" fmla="*/ 0 h 950004"/>
                          <a:gd name="connsiteX6" fmla="*/ 4384575 w 8230312"/>
                          <a:gd name="connsiteY6" fmla="*/ 0 h 950004"/>
                          <a:gd name="connsiteX7" fmla="*/ 5226509 w 8230312"/>
                          <a:gd name="connsiteY7" fmla="*/ 0 h 950004"/>
                          <a:gd name="connsiteX8" fmla="*/ 6219993 w 8230312"/>
                          <a:gd name="connsiteY8" fmla="*/ 0 h 950004"/>
                          <a:gd name="connsiteX9" fmla="*/ 6986153 w 8230312"/>
                          <a:gd name="connsiteY9" fmla="*/ 0 h 950004"/>
                          <a:gd name="connsiteX10" fmla="*/ 7903863 w 8230312"/>
                          <a:gd name="connsiteY10" fmla="*/ 0 h 950004"/>
                          <a:gd name="connsiteX11" fmla="*/ 8230312 w 8230312"/>
                          <a:gd name="connsiteY11" fmla="*/ 143783 h 950004"/>
                          <a:gd name="connsiteX12" fmla="*/ 8230312 w 8230312"/>
                          <a:gd name="connsiteY12" fmla="*/ 455128 h 950004"/>
                          <a:gd name="connsiteX13" fmla="*/ 8230312 w 8230312"/>
                          <a:gd name="connsiteY13" fmla="*/ 806220 h 950004"/>
                          <a:gd name="connsiteX14" fmla="*/ 7903863 w 8230312"/>
                          <a:gd name="connsiteY14" fmla="*/ 950004 h 950004"/>
                          <a:gd name="connsiteX15" fmla="*/ 6986153 w 8230312"/>
                          <a:gd name="connsiteY15" fmla="*/ 950004 h 950004"/>
                          <a:gd name="connsiteX16" fmla="*/ 6144219 w 8230312"/>
                          <a:gd name="connsiteY16" fmla="*/ 950004 h 950004"/>
                          <a:gd name="connsiteX17" fmla="*/ 5378057 w 8230312"/>
                          <a:gd name="connsiteY17" fmla="*/ 950004 h 950004"/>
                          <a:gd name="connsiteX18" fmla="*/ 4536123 w 8230312"/>
                          <a:gd name="connsiteY18" fmla="*/ 950004 h 950004"/>
                          <a:gd name="connsiteX19" fmla="*/ 3694188 w 8230312"/>
                          <a:gd name="connsiteY19" fmla="*/ 950004 h 950004"/>
                          <a:gd name="connsiteX20" fmla="*/ 2700705 w 8230312"/>
                          <a:gd name="connsiteY20" fmla="*/ 950004 h 950004"/>
                          <a:gd name="connsiteX21" fmla="*/ 2086092 w 8230312"/>
                          <a:gd name="connsiteY21" fmla="*/ 950004 h 950004"/>
                          <a:gd name="connsiteX22" fmla="*/ 1319932 w 8230312"/>
                          <a:gd name="connsiteY22" fmla="*/ 950004 h 950004"/>
                          <a:gd name="connsiteX23" fmla="*/ 326448 w 8230312"/>
                          <a:gd name="connsiteY23" fmla="*/ 950004 h 950004"/>
                          <a:gd name="connsiteX24" fmla="*/ 0 w 8230312"/>
                          <a:gd name="connsiteY24" fmla="*/ 806220 h 950004"/>
                          <a:gd name="connsiteX25" fmla="*/ 0 w 8230312"/>
                          <a:gd name="connsiteY25" fmla="*/ 488250 h 950004"/>
                          <a:gd name="connsiteX26" fmla="*/ 0 w 8230312"/>
                          <a:gd name="connsiteY26" fmla="*/ 143783 h 950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230312" h="950004" fill="none" extrusionOk="0">
                            <a:moveTo>
                              <a:pt x="0" y="143783"/>
                            </a:moveTo>
                            <a:cubicBezTo>
                              <a:pt x="16801" y="91527"/>
                              <a:pt x="158544" y="-27896"/>
                              <a:pt x="326448" y="0"/>
                            </a:cubicBezTo>
                            <a:cubicBezTo>
                              <a:pt x="478505" y="-38650"/>
                              <a:pt x="707121" y="16529"/>
                              <a:pt x="1092608" y="0"/>
                            </a:cubicBezTo>
                            <a:cubicBezTo>
                              <a:pt x="1464293" y="-22177"/>
                              <a:pt x="1635056" y="50324"/>
                              <a:pt x="1858770" y="0"/>
                            </a:cubicBezTo>
                            <a:cubicBezTo>
                              <a:pt x="2080778" y="-26761"/>
                              <a:pt x="2617323" y="15553"/>
                              <a:pt x="2852254" y="0"/>
                            </a:cubicBezTo>
                            <a:cubicBezTo>
                              <a:pt x="3058122" y="-35371"/>
                              <a:pt x="3483679" y="28552"/>
                              <a:pt x="3618414" y="0"/>
                            </a:cubicBezTo>
                            <a:cubicBezTo>
                              <a:pt x="3790753" y="15585"/>
                              <a:pt x="4183307" y="30318"/>
                              <a:pt x="4384575" y="0"/>
                            </a:cubicBezTo>
                            <a:cubicBezTo>
                              <a:pt x="4578976" y="-10577"/>
                              <a:pt x="4842244" y="33699"/>
                              <a:pt x="5226509" y="0"/>
                            </a:cubicBezTo>
                            <a:cubicBezTo>
                              <a:pt x="5638866" y="-31560"/>
                              <a:pt x="5611533" y="11287"/>
                              <a:pt x="5841123" y="0"/>
                            </a:cubicBezTo>
                            <a:cubicBezTo>
                              <a:pt x="6073794" y="-19950"/>
                              <a:pt x="6194555" y="51489"/>
                              <a:pt x="6455735" y="0"/>
                            </a:cubicBezTo>
                            <a:cubicBezTo>
                              <a:pt x="6734494" y="42470"/>
                              <a:pt x="7564426" y="-25277"/>
                              <a:pt x="7903863" y="0"/>
                            </a:cubicBezTo>
                            <a:cubicBezTo>
                              <a:pt x="8078220" y="1582"/>
                              <a:pt x="8193323" y="64411"/>
                              <a:pt x="8230312" y="143783"/>
                            </a:cubicBezTo>
                            <a:cubicBezTo>
                              <a:pt x="8342744" y="254835"/>
                              <a:pt x="8177611" y="312788"/>
                              <a:pt x="8230312" y="455128"/>
                            </a:cubicBezTo>
                            <a:cubicBezTo>
                              <a:pt x="8274222" y="583036"/>
                              <a:pt x="8142956" y="666027"/>
                              <a:pt x="8230312" y="806220"/>
                            </a:cubicBezTo>
                            <a:cubicBezTo>
                              <a:pt x="8254794" y="851259"/>
                              <a:pt x="8043590" y="917452"/>
                              <a:pt x="7903863" y="950004"/>
                            </a:cubicBezTo>
                            <a:cubicBezTo>
                              <a:pt x="7582968" y="972087"/>
                              <a:pt x="7481603" y="951857"/>
                              <a:pt x="7213477" y="950004"/>
                            </a:cubicBezTo>
                            <a:cubicBezTo>
                              <a:pt x="6974119" y="944599"/>
                              <a:pt x="6463390" y="903147"/>
                              <a:pt x="6219993" y="950004"/>
                            </a:cubicBezTo>
                            <a:cubicBezTo>
                              <a:pt x="5944417" y="983677"/>
                              <a:pt x="5828819" y="938591"/>
                              <a:pt x="5605381" y="950004"/>
                            </a:cubicBezTo>
                            <a:cubicBezTo>
                              <a:pt x="5374923" y="962306"/>
                              <a:pt x="4978286" y="879431"/>
                              <a:pt x="4763446" y="950004"/>
                            </a:cubicBezTo>
                            <a:cubicBezTo>
                              <a:pt x="4566710" y="948432"/>
                              <a:pt x="4220172" y="966747"/>
                              <a:pt x="4073060" y="950004"/>
                            </a:cubicBezTo>
                            <a:cubicBezTo>
                              <a:pt x="3902417" y="1062204"/>
                              <a:pt x="3626966" y="914776"/>
                              <a:pt x="3079576" y="950004"/>
                            </a:cubicBezTo>
                            <a:cubicBezTo>
                              <a:pt x="2572012" y="1013597"/>
                              <a:pt x="2604733" y="944650"/>
                              <a:pt x="2237640" y="950004"/>
                            </a:cubicBezTo>
                            <a:cubicBezTo>
                              <a:pt x="1884876" y="964865"/>
                              <a:pt x="1732450" y="944341"/>
                              <a:pt x="1547254" y="950004"/>
                            </a:cubicBezTo>
                            <a:cubicBezTo>
                              <a:pt x="1420581" y="970496"/>
                              <a:pt x="621096" y="909805"/>
                              <a:pt x="326448" y="950004"/>
                            </a:cubicBezTo>
                            <a:cubicBezTo>
                              <a:pt x="117699" y="950214"/>
                              <a:pt x="14222" y="909691"/>
                              <a:pt x="0" y="806220"/>
                            </a:cubicBezTo>
                            <a:cubicBezTo>
                              <a:pt x="-88767" y="715023"/>
                              <a:pt x="83720" y="582364"/>
                              <a:pt x="0" y="481626"/>
                            </a:cubicBezTo>
                            <a:cubicBezTo>
                              <a:pt x="-72546" y="383739"/>
                              <a:pt x="59760" y="270358"/>
                              <a:pt x="0" y="143783"/>
                            </a:cubicBezTo>
                            <a:close/>
                          </a:path>
                          <a:path w="8230312" h="950004" stroke="0" extrusionOk="0">
                            <a:moveTo>
                              <a:pt x="0" y="143783"/>
                            </a:moveTo>
                            <a:cubicBezTo>
                              <a:pt x="8837" y="33908"/>
                              <a:pt x="173246" y="-17693"/>
                              <a:pt x="326448" y="0"/>
                            </a:cubicBezTo>
                            <a:cubicBezTo>
                              <a:pt x="553252" y="15093"/>
                              <a:pt x="1006103" y="-2203"/>
                              <a:pt x="1168384" y="0"/>
                            </a:cubicBezTo>
                            <a:cubicBezTo>
                              <a:pt x="1444069" y="-12204"/>
                              <a:pt x="1669685" y="-43786"/>
                              <a:pt x="2010318" y="0"/>
                            </a:cubicBezTo>
                            <a:cubicBezTo>
                              <a:pt x="2290018" y="-54931"/>
                              <a:pt x="2400590" y="4121"/>
                              <a:pt x="2700705" y="0"/>
                            </a:cubicBezTo>
                            <a:cubicBezTo>
                              <a:pt x="2981705" y="-47997"/>
                              <a:pt x="3150001" y="46242"/>
                              <a:pt x="3466865" y="0"/>
                            </a:cubicBezTo>
                            <a:cubicBezTo>
                              <a:pt x="3768441" y="-61898"/>
                              <a:pt x="3939689" y="58184"/>
                              <a:pt x="4384575" y="0"/>
                            </a:cubicBezTo>
                            <a:cubicBezTo>
                              <a:pt x="4813428" y="-40961"/>
                              <a:pt x="4964546" y="30247"/>
                              <a:pt x="5226509" y="0"/>
                            </a:cubicBezTo>
                            <a:cubicBezTo>
                              <a:pt x="5469131" y="-64249"/>
                              <a:pt x="5962066" y="46557"/>
                              <a:pt x="6219993" y="0"/>
                            </a:cubicBezTo>
                            <a:cubicBezTo>
                              <a:pt x="6455244" y="-57785"/>
                              <a:pt x="6651870" y="-5508"/>
                              <a:pt x="6986153" y="0"/>
                            </a:cubicBezTo>
                            <a:cubicBezTo>
                              <a:pt x="7313761" y="10938"/>
                              <a:pt x="7487448" y="17882"/>
                              <a:pt x="7903863" y="0"/>
                            </a:cubicBezTo>
                            <a:cubicBezTo>
                              <a:pt x="8027934" y="-3903"/>
                              <a:pt x="8231708" y="65234"/>
                              <a:pt x="8230312" y="143783"/>
                            </a:cubicBezTo>
                            <a:cubicBezTo>
                              <a:pt x="8236951" y="211103"/>
                              <a:pt x="8155437" y="357457"/>
                              <a:pt x="8230312" y="455128"/>
                            </a:cubicBezTo>
                            <a:cubicBezTo>
                              <a:pt x="8269861" y="560836"/>
                              <a:pt x="8216777" y="652031"/>
                              <a:pt x="8230312" y="806220"/>
                            </a:cubicBezTo>
                            <a:cubicBezTo>
                              <a:pt x="8225741" y="880523"/>
                              <a:pt x="8090093" y="956067"/>
                              <a:pt x="7903863" y="950004"/>
                            </a:cubicBezTo>
                            <a:cubicBezTo>
                              <a:pt x="7548030" y="964956"/>
                              <a:pt x="7163847" y="945684"/>
                              <a:pt x="6986153" y="950004"/>
                            </a:cubicBezTo>
                            <a:cubicBezTo>
                              <a:pt x="6758773" y="1038290"/>
                              <a:pt x="6368292" y="854535"/>
                              <a:pt x="6144219" y="950004"/>
                            </a:cubicBezTo>
                            <a:cubicBezTo>
                              <a:pt x="5905928" y="978010"/>
                              <a:pt x="5555536" y="946692"/>
                              <a:pt x="5378057" y="950004"/>
                            </a:cubicBezTo>
                            <a:cubicBezTo>
                              <a:pt x="5185995" y="970750"/>
                              <a:pt x="4736842" y="949691"/>
                              <a:pt x="4536123" y="950004"/>
                            </a:cubicBezTo>
                            <a:cubicBezTo>
                              <a:pt x="4287325" y="984726"/>
                              <a:pt x="3982358" y="897848"/>
                              <a:pt x="3694188" y="950004"/>
                            </a:cubicBezTo>
                            <a:cubicBezTo>
                              <a:pt x="3403750" y="1014994"/>
                              <a:pt x="2892092" y="905133"/>
                              <a:pt x="2700705" y="950004"/>
                            </a:cubicBezTo>
                            <a:cubicBezTo>
                              <a:pt x="2481125" y="955292"/>
                              <a:pt x="2224162" y="938817"/>
                              <a:pt x="2086092" y="950004"/>
                            </a:cubicBezTo>
                            <a:cubicBezTo>
                              <a:pt x="1944104" y="994259"/>
                              <a:pt x="1469205" y="924568"/>
                              <a:pt x="1319932" y="950004"/>
                            </a:cubicBezTo>
                            <a:cubicBezTo>
                              <a:pt x="1057901" y="1023047"/>
                              <a:pt x="682217" y="950510"/>
                              <a:pt x="326448" y="950004"/>
                            </a:cubicBezTo>
                            <a:cubicBezTo>
                              <a:pt x="169482" y="963070"/>
                              <a:pt x="-26859" y="867695"/>
                              <a:pt x="0" y="806220"/>
                            </a:cubicBezTo>
                            <a:cubicBezTo>
                              <a:pt x="-97268" y="706919"/>
                              <a:pt x="18727" y="612028"/>
                              <a:pt x="0" y="488250"/>
                            </a:cubicBezTo>
                            <a:cubicBezTo>
                              <a:pt x="-62584" y="365740"/>
                              <a:pt x="33096" y="220118"/>
                              <a:pt x="0" y="143783"/>
                            </a:cubicBezTo>
                            <a:close/>
                          </a:path>
                          <a:path w="8230312" h="950004" fill="none" stroke="0" extrusionOk="0">
                            <a:moveTo>
                              <a:pt x="0" y="143783"/>
                            </a:moveTo>
                            <a:cubicBezTo>
                              <a:pt x="22535" y="82475"/>
                              <a:pt x="160924" y="2647"/>
                              <a:pt x="326448" y="0"/>
                            </a:cubicBezTo>
                            <a:cubicBezTo>
                              <a:pt x="493294" y="4383"/>
                              <a:pt x="711068" y="15155"/>
                              <a:pt x="1092608" y="0"/>
                            </a:cubicBezTo>
                            <a:cubicBezTo>
                              <a:pt x="1491558" y="-34330"/>
                              <a:pt x="1654845" y="56189"/>
                              <a:pt x="1858770" y="0"/>
                            </a:cubicBezTo>
                            <a:cubicBezTo>
                              <a:pt x="2046547" y="-70702"/>
                              <a:pt x="2630425" y="13242"/>
                              <a:pt x="2852254" y="0"/>
                            </a:cubicBezTo>
                            <a:cubicBezTo>
                              <a:pt x="3120928" y="-72855"/>
                              <a:pt x="3456111" y="-2379"/>
                              <a:pt x="3618414" y="0"/>
                            </a:cubicBezTo>
                            <a:cubicBezTo>
                              <a:pt x="3797797" y="-32987"/>
                              <a:pt x="4170284" y="21068"/>
                              <a:pt x="4384575" y="0"/>
                            </a:cubicBezTo>
                            <a:cubicBezTo>
                              <a:pt x="4584631" y="-59028"/>
                              <a:pt x="4836836" y="121453"/>
                              <a:pt x="5226509" y="0"/>
                            </a:cubicBezTo>
                            <a:cubicBezTo>
                              <a:pt x="5622473" y="-35861"/>
                              <a:pt x="5616070" y="22884"/>
                              <a:pt x="5841123" y="0"/>
                            </a:cubicBezTo>
                            <a:cubicBezTo>
                              <a:pt x="6069665" y="-899"/>
                              <a:pt x="6216853" y="-2881"/>
                              <a:pt x="6455735" y="0"/>
                            </a:cubicBezTo>
                            <a:cubicBezTo>
                              <a:pt x="6715322" y="-76098"/>
                              <a:pt x="7589148" y="69153"/>
                              <a:pt x="7903863" y="0"/>
                            </a:cubicBezTo>
                            <a:cubicBezTo>
                              <a:pt x="8068232" y="10834"/>
                              <a:pt x="8218618" y="62979"/>
                              <a:pt x="8230312" y="143783"/>
                            </a:cubicBezTo>
                            <a:cubicBezTo>
                              <a:pt x="8330935" y="257886"/>
                              <a:pt x="8158097" y="324988"/>
                              <a:pt x="8230312" y="455128"/>
                            </a:cubicBezTo>
                            <a:cubicBezTo>
                              <a:pt x="8283871" y="591094"/>
                              <a:pt x="8156265" y="695215"/>
                              <a:pt x="8230312" y="806220"/>
                            </a:cubicBezTo>
                            <a:cubicBezTo>
                              <a:pt x="8211277" y="885233"/>
                              <a:pt x="8038266" y="952489"/>
                              <a:pt x="7903863" y="950004"/>
                            </a:cubicBezTo>
                            <a:cubicBezTo>
                              <a:pt x="7580260" y="948946"/>
                              <a:pt x="7460920" y="921153"/>
                              <a:pt x="7213477" y="950004"/>
                            </a:cubicBezTo>
                            <a:cubicBezTo>
                              <a:pt x="6937559" y="960888"/>
                              <a:pt x="6461885" y="914075"/>
                              <a:pt x="6219993" y="950004"/>
                            </a:cubicBezTo>
                            <a:cubicBezTo>
                              <a:pt x="5949122" y="951406"/>
                              <a:pt x="5807095" y="913220"/>
                              <a:pt x="5605381" y="950004"/>
                            </a:cubicBezTo>
                            <a:cubicBezTo>
                              <a:pt x="5347136" y="958586"/>
                              <a:pt x="4980150" y="919417"/>
                              <a:pt x="4763446" y="950004"/>
                            </a:cubicBezTo>
                            <a:cubicBezTo>
                              <a:pt x="4568946" y="967260"/>
                              <a:pt x="4223925" y="938997"/>
                              <a:pt x="4073060" y="950004"/>
                            </a:cubicBezTo>
                            <a:cubicBezTo>
                              <a:pt x="3913778" y="967726"/>
                              <a:pt x="3589747" y="921466"/>
                              <a:pt x="3079576" y="950004"/>
                            </a:cubicBezTo>
                            <a:cubicBezTo>
                              <a:pt x="2573646" y="993886"/>
                              <a:pt x="2591136" y="932460"/>
                              <a:pt x="2237640" y="950004"/>
                            </a:cubicBezTo>
                            <a:cubicBezTo>
                              <a:pt x="1867177" y="974767"/>
                              <a:pt x="1755920" y="911253"/>
                              <a:pt x="1547254" y="950004"/>
                            </a:cubicBezTo>
                            <a:cubicBezTo>
                              <a:pt x="1416719" y="957188"/>
                              <a:pt x="672488" y="969199"/>
                              <a:pt x="326448" y="950004"/>
                            </a:cubicBezTo>
                            <a:cubicBezTo>
                              <a:pt x="153631" y="968686"/>
                              <a:pt x="31084" y="918745"/>
                              <a:pt x="0" y="806220"/>
                            </a:cubicBezTo>
                            <a:cubicBezTo>
                              <a:pt x="-78771" y="723738"/>
                              <a:pt x="93837" y="545478"/>
                              <a:pt x="0" y="481626"/>
                            </a:cubicBezTo>
                            <a:cubicBezTo>
                              <a:pt x="-53031" y="406144"/>
                              <a:pt x="99429" y="288827"/>
                              <a:pt x="0" y="143783"/>
                            </a:cubicBezTo>
                            <a:close/>
                          </a:path>
                        </a:pathLst>
                      </a:cu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046296"/>
                  </a:solidFill>
                  <a:effectLst/>
                  <a:uLnTx/>
                  <a:uFillTx/>
                  <a:latin typeface="Arial"/>
                  <a:ea typeface="+mn-ea"/>
                  <a:cs typeface="+mn-cs"/>
                </a:endParaRPr>
              </a:p>
            </p:txBody>
          </p:sp>
          <p:pic>
            <p:nvPicPr>
              <p:cNvPr id="20" name="Picture 19">
                <a:extLst>
                  <a:ext uri="{FF2B5EF4-FFF2-40B4-BE49-F238E27FC236}">
                    <a16:creationId xmlns:a16="http://schemas.microsoft.com/office/drawing/2014/main" id="{33A0A2BF-AD6D-B832-EFE6-2DFBB892BBFB}"/>
                  </a:ext>
                </a:extLst>
              </p:cNvPr>
              <p:cNvPicPr>
                <a:picLocks noChangeAspect="1"/>
              </p:cNvPicPr>
              <p:nvPr/>
            </p:nvPicPr>
            <p:blipFill>
              <a:blip r:embed="rId10"/>
              <a:stretch>
                <a:fillRect/>
              </a:stretch>
            </p:blipFill>
            <p:spPr>
              <a:xfrm>
                <a:off x="6456495" y="3429000"/>
                <a:ext cx="673447" cy="1424528"/>
              </a:xfrm>
              <a:prstGeom prst="rect">
                <a:avLst/>
              </a:prstGeom>
            </p:spPr>
          </p:pic>
        </p:grpSp>
        <p:sp>
          <p:nvSpPr>
            <p:cNvPr id="18" name="TextBox 17">
              <a:extLst>
                <a:ext uri="{FF2B5EF4-FFF2-40B4-BE49-F238E27FC236}">
                  <a16:creationId xmlns:a16="http://schemas.microsoft.com/office/drawing/2014/main" id="{2C251A34-D335-5612-07BD-931D443ED4C9}"/>
                </a:ext>
              </a:extLst>
            </p:cNvPr>
            <p:cNvSpPr txBox="1"/>
            <p:nvPr/>
          </p:nvSpPr>
          <p:spPr>
            <a:xfrm>
              <a:off x="7019925" y="3702898"/>
              <a:ext cx="4976328" cy="753434"/>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02A2D3"/>
                  </a:solidFill>
                  <a:effectLst/>
                  <a:uLnTx/>
                  <a:uFillTx/>
                  <a:latin typeface="Arial"/>
                  <a:ea typeface="+mn-ea"/>
                  <a:cs typeface="+mn-cs"/>
                </a:rPr>
                <a:t>Chữ hoa </a:t>
              </a:r>
              <a:r>
                <a:rPr kumimoji="0" lang="en-US" sz="2800" b="1" i="0" u="none" strike="noStrike" kern="1200" cap="none" spc="0" normalizeH="0" baseline="0" noProof="0">
                  <a:ln>
                    <a:noFill/>
                  </a:ln>
                  <a:solidFill>
                    <a:srgbClr val="02A2D3"/>
                  </a:solidFill>
                  <a:effectLst/>
                  <a:uLnTx/>
                  <a:uFillTx/>
                  <a:latin typeface="Arial"/>
                  <a:ea typeface="+mn-ea"/>
                  <a:cs typeface="+mn-cs"/>
                </a:rPr>
                <a:t>T</a:t>
              </a:r>
              <a:r>
                <a:rPr kumimoji="0" lang="en-US" sz="2800" b="0" i="0" u="none" strike="noStrike" kern="1200" cap="none" spc="0" normalizeH="0" baseline="0" noProof="0">
                  <a:ln>
                    <a:noFill/>
                  </a:ln>
                  <a:solidFill>
                    <a:srgbClr val="02A2D3"/>
                  </a:solidFill>
                  <a:effectLst/>
                  <a:uLnTx/>
                  <a:uFillTx/>
                  <a:latin typeface="Arial"/>
                  <a:ea typeface="+mn-ea"/>
                  <a:cs typeface="+mn-cs"/>
                </a:rPr>
                <a:t> gồm mấy nét? Đó là những nét nào?</a:t>
              </a:r>
            </a:p>
          </p:txBody>
        </p:sp>
      </p:grpSp>
      <p:pic>
        <p:nvPicPr>
          <p:cNvPr id="21" name="Picture 20">
            <a:extLst>
              <a:ext uri="{FF2B5EF4-FFF2-40B4-BE49-F238E27FC236}">
                <a16:creationId xmlns:a16="http://schemas.microsoft.com/office/drawing/2014/main" id="{0A98CF8F-8CC6-1555-EAAE-6D377867A875}"/>
              </a:ext>
            </a:extLst>
          </p:cNvPr>
          <p:cNvPicPr>
            <a:picLocks noChangeAspect="1"/>
          </p:cNvPicPr>
          <p:nvPr/>
        </p:nvPicPr>
        <p:blipFill>
          <a:blip r:embed="rId11"/>
          <a:stretch>
            <a:fillRect/>
          </a:stretch>
        </p:blipFill>
        <p:spPr>
          <a:xfrm>
            <a:off x="247574" y="2735308"/>
            <a:ext cx="1728449" cy="4068000"/>
          </a:xfrm>
          <a:prstGeom prst="rect">
            <a:avLst/>
          </a:prstGeom>
        </p:spPr>
      </p:pic>
      <p:pic>
        <p:nvPicPr>
          <p:cNvPr id="22" name="Picture 4" descr="Link e-commerse">
            <a:extLst>
              <a:ext uri="{FF2B5EF4-FFF2-40B4-BE49-F238E27FC236}">
                <a16:creationId xmlns:a16="http://schemas.microsoft.com/office/drawing/2014/main" id="{54A97B17-432D-3D31-343B-27F4C31F6FAC}"/>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rot="16200000">
            <a:off x="8088479" y="243497"/>
            <a:ext cx="1620000" cy="1620000"/>
          </a:xfrm>
          <a:prstGeom prst="rect">
            <a:avLst/>
          </a:prstGeom>
          <a:noFill/>
          <a:effectLst>
            <a:glow rad="88900">
              <a:schemeClr val="bg1"/>
            </a:glow>
          </a:effectLst>
          <a:extLst>
            <a:ext uri="{909E8E84-426E-40DD-AFC4-6F175D3DCCD1}">
              <a14:hiddenFill xmlns:a14="http://schemas.microsoft.com/office/drawing/2010/main">
                <a:solidFill>
                  <a:srgbClr val="FFFFFF"/>
                </a:solidFill>
              </a14:hiddenFill>
            </a:ext>
          </a:extLst>
        </p:spPr>
      </p:pic>
      <p:grpSp>
        <p:nvGrpSpPr>
          <p:cNvPr id="23" name="Group 22">
            <a:extLst>
              <a:ext uri="{FF2B5EF4-FFF2-40B4-BE49-F238E27FC236}">
                <a16:creationId xmlns:a16="http://schemas.microsoft.com/office/drawing/2014/main" id="{5BDC19B2-A861-5C26-062D-C58530C5CAC3}"/>
              </a:ext>
            </a:extLst>
          </p:cNvPr>
          <p:cNvGrpSpPr/>
          <p:nvPr/>
        </p:nvGrpSpPr>
        <p:grpSpPr>
          <a:xfrm>
            <a:off x="9308455" y="842231"/>
            <a:ext cx="2031318" cy="720000"/>
            <a:chOff x="7544331" y="1243668"/>
            <a:chExt cx="4425376" cy="720000"/>
          </a:xfrm>
        </p:grpSpPr>
        <p:sp>
          <p:nvSpPr>
            <p:cNvPr id="24" name="Rectangle: Rounded Corners 61">
              <a:extLst>
                <a:ext uri="{FF2B5EF4-FFF2-40B4-BE49-F238E27FC236}">
                  <a16:creationId xmlns:a16="http://schemas.microsoft.com/office/drawing/2014/main" id="{6A39AB40-B64A-65BD-7931-14A642462A74}"/>
                </a:ext>
              </a:extLst>
            </p:cNvPr>
            <p:cNvSpPr/>
            <p:nvPr/>
          </p:nvSpPr>
          <p:spPr>
            <a:xfrm>
              <a:off x="7544331" y="1243668"/>
              <a:ext cx="4425376" cy="720000"/>
            </a:xfrm>
            <a:custGeom>
              <a:avLst/>
              <a:gdLst>
                <a:gd name="connsiteX0" fmla="*/ 0 w 4425376"/>
                <a:gd name="connsiteY0" fmla="*/ 108972 h 720000"/>
                <a:gd name="connsiteX1" fmla="*/ 108970 w 4425376"/>
                <a:gd name="connsiteY1" fmla="*/ 0 h 720000"/>
                <a:gd name="connsiteX2" fmla="*/ 550749 w 4425376"/>
                <a:gd name="connsiteY2" fmla="*/ 0 h 720000"/>
                <a:gd name="connsiteX3" fmla="*/ 992532 w 4425376"/>
                <a:gd name="connsiteY3" fmla="*/ 0 h 720000"/>
                <a:gd name="connsiteX4" fmla="*/ 1518461 w 4425376"/>
                <a:gd name="connsiteY4" fmla="*/ 0 h 720000"/>
                <a:gd name="connsiteX5" fmla="*/ 1918166 w 4425376"/>
                <a:gd name="connsiteY5" fmla="*/ 0 h 720000"/>
                <a:gd name="connsiteX6" fmla="*/ 2444096 w 4425376"/>
                <a:gd name="connsiteY6" fmla="*/ 0 h 720000"/>
                <a:gd name="connsiteX7" fmla="*/ 3054172 w 4425376"/>
                <a:gd name="connsiteY7" fmla="*/ 0 h 720000"/>
                <a:gd name="connsiteX8" fmla="*/ 3538027 w 4425376"/>
                <a:gd name="connsiteY8" fmla="*/ 0 h 720000"/>
                <a:gd name="connsiteX9" fmla="*/ 4316403 w 4425376"/>
                <a:gd name="connsiteY9" fmla="*/ 0 h 720000"/>
                <a:gd name="connsiteX10" fmla="*/ 4425376 w 4425376"/>
                <a:gd name="connsiteY10" fmla="*/ 108972 h 720000"/>
                <a:gd name="connsiteX11" fmla="*/ 4425376 w 4425376"/>
                <a:gd name="connsiteY11" fmla="*/ 611028 h 720000"/>
                <a:gd name="connsiteX12" fmla="*/ 4316403 w 4425376"/>
                <a:gd name="connsiteY12" fmla="*/ 720000 h 720000"/>
                <a:gd name="connsiteX13" fmla="*/ 3916696 w 4425376"/>
                <a:gd name="connsiteY13" fmla="*/ 720000 h 720000"/>
                <a:gd name="connsiteX14" fmla="*/ 3306619 w 4425376"/>
                <a:gd name="connsiteY14" fmla="*/ 720000 h 720000"/>
                <a:gd name="connsiteX15" fmla="*/ 2906912 w 4425376"/>
                <a:gd name="connsiteY15" fmla="*/ 720000 h 720000"/>
                <a:gd name="connsiteX16" fmla="*/ 2423059 w 4425376"/>
                <a:gd name="connsiteY16" fmla="*/ 720000 h 720000"/>
                <a:gd name="connsiteX17" fmla="*/ 2023352 w 4425376"/>
                <a:gd name="connsiteY17" fmla="*/ 720000 h 720000"/>
                <a:gd name="connsiteX18" fmla="*/ 1539497 w 4425376"/>
                <a:gd name="connsiteY18" fmla="*/ 720000 h 720000"/>
                <a:gd name="connsiteX19" fmla="*/ 1055643 w 4425376"/>
                <a:gd name="connsiteY19" fmla="*/ 720000 h 720000"/>
                <a:gd name="connsiteX20" fmla="*/ 108970 w 4425376"/>
                <a:gd name="connsiteY20" fmla="*/ 720000 h 720000"/>
                <a:gd name="connsiteX21" fmla="*/ 0 w 4425376"/>
                <a:gd name="connsiteY21" fmla="*/ 611028 h 720000"/>
                <a:gd name="connsiteX22" fmla="*/ 0 w 4425376"/>
                <a:gd name="connsiteY22" fmla="*/ 108972 h 720000"/>
                <a:gd name="connsiteX0" fmla="*/ 0 w 4425376"/>
                <a:gd name="connsiteY0" fmla="*/ 108972 h 720000"/>
                <a:gd name="connsiteX1" fmla="*/ 108970 w 4425376"/>
                <a:gd name="connsiteY1" fmla="*/ 0 h 720000"/>
                <a:gd name="connsiteX2" fmla="*/ 634899 w 4425376"/>
                <a:gd name="connsiteY2" fmla="*/ 0 h 720000"/>
                <a:gd name="connsiteX3" fmla="*/ 1160829 w 4425376"/>
                <a:gd name="connsiteY3" fmla="*/ 0 h 720000"/>
                <a:gd name="connsiteX4" fmla="*/ 1602608 w 4425376"/>
                <a:gd name="connsiteY4" fmla="*/ 0 h 720000"/>
                <a:gd name="connsiteX5" fmla="*/ 2086463 w 4425376"/>
                <a:gd name="connsiteY5" fmla="*/ 0 h 720000"/>
                <a:gd name="connsiteX6" fmla="*/ 2654467 w 4425376"/>
                <a:gd name="connsiteY6" fmla="*/ 0 h 720000"/>
                <a:gd name="connsiteX7" fmla="*/ 3180395 w 4425376"/>
                <a:gd name="connsiteY7" fmla="*/ 0 h 720000"/>
                <a:gd name="connsiteX8" fmla="*/ 3790474 w 4425376"/>
                <a:gd name="connsiteY8" fmla="*/ 0 h 720000"/>
                <a:gd name="connsiteX9" fmla="*/ 4316403 w 4425376"/>
                <a:gd name="connsiteY9" fmla="*/ 0 h 720000"/>
                <a:gd name="connsiteX10" fmla="*/ 4425376 w 4425376"/>
                <a:gd name="connsiteY10" fmla="*/ 108972 h 720000"/>
                <a:gd name="connsiteX11" fmla="*/ 4425376 w 4425376"/>
                <a:gd name="connsiteY11" fmla="*/ 611028 h 720000"/>
                <a:gd name="connsiteX12" fmla="*/ 4316403 w 4425376"/>
                <a:gd name="connsiteY12" fmla="*/ 720000 h 720000"/>
                <a:gd name="connsiteX13" fmla="*/ 3706324 w 4425376"/>
                <a:gd name="connsiteY13" fmla="*/ 720000 h 720000"/>
                <a:gd name="connsiteX14" fmla="*/ 3180395 w 4425376"/>
                <a:gd name="connsiteY14" fmla="*/ 720000 h 720000"/>
                <a:gd name="connsiteX15" fmla="*/ 2570318 w 4425376"/>
                <a:gd name="connsiteY15" fmla="*/ 720000 h 720000"/>
                <a:gd name="connsiteX16" fmla="*/ 2044388 w 4425376"/>
                <a:gd name="connsiteY16" fmla="*/ 720000 h 720000"/>
                <a:gd name="connsiteX17" fmla="*/ 1560534 w 4425376"/>
                <a:gd name="connsiteY17" fmla="*/ 720000 h 720000"/>
                <a:gd name="connsiteX18" fmla="*/ 1034606 w 4425376"/>
                <a:gd name="connsiteY18" fmla="*/ 720000 h 720000"/>
                <a:gd name="connsiteX19" fmla="*/ 108970 w 4425376"/>
                <a:gd name="connsiteY19" fmla="*/ 720000 h 720000"/>
                <a:gd name="connsiteX20" fmla="*/ 0 w 4425376"/>
                <a:gd name="connsiteY20" fmla="*/ 611028 h 720000"/>
                <a:gd name="connsiteX21" fmla="*/ 0 w 4425376"/>
                <a:gd name="connsiteY21" fmla="*/ 108972 h 720000"/>
                <a:gd name="connsiteX0" fmla="*/ 0 w 4425376"/>
                <a:gd name="connsiteY0" fmla="*/ 108972 h 720000"/>
                <a:gd name="connsiteX1" fmla="*/ 108970 w 4425376"/>
                <a:gd name="connsiteY1" fmla="*/ 0 h 720000"/>
                <a:gd name="connsiteX2" fmla="*/ 550749 w 4425376"/>
                <a:gd name="connsiteY2" fmla="*/ 0 h 720000"/>
                <a:gd name="connsiteX3" fmla="*/ 992532 w 4425376"/>
                <a:gd name="connsiteY3" fmla="*/ 0 h 720000"/>
                <a:gd name="connsiteX4" fmla="*/ 1518461 w 4425376"/>
                <a:gd name="connsiteY4" fmla="*/ 0 h 720000"/>
                <a:gd name="connsiteX5" fmla="*/ 1918166 w 4425376"/>
                <a:gd name="connsiteY5" fmla="*/ 0 h 720000"/>
                <a:gd name="connsiteX6" fmla="*/ 2444096 w 4425376"/>
                <a:gd name="connsiteY6" fmla="*/ 0 h 720000"/>
                <a:gd name="connsiteX7" fmla="*/ 3054172 w 4425376"/>
                <a:gd name="connsiteY7" fmla="*/ 0 h 720000"/>
                <a:gd name="connsiteX8" fmla="*/ 3538027 w 4425376"/>
                <a:gd name="connsiteY8" fmla="*/ 0 h 720000"/>
                <a:gd name="connsiteX9" fmla="*/ 4316403 w 4425376"/>
                <a:gd name="connsiteY9" fmla="*/ 0 h 720000"/>
                <a:gd name="connsiteX10" fmla="*/ 4425376 w 4425376"/>
                <a:gd name="connsiteY10" fmla="*/ 108972 h 720000"/>
                <a:gd name="connsiteX11" fmla="*/ 4425376 w 4425376"/>
                <a:gd name="connsiteY11" fmla="*/ 611028 h 720000"/>
                <a:gd name="connsiteX12" fmla="*/ 4316403 w 4425376"/>
                <a:gd name="connsiteY12" fmla="*/ 720000 h 720000"/>
                <a:gd name="connsiteX13" fmla="*/ 3916696 w 4425376"/>
                <a:gd name="connsiteY13" fmla="*/ 720000 h 720000"/>
                <a:gd name="connsiteX14" fmla="*/ 3306619 w 4425376"/>
                <a:gd name="connsiteY14" fmla="*/ 720000 h 720000"/>
                <a:gd name="connsiteX15" fmla="*/ 2906912 w 4425376"/>
                <a:gd name="connsiteY15" fmla="*/ 720000 h 720000"/>
                <a:gd name="connsiteX16" fmla="*/ 2423059 w 4425376"/>
                <a:gd name="connsiteY16" fmla="*/ 720000 h 720000"/>
                <a:gd name="connsiteX17" fmla="*/ 2023352 w 4425376"/>
                <a:gd name="connsiteY17" fmla="*/ 720000 h 720000"/>
                <a:gd name="connsiteX18" fmla="*/ 1539497 w 4425376"/>
                <a:gd name="connsiteY18" fmla="*/ 720000 h 720000"/>
                <a:gd name="connsiteX19" fmla="*/ 1055643 w 4425376"/>
                <a:gd name="connsiteY19" fmla="*/ 720000 h 720000"/>
                <a:gd name="connsiteX20" fmla="*/ 108970 w 4425376"/>
                <a:gd name="connsiteY20" fmla="*/ 720000 h 720000"/>
                <a:gd name="connsiteX21" fmla="*/ 0 w 4425376"/>
                <a:gd name="connsiteY21" fmla="*/ 611028 h 720000"/>
                <a:gd name="connsiteX22" fmla="*/ 0 w 4425376"/>
                <a:gd name="connsiteY22" fmla="*/ 108972 h 7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425376" h="720000" fill="none" extrusionOk="0">
                  <a:moveTo>
                    <a:pt x="0" y="108972"/>
                  </a:moveTo>
                  <a:cubicBezTo>
                    <a:pt x="35157" y="37557"/>
                    <a:pt x="73564" y="13055"/>
                    <a:pt x="108970" y="0"/>
                  </a:cubicBezTo>
                  <a:cubicBezTo>
                    <a:pt x="293825" y="-34465"/>
                    <a:pt x="456025" y="50538"/>
                    <a:pt x="550749" y="0"/>
                  </a:cubicBezTo>
                  <a:cubicBezTo>
                    <a:pt x="628638" y="-72097"/>
                    <a:pt x="859459" y="4077"/>
                    <a:pt x="992532" y="0"/>
                  </a:cubicBezTo>
                  <a:cubicBezTo>
                    <a:pt x="1163695" y="-31909"/>
                    <a:pt x="1447424" y="21541"/>
                    <a:pt x="1518461" y="0"/>
                  </a:cubicBezTo>
                  <a:cubicBezTo>
                    <a:pt x="1633158" y="35156"/>
                    <a:pt x="1769236" y="16397"/>
                    <a:pt x="1918166" y="0"/>
                  </a:cubicBezTo>
                  <a:cubicBezTo>
                    <a:pt x="2042918" y="-56111"/>
                    <a:pt x="2205346" y="-37230"/>
                    <a:pt x="2444096" y="0"/>
                  </a:cubicBezTo>
                  <a:cubicBezTo>
                    <a:pt x="2591764" y="35430"/>
                    <a:pt x="2790088" y="63301"/>
                    <a:pt x="3054172" y="0"/>
                  </a:cubicBezTo>
                  <a:cubicBezTo>
                    <a:pt x="3326233" y="-28017"/>
                    <a:pt x="3357706" y="13730"/>
                    <a:pt x="3538027" y="0"/>
                  </a:cubicBezTo>
                  <a:cubicBezTo>
                    <a:pt x="3557372" y="-49750"/>
                    <a:pt x="3994956" y="94038"/>
                    <a:pt x="4316403" y="0"/>
                  </a:cubicBezTo>
                  <a:cubicBezTo>
                    <a:pt x="4378048" y="20328"/>
                    <a:pt x="4408655" y="57123"/>
                    <a:pt x="4425376" y="108972"/>
                  </a:cubicBezTo>
                  <a:cubicBezTo>
                    <a:pt x="4562848" y="348887"/>
                    <a:pt x="4493877" y="444415"/>
                    <a:pt x="4425376" y="611028"/>
                  </a:cubicBezTo>
                  <a:cubicBezTo>
                    <a:pt x="4451194" y="684459"/>
                    <a:pt x="4376036" y="695056"/>
                    <a:pt x="4316403" y="720000"/>
                  </a:cubicBezTo>
                  <a:cubicBezTo>
                    <a:pt x="4215555" y="790738"/>
                    <a:pt x="4033105" y="718294"/>
                    <a:pt x="3916696" y="720000"/>
                  </a:cubicBezTo>
                  <a:cubicBezTo>
                    <a:pt x="3811469" y="784274"/>
                    <a:pt x="3536571" y="636456"/>
                    <a:pt x="3306619" y="720000"/>
                  </a:cubicBezTo>
                  <a:cubicBezTo>
                    <a:pt x="3124652" y="754026"/>
                    <a:pt x="2969681" y="722270"/>
                    <a:pt x="2906912" y="720000"/>
                  </a:cubicBezTo>
                  <a:cubicBezTo>
                    <a:pt x="2852659" y="725435"/>
                    <a:pt x="2569408" y="646715"/>
                    <a:pt x="2423059" y="720000"/>
                  </a:cubicBezTo>
                  <a:cubicBezTo>
                    <a:pt x="2236315" y="727120"/>
                    <a:pt x="2088959" y="687704"/>
                    <a:pt x="2023352" y="720000"/>
                  </a:cubicBezTo>
                  <a:cubicBezTo>
                    <a:pt x="1981562" y="736250"/>
                    <a:pt x="1719632" y="629332"/>
                    <a:pt x="1539497" y="720000"/>
                  </a:cubicBezTo>
                  <a:cubicBezTo>
                    <a:pt x="1311112" y="763760"/>
                    <a:pt x="1187585" y="757084"/>
                    <a:pt x="1055643" y="720000"/>
                  </a:cubicBezTo>
                  <a:cubicBezTo>
                    <a:pt x="1032307" y="696705"/>
                    <a:pt x="298210" y="693629"/>
                    <a:pt x="108970" y="720000"/>
                  </a:cubicBezTo>
                  <a:cubicBezTo>
                    <a:pt x="29313" y="711280"/>
                    <a:pt x="3974" y="690561"/>
                    <a:pt x="0" y="611028"/>
                  </a:cubicBezTo>
                  <a:cubicBezTo>
                    <a:pt x="-87052" y="406191"/>
                    <a:pt x="107260" y="225876"/>
                    <a:pt x="0" y="108972"/>
                  </a:cubicBezTo>
                  <a:close/>
                </a:path>
                <a:path w="4425376" h="720000" stroke="0" extrusionOk="0">
                  <a:moveTo>
                    <a:pt x="0" y="108972"/>
                  </a:moveTo>
                  <a:cubicBezTo>
                    <a:pt x="1602" y="49632"/>
                    <a:pt x="64234" y="6382"/>
                    <a:pt x="108970" y="0"/>
                  </a:cubicBezTo>
                  <a:cubicBezTo>
                    <a:pt x="235900" y="-1321"/>
                    <a:pt x="510114" y="42453"/>
                    <a:pt x="634899" y="0"/>
                  </a:cubicBezTo>
                  <a:cubicBezTo>
                    <a:pt x="783232" y="9455"/>
                    <a:pt x="1018053" y="45946"/>
                    <a:pt x="1160829" y="0"/>
                  </a:cubicBezTo>
                  <a:cubicBezTo>
                    <a:pt x="1352726" y="-4319"/>
                    <a:pt x="1388840" y="31597"/>
                    <a:pt x="1602608" y="0"/>
                  </a:cubicBezTo>
                  <a:cubicBezTo>
                    <a:pt x="1800831" y="-16705"/>
                    <a:pt x="1974641" y="-2771"/>
                    <a:pt x="2086463" y="0"/>
                  </a:cubicBezTo>
                  <a:cubicBezTo>
                    <a:pt x="2106688" y="-6000"/>
                    <a:pt x="2540188" y="114273"/>
                    <a:pt x="2654467" y="0"/>
                  </a:cubicBezTo>
                  <a:cubicBezTo>
                    <a:pt x="2786005" y="-91842"/>
                    <a:pt x="3082781" y="28160"/>
                    <a:pt x="3180395" y="0"/>
                  </a:cubicBezTo>
                  <a:cubicBezTo>
                    <a:pt x="3379509" y="-33179"/>
                    <a:pt x="3591077" y="-10493"/>
                    <a:pt x="3790474" y="0"/>
                  </a:cubicBezTo>
                  <a:cubicBezTo>
                    <a:pt x="3953002" y="-53138"/>
                    <a:pt x="4046536" y="-11297"/>
                    <a:pt x="4316403" y="0"/>
                  </a:cubicBezTo>
                  <a:cubicBezTo>
                    <a:pt x="4401957" y="4719"/>
                    <a:pt x="4446915" y="49766"/>
                    <a:pt x="4425376" y="108972"/>
                  </a:cubicBezTo>
                  <a:cubicBezTo>
                    <a:pt x="4557874" y="284435"/>
                    <a:pt x="4365495" y="452047"/>
                    <a:pt x="4425376" y="611028"/>
                  </a:cubicBezTo>
                  <a:cubicBezTo>
                    <a:pt x="4411668" y="679590"/>
                    <a:pt x="4386572" y="722337"/>
                    <a:pt x="4316403" y="720000"/>
                  </a:cubicBezTo>
                  <a:cubicBezTo>
                    <a:pt x="4171444" y="715737"/>
                    <a:pt x="3804031" y="726567"/>
                    <a:pt x="3706324" y="720000"/>
                  </a:cubicBezTo>
                  <a:cubicBezTo>
                    <a:pt x="3594120" y="674745"/>
                    <a:pt x="3373606" y="686969"/>
                    <a:pt x="3180395" y="720000"/>
                  </a:cubicBezTo>
                  <a:cubicBezTo>
                    <a:pt x="2992531" y="760725"/>
                    <a:pt x="2764477" y="733734"/>
                    <a:pt x="2570318" y="720000"/>
                  </a:cubicBezTo>
                  <a:cubicBezTo>
                    <a:pt x="2380727" y="754894"/>
                    <a:pt x="2141611" y="678828"/>
                    <a:pt x="2044388" y="720000"/>
                  </a:cubicBezTo>
                  <a:cubicBezTo>
                    <a:pt x="1860625" y="744341"/>
                    <a:pt x="1743028" y="672808"/>
                    <a:pt x="1560534" y="720000"/>
                  </a:cubicBezTo>
                  <a:cubicBezTo>
                    <a:pt x="1409694" y="745773"/>
                    <a:pt x="1225126" y="664938"/>
                    <a:pt x="1034606" y="720000"/>
                  </a:cubicBezTo>
                  <a:cubicBezTo>
                    <a:pt x="771467" y="717810"/>
                    <a:pt x="419129" y="725092"/>
                    <a:pt x="108970" y="720000"/>
                  </a:cubicBezTo>
                  <a:cubicBezTo>
                    <a:pt x="57176" y="738552"/>
                    <a:pt x="-17573" y="663086"/>
                    <a:pt x="0" y="611028"/>
                  </a:cubicBezTo>
                  <a:cubicBezTo>
                    <a:pt x="-83985" y="542518"/>
                    <a:pt x="83794" y="297510"/>
                    <a:pt x="0" y="108972"/>
                  </a:cubicBezTo>
                  <a:close/>
                </a:path>
                <a:path w="4425376" h="720000" fill="none" stroke="0" extrusionOk="0">
                  <a:moveTo>
                    <a:pt x="0" y="108972"/>
                  </a:moveTo>
                  <a:cubicBezTo>
                    <a:pt x="28289" y="39688"/>
                    <a:pt x="83656" y="4552"/>
                    <a:pt x="108970" y="0"/>
                  </a:cubicBezTo>
                  <a:cubicBezTo>
                    <a:pt x="269853" y="-27552"/>
                    <a:pt x="408475" y="56634"/>
                    <a:pt x="550749" y="0"/>
                  </a:cubicBezTo>
                  <a:cubicBezTo>
                    <a:pt x="682081" y="-3519"/>
                    <a:pt x="849701" y="45430"/>
                    <a:pt x="992532" y="0"/>
                  </a:cubicBezTo>
                  <a:cubicBezTo>
                    <a:pt x="1117579" y="-66222"/>
                    <a:pt x="1390297" y="18304"/>
                    <a:pt x="1518461" y="0"/>
                  </a:cubicBezTo>
                  <a:cubicBezTo>
                    <a:pt x="1677523" y="-18673"/>
                    <a:pt x="1789703" y="28721"/>
                    <a:pt x="1918166" y="0"/>
                  </a:cubicBezTo>
                  <a:cubicBezTo>
                    <a:pt x="2035812" y="-45580"/>
                    <a:pt x="2215230" y="-9171"/>
                    <a:pt x="2444096" y="0"/>
                  </a:cubicBezTo>
                  <a:cubicBezTo>
                    <a:pt x="2669207" y="-36522"/>
                    <a:pt x="2806139" y="18496"/>
                    <a:pt x="3054172" y="0"/>
                  </a:cubicBezTo>
                  <a:cubicBezTo>
                    <a:pt x="3289348" y="-15418"/>
                    <a:pt x="3365645" y="28881"/>
                    <a:pt x="3538027" y="0"/>
                  </a:cubicBezTo>
                  <a:cubicBezTo>
                    <a:pt x="3699571" y="56192"/>
                    <a:pt x="3917055" y="74335"/>
                    <a:pt x="4316403" y="0"/>
                  </a:cubicBezTo>
                  <a:cubicBezTo>
                    <a:pt x="4385858" y="3494"/>
                    <a:pt x="4433490" y="68608"/>
                    <a:pt x="4425376" y="108972"/>
                  </a:cubicBezTo>
                  <a:cubicBezTo>
                    <a:pt x="4463176" y="297998"/>
                    <a:pt x="4438075" y="450271"/>
                    <a:pt x="4425376" y="611028"/>
                  </a:cubicBezTo>
                  <a:cubicBezTo>
                    <a:pt x="4433500" y="676067"/>
                    <a:pt x="4354852" y="713878"/>
                    <a:pt x="4316403" y="720000"/>
                  </a:cubicBezTo>
                  <a:cubicBezTo>
                    <a:pt x="4171055" y="767621"/>
                    <a:pt x="4023686" y="716661"/>
                    <a:pt x="3916696" y="720000"/>
                  </a:cubicBezTo>
                  <a:cubicBezTo>
                    <a:pt x="3818926" y="767872"/>
                    <a:pt x="3517630" y="650498"/>
                    <a:pt x="3306619" y="720000"/>
                  </a:cubicBezTo>
                  <a:cubicBezTo>
                    <a:pt x="3096740" y="778852"/>
                    <a:pt x="2985048" y="713173"/>
                    <a:pt x="2906912" y="720000"/>
                  </a:cubicBezTo>
                  <a:cubicBezTo>
                    <a:pt x="2799276" y="707647"/>
                    <a:pt x="2535142" y="705693"/>
                    <a:pt x="2423059" y="720000"/>
                  </a:cubicBezTo>
                  <a:cubicBezTo>
                    <a:pt x="2237481" y="730827"/>
                    <a:pt x="2094721" y="684787"/>
                    <a:pt x="2023352" y="720000"/>
                  </a:cubicBezTo>
                  <a:cubicBezTo>
                    <a:pt x="1916490" y="750870"/>
                    <a:pt x="1762697" y="703045"/>
                    <a:pt x="1539497" y="720000"/>
                  </a:cubicBezTo>
                  <a:cubicBezTo>
                    <a:pt x="1301012" y="745693"/>
                    <a:pt x="1174668" y="697092"/>
                    <a:pt x="1055643" y="720000"/>
                  </a:cubicBezTo>
                  <a:cubicBezTo>
                    <a:pt x="872659" y="654456"/>
                    <a:pt x="437253" y="766448"/>
                    <a:pt x="108970" y="720000"/>
                  </a:cubicBezTo>
                  <a:cubicBezTo>
                    <a:pt x="30554" y="718292"/>
                    <a:pt x="-8465" y="657110"/>
                    <a:pt x="0" y="611028"/>
                  </a:cubicBezTo>
                  <a:cubicBezTo>
                    <a:pt x="-83001" y="499341"/>
                    <a:pt x="67124" y="214358"/>
                    <a:pt x="0" y="108972"/>
                  </a:cubicBezTo>
                  <a:close/>
                </a:path>
                <a:path w="4425376" h="720000" fill="none" stroke="0" extrusionOk="0">
                  <a:moveTo>
                    <a:pt x="0" y="108972"/>
                  </a:moveTo>
                  <a:cubicBezTo>
                    <a:pt x="27699" y="43987"/>
                    <a:pt x="72442" y="2533"/>
                    <a:pt x="108970" y="0"/>
                  </a:cubicBezTo>
                  <a:cubicBezTo>
                    <a:pt x="287200" y="-36480"/>
                    <a:pt x="447750" y="23175"/>
                    <a:pt x="550749" y="0"/>
                  </a:cubicBezTo>
                  <a:cubicBezTo>
                    <a:pt x="660576" y="-51650"/>
                    <a:pt x="847968" y="61705"/>
                    <a:pt x="992532" y="0"/>
                  </a:cubicBezTo>
                  <a:cubicBezTo>
                    <a:pt x="1151641" y="-44235"/>
                    <a:pt x="1436447" y="6116"/>
                    <a:pt x="1518461" y="0"/>
                  </a:cubicBezTo>
                  <a:cubicBezTo>
                    <a:pt x="1641396" y="-620"/>
                    <a:pt x="1789384" y="16797"/>
                    <a:pt x="1918166" y="0"/>
                  </a:cubicBezTo>
                  <a:cubicBezTo>
                    <a:pt x="2030153" y="-74041"/>
                    <a:pt x="2186047" y="2561"/>
                    <a:pt x="2444096" y="0"/>
                  </a:cubicBezTo>
                  <a:cubicBezTo>
                    <a:pt x="2646692" y="-51848"/>
                    <a:pt x="2804615" y="58159"/>
                    <a:pt x="3054172" y="0"/>
                  </a:cubicBezTo>
                  <a:cubicBezTo>
                    <a:pt x="3327917" y="-9733"/>
                    <a:pt x="3363938" y="18780"/>
                    <a:pt x="3538027" y="0"/>
                  </a:cubicBezTo>
                  <a:cubicBezTo>
                    <a:pt x="3655465" y="-18265"/>
                    <a:pt x="4002361" y="31646"/>
                    <a:pt x="4316403" y="0"/>
                  </a:cubicBezTo>
                  <a:cubicBezTo>
                    <a:pt x="4381238" y="13310"/>
                    <a:pt x="4419689" y="61288"/>
                    <a:pt x="4425376" y="108972"/>
                  </a:cubicBezTo>
                  <a:cubicBezTo>
                    <a:pt x="4536224" y="332697"/>
                    <a:pt x="4485551" y="493675"/>
                    <a:pt x="4425376" y="611028"/>
                  </a:cubicBezTo>
                  <a:cubicBezTo>
                    <a:pt x="4446215" y="681477"/>
                    <a:pt x="4368470" y="709958"/>
                    <a:pt x="4316403" y="720000"/>
                  </a:cubicBezTo>
                  <a:cubicBezTo>
                    <a:pt x="4233087" y="783871"/>
                    <a:pt x="4035062" y="718303"/>
                    <a:pt x="3916696" y="720000"/>
                  </a:cubicBezTo>
                  <a:cubicBezTo>
                    <a:pt x="3796473" y="799858"/>
                    <a:pt x="3510908" y="655400"/>
                    <a:pt x="3306619" y="720000"/>
                  </a:cubicBezTo>
                  <a:cubicBezTo>
                    <a:pt x="3103242" y="749701"/>
                    <a:pt x="2968807" y="712185"/>
                    <a:pt x="2906912" y="720000"/>
                  </a:cubicBezTo>
                  <a:cubicBezTo>
                    <a:pt x="2797013" y="728888"/>
                    <a:pt x="2554895" y="698419"/>
                    <a:pt x="2423059" y="720000"/>
                  </a:cubicBezTo>
                  <a:cubicBezTo>
                    <a:pt x="2243722" y="726310"/>
                    <a:pt x="2098982" y="687382"/>
                    <a:pt x="2023352" y="720000"/>
                  </a:cubicBezTo>
                  <a:cubicBezTo>
                    <a:pt x="1931428" y="730932"/>
                    <a:pt x="1786321" y="689300"/>
                    <a:pt x="1539497" y="720000"/>
                  </a:cubicBezTo>
                  <a:cubicBezTo>
                    <a:pt x="1301695" y="711917"/>
                    <a:pt x="1188612" y="722895"/>
                    <a:pt x="1055643" y="720000"/>
                  </a:cubicBezTo>
                  <a:cubicBezTo>
                    <a:pt x="944656" y="734839"/>
                    <a:pt x="344465" y="711549"/>
                    <a:pt x="108970" y="720000"/>
                  </a:cubicBezTo>
                  <a:cubicBezTo>
                    <a:pt x="26473" y="709540"/>
                    <a:pt x="1363" y="677568"/>
                    <a:pt x="0" y="611028"/>
                  </a:cubicBezTo>
                  <a:cubicBezTo>
                    <a:pt x="-70857" y="435196"/>
                    <a:pt x="100954" y="200814"/>
                    <a:pt x="0" y="108972"/>
                  </a:cubicBezTo>
                  <a:close/>
                </a:path>
              </a:pathLst>
            </a:custGeom>
            <a:ln w="25400" cmpd="thinThick">
              <a:solidFill>
                <a:srgbClr val="E80F0F"/>
              </a:solidFill>
              <a:extLst>
                <a:ext uri="{C807C97D-BFC1-408E-A445-0C87EB9F89A2}">
                  <ask:lineSketchStyleProps xmlns:ask="http://schemas.microsoft.com/office/drawing/2018/sketchyshapes" xmlns="" sd="376331080">
                    <a:custGeom>
                      <a:avLst/>
                      <a:gdLst>
                        <a:gd name="connsiteX0" fmla="*/ 0 w 2031318"/>
                        <a:gd name="connsiteY0" fmla="*/ 108972 h 720000"/>
                        <a:gd name="connsiteX1" fmla="*/ 50019 w 2031318"/>
                        <a:gd name="connsiteY1" fmla="*/ 0 h 720000"/>
                        <a:gd name="connsiteX2" fmla="*/ 252803 w 2031318"/>
                        <a:gd name="connsiteY2" fmla="*/ 0 h 720000"/>
                        <a:gd name="connsiteX3" fmla="*/ 455588 w 2031318"/>
                        <a:gd name="connsiteY3" fmla="*/ 0 h 720000"/>
                        <a:gd name="connsiteX4" fmla="*/ 696998 w 2031318"/>
                        <a:gd name="connsiteY4" fmla="*/ 0 h 720000"/>
                        <a:gd name="connsiteX5" fmla="*/ 880469 w 2031318"/>
                        <a:gd name="connsiteY5" fmla="*/ 0 h 720000"/>
                        <a:gd name="connsiteX6" fmla="*/ 1121879 w 2031318"/>
                        <a:gd name="connsiteY6" fmla="*/ 0 h 720000"/>
                        <a:gd name="connsiteX7" fmla="*/ 1401914 w 2031318"/>
                        <a:gd name="connsiteY7" fmla="*/ 0 h 720000"/>
                        <a:gd name="connsiteX8" fmla="*/ 1624011 w 2031318"/>
                        <a:gd name="connsiteY8" fmla="*/ 0 h 720000"/>
                        <a:gd name="connsiteX9" fmla="*/ 1981298 w 2031318"/>
                        <a:gd name="connsiteY9" fmla="*/ 0 h 720000"/>
                        <a:gd name="connsiteX10" fmla="*/ 2031318 w 2031318"/>
                        <a:gd name="connsiteY10" fmla="*/ 108972 h 720000"/>
                        <a:gd name="connsiteX11" fmla="*/ 2031318 w 2031318"/>
                        <a:gd name="connsiteY11" fmla="*/ 611028 h 720000"/>
                        <a:gd name="connsiteX12" fmla="*/ 1981298 w 2031318"/>
                        <a:gd name="connsiteY12" fmla="*/ 720000 h 720000"/>
                        <a:gd name="connsiteX13" fmla="*/ 1797826 w 2031318"/>
                        <a:gd name="connsiteY13" fmla="*/ 720000 h 720000"/>
                        <a:gd name="connsiteX14" fmla="*/ 1517791 w 2031318"/>
                        <a:gd name="connsiteY14" fmla="*/ 720000 h 720000"/>
                        <a:gd name="connsiteX15" fmla="*/ 1334319 w 2031318"/>
                        <a:gd name="connsiteY15" fmla="*/ 720000 h 720000"/>
                        <a:gd name="connsiteX16" fmla="*/ 1112223 w 2031318"/>
                        <a:gd name="connsiteY16" fmla="*/ 720000 h 720000"/>
                        <a:gd name="connsiteX17" fmla="*/ 928751 w 2031318"/>
                        <a:gd name="connsiteY17" fmla="*/ 720000 h 720000"/>
                        <a:gd name="connsiteX18" fmla="*/ 706654 w 2031318"/>
                        <a:gd name="connsiteY18" fmla="*/ 720000 h 720000"/>
                        <a:gd name="connsiteX19" fmla="*/ 484557 w 2031318"/>
                        <a:gd name="connsiteY19" fmla="*/ 720000 h 720000"/>
                        <a:gd name="connsiteX20" fmla="*/ 50019 w 2031318"/>
                        <a:gd name="connsiteY20" fmla="*/ 720000 h 720000"/>
                        <a:gd name="connsiteX21" fmla="*/ 0 w 2031318"/>
                        <a:gd name="connsiteY21" fmla="*/ 611028 h 720000"/>
                        <a:gd name="connsiteX22" fmla="*/ 0 w 2031318"/>
                        <a:gd name="connsiteY22" fmla="*/ 108972 h 720000"/>
                        <a:gd name="connsiteX0" fmla="*/ 0 w 2031318"/>
                        <a:gd name="connsiteY0" fmla="*/ 108972 h 720000"/>
                        <a:gd name="connsiteX1" fmla="*/ 50019 w 2031318"/>
                        <a:gd name="connsiteY1" fmla="*/ 0 h 720000"/>
                        <a:gd name="connsiteX2" fmla="*/ 291429 w 2031318"/>
                        <a:gd name="connsiteY2" fmla="*/ 0 h 720000"/>
                        <a:gd name="connsiteX3" fmla="*/ 532839 w 2031318"/>
                        <a:gd name="connsiteY3" fmla="*/ 0 h 720000"/>
                        <a:gd name="connsiteX4" fmla="*/ 735623 w 2031318"/>
                        <a:gd name="connsiteY4" fmla="*/ 0 h 720000"/>
                        <a:gd name="connsiteX5" fmla="*/ 957720 w 2031318"/>
                        <a:gd name="connsiteY5" fmla="*/ 0 h 720000"/>
                        <a:gd name="connsiteX6" fmla="*/ 1218443 w 2031318"/>
                        <a:gd name="connsiteY6" fmla="*/ 0 h 720000"/>
                        <a:gd name="connsiteX7" fmla="*/ 1459852 w 2031318"/>
                        <a:gd name="connsiteY7" fmla="*/ 0 h 720000"/>
                        <a:gd name="connsiteX8" fmla="*/ 1739888 w 2031318"/>
                        <a:gd name="connsiteY8" fmla="*/ 0 h 720000"/>
                        <a:gd name="connsiteX9" fmla="*/ 1981298 w 2031318"/>
                        <a:gd name="connsiteY9" fmla="*/ 0 h 720000"/>
                        <a:gd name="connsiteX10" fmla="*/ 2031318 w 2031318"/>
                        <a:gd name="connsiteY10" fmla="*/ 108972 h 720000"/>
                        <a:gd name="connsiteX11" fmla="*/ 2031318 w 2031318"/>
                        <a:gd name="connsiteY11" fmla="*/ 611028 h 720000"/>
                        <a:gd name="connsiteX12" fmla="*/ 1981298 w 2031318"/>
                        <a:gd name="connsiteY12" fmla="*/ 720000 h 720000"/>
                        <a:gd name="connsiteX13" fmla="*/ 1701262 w 2031318"/>
                        <a:gd name="connsiteY13" fmla="*/ 720000 h 720000"/>
                        <a:gd name="connsiteX14" fmla="*/ 1459852 w 2031318"/>
                        <a:gd name="connsiteY14" fmla="*/ 720000 h 720000"/>
                        <a:gd name="connsiteX15" fmla="*/ 1179817 w 2031318"/>
                        <a:gd name="connsiteY15" fmla="*/ 720000 h 720000"/>
                        <a:gd name="connsiteX16" fmla="*/ 938407 w 2031318"/>
                        <a:gd name="connsiteY16" fmla="*/ 720000 h 720000"/>
                        <a:gd name="connsiteX17" fmla="*/ 716310 w 2031318"/>
                        <a:gd name="connsiteY17" fmla="*/ 720000 h 720000"/>
                        <a:gd name="connsiteX18" fmla="*/ 474901 w 2031318"/>
                        <a:gd name="connsiteY18" fmla="*/ 720000 h 720000"/>
                        <a:gd name="connsiteX19" fmla="*/ 50019 w 2031318"/>
                        <a:gd name="connsiteY19" fmla="*/ 720000 h 720000"/>
                        <a:gd name="connsiteX20" fmla="*/ 0 w 2031318"/>
                        <a:gd name="connsiteY20" fmla="*/ 611028 h 720000"/>
                        <a:gd name="connsiteX21" fmla="*/ 0 w 2031318"/>
                        <a:gd name="connsiteY21" fmla="*/ 108972 h 7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031318" h="720000" fill="none" extrusionOk="0">
                          <a:moveTo>
                            <a:pt x="0" y="108972"/>
                          </a:moveTo>
                          <a:cubicBezTo>
                            <a:pt x="11363" y="38565"/>
                            <a:pt x="30672" y="7172"/>
                            <a:pt x="50019" y="0"/>
                          </a:cubicBezTo>
                          <a:cubicBezTo>
                            <a:pt x="132446" y="-43238"/>
                            <a:pt x="207614" y="48190"/>
                            <a:pt x="252803" y="0"/>
                          </a:cubicBezTo>
                          <a:cubicBezTo>
                            <a:pt x="298411" y="-50916"/>
                            <a:pt x="386255" y="36179"/>
                            <a:pt x="455588" y="0"/>
                          </a:cubicBezTo>
                          <a:cubicBezTo>
                            <a:pt x="529450" y="-40611"/>
                            <a:pt x="657684" y="15134"/>
                            <a:pt x="696998" y="0"/>
                          </a:cubicBezTo>
                          <a:cubicBezTo>
                            <a:pt x="749218" y="8856"/>
                            <a:pt x="811529" y="31780"/>
                            <a:pt x="880469" y="0"/>
                          </a:cubicBezTo>
                          <a:cubicBezTo>
                            <a:pt x="938934" y="-51698"/>
                            <a:pt x="1021031" y="6188"/>
                            <a:pt x="1121879" y="0"/>
                          </a:cubicBezTo>
                          <a:cubicBezTo>
                            <a:pt x="1201331" y="-5634"/>
                            <a:pt x="1286407" y="26899"/>
                            <a:pt x="1401914" y="0"/>
                          </a:cubicBezTo>
                          <a:cubicBezTo>
                            <a:pt x="1525779" y="-26220"/>
                            <a:pt x="1543944" y="32280"/>
                            <a:pt x="1624011" y="0"/>
                          </a:cubicBezTo>
                          <a:cubicBezTo>
                            <a:pt x="1676880" y="-37916"/>
                            <a:pt x="1827973" y="91463"/>
                            <a:pt x="1981298" y="0"/>
                          </a:cubicBezTo>
                          <a:cubicBezTo>
                            <a:pt x="2010839" y="15369"/>
                            <a:pt x="2026950" y="55321"/>
                            <a:pt x="2031318" y="108972"/>
                          </a:cubicBezTo>
                          <a:cubicBezTo>
                            <a:pt x="2083328" y="328356"/>
                            <a:pt x="2051417" y="457163"/>
                            <a:pt x="2031318" y="611028"/>
                          </a:cubicBezTo>
                          <a:cubicBezTo>
                            <a:pt x="2038220" y="679601"/>
                            <a:pt x="2010051" y="707776"/>
                            <a:pt x="1981298" y="720000"/>
                          </a:cubicBezTo>
                          <a:cubicBezTo>
                            <a:pt x="1929673" y="775455"/>
                            <a:pt x="1856080" y="695779"/>
                            <a:pt x="1797826" y="720000"/>
                          </a:cubicBezTo>
                          <a:cubicBezTo>
                            <a:pt x="1744804" y="764200"/>
                            <a:pt x="1620775" y="660683"/>
                            <a:pt x="1517791" y="720000"/>
                          </a:cubicBezTo>
                          <a:cubicBezTo>
                            <a:pt x="1425948" y="761150"/>
                            <a:pt x="1366095" y="719883"/>
                            <a:pt x="1334319" y="720000"/>
                          </a:cubicBezTo>
                          <a:cubicBezTo>
                            <a:pt x="1305071" y="724705"/>
                            <a:pt x="1187017" y="686612"/>
                            <a:pt x="1112223" y="720000"/>
                          </a:cubicBezTo>
                          <a:cubicBezTo>
                            <a:pt x="1031909" y="741490"/>
                            <a:pt x="964920" y="689263"/>
                            <a:pt x="928751" y="720000"/>
                          </a:cubicBezTo>
                          <a:cubicBezTo>
                            <a:pt x="901218" y="745417"/>
                            <a:pt x="802725" y="685872"/>
                            <a:pt x="706654" y="720000"/>
                          </a:cubicBezTo>
                          <a:cubicBezTo>
                            <a:pt x="603505" y="744530"/>
                            <a:pt x="541501" y="722260"/>
                            <a:pt x="484557" y="720000"/>
                          </a:cubicBezTo>
                          <a:cubicBezTo>
                            <a:pt x="459032" y="715675"/>
                            <a:pt x="156206" y="705482"/>
                            <a:pt x="50019" y="720000"/>
                          </a:cubicBezTo>
                          <a:cubicBezTo>
                            <a:pt x="14642" y="712653"/>
                            <a:pt x="724" y="680499"/>
                            <a:pt x="0" y="611028"/>
                          </a:cubicBezTo>
                          <a:cubicBezTo>
                            <a:pt x="-30822" y="432084"/>
                            <a:pt x="46208" y="235091"/>
                            <a:pt x="0" y="108972"/>
                          </a:cubicBezTo>
                          <a:close/>
                        </a:path>
                        <a:path w="2031318" h="720000" stroke="0" extrusionOk="0">
                          <a:moveTo>
                            <a:pt x="0" y="108972"/>
                          </a:moveTo>
                          <a:cubicBezTo>
                            <a:pt x="1174" y="53477"/>
                            <a:pt x="28264" y="-7710"/>
                            <a:pt x="50019" y="0"/>
                          </a:cubicBezTo>
                          <a:cubicBezTo>
                            <a:pt x="112060" y="-29965"/>
                            <a:pt x="218178" y="32651"/>
                            <a:pt x="291429" y="0"/>
                          </a:cubicBezTo>
                          <a:cubicBezTo>
                            <a:pt x="370719" y="-18596"/>
                            <a:pt x="459467" y="38686"/>
                            <a:pt x="532839" y="0"/>
                          </a:cubicBezTo>
                          <a:cubicBezTo>
                            <a:pt x="619076" y="-17342"/>
                            <a:pt x="645159" y="25089"/>
                            <a:pt x="735623" y="0"/>
                          </a:cubicBezTo>
                          <a:cubicBezTo>
                            <a:pt x="812080" y="-18932"/>
                            <a:pt x="906805" y="1296"/>
                            <a:pt x="957720" y="0"/>
                          </a:cubicBezTo>
                          <a:cubicBezTo>
                            <a:pt x="983731" y="-7874"/>
                            <a:pt x="1154378" y="85569"/>
                            <a:pt x="1218443" y="0"/>
                          </a:cubicBezTo>
                          <a:cubicBezTo>
                            <a:pt x="1285533" y="-78802"/>
                            <a:pt x="1403777" y="9953"/>
                            <a:pt x="1459852" y="0"/>
                          </a:cubicBezTo>
                          <a:cubicBezTo>
                            <a:pt x="1539003" y="-14086"/>
                            <a:pt x="1663095" y="15345"/>
                            <a:pt x="1739888" y="0"/>
                          </a:cubicBezTo>
                          <a:cubicBezTo>
                            <a:pt x="1814093" y="-27899"/>
                            <a:pt x="1868283" y="10627"/>
                            <a:pt x="1981298" y="0"/>
                          </a:cubicBezTo>
                          <a:cubicBezTo>
                            <a:pt x="2019469" y="3119"/>
                            <a:pt x="2034022" y="54169"/>
                            <a:pt x="2031318" y="108972"/>
                          </a:cubicBezTo>
                          <a:cubicBezTo>
                            <a:pt x="2071595" y="281301"/>
                            <a:pt x="2006320" y="460699"/>
                            <a:pt x="2031318" y="611028"/>
                          </a:cubicBezTo>
                          <a:cubicBezTo>
                            <a:pt x="2025524" y="681434"/>
                            <a:pt x="2010536" y="720121"/>
                            <a:pt x="1981298" y="720000"/>
                          </a:cubicBezTo>
                          <a:cubicBezTo>
                            <a:pt x="1918928" y="734844"/>
                            <a:pt x="1752235" y="723684"/>
                            <a:pt x="1701262" y="720000"/>
                          </a:cubicBezTo>
                          <a:cubicBezTo>
                            <a:pt x="1641171" y="703675"/>
                            <a:pt x="1559530" y="670103"/>
                            <a:pt x="1459852" y="720000"/>
                          </a:cubicBezTo>
                          <a:cubicBezTo>
                            <a:pt x="1363252" y="769937"/>
                            <a:pt x="1264852" y="682366"/>
                            <a:pt x="1179817" y="720000"/>
                          </a:cubicBezTo>
                          <a:cubicBezTo>
                            <a:pt x="1096330" y="774840"/>
                            <a:pt x="995348" y="682568"/>
                            <a:pt x="938407" y="720000"/>
                          </a:cubicBezTo>
                          <a:cubicBezTo>
                            <a:pt x="855756" y="751713"/>
                            <a:pt x="792406" y="689530"/>
                            <a:pt x="716310" y="720000"/>
                          </a:cubicBezTo>
                          <a:cubicBezTo>
                            <a:pt x="649150" y="741470"/>
                            <a:pt x="551300" y="706574"/>
                            <a:pt x="474901" y="720000"/>
                          </a:cubicBezTo>
                          <a:cubicBezTo>
                            <a:pt x="386134" y="720067"/>
                            <a:pt x="224743" y="680631"/>
                            <a:pt x="50019" y="720000"/>
                          </a:cubicBezTo>
                          <a:cubicBezTo>
                            <a:pt x="24613" y="728796"/>
                            <a:pt x="-5292" y="667225"/>
                            <a:pt x="0" y="611028"/>
                          </a:cubicBezTo>
                          <a:cubicBezTo>
                            <a:pt x="-34481" y="528504"/>
                            <a:pt x="35669" y="296034"/>
                            <a:pt x="0" y="108972"/>
                          </a:cubicBezTo>
                          <a:close/>
                        </a:path>
                        <a:path w="2031318" h="720000" fill="none" stroke="0" extrusionOk="0">
                          <a:moveTo>
                            <a:pt x="0" y="108972"/>
                          </a:moveTo>
                          <a:cubicBezTo>
                            <a:pt x="8854" y="44176"/>
                            <a:pt x="33914" y="1834"/>
                            <a:pt x="50019" y="0"/>
                          </a:cubicBezTo>
                          <a:cubicBezTo>
                            <a:pt x="126159" y="-30030"/>
                            <a:pt x="196987" y="32699"/>
                            <a:pt x="252803" y="0"/>
                          </a:cubicBezTo>
                          <a:cubicBezTo>
                            <a:pt x="320568" y="-43592"/>
                            <a:pt x="388767" y="64044"/>
                            <a:pt x="455588" y="0"/>
                          </a:cubicBezTo>
                          <a:cubicBezTo>
                            <a:pt x="525166" y="-47604"/>
                            <a:pt x="646141" y="8017"/>
                            <a:pt x="696998" y="0"/>
                          </a:cubicBezTo>
                          <a:cubicBezTo>
                            <a:pt x="752120" y="-13444"/>
                            <a:pt x="818827" y="28546"/>
                            <a:pt x="880469" y="0"/>
                          </a:cubicBezTo>
                          <a:cubicBezTo>
                            <a:pt x="938169" y="-50329"/>
                            <a:pt x="1009788" y="24202"/>
                            <a:pt x="1121879" y="0"/>
                          </a:cubicBezTo>
                          <a:cubicBezTo>
                            <a:pt x="1226441" y="-45582"/>
                            <a:pt x="1291478" y="39577"/>
                            <a:pt x="1401914" y="0"/>
                          </a:cubicBezTo>
                          <a:cubicBezTo>
                            <a:pt x="1514506" y="-13922"/>
                            <a:pt x="1544923" y="25714"/>
                            <a:pt x="1624011" y="0"/>
                          </a:cubicBezTo>
                          <a:cubicBezTo>
                            <a:pt x="1704409" y="-25234"/>
                            <a:pt x="1827552" y="65037"/>
                            <a:pt x="1981298" y="0"/>
                          </a:cubicBezTo>
                          <a:cubicBezTo>
                            <a:pt x="2014369" y="1590"/>
                            <a:pt x="2038985" y="60919"/>
                            <a:pt x="2031318" y="108972"/>
                          </a:cubicBezTo>
                          <a:cubicBezTo>
                            <a:pt x="2053125" y="307652"/>
                            <a:pt x="2025294" y="478070"/>
                            <a:pt x="2031318" y="611028"/>
                          </a:cubicBezTo>
                          <a:cubicBezTo>
                            <a:pt x="2035779" y="677835"/>
                            <a:pt x="2003308" y="716728"/>
                            <a:pt x="1981298" y="720000"/>
                          </a:cubicBezTo>
                          <a:cubicBezTo>
                            <a:pt x="1920360" y="761552"/>
                            <a:pt x="1854299" y="701646"/>
                            <a:pt x="1797826" y="720000"/>
                          </a:cubicBezTo>
                          <a:cubicBezTo>
                            <a:pt x="1735010" y="765813"/>
                            <a:pt x="1613660" y="674895"/>
                            <a:pt x="1517791" y="720000"/>
                          </a:cubicBezTo>
                          <a:cubicBezTo>
                            <a:pt x="1417871" y="762638"/>
                            <a:pt x="1370325" y="710366"/>
                            <a:pt x="1334319" y="720000"/>
                          </a:cubicBezTo>
                          <a:cubicBezTo>
                            <a:pt x="1274545" y="725398"/>
                            <a:pt x="1171671" y="704580"/>
                            <a:pt x="1112223" y="720000"/>
                          </a:cubicBezTo>
                          <a:cubicBezTo>
                            <a:pt x="1030387" y="733591"/>
                            <a:pt x="962415" y="687035"/>
                            <a:pt x="928751" y="720000"/>
                          </a:cubicBezTo>
                          <a:cubicBezTo>
                            <a:pt x="881027" y="746018"/>
                            <a:pt x="821798" y="699629"/>
                            <a:pt x="706654" y="720000"/>
                          </a:cubicBezTo>
                          <a:cubicBezTo>
                            <a:pt x="600855" y="733482"/>
                            <a:pt x="546822" y="708396"/>
                            <a:pt x="484557" y="720000"/>
                          </a:cubicBezTo>
                          <a:cubicBezTo>
                            <a:pt x="417118" y="736983"/>
                            <a:pt x="189666" y="733211"/>
                            <a:pt x="50019" y="720000"/>
                          </a:cubicBezTo>
                          <a:cubicBezTo>
                            <a:pt x="15154" y="712517"/>
                            <a:pt x="-2241" y="658623"/>
                            <a:pt x="0" y="611028"/>
                          </a:cubicBezTo>
                          <a:cubicBezTo>
                            <a:pt x="-39974" y="485973"/>
                            <a:pt x="24479" y="228081"/>
                            <a:pt x="0" y="108972"/>
                          </a:cubicBezTo>
                          <a:close/>
                        </a:path>
                      </a:pathLst>
                    </a:cu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a:ea typeface="+mn-ea"/>
                <a:cs typeface="+mn-cs"/>
              </a:endParaRPr>
            </a:p>
          </p:txBody>
        </p:sp>
        <p:sp>
          <p:nvSpPr>
            <p:cNvPr id="25" name="TextBox 24">
              <a:extLst>
                <a:ext uri="{FF2B5EF4-FFF2-40B4-BE49-F238E27FC236}">
                  <a16:creationId xmlns:a16="http://schemas.microsoft.com/office/drawing/2014/main" id="{48B99C19-31D9-ABBA-0E66-5C643FA0F272}"/>
                </a:ext>
              </a:extLst>
            </p:cNvPr>
            <p:cNvSpPr txBox="1"/>
            <p:nvPr/>
          </p:nvSpPr>
          <p:spPr>
            <a:xfrm>
              <a:off x="7544332" y="1380165"/>
              <a:ext cx="4425375" cy="52322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E80F0F"/>
                  </a:solidFill>
                  <a:effectLst/>
                  <a:uLnTx/>
                  <a:uFillTx/>
                  <a:latin typeface="Arial"/>
                  <a:ea typeface="+mn-ea"/>
                  <a:cs typeface="+mn-cs"/>
                </a:rPr>
                <a:t>2 ô li rưỡi</a:t>
              </a:r>
            </a:p>
          </p:txBody>
        </p:sp>
      </p:grpSp>
      <p:grpSp>
        <p:nvGrpSpPr>
          <p:cNvPr id="26" name="Group 25">
            <a:extLst>
              <a:ext uri="{FF2B5EF4-FFF2-40B4-BE49-F238E27FC236}">
                <a16:creationId xmlns:a16="http://schemas.microsoft.com/office/drawing/2014/main" id="{FABD0C37-2A2F-B231-ED7A-A9A36EEF4C98}"/>
              </a:ext>
            </a:extLst>
          </p:cNvPr>
          <p:cNvGrpSpPr/>
          <p:nvPr/>
        </p:nvGrpSpPr>
        <p:grpSpPr>
          <a:xfrm>
            <a:off x="9324919" y="2094414"/>
            <a:ext cx="2014854" cy="720000"/>
            <a:chOff x="8162121" y="1243668"/>
            <a:chExt cx="3807586" cy="720000"/>
          </a:xfrm>
        </p:grpSpPr>
        <p:sp>
          <p:nvSpPr>
            <p:cNvPr id="27" name="Rectangle: Rounded Corners 35">
              <a:extLst>
                <a:ext uri="{FF2B5EF4-FFF2-40B4-BE49-F238E27FC236}">
                  <a16:creationId xmlns:a16="http://schemas.microsoft.com/office/drawing/2014/main" id="{839D22B3-4736-0F21-F85B-C87FD9B4371F}"/>
                </a:ext>
              </a:extLst>
            </p:cNvPr>
            <p:cNvSpPr/>
            <p:nvPr/>
          </p:nvSpPr>
          <p:spPr>
            <a:xfrm>
              <a:off x="8162121" y="1243668"/>
              <a:ext cx="3807586" cy="720000"/>
            </a:xfrm>
            <a:custGeom>
              <a:avLst/>
              <a:gdLst>
                <a:gd name="connsiteX0" fmla="*/ 0 w 3807586"/>
                <a:gd name="connsiteY0" fmla="*/ 108972 h 720000"/>
                <a:gd name="connsiteX1" fmla="*/ 108970 w 3807586"/>
                <a:gd name="connsiteY1" fmla="*/ 0 h 720000"/>
                <a:gd name="connsiteX2" fmla="*/ 743141 w 3807586"/>
                <a:gd name="connsiteY2" fmla="*/ 0 h 720000"/>
                <a:gd name="connsiteX3" fmla="*/ 1305518 w 3807586"/>
                <a:gd name="connsiteY3" fmla="*/ 0 h 720000"/>
                <a:gd name="connsiteX4" fmla="*/ 1831999 w 3807586"/>
                <a:gd name="connsiteY4" fmla="*/ 0 h 720000"/>
                <a:gd name="connsiteX5" fmla="*/ 2358480 w 3807586"/>
                <a:gd name="connsiteY5" fmla="*/ 0 h 720000"/>
                <a:gd name="connsiteX6" fmla="*/ 2884960 w 3807586"/>
                <a:gd name="connsiteY6" fmla="*/ 0 h 720000"/>
                <a:gd name="connsiteX7" fmla="*/ 3698613 w 3807586"/>
                <a:gd name="connsiteY7" fmla="*/ 0 h 720000"/>
                <a:gd name="connsiteX8" fmla="*/ 3807586 w 3807586"/>
                <a:gd name="connsiteY8" fmla="*/ 108972 h 720000"/>
                <a:gd name="connsiteX9" fmla="*/ 3807586 w 3807586"/>
                <a:gd name="connsiteY9" fmla="*/ 611028 h 720000"/>
                <a:gd name="connsiteX10" fmla="*/ 3698613 w 3807586"/>
                <a:gd name="connsiteY10" fmla="*/ 720000 h 720000"/>
                <a:gd name="connsiteX11" fmla="*/ 3100338 w 3807586"/>
                <a:gd name="connsiteY11" fmla="*/ 720000 h 720000"/>
                <a:gd name="connsiteX12" fmla="*/ 2537961 w 3807586"/>
                <a:gd name="connsiteY12" fmla="*/ 720000 h 720000"/>
                <a:gd name="connsiteX13" fmla="*/ 1939688 w 3807586"/>
                <a:gd name="connsiteY13" fmla="*/ 720000 h 720000"/>
                <a:gd name="connsiteX14" fmla="*/ 1449104 w 3807586"/>
                <a:gd name="connsiteY14" fmla="*/ 720000 h 720000"/>
                <a:gd name="connsiteX15" fmla="*/ 958519 w 3807586"/>
                <a:gd name="connsiteY15" fmla="*/ 720000 h 720000"/>
                <a:gd name="connsiteX16" fmla="*/ 108970 w 3807586"/>
                <a:gd name="connsiteY16" fmla="*/ 720000 h 720000"/>
                <a:gd name="connsiteX17" fmla="*/ 0 w 3807586"/>
                <a:gd name="connsiteY17" fmla="*/ 611028 h 720000"/>
                <a:gd name="connsiteX18" fmla="*/ 0 w 3807586"/>
                <a:gd name="connsiteY18" fmla="*/ 108972 h 720000"/>
                <a:gd name="connsiteX0" fmla="*/ 0 w 3807586"/>
                <a:gd name="connsiteY0" fmla="*/ 108972 h 720000"/>
                <a:gd name="connsiteX1" fmla="*/ 108970 w 3807586"/>
                <a:gd name="connsiteY1" fmla="*/ 0 h 720000"/>
                <a:gd name="connsiteX2" fmla="*/ 707245 w 3807586"/>
                <a:gd name="connsiteY2" fmla="*/ 0 h 720000"/>
                <a:gd name="connsiteX3" fmla="*/ 1305518 w 3807586"/>
                <a:gd name="connsiteY3" fmla="*/ 0 h 720000"/>
                <a:gd name="connsiteX4" fmla="*/ 1831999 w 3807586"/>
                <a:gd name="connsiteY4" fmla="*/ 0 h 720000"/>
                <a:gd name="connsiteX5" fmla="*/ 2394376 w 3807586"/>
                <a:gd name="connsiteY5" fmla="*/ 0 h 720000"/>
                <a:gd name="connsiteX6" fmla="*/ 3028546 w 3807586"/>
                <a:gd name="connsiteY6" fmla="*/ 0 h 720000"/>
                <a:gd name="connsiteX7" fmla="*/ 3698613 w 3807586"/>
                <a:gd name="connsiteY7" fmla="*/ 0 h 720000"/>
                <a:gd name="connsiteX8" fmla="*/ 3807586 w 3807586"/>
                <a:gd name="connsiteY8" fmla="*/ 108972 h 720000"/>
                <a:gd name="connsiteX9" fmla="*/ 3807586 w 3807586"/>
                <a:gd name="connsiteY9" fmla="*/ 611028 h 720000"/>
                <a:gd name="connsiteX10" fmla="*/ 3698613 w 3807586"/>
                <a:gd name="connsiteY10" fmla="*/ 720000 h 720000"/>
                <a:gd name="connsiteX11" fmla="*/ 3208028 w 3807586"/>
                <a:gd name="connsiteY11" fmla="*/ 720000 h 720000"/>
                <a:gd name="connsiteX12" fmla="*/ 2609755 w 3807586"/>
                <a:gd name="connsiteY12" fmla="*/ 720000 h 720000"/>
                <a:gd name="connsiteX13" fmla="*/ 2011480 w 3807586"/>
                <a:gd name="connsiteY13" fmla="*/ 720000 h 720000"/>
                <a:gd name="connsiteX14" fmla="*/ 1413208 w 3807586"/>
                <a:gd name="connsiteY14" fmla="*/ 720000 h 720000"/>
                <a:gd name="connsiteX15" fmla="*/ 743141 w 3807586"/>
                <a:gd name="connsiteY15" fmla="*/ 720000 h 720000"/>
                <a:gd name="connsiteX16" fmla="*/ 108970 w 3807586"/>
                <a:gd name="connsiteY16" fmla="*/ 720000 h 720000"/>
                <a:gd name="connsiteX17" fmla="*/ 0 w 3807586"/>
                <a:gd name="connsiteY17" fmla="*/ 611028 h 720000"/>
                <a:gd name="connsiteX18" fmla="*/ 0 w 3807586"/>
                <a:gd name="connsiteY18" fmla="*/ 108972 h 720000"/>
                <a:gd name="connsiteX0" fmla="*/ 0 w 3807586"/>
                <a:gd name="connsiteY0" fmla="*/ 108972 h 720000"/>
                <a:gd name="connsiteX1" fmla="*/ 108970 w 3807586"/>
                <a:gd name="connsiteY1" fmla="*/ 0 h 720000"/>
                <a:gd name="connsiteX2" fmla="*/ 743141 w 3807586"/>
                <a:gd name="connsiteY2" fmla="*/ 0 h 720000"/>
                <a:gd name="connsiteX3" fmla="*/ 1305518 w 3807586"/>
                <a:gd name="connsiteY3" fmla="*/ 0 h 720000"/>
                <a:gd name="connsiteX4" fmla="*/ 1831999 w 3807586"/>
                <a:gd name="connsiteY4" fmla="*/ 0 h 720000"/>
                <a:gd name="connsiteX5" fmla="*/ 2358480 w 3807586"/>
                <a:gd name="connsiteY5" fmla="*/ 0 h 720000"/>
                <a:gd name="connsiteX6" fmla="*/ 2884960 w 3807586"/>
                <a:gd name="connsiteY6" fmla="*/ 0 h 720000"/>
                <a:gd name="connsiteX7" fmla="*/ 3698613 w 3807586"/>
                <a:gd name="connsiteY7" fmla="*/ 0 h 720000"/>
                <a:gd name="connsiteX8" fmla="*/ 3807586 w 3807586"/>
                <a:gd name="connsiteY8" fmla="*/ 108972 h 720000"/>
                <a:gd name="connsiteX9" fmla="*/ 3807586 w 3807586"/>
                <a:gd name="connsiteY9" fmla="*/ 611028 h 720000"/>
                <a:gd name="connsiteX10" fmla="*/ 3698613 w 3807586"/>
                <a:gd name="connsiteY10" fmla="*/ 720000 h 720000"/>
                <a:gd name="connsiteX11" fmla="*/ 3100338 w 3807586"/>
                <a:gd name="connsiteY11" fmla="*/ 720000 h 720000"/>
                <a:gd name="connsiteX12" fmla="*/ 2537961 w 3807586"/>
                <a:gd name="connsiteY12" fmla="*/ 720000 h 720000"/>
                <a:gd name="connsiteX13" fmla="*/ 1939688 w 3807586"/>
                <a:gd name="connsiteY13" fmla="*/ 720000 h 720000"/>
                <a:gd name="connsiteX14" fmla="*/ 1449104 w 3807586"/>
                <a:gd name="connsiteY14" fmla="*/ 720000 h 720000"/>
                <a:gd name="connsiteX15" fmla="*/ 958519 w 3807586"/>
                <a:gd name="connsiteY15" fmla="*/ 720000 h 720000"/>
                <a:gd name="connsiteX16" fmla="*/ 108970 w 3807586"/>
                <a:gd name="connsiteY16" fmla="*/ 720000 h 720000"/>
                <a:gd name="connsiteX17" fmla="*/ 0 w 3807586"/>
                <a:gd name="connsiteY17" fmla="*/ 611028 h 720000"/>
                <a:gd name="connsiteX18" fmla="*/ 0 w 3807586"/>
                <a:gd name="connsiteY18" fmla="*/ 108972 h 7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807586" h="720000" fill="none" extrusionOk="0">
                  <a:moveTo>
                    <a:pt x="0" y="108972"/>
                  </a:moveTo>
                  <a:cubicBezTo>
                    <a:pt x="-8908" y="39110"/>
                    <a:pt x="69007" y="204"/>
                    <a:pt x="108970" y="0"/>
                  </a:cubicBezTo>
                  <a:cubicBezTo>
                    <a:pt x="357222" y="-64511"/>
                    <a:pt x="565444" y="78713"/>
                    <a:pt x="743141" y="0"/>
                  </a:cubicBezTo>
                  <a:cubicBezTo>
                    <a:pt x="923450" y="-35022"/>
                    <a:pt x="1126076" y="-8200"/>
                    <a:pt x="1305518" y="0"/>
                  </a:cubicBezTo>
                  <a:cubicBezTo>
                    <a:pt x="1453394" y="-31977"/>
                    <a:pt x="1572937" y="-5837"/>
                    <a:pt x="1831999" y="0"/>
                  </a:cubicBezTo>
                  <a:cubicBezTo>
                    <a:pt x="2147275" y="-48286"/>
                    <a:pt x="2246928" y="68591"/>
                    <a:pt x="2358480" y="0"/>
                  </a:cubicBezTo>
                  <a:cubicBezTo>
                    <a:pt x="2533093" y="-11432"/>
                    <a:pt x="2807969" y="70969"/>
                    <a:pt x="2884960" y="0"/>
                  </a:cubicBezTo>
                  <a:cubicBezTo>
                    <a:pt x="2930493" y="-96389"/>
                    <a:pt x="3426801" y="-21106"/>
                    <a:pt x="3698613" y="0"/>
                  </a:cubicBezTo>
                  <a:cubicBezTo>
                    <a:pt x="3765979" y="5482"/>
                    <a:pt x="3834631" y="62620"/>
                    <a:pt x="3807586" y="108972"/>
                  </a:cubicBezTo>
                  <a:cubicBezTo>
                    <a:pt x="3846000" y="383543"/>
                    <a:pt x="3800660" y="436593"/>
                    <a:pt x="3807586" y="611028"/>
                  </a:cubicBezTo>
                  <a:cubicBezTo>
                    <a:pt x="3797960" y="653682"/>
                    <a:pt x="3760141" y="704270"/>
                    <a:pt x="3698613" y="720000"/>
                  </a:cubicBezTo>
                  <a:cubicBezTo>
                    <a:pt x="3410864" y="810583"/>
                    <a:pt x="3230548" y="680137"/>
                    <a:pt x="3100338" y="720000"/>
                  </a:cubicBezTo>
                  <a:cubicBezTo>
                    <a:pt x="3023336" y="736729"/>
                    <a:pt x="2750772" y="621472"/>
                    <a:pt x="2537961" y="720000"/>
                  </a:cubicBezTo>
                  <a:cubicBezTo>
                    <a:pt x="2228136" y="771171"/>
                    <a:pt x="2216086" y="693381"/>
                    <a:pt x="1939688" y="720000"/>
                  </a:cubicBezTo>
                  <a:cubicBezTo>
                    <a:pt x="1718358" y="765043"/>
                    <a:pt x="1530785" y="687686"/>
                    <a:pt x="1449104" y="720000"/>
                  </a:cubicBezTo>
                  <a:cubicBezTo>
                    <a:pt x="1358772" y="774123"/>
                    <a:pt x="1185555" y="659869"/>
                    <a:pt x="958519" y="720000"/>
                  </a:cubicBezTo>
                  <a:cubicBezTo>
                    <a:pt x="926659" y="813988"/>
                    <a:pt x="409625" y="549570"/>
                    <a:pt x="108970" y="720000"/>
                  </a:cubicBezTo>
                  <a:cubicBezTo>
                    <a:pt x="53159" y="736714"/>
                    <a:pt x="-15769" y="683040"/>
                    <a:pt x="0" y="611028"/>
                  </a:cubicBezTo>
                  <a:cubicBezTo>
                    <a:pt x="41413" y="527634"/>
                    <a:pt x="29989" y="276450"/>
                    <a:pt x="0" y="108972"/>
                  </a:cubicBezTo>
                  <a:close/>
                </a:path>
                <a:path w="3807586" h="720000" stroke="0" extrusionOk="0">
                  <a:moveTo>
                    <a:pt x="0" y="108972"/>
                  </a:moveTo>
                  <a:cubicBezTo>
                    <a:pt x="31363" y="51685"/>
                    <a:pt x="37716" y="-2834"/>
                    <a:pt x="108970" y="0"/>
                  </a:cubicBezTo>
                  <a:cubicBezTo>
                    <a:pt x="416474" y="-26789"/>
                    <a:pt x="472755" y="19634"/>
                    <a:pt x="707245" y="0"/>
                  </a:cubicBezTo>
                  <a:cubicBezTo>
                    <a:pt x="838909" y="-130192"/>
                    <a:pt x="984505" y="56103"/>
                    <a:pt x="1305518" y="0"/>
                  </a:cubicBezTo>
                  <a:cubicBezTo>
                    <a:pt x="1584620" y="-77911"/>
                    <a:pt x="1588235" y="11302"/>
                    <a:pt x="1831999" y="0"/>
                  </a:cubicBezTo>
                  <a:cubicBezTo>
                    <a:pt x="2055090" y="6709"/>
                    <a:pt x="2286824" y="103719"/>
                    <a:pt x="2394376" y="0"/>
                  </a:cubicBezTo>
                  <a:cubicBezTo>
                    <a:pt x="2580636" y="-96853"/>
                    <a:pt x="2818013" y="18868"/>
                    <a:pt x="3028546" y="0"/>
                  </a:cubicBezTo>
                  <a:cubicBezTo>
                    <a:pt x="3157940" y="-42332"/>
                    <a:pt x="3551458" y="97410"/>
                    <a:pt x="3698613" y="0"/>
                  </a:cubicBezTo>
                  <a:cubicBezTo>
                    <a:pt x="3739742" y="-37992"/>
                    <a:pt x="3819367" y="41566"/>
                    <a:pt x="3807586" y="108972"/>
                  </a:cubicBezTo>
                  <a:cubicBezTo>
                    <a:pt x="3829362" y="290644"/>
                    <a:pt x="3806923" y="500469"/>
                    <a:pt x="3807586" y="611028"/>
                  </a:cubicBezTo>
                  <a:cubicBezTo>
                    <a:pt x="3793895" y="673414"/>
                    <a:pt x="3773470" y="713660"/>
                    <a:pt x="3698613" y="720000"/>
                  </a:cubicBezTo>
                  <a:cubicBezTo>
                    <a:pt x="3475654" y="775808"/>
                    <a:pt x="3377886" y="705813"/>
                    <a:pt x="3208028" y="720000"/>
                  </a:cubicBezTo>
                  <a:cubicBezTo>
                    <a:pt x="3078727" y="779710"/>
                    <a:pt x="2741027" y="722909"/>
                    <a:pt x="2609755" y="720000"/>
                  </a:cubicBezTo>
                  <a:cubicBezTo>
                    <a:pt x="2574361" y="731923"/>
                    <a:pt x="2250889" y="662397"/>
                    <a:pt x="2011480" y="720000"/>
                  </a:cubicBezTo>
                  <a:cubicBezTo>
                    <a:pt x="1690489" y="726020"/>
                    <a:pt x="1557933" y="717699"/>
                    <a:pt x="1413208" y="720000"/>
                  </a:cubicBezTo>
                  <a:cubicBezTo>
                    <a:pt x="1244772" y="710646"/>
                    <a:pt x="1048764" y="719739"/>
                    <a:pt x="743141" y="720000"/>
                  </a:cubicBezTo>
                  <a:cubicBezTo>
                    <a:pt x="558533" y="739187"/>
                    <a:pt x="266824" y="645723"/>
                    <a:pt x="108970" y="720000"/>
                  </a:cubicBezTo>
                  <a:cubicBezTo>
                    <a:pt x="45028" y="695852"/>
                    <a:pt x="-14138" y="668404"/>
                    <a:pt x="0" y="611028"/>
                  </a:cubicBezTo>
                  <a:cubicBezTo>
                    <a:pt x="18479" y="490087"/>
                    <a:pt x="70265" y="252841"/>
                    <a:pt x="0" y="108972"/>
                  </a:cubicBezTo>
                  <a:close/>
                </a:path>
                <a:path w="3807586" h="720000" fill="none" stroke="0" extrusionOk="0">
                  <a:moveTo>
                    <a:pt x="0" y="108972"/>
                  </a:moveTo>
                  <a:cubicBezTo>
                    <a:pt x="6060" y="52331"/>
                    <a:pt x="49070" y="-17439"/>
                    <a:pt x="108970" y="0"/>
                  </a:cubicBezTo>
                  <a:cubicBezTo>
                    <a:pt x="377191" y="-68519"/>
                    <a:pt x="532038" y="13104"/>
                    <a:pt x="743141" y="0"/>
                  </a:cubicBezTo>
                  <a:cubicBezTo>
                    <a:pt x="1016960" y="-48484"/>
                    <a:pt x="1104769" y="63085"/>
                    <a:pt x="1305518" y="0"/>
                  </a:cubicBezTo>
                  <a:cubicBezTo>
                    <a:pt x="1476651" y="-71141"/>
                    <a:pt x="1542514" y="62455"/>
                    <a:pt x="1831999" y="0"/>
                  </a:cubicBezTo>
                  <a:cubicBezTo>
                    <a:pt x="2106288" y="-50502"/>
                    <a:pt x="2244110" y="62026"/>
                    <a:pt x="2358480" y="0"/>
                  </a:cubicBezTo>
                  <a:cubicBezTo>
                    <a:pt x="2469916" y="-84349"/>
                    <a:pt x="2744491" y="49102"/>
                    <a:pt x="2884960" y="0"/>
                  </a:cubicBezTo>
                  <a:cubicBezTo>
                    <a:pt x="3022930" y="-164925"/>
                    <a:pt x="3428138" y="50852"/>
                    <a:pt x="3698613" y="0"/>
                  </a:cubicBezTo>
                  <a:cubicBezTo>
                    <a:pt x="3761374" y="11391"/>
                    <a:pt x="3813689" y="47614"/>
                    <a:pt x="3807586" y="108972"/>
                  </a:cubicBezTo>
                  <a:cubicBezTo>
                    <a:pt x="3842716" y="353095"/>
                    <a:pt x="3792843" y="453317"/>
                    <a:pt x="3807586" y="611028"/>
                  </a:cubicBezTo>
                  <a:cubicBezTo>
                    <a:pt x="3824076" y="681461"/>
                    <a:pt x="3771681" y="724071"/>
                    <a:pt x="3698613" y="720000"/>
                  </a:cubicBezTo>
                  <a:cubicBezTo>
                    <a:pt x="3427055" y="795986"/>
                    <a:pt x="3287650" y="674711"/>
                    <a:pt x="3100338" y="720000"/>
                  </a:cubicBezTo>
                  <a:cubicBezTo>
                    <a:pt x="3034895" y="768505"/>
                    <a:pt x="2812598" y="681415"/>
                    <a:pt x="2537961" y="720000"/>
                  </a:cubicBezTo>
                  <a:cubicBezTo>
                    <a:pt x="2297870" y="789445"/>
                    <a:pt x="2103985" y="745995"/>
                    <a:pt x="1939688" y="720000"/>
                  </a:cubicBezTo>
                  <a:cubicBezTo>
                    <a:pt x="1718491" y="782393"/>
                    <a:pt x="1564918" y="662765"/>
                    <a:pt x="1449104" y="720000"/>
                  </a:cubicBezTo>
                  <a:cubicBezTo>
                    <a:pt x="1298612" y="718888"/>
                    <a:pt x="1087315" y="698436"/>
                    <a:pt x="958519" y="720000"/>
                  </a:cubicBezTo>
                  <a:cubicBezTo>
                    <a:pt x="697398" y="762947"/>
                    <a:pt x="409268" y="668406"/>
                    <a:pt x="108970" y="720000"/>
                  </a:cubicBezTo>
                  <a:cubicBezTo>
                    <a:pt x="32933" y="725318"/>
                    <a:pt x="-5092" y="662754"/>
                    <a:pt x="0" y="611028"/>
                  </a:cubicBezTo>
                  <a:cubicBezTo>
                    <a:pt x="-27191" y="495029"/>
                    <a:pt x="58980" y="307194"/>
                    <a:pt x="0" y="108972"/>
                  </a:cubicBezTo>
                  <a:close/>
                </a:path>
                <a:path w="3807586" h="720000" fill="none" stroke="0" extrusionOk="0">
                  <a:moveTo>
                    <a:pt x="0" y="108972"/>
                  </a:moveTo>
                  <a:cubicBezTo>
                    <a:pt x="-1787" y="52709"/>
                    <a:pt x="65392" y="-10855"/>
                    <a:pt x="108970" y="0"/>
                  </a:cubicBezTo>
                  <a:cubicBezTo>
                    <a:pt x="355142" y="-23226"/>
                    <a:pt x="533790" y="9263"/>
                    <a:pt x="743141" y="0"/>
                  </a:cubicBezTo>
                  <a:cubicBezTo>
                    <a:pt x="959356" y="-32046"/>
                    <a:pt x="1136572" y="53733"/>
                    <a:pt x="1305518" y="0"/>
                  </a:cubicBezTo>
                  <a:cubicBezTo>
                    <a:pt x="1459584" y="-78130"/>
                    <a:pt x="1585770" y="-14714"/>
                    <a:pt x="1831999" y="0"/>
                  </a:cubicBezTo>
                  <a:cubicBezTo>
                    <a:pt x="2126413" y="-59579"/>
                    <a:pt x="2276864" y="44196"/>
                    <a:pt x="2358480" y="0"/>
                  </a:cubicBezTo>
                  <a:cubicBezTo>
                    <a:pt x="2502440" y="-58990"/>
                    <a:pt x="2765221" y="55172"/>
                    <a:pt x="2884960" y="0"/>
                  </a:cubicBezTo>
                  <a:cubicBezTo>
                    <a:pt x="2991349" y="-144596"/>
                    <a:pt x="3403326" y="66155"/>
                    <a:pt x="3698613" y="0"/>
                  </a:cubicBezTo>
                  <a:cubicBezTo>
                    <a:pt x="3765135" y="14270"/>
                    <a:pt x="3822052" y="52308"/>
                    <a:pt x="3807586" y="108972"/>
                  </a:cubicBezTo>
                  <a:cubicBezTo>
                    <a:pt x="3845733" y="364887"/>
                    <a:pt x="3806487" y="422785"/>
                    <a:pt x="3807586" y="611028"/>
                  </a:cubicBezTo>
                  <a:cubicBezTo>
                    <a:pt x="3806511" y="658175"/>
                    <a:pt x="3775110" y="731527"/>
                    <a:pt x="3698613" y="720000"/>
                  </a:cubicBezTo>
                  <a:cubicBezTo>
                    <a:pt x="3422188" y="793579"/>
                    <a:pt x="3238472" y="682718"/>
                    <a:pt x="3100338" y="720000"/>
                  </a:cubicBezTo>
                  <a:cubicBezTo>
                    <a:pt x="3045755" y="790921"/>
                    <a:pt x="2731670" y="650844"/>
                    <a:pt x="2537961" y="720000"/>
                  </a:cubicBezTo>
                  <a:cubicBezTo>
                    <a:pt x="2277228" y="780616"/>
                    <a:pt x="2193543" y="718576"/>
                    <a:pt x="1939688" y="720000"/>
                  </a:cubicBezTo>
                  <a:cubicBezTo>
                    <a:pt x="1719528" y="768586"/>
                    <a:pt x="1516740" y="679297"/>
                    <a:pt x="1449104" y="720000"/>
                  </a:cubicBezTo>
                  <a:cubicBezTo>
                    <a:pt x="1347392" y="750566"/>
                    <a:pt x="1127862" y="645140"/>
                    <a:pt x="958519" y="720000"/>
                  </a:cubicBezTo>
                  <a:cubicBezTo>
                    <a:pt x="786787" y="784597"/>
                    <a:pt x="373495" y="632206"/>
                    <a:pt x="108970" y="720000"/>
                  </a:cubicBezTo>
                  <a:cubicBezTo>
                    <a:pt x="43044" y="714842"/>
                    <a:pt x="-22653" y="672318"/>
                    <a:pt x="0" y="611028"/>
                  </a:cubicBezTo>
                  <a:cubicBezTo>
                    <a:pt x="31041" y="518245"/>
                    <a:pt x="38813" y="303138"/>
                    <a:pt x="0" y="108972"/>
                  </a:cubicBezTo>
                  <a:close/>
                </a:path>
              </a:pathLst>
            </a:custGeom>
            <a:ln w="25400" cmpd="thinThick">
              <a:solidFill>
                <a:srgbClr val="FFCE00"/>
              </a:solidFill>
              <a:extLst>
                <a:ext uri="{C807C97D-BFC1-408E-A445-0C87EB9F89A2}">
                  <ask:lineSketchStyleProps xmlns:ask="http://schemas.microsoft.com/office/drawing/2018/sketchyshapes" xmlns="" sd="376331080">
                    <a:custGeom>
                      <a:avLst/>
                      <a:gdLst>
                        <a:gd name="connsiteX0" fmla="*/ 0 w 2014854"/>
                        <a:gd name="connsiteY0" fmla="*/ 108972 h 720000"/>
                        <a:gd name="connsiteX1" fmla="*/ 57664 w 2014854"/>
                        <a:gd name="connsiteY1" fmla="*/ 0 h 720000"/>
                        <a:gd name="connsiteX2" fmla="*/ 393247 w 2014854"/>
                        <a:gd name="connsiteY2" fmla="*/ 0 h 720000"/>
                        <a:gd name="connsiteX3" fmla="*/ 690839 w 2014854"/>
                        <a:gd name="connsiteY3" fmla="*/ 0 h 720000"/>
                        <a:gd name="connsiteX4" fmla="*/ 969436 w 2014854"/>
                        <a:gd name="connsiteY4" fmla="*/ 0 h 720000"/>
                        <a:gd name="connsiteX5" fmla="*/ 1248033 w 2014854"/>
                        <a:gd name="connsiteY5" fmla="*/ 0 h 720000"/>
                        <a:gd name="connsiteX6" fmla="*/ 1526630 w 2014854"/>
                        <a:gd name="connsiteY6" fmla="*/ 0 h 720000"/>
                        <a:gd name="connsiteX7" fmla="*/ 1957189 w 2014854"/>
                        <a:gd name="connsiteY7" fmla="*/ 0 h 720000"/>
                        <a:gd name="connsiteX8" fmla="*/ 2014854 w 2014854"/>
                        <a:gd name="connsiteY8" fmla="*/ 108972 h 720000"/>
                        <a:gd name="connsiteX9" fmla="*/ 2014854 w 2014854"/>
                        <a:gd name="connsiteY9" fmla="*/ 611028 h 720000"/>
                        <a:gd name="connsiteX10" fmla="*/ 1957189 w 2014854"/>
                        <a:gd name="connsiteY10" fmla="*/ 720000 h 720000"/>
                        <a:gd name="connsiteX11" fmla="*/ 1640601 w 2014854"/>
                        <a:gd name="connsiteY11" fmla="*/ 720000 h 720000"/>
                        <a:gd name="connsiteX12" fmla="*/ 1343009 w 2014854"/>
                        <a:gd name="connsiteY12" fmla="*/ 720000 h 720000"/>
                        <a:gd name="connsiteX13" fmla="*/ 1026422 w 2014854"/>
                        <a:gd name="connsiteY13" fmla="*/ 720000 h 720000"/>
                        <a:gd name="connsiteX14" fmla="*/ 766820 w 2014854"/>
                        <a:gd name="connsiteY14" fmla="*/ 720000 h 720000"/>
                        <a:gd name="connsiteX15" fmla="*/ 507218 w 2014854"/>
                        <a:gd name="connsiteY15" fmla="*/ 720000 h 720000"/>
                        <a:gd name="connsiteX16" fmla="*/ 57664 w 2014854"/>
                        <a:gd name="connsiteY16" fmla="*/ 720000 h 720000"/>
                        <a:gd name="connsiteX17" fmla="*/ 0 w 2014854"/>
                        <a:gd name="connsiteY17" fmla="*/ 611028 h 720000"/>
                        <a:gd name="connsiteX18" fmla="*/ 0 w 2014854"/>
                        <a:gd name="connsiteY18" fmla="*/ 108972 h 720000"/>
                        <a:gd name="connsiteX0" fmla="*/ 0 w 2014854"/>
                        <a:gd name="connsiteY0" fmla="*/ 108972 h 720000"/>
                        <a:gd name="connsiteX1" fmla="*/ 57664 w 2014854"/>
                        <a:gd name="connsiteY1" fmla="*/ 0 h 720000"/>
                        <a:gd name="connsiteX2" fmla="*/ 374252 w 2014854"/>
                        <a:gd name="connsiteY2" fmla="*/ 0 h 720000"/>
                        <a:gd name="connsiteX3" fmla="*/ 690839 w 2014854"/>
                        <a:gd name="connsiteY3" fmla="*/ 0 h 720000"/>
                        <a:gd name="connsiteX4" fmla="*/ 969436 w 2014854"/>
                        <a:gd name="connsiteY4" fmla="*/ 0 h 720000"/>
                        <a:gd name="connsiteX5" fmla="*/ 1267028 w 2014854"/>
                        <a:gd name="connsiteY5" fmla="*/ 0 h 720000"/>
                        <a:gd name="connsiteX6" fmla="*/ 1602611 w 2014854"/>
                        <a:gd name="connsiteY6" fmla="*/ 0 h 720000"/>
                        <a:gd name="connsiteX7" fmla="*/ 1957189 w 2014854"/>
                        <a:gd name="connsiteY7" fmla="*/ 0 h 720000"/>
                        <a:gd name="connsiteX8" fmla="*/ 2014854 w 2014854"/>
                        <a:gd name="connsiteY8" fmla="*/ 108972 h 720000"/>
                        <a:gd name="connsiteX9" fmla="*/ 2014854 w 2014854"/>
                        <a:gd name="connsiteY9" fmla="*/ 611028 h 720000"/>
                        <a:gd name="connsiteX10" fmla="*/ 1957189 w 2014854"/>
                        <a:gd name="connsiteY10" fmla="*/ 720000 h 720000"/>
                        <a:gd name="connsiteX11" fmla="*/ 1697587 w 2014854"/>
                        <a:gd name="connsiteY11" fmla="*/ 720000 h 720000"/>
                        <a:gd name="connsiteX12" fmla="*/ 1381000 w 2014854"/>
                        <a:gd name="connsiteY12" fmla="*/ 720000 h 720000"/>
                        <a:gd name="connsiteX13" fmla="*/ 1064412 w 2014854"/>
                        <a:gd name="connsiteY13" fmla="*/ 720000 h 720000"/>
                        <a:gd name="connsiteX14" fmla="*/ 747825 w 2014854"/>
                        <a:gd name="connsiteY14" fmla="*/ 720000 h 720000"/>
                        <a:gd name="connsiteX15" fmla="*/ 393247 w 2014854"/>
                        <a:gd name="connsiteY15" fmla="*/ 720000 h 720000"/>
                        <a:gd name="connsiteX16" fmla="*/ 57664 w 2014854"/>
                        <a:gd name="connsiteY16" fmla="*/ 720000 h 720000"/>
                        <a:gd name="connsiteX17" fmla="*/ 0 w 2014854"/>
                        <a:gd name="connsiteY17" fmla="*/ 611028 h 720000"/>
                        <a:gd name="connsiteX18" fmla="*/ 0 w 2014854"/>
                        <a:gd name="connsiteY18" fmla="*/ 108972 h 7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014854" h="720000" fill="none" extrusionOk="0">
                          <a:moveTo>
                            <a:pt x="0" y="108972"/>
                          </a:moveTo>
                          <a:cubicBezTo>
                            <a:pt x="-4320" y="40964"/>
                            <a:pt x="28229" y="-913"/>
                            <a:pt x="57664" y="0"/>
                          </a:cubicBezTo>
                          <a:cubicBezTo>
                            <a:pt x="192510" y="-66786"/>
                            <a:pt x="285517" y="40950"/>
                            <a:pt x="393247" y="0"/>
                          </a:cubicBezTo>
                          <a:cubicBezTo>
                            <a:pt x="493174" y="-30127"/>
                            <a:pt x="597000" y="20718"/>
                            <a:pt x="690839" y="0"/>
                          </a:cubicBezTo>
                          <a:cubicBezTo>
                            <a:pt x="779978" y="-49241"/>
                            <a:pt x="832245" y="17615"/>
                            <a:pt x="969436" y="0"/>
                          </a:cubicBezTo>
                          <a:cubicBezTo>
                            <a:pt x="1117706" y="-44885"/>
                            <a:pt x="1187844" y="66680"/>
                            <a:pt x="1248033" y="0"/>
                          </a:cubicBezTo>
                          <a:cubicBezTo>
                            <a:pt x="1332719" y="-35642"/>
                            <a:pt x="1474286" y="57142"/>
                            <a:pt x="1526630" y="0"/>
                          </a:cubicBezTo>
                          <a:cubicBezTo>
                            <a:pt x="1560491" y="-78183"/>
                            <a:pt x="1799504" y="25641"/>
                            <a:pt x="1957189" y="0"/>
                          </a:cubicBezTo>
                          <a:cubicBezTo>
                            <a:pt x="1990904" y="2381"/>
                            <a:pt x="2022445" y="57051"/>
                            <a:pt x="2014854" y="108972"/>
                          </a:cubicBezTo>
                          <a:cubicBezTo>
                            <a:pt x="2034739" y="359927"/>
                            <a:pt x="2010981" y="441402"/>
                            <a:pt x="2014854" y="611028"/>
                          </a:cubicBezTo>
                          <a:cubicBezTo>
                            <a:pt x="2013409" y="665304"/>
                            <a:pt x="1992632" y="716696"/>
                            <a:pt x="1957189" y="720000"/>
                          </a:cubicBezTo>
                          <a:cubicBezTo>
                            <a:pt x="1815429" y="778511"/>
                            <a:pt x="1711052" y="671581"/>
                            <a:pt x="1640601" y="720000"/>
                          </a:cubicBezTo>
                          <a:cubicBezTo>
                            <a:pt x="1577986" y="770310"/>
                            <a:pt x="1459631" y="645338"/>
                            <a:pt x="1343009" y="720000"/>
                          </a:cubicBezTo>
                          <a:cubicBezTo>
                            <a:pt x="1194203" y="774705"/>
                            <a:pt x="1166307" y="690915"/>
                            <a:pt x="1026422" y="720000"/>
                          </a:cubicBezTo>
                          <a:cubicBezTo>
                            <a:pt x="910444" y="761092"/>
                            <a:pt x="814879" y="685400"/>
                            <a:pt x="766820" y="720000"/>
                          </a:cubicBezTo>
                          <a:cubicBezTo>
                            <a:pt x="715792" y="768941"/>
                            <a:pt x="611864" y="674973"/>
                            <a:pt x="507218" y="720000"/>
                          </a:cubicBezTo>
                          <a:cubicBezTo>
                            <a:pt x="449231" y="778968"/>
                            <a:pt x="224675" y="612818"/>
                            <a:pt x="57664" y="720000"/>
                          </a:cubicBezTo>
                          <a:cubicBezTo>
                            <a:pt x="24876" y="728626"/>
                            <a:pt x="-7062" y="677845"/>
                            <a:pt x="0" y="611028"/>
                          </a:cubicBezTo>
                          <a:cubicBezTo>
                            <a:pt x="20260" y="521531"/>
                            <a:pt x="12773" y="301797"/>
                            <a:pt x="0" y="108972"/>
                          </a:cubicBezTo>
                          <a:close/>
                        </a:path>
                        <a:path w="2014854" h="720000" stroke="0" extrusionOk="0">
                          <a:moveTo>
                            <a:pt x="0" y="108972"/>
                          </a:moveTo>
                          <a:cubicBezTo>
                            <a:pt x="9493" y="56963"/>
                            <a:pt x="27566" y="-8149"/>
                            <a:pt x="57664" y="0"/>
                          </a:cubicBezTo>
                          <a:cubicBezTo>
                            <a:pt x="203103" y="-29308"/>
                            <a:pt x="256189" y="46991"/>
                            <a:pt x="374252" y="0"/>
                          </a:cubicBezTo>
                          <a:cubicBezTo>
                            <a:pt x="458366" y="-96886"/>
                            <a:pt x="545288" y="61535"/>
                            <a:pt x="690839" y="0"/>
                          </a:cubicBezTo>
                          <a:cubicBezTo>
                            <a:pt x="826618" y="-66567"/>
                            <a:pt x="844852" y="27451"/>
                            <a:pt x="969436" y="0"/>
                          </a:cubicBezTo>
                          <a:cubicBezTo>
                            <a:pt x="1090708" y="-25180"/>
                            <a:pt x="1207088" y="78458"/>
                            <a:pt x="1267028" y="0"/>
                          </a:cubicBezTo>
                          <a:cubicBezTo>
                            <a:pt x="1343027" y="-71787"/>
                            <a:pt x="1509151" y="28418"/>
                            <a:pt x="1602611" y="0"/>
                          </a:cubicBezTo>
                          <a:cubicBezTo>
                            <a:pt x="1675115" y="-38284"/>
                            <a:pt x="1874617" y="60111"/>
                            <a:pt x="1957189" y="0"/>
                          </a:cubicBezTo>
                          <a:cubicBezTo>
                            <a:pt x="1983688" y="-26352"/>
                            <a:pt x="2017442" y="51197"/>
                            <a:pt x="2014854" y="108972"/>
                          </a:cubicBezTo>
                          <a:cubicBezTo>
                            <a:pt x="2027786" y="301364"/>
                            <a:pt x="2012668" y="482085"/>
                            <a:pt x="2014854" y="611028"/>
                          </a:cubicBezTo>
                          <a:cubicBezTo>
                            <a:pt x="2007985" y="670944"/>
                            <a:pt x="1993947" y="712141"/>
                            <a:pt x="1957189" y="720000"/>
                          </a:cubicBezTo>
                          <a:cubicBezTo>
                            <a:pt x="1845703" y="761698"/>
                            <a:pt x="1777543" y="697834"/>
                            <a:pt x="1697587" y="720000"/>
                          </a:cubicBezTo>
                          <a:cubicBezTo>
                            <a:pt x="1626252" y="761896"/>
                            <a:pt x="1457485" y="717735"/>
                            <a:pt x="1381000" y="720000"/>
                          </a:cubicBezTo>
                          <a:cubicBezTo>
                            <a:pt x="1323426" y="726759"/>
                            <a:pt x="1194649" y="692698"/>
                            <a:pt x="1064412" y="720000"/>
                          </a:cubicBezTo>
                          <a:cubicBezTo>
                            <a:pt x="914492" y="724082"/>
                            <a:pt x="817512" y="702906"/>
                            <a:pt x="747825" y="720000"/>
                          </a:cubicBezTo>
                          <a:cubicBezTo>
                            <a:pt x="672009" y="733083"/>
                            <a:pt x="527877" y="681765"/>
                            <a:pt x="393247" y="720000"/>
                          </a:cubicBezTo>
                          <a:cubicBezTo>
                            <a:pt x="289673" y="747147"/>
                            <a:pt x="166297" y="683908"/>
                            <a:pt x="57664" y="720000"/>
                          </a:cubicBezTo>
                          <a:cubicBezTo>
                            <a:pt x="23603" y="708230"/>
                            <a:pt x="-4645" y="673372"/>
                            <a:pt x="0" y="611028"/>
                          </a:cubicBezTo>
                          <a:cubicBezTo>
                            <a:pt x="400" y="478247"/>
                            <a:pt x="34573" y="254228"/>
                            <a:pt x="0" y="108972"/>
                          </a:cubicBezTo>
                          <a:close/>
                        </a:path>
                        <a:path w="2014854" h="720000" fill="none" stroke="0" extrusionOk="0">
                          <a:moveTo>
                            <a:pt x="0" y="108972"/>
                          </a:moveTo>
                          <a:cubicBezTo>
                            <a:pt x="920" y="52028"/>
                            <a:pt x="29869" y="-5667"/>
                            <a:pt x="57664" y="0"/>
                          </a:cubicBezTo>
                          <a:cubicBezTo>
                            <a:pt x="204223" y="-53660"/>
                            <a:pt x="265906" y="2987"/>
                            <a:pt x="393247" y="0"/>
                          </a:cubicBezTo>
                          <a:cubicBezTo>
                            <a:pt x="545896" y="-17660"/>
                            <a:pt x="600567" y="56569"/>
                            <a:pt x="690839" y="0"/>
                          </a:cubicBezTo>
                          <a:cubicBezTo>
                            <a:pt x="777803" y="-60637"/>
                            <a:pt x="834092" y="38705"/>
                            <a:pt x="969436" y="0"/>
                          </a:cubicBezTo>
                          <a:cubicBezTo>
                            <a:pt x="1109545" y="-46621"/>
                            <a:pt x="1186275" y="48537"/>
                            <a:pt x="1248033" y="0"/>
                          </a:cubicBezTo>
                          <a:cubicBezTo>
                            <a:pt x="1309562" y="-71829"/>
                            <a:pt x="1462567" y="51807"/>
                            <a:pt x="1526630" y="0"/>
                          </a:cubicBezTo>
                          <a:cubicBezTo>
                            <a:pt x="1617040" y="-99439"/>
                            <a:pt x="1780477" y="114349"/>
                            <a:pt x="1957189" y="0"/>
                          </a:cubicBezTo>
                          <a:cubicBezTo>
                            <a:pt x="1991758" y="8952"/>
                            <a:pt x="2016745" y="51989"/>
                            <a:pt x="2014854" y="108972"/>
                          </a:cubicBezTo>
                          <a:cubicBezTo>
                            <a:pt x="2036088" y="353257"/>
                            <a:pt x="2017511" y="440851"/>
                            <a:pt x="2014854" y="611028"/>
                          </a:cubicBezTo>
                          <a:cubicBezTo>
                            <a:pt x="2019538" y="660494"/>
                            <a:pt x="1997910" y="726731"/>
                            <a:pt x="1957189" y="720000"/>
                          </a:cubicBezTo>
                          <a:cubicBezTo>
                            <a:pt x="1823742" y="765357"/>
                            <a:pt x="1716778" y="664196"/>
                            <a:pt x="1640601" y="720000"/>
                          </a:cubicBezTo>
                          <a:cubicBezTo>
                            <a:pt x="1586856" y="786518"/>
                            <a:pt x="1455175" y="663982"/>
                            <a:pt x="1343009" y="720000"/>
                          </a:cubicBezTo>
                          <a:cubicBezTo>
                            <a:pt x="1226483" y="779579"/>
                            <a:pt x="1128158" y="713625"/>
                            <a:pt x="1026422" y="720000"/>
                          </a:cubicBezTo>
                          <a:cubicBezTo>
                            <a:pt x="911730" y="771435"/>
                            <a:pt x="826711" y="680642"/>
                            <a:pt x="766820" y="720000"/>
                          </a:cubicBezTo>
                          <a:cubicBezTo>
                            <a:pt x="695066" y="729339"/>
                            <a:pt x="598562" y="672481"/>
                            <a:pt x="507218" y="720000"/>
                          </a:cubicBezTo>
                          <a:cubicBezTo>
                            <a:pt x="356759" y="766061"/>
                            <a:pt x="185858" y="666663"/>
                            <a:pt x="57664" y="720000"/>
                          </a:cubicBezTo>
                          <a:cubicBezTo>
                            <a:pt x="21093" y="721236"/>
                            <a:pt x="-3437" y="665810"/>
                            <a:pt x="0" y="611028"/>
                          </a:cubicBezTo>
                          <a:cubicBezTo>
                            <a:pt x="-11225" y="474858"/>
                            <a:pt x="32072" y="311807"/>
                            <a:pt x="0" y="108972"/>
                          </a:cubicBezTo>
                          <a:close/>
                        </a:path>
                      </a:pathLst>
                    </a:cu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a:ea typeface="+mn-ea"/>
                <a:cs typeface="+mn-cs"/>
              </a:endParaRPr>
            </a:p>
          </p:txBody>
        </p:sp>
        <p:sp>
          <p:nvSpPr>
            <p:cNvPr id="28" name="TextBox 27">
              <a:extLst>
                <a:ext uri="{FF2B5EF4-FFF2-40B4-BE49-F238E27FC236}">
                  <a16:creationId xmlns:a16="http://schemas.microsoft.com/office/drawing/2014/main" id="{6F6CBD73-C14E-3FFE-5006-F2460637DE2D}"/>
                </a:ext>
              </a:extLst>
            </p:cNvPr>
            <p:cNvSpPr txBox="1"/>
            <p:nvPr/>
          </p:nvSpPr>
          <p:spPr>
            <a:xfrm>
              <a:off x="8162121" y="1380165"/>
              <a:ext cx="3807586" cy="52322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000000"/>
                  </a:solidFill>
                  <a:effectLst/>
                  <a:uLnTx/>
                  <a:uFillTx/>
                  <a:latin typeface="Arial"/>
                  <a:ea typeface="+mn-ea"/>
                  <a:cs typeface="+mn-cs"/>
                </a:rPr>
                <a:t>2 ô li</a:t>
              </a:r>
            </a:p>
          </p:txBody>
        </p:sp>
      </p:grpSp>
      <p:pic>
        <p:nvPicPr>
          <p:cNvPr id="29" name="Picture 4" descr="Link e-commerse">
            <a:extLst>
              <a:ext uri="{FF2B5EF4-FFF2-40B4-BE49-F238E27FC236}">
                <a16:creationId xmlns:a16="http://schemas.microsoft.com/office/drawing/2014/main" id="{0799C82A-0956-DF14-70FB-45E2A786E938}"/>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rot="16200000">
            <a:off x="8202139" y="1492858"/>
            <a:ext cx="1620000" cy="1620000"/>
          </a:xfrm>
          <a:prstGeom prst="rect">
            <a:avLst/>
          </a:prstGeom>
          <a:noFill/>
          <a:effectLst>
            <a:glow rad="88900">
              <a:schemeClr val="bg1"/>
            </a:glow>
          </a:effectLst>
          <a:extLst>
            <a:ext uri="{909E8E84-426E-40DD-AFC4-6F175D3DCCD1}">
              <a14:hiddenFill xmlns:a14="http://schemas.microsoft.com/office/drawing/2010/main">
                <a:solidFill>
                  <a:srgbClr val="FFFFFF"/>
                </a:solidFill>
              </a14:hiddenFill>
            </a:ext>
          </a:extLst>
        </p:spPr>
      </p:pic>
      <p:grpSp>
        <p:nvGrpSpPr>
          <p:cNvPr id="30" name="Group 29">
            <a:extLst>
              <a:ext uri="{FF2B5EF4-FFF2-40B4-BE49-F238E27FC236}">
                <a16:creationId xmlns:a16="http://schemas.microsoft.com/office/drawing/2014/main" id="{B8C7A0B9-4AE1-05AB-4815-8277CA0A5D6D}"/>
              </a:ext>
            </a:extLst>
          </p:cNvPr>
          <p:cNvGrpSpPr/>
          <p:nvPr/>
        </p:nvGrpSpPr>
        <p:grpSpPr>
          <a:xfrm>
            <a:off x="3626430" y="4614482"/>
            <a:ext cx="7295546" cy="1479303"/>
            <a:chOff x="7370635" y="1243667"/>
            <a:chExt cx="5380539" cy="1479303"/>
          </a:xfrm>
        </p:grpSpPr>
        <p:sp>
          <p:nvSpPr>
            <p:cNvPr id="31" name="Rectangle: Rounded Corners 39">
              <a:extLst>
                <a:ext uri="{FF2B5EF4-FFF2-40B4-BE49-F238E27FC236}">
                  <a16:creationId xmlns:a16="http://schemas.microsoft.com/office/drawing/2014/main" id="{5DCEFEEE-5113-6D19-69B3-3F56F9311410}"/>
                </a:ext>
              </a:extLst>
            </p:cNvPr>
            <p:cNvSpPr/>
            <p:nvPr/>
          </p:nvSpPr>
          <p:spPr>
            <a:xfrm>
              <a:off x="7370636" y="1243667"/>
              <a:ext cx="5380538" cy="1479303"/>
            </a:xfrm>
            <a:custGeom>
              <a:avLst/>
              <a:gdLst>
                <a:gd name="connsiteX0" fmla="*/ 0 w 5380538"/>
                <a:gd name="connsiteY0" fmla="*/ 223892 h 1479303"/>
                <a:gd name="connsiteX1" fmla="*/ 126533 w 5380538"/>
                <a:gd name="connsiteY1" fmla="*/ 0 h 1479303"/>
                <a:gd name="connsiteX2" fmla="*/ 451273 w 5380538"/>
                <a:gd name="connsiteY2" fmla="*/ 0 h 1479303"/>
                <a:gd name="connsiteX3" fmla="*/ 929837 w 5380538"/>
                <a:gd name="connsiteY3" fmla="*/ 0 h 1479303"/>
                <a:gd name="connsiteX4" fmla="*/ 1459676 w 5380538"/>
                <a:gd name="connsiteY4" fmla="*/ 0 h 1479303"/>
                <a:gd name="connsiteX5" fmla="*/ 1733141 w 5380538"/>
                <a:gd name="connsiteY5" fmla="*/ 0 h 1479303"/>
                <a:gd name="connsiteX6" fmla="*/ 2109155 w 5380538"/>
                <a:gd name="connsiteY6" fmla="*/ 0 h 1479303"/>
                <a:gd name="connsiteX7" fmla="*/ 2382620 w 5380538"/>
                <a:gd name="connsiteY7" fmla="*/ 0 h 1479303"/>
                <a:gd name="connsiteX8" fmla="*/ 2758635 w 5380538"/>
                <a:gd name="connsiteY8" fmla="*/ 0 h 1479303"/>
                <a:gd name="connsiteX9" fmla="*/ 3134649 w 5380538"/>
                <a:gd name="connsiteY9" fmla="*/ 0 h 1479303"/>
                <a:gd name="connsiteX10" fmla="*/ 3561939 w 5380538"/>
                <a:gd name="connsiteY10" fmla="*/ 0 h 1479303"/>
                <a:gd name="connsiteX11" fmla="*/ 4091777 w 5380538"/>
                <a:gd name="connsiteY11" fmla="*/ 0 h 1479303"/>
                <a:gd name="connsiteX12" fmla="*/ 4365242 w 5380538"/>
                <a:gd name="connsiteY12" fmla="*/ 0 h 1479303"/>
                <a:gd name="connsiteX13" fmla="*/ 4792531 w 5380538"/>
                <a:gd name="connsiteY13" fmla="*/ 0 h 1479303"/>
                <a:gd name="connsiteX14" fmla="*/ 5254004 w 5380538"/>
                <a:gd name="connsiteY14" fmla="*/ 0 h 1479303"/>
                <a:gd name="connsiteX15" fmla="*/ 5380538 w 5380538"/>
                <a:gd name="connsiteY15" fmla="*/ 223892 h 1479303"/>
                <a:gd name="connsiteX16" fmla="*/ 5380538 w 5380538"/>
                <a:gd name="connsiteY16" fmla="*/ 729335 h 1479303"/>
                <a:gd name="connsiteX17" fmla="*/ 5380538 w 5380538"/>
                <a:gd name="connsiteY17" fmla="*/ 1255410 h 1479303"/>
                <a:gd name="connsiteX18" fmla="*/ 5254004 w 5380538"/>
                <a:gd name="connsiteY18" fmla="*/ 1479303 h 1479303"/>
                <a:gd name="connsiteX19" fmla="*/ 4877989 w 5380538"/>
                <a:gd name="connsiteY19" fmla="*/ 1479303 h 1479303"/>
                <a:gd name="connsiteX20" fmla="*/ 4604524 w 5380538"/>
                <a:gd name="connsiteY20" fmla="*/ 1479303 h 1479303"/>
                <a:gd name="connsiteX21" fmla="*/ 4074685 w 5380538"/>
                <a:gd name="connsiteY21" fmla="*/ 1479303 h 1479303"/>
                <a:gd name="connsiteX22" fmla="*/ 3596122 w 5380538"/>
                <a:gd name="connsiteY22" fmla="*/ 1479303 h 1479303"/>
                <a:gd name="connsiteX23" fmla="*/ 3220107 w 5380538"/>
                <a:gd name="connsiteY23" fmla="*/ 1479303 h 1479303"/>
                <a:gd name="connsiteX24" fmla="*/ 2741544 w 5380538"/>
                <a:gd name="connsiteY24" fmla="*/ 1479303 h 1479303"/>
                <a:gd name="connsiteX25" fmla="*/ 2365528 w 5380538"/>
                <a:gd name="connsiteY25" fmla="*/ 1479303 h 1479303"/>
                <a:gd name="connsiteX26" fmla="*/ 1835690 w 5380538"/>
                <a:gd name="connsiteY26" fmla="*/ 1479303 h 1479303"/>
                <a:gd name="connsiteX27" fmla="*/ 1510950 w 5380538"/>
                <a:gd name="connsiteY27" fmla="*/ 1479303 h 1479303"/>
                <a:gd name="connsiteX28" fmla="*/ 981112 w 5380538"/>
                <a:gd name="connsiteY28" fmla="*/ 1479303 h 1479303"/>
                <a:gd name="connsiteX29" fmla="*/ 126533 w 5380538"/>
                <a:gd name="connsiteY29" fmla="*/ 1479303 h 1479303"/>
                <a:gd name="connsiteX30" fmla="*/ 0 w 5380538"/>
                <a:gd name="connsiteY30" fmla="*/ 1255410 h 1479303"/>
                <a:gd name="connsiteX31" fmla="*/ 0 w 5380538"/>
                <a:gd name="connsiteY31" fmla="*/ 729335 h 1479303"/>
                <a:gd name="connsiteX32" fmla="*/ 0 w 5380538"/>
                <a:gd name="connsiteY32" fmla="*/ 223892 h 1479303"/>
                <a:gd name="connsiteX0" fmla="*/ 0 w 5380538"/>
                <a:gd name="connsiteY0" fmla="*/ 223892 h 1479303"/>
                <a:gd name="connsiteX1" fmla="*/ 126533 w 5380538"/>
                <a:gd name="connsiteY1" fmla="*/ 0 h 1479303"/>
                <a:gd name="connsiteX2" fmla="*/ 553822 w 5380538"/>
                <a:gd name="connsiteY2" fmla="*/ 0 h 1479303"/>
                <a:gd name="connsiteX3" fmla="*/ 981112 w 5380538"/>
                <a:gd name="connsiteY3" fmla="*/ 0 h 1479303"/>
                <a:gd name="connsiteX4" fmla="*/ 1305852 w 5380538"/>
                <a:gd name="connsiteY4" fmla="*/ 0 h 1479303"/>
                <a:gd name="connsiteX5" fmla="*/ 1681866 w 5380538"/>
                <a:gd name="connsiteY5" fmla="*/ 0 h 1479303"/>
                <a:gd name="connsiteX6" fmla="*/ 2160430 w 5380538"/>
                <a:gd name="connsiteY6" fmla="*/ 0 h 1479303"/>
                <a:gd name="connsiteX7" fmla="*/ 2587719 w 5380538"/>
                <a:gd name="connsiteY7" fmla="*/ 0 h 1479303"/>
                <a:gd name="connsiteX8" fmla="*/ 3117558 w 5380538"/>
                <a:gd name="connsiteY8" fmla="*/ 0 h 1479303"/>
                <a:gd name="connsiteX9" fmla="*/ 3493572 w 5380538"/>
                <a:gd name="connsiteY9" fmla="*/ 0 h 1479303"/>
                <a:gd name="connsiteX10" fmla="*/ 3869587 w 5380538"/>
                <a:gd name="connsiteY10" fmla="*/ 0 h 1479303"/>
                <a:gd name="connsiteX11" fmla="*/ 4245601 w 5380538"/>
                <a:gd name="connsiteY11" fmla="*/ 0 h 1479303"/>
                <a:gd name="connsiteX12" fmla="*/ 4672891 w 5380538"/>
                <a:gd name="connsiteY12" fmla="*/ 0 h 1479303"/>
                <a:gd name="connsiteX13" fmla="*/ 5254004 w 5380538"/>
                <a:gd name="connsiteY13" fmla="*/ 0 h 1479303"/>
                <a:gd name="connsiteX14" fmla="*/ 5380538 w 5380538"/>
                <a:gd name="connsiteY14" fmla="*/ 223892 h 1479303"/>
                <a:gd name="connsiteX15" fmla="*/ 5380538 w 5380538"/>
                <a:gd name="connsiteY15" fmla="*/ 760281 h 1479303"/>
                <a:gd name="connsiteX16" fmla="*/ 5380538 w 5380538"/>
                <a:gd name="connsiteY16" fmla="*/ 1255410 h 1479303"/>
                <a:gd name="connsiteX17" fmla="*/ 5254004 w 5380538"/>
                <a:gd name="connsiteY17" fmla="*/ 1479303 h 1479303"/>
                <a:gd name="connsiteX18" fmla="*/ 4775440 w 5380538"/>
                <a:gd name="connsiteY18" fmla="*/ 1479303 h 1479303"/>
                <a:gd name="connsiteX19" fmla="*/ 4348150 w 5380538"/>
                <a:gd name="connsiteY19" fmla="*/ 1479303 h 1479303"/>
                <a:gd name="connsiteX20" fmla="*/ 3818312 w 5380538"/>
                <a:gd name="connsiteY20" fmla="*/ 1479303 h 1479303"/>
                <a:gd name="connsiteX21" fmla="*/ 3544847 w 5380538"/>
                <a:gd name="connsiteY21" fmla="*/ 1479303 h 1479303"/>
                <a:gd name="connsiteX22" fmla="*/ 3168833 w 5380538"/>
                <a:gd name="connsiteY22" fmla="*/ 1479303 h 1479303"/>
                <a:gd name="connsiteX23" fmla="*/ 2792818 w 5380538"/>
                <a:gd name="connsiteY23" fmla="*/ 1479303 h 1479303"/>
                <a:gd name="connsiteX24" fmla="*/ 2468078 w 5380538"/>
                <a:gd name="connsiteY24" fmla="*/ 1479303 h 1479303"/>
                <a:gd name="connsiteX25" fmla="*/ 2143338 w 5380538"/>
                <a:gd name="connsiteY25" fmla="*/ 1479303 h 1479303"/>
                <a:gd name="connsiteX26" fmla="*/ 1818598 w 5380538"/>
                <a:gd name="connsiteY26" fmla="*/ 1479303 h 1479303"/>
                <a:gd name="connsiteX27" fmla="*/ 1391309 w 5380538"/>
                <a:gd name="connsiteY27" fmla="*/ 1479303 h 1479303"/>
                <a:gd name="connsiteX28" fmla="*/ 1117844 w 5380538"/>
                <a:gd name="connsiteY28" fmla="*/ 1479303 h 1479303"/>
                <a:gd name="connsiteX29" fmla="*/ 690555 w 5380538"/>
                <a:gd name="connsiteY29" fmla="*/ 1479303 h 1479303"/>
                <a:gd name="connsiteX30" fmla="*/ 126533 w 5380538"/>
                <a:gd name="connsiteY30" fmla="*/ 1479303 h 1479303"/>
                <a:gd name="connsiteX31" fmla="*/ 0 w 5380538"/>
                <a:gd name="connsiteY31" fmla="*/ 1255410 h 1479303"/>
                <a:gd name="connsiteX32" fmla="*/ 0 w 5380538"/>
                <a:gd name="connsiteY32" fmla="*/ 739651 h 1479303"/>
                <a:gd name="connsiteX33" fmla="*/ 0 w 5380538"/>
                <a:gd name="connsiteY33" fmla="*/ 223892 h 1479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5380538" h="1479303" fill="none" extrusionOk="0">
                  <a:moveTo>
                    <a:pt x="0" y="223892"/>
                  </a:moveTo>
                  <a:cubicBezTo>
                    <a:pt x="6787" y="116130"/>
                    <a:pt x="70936" y="-10676"/>
                    <a:pt x="126533" y="0"/>
                  </a:cubicBezTo>
                  <a:cubicBezTo>
                    <a:pt x="263490" y="-29151"/>
                    <a:pt x="382845" y="60137"/>
                    <a:pt x="451273" y="0"/>
                  </a:cubicBezTo>
                  <a:cubicBezTo>
                    <a:pt x="528861" y="-50056"/>
                    <a:pt x="763743" y="69300"/>
                    <a:pt x="929837" y="0"/>
                  </a:cubicBezTo>
                  <a:cubicBezTo>
                    <a:pt x="1101140" y="-43142"/>
                    <a:pt x="1293895" y="-34605"/>
                    <a:pt x="1459676" y="0"/>
                  </a:cubicBezTo>
                  <a:cubicBezTo>
                    <a:pt x="1639968" y="-3036"/>
                    <a:pt x="1597375" y="25329"/>
                    <a:pt x="1733141" y="0"/>
                  </a:cubicBezTo>
                  <a:cubicBezTo>
                    <a:pt x="1889539" y="-21291"/>
                    <a:pt x="1965921" y="9284"/>
                    <a:pt x="2109155" y="0"/>
                  </a:cubicBezTo>
                  <a:cubicBezTo>
                    <a:pt x="2236474" y="-38019"/>
                    <a:pt x="2277483" y="1982"/>
                    <a:pt x="2382620" y="0"/>
                  </a:cubicBezTo>
                  <a:cubicBezTo>
                    <a:pt x="2502766" y="-19953"/>
                    <a:pt x="2607282" y="-32354"/>
                    <a:pt x="2758635" y="0"/>
                  </a:cubicBezTo>
                  <a:cubicBezTo>
                    <a:pt x="2890330" y="14068"/>
                    <a:pt x="3039419" y="28996"/>
                    <a:pt x="3134649" y="0"/>
                  </a:cubicBezTo>
                  <a:cubicBezTo>
                    <a:pt x="3240759" y="-13923"/>
                    <a:pt x="3417432" y="79711"/>
                    <a:pt x="3561939" y="0"/>
                  </a:cubicBezTo>
                  <a:cubicBezTo>
                    <a:pt x="3665235" y="-93907"/>
                    <a:pt x="3897335" y="17006"/>
                    <a:pt x="4091777" y="0"/>
                  </a:cubicBezTo>
                  <a:cubicBezTo>
                    <a:pt x="4286282" y="-13730"/>
                    <a:pt x="4306874" y="13691"/>
                    <a:pt x="4365242" y="0"/>
                  </a:cubicBezTo>
                  <a:cubicBezTo>
                    <a:pt x="4424961" y="-33920"/>
                    <a:pt x="4641666" y="108624"/>
                    <a:pt x="4792531" y="0"/>
                  </a:cubicBezTo>
                  <a:cubicBezTo>
                    <a:pt x="4943527" y="-39560"/>
                    <a:pt x="5128636" y="56256"/>
                    <a:pt x="5254004" y="0"/>
                  </a:cubicBezTo>
                  <a:cubicBezTo>
                    <a:pt x="5338309" y="-12299"/>
                    <a:pt x="5402350" y="94140"/>
                    <a:pt x="5380538" y="223892"/>
                  </a:cubicBezTo>
                  <a:cubicBezTo>
                    <a:pt x="5387307" y="382067"/>
                    <a:pt x="5360226" y="556775"/>
                    <a:pt x="5380538" y="729335"/>
                  </a:cubicBezTo>
                  <a:cubicBezTo>
                    <a:pt x="5421061" y="907744"/>
                    <a:pt x="5340844" y="1072245"/>
                    <a:pt x="5380538" y="1255410"/>
                  </a:cubicBezTo>
                  <a:cubicBezTo>
                    <a:pt x="5369768" y="1374520"/>
                    <a:pt x="5335315" y="1514634"/>
                    <a:pt x="5254004" y="1479303"/>
                  </a:cubicBezTo>
                  <a:cubicBezTo>
                    <a:pt x="5124840" y="1499873"/>
                    <a:pt x="5026342" y="1421180"/>
                    <a:pt x="4877989" y="1479303"/>
                  </a:cubicBezTo>
                  <a:cubicBezTo>
                    <a:pt x="4749607" y="1528633"/>
                    <a:pt x="4685599" y="1436191"/>
                    <a:pt x="4604524" y="1479303"/>
                  </a:cubicBezTo>
                  <a:cubicBezTo>
                    <a:pt x="4513953" y="1499314"/>
                    <a:pt x="4257116" y="1425851"/>
                    <a:pt x="4074685" y="1479303"/>
                  </a:cubicBezTo>
                  <a:cubicBezTo>
                    <a:pt x="3878726" y="1515012"/>
                    <a:pt x="3785651" y="1456246"/>
                    <a:pt x="3596122" y="1479303"/>
                  </a:cubicBezTo>
                  <a:cubicBezTo>
                    <a:pt x="3428344" y="1500575"/>
                    <a:pt x="3289868" y="1400030"/>
                    <a:pt x="3220107" y="1479303"/>
                  </a:cubicBezTo>
                  <a:cubicBezTo>
                    <a:pt x="3126650" y="1519936"/>
                    <a:pt x="2887507" y="1455746"/>
                    <a:pt x="2741544" y="1479303"/>
                  </a:cubicBezTo>
                  <a:cubicBezTo>
                    <a:pt x="2609760" y="1491006"/>
                    <a:pt x="2525535" y="1474613"/>
                    <a:pt x="2365528" y="1479303"/>
                  </a:cubicBezTo>
                  <a:cubicBezTo>
                    <a:pt x="2217151" y="1449626"/>
                    <a:pt x="1959748" y="1412758"/>
                    <a:pt x="1835690" y="1479303"/>
                  </a:cubicBezTo>
                  <a:cubicBezTo>
                    <a:pt x="1701787" y="1554490"/>
                    <a:pt x="1655995" y="1476813"/>
                    <a:pt x="1510950" y="1479303"/>
                  </a:cubicBezTo>
                  <a:cubicBezTo>
                    <a:pt x="1351483" y="1460500"/>
                    <a:pt x="1172358" y="1400599"/>
                    <a:pt x="981112" y="1479303"/>
                  </a:cubicBezTo>
                  <a:cubicBezTo>
                    <a:pt x="743550" y="1540460"/>
                    <a:pt x="394094" y="1338643"/>
                    <a:pt x="126533" y="1479303"/>
                  </a:cubicBezTo>
                  <a:cubicBezTo>
                    <a:pt x="48407" y="1483933"/>
                    <a:pt x="7521" y="1356173"/>
                    <a:pt x="0" y="1255410"/>
                  </a:cubicBezTo>
                  <a:cubicBezTo>
                    <a:pt x="-27108" y="996316"/>
                    <a:pt x="-3726" y="915221"/>
                    <a:pt x="0" y="729335"/>
                  </a:cubicBezTo>
                  <a:cubicBezTo>
                    <a:pt x="12666" y="585877"/>
                    <a:pt x="-25258" y="347115"/>
                    <a:pt x="0" y="223892"/>
                  </a:cubicBezTo>
                  <a:close/>
                </a:path>
                <a:path w="5380538" h="1479303" stroke="0" extrusionOk="0">
                  <a:moveTo>
                    <a:pt x="0" y="223892"/>
                  </a:moveTo>
                  <a:cubicBezTo>
                    <a:pt x="-7327" y="116139"/>
                    <a:pt x="80412" y="-17640"/>
                    <a:pt x="126533" y="0"/>
                  </a:cubicBezTo>
                  <a:cubicBezTo>
                    <a:pt x="259426" y="-17470"/>
                    <a:pt x="420464" y="91820"/>
                    <a:pt x="553822" y="0"/>
                  </a:cubicBezTo>
                  <a:cubicBezTo>
                    <a:pt x="702881" y="-71872"/>
                    <a:pt x="800657" y="57269"/>
                    <a:pt x="981112" y="0"/>
                  </a:cubicBezTo>
                  <a:cubicBezTo>
                    <a:pt x="1142506" y="-23707"/>
                    <a:pt x="1237332" y="20794"/>
                    <a:pt x="1305852" y="0"/>
                  </a:cubicBezTo>
                  <a:cubicBezTo>
                    <a:pt x="1363674" y="-47555"/>
                    <a:pt x="1544837" y="47209"/>
                    <a:pt x="1681866" y="0"/>
                  </a:cubicBezTo>
                  <a:cubicBezTo>
                    <a:pt x="1838753" y="-36771"/>
                    <a:pt x="1979798" y="74928"/>
                    <a:pt x="2160430" y="0"/>
                  </a:cubicBezTo>
                  <a:cubicBezTo>
                    <a:pt x="2373012" y="-71837"/>
                    <a:pt x="2394024" y="32695"/>
                    <a:pt x="2587719" y="0"/>
                  </a:cubicBezTo>
                  <a:cubicBezTo>
                    <a:pt x="2777083" y="-13340"/>
                    <a:pt x="2862878" y="44077"/>
                    <a:pt x="3117558" y="0"/>
                  </a:cubicBezTo>
                  <a:cubicBezTo>
                    <a:pt x="3358009" y="-54993"/>
                    <a:pt x="3382184" y="71962"/>
                    <a:pt x="3493572" y="0"/>
                  </a:cubicBezTo>
                  <a:cubicBezTo>
                    <a:pt x="3600039" y="-22253"/>
                    <a:pt x="3777854" y="1091"/>
                    <a:pt x="3869587" y="0"/>
                  </a:cubicBezTo>
                  <a:cubicBezTo>
                    <a:pt x="3940658" y="12238"/>
                    <a:pt x="4139948" y="88531"/>
                    <a:pt x="4245601" y="0"/>
                  </a:cubicBezTo>
                  <a:cubicBezTo>
                    <a:pt x="4335811" y="-84730"/>
                    <a:pt x="4489231" y="-12200"/>
                    <a:pt x="4672891" y="0"/>
                  </a:cubicBezTo>
                  <a:cubicBezTo>
                    <a:pt x="4874096" y="-31078"/>
                    <a:pt x="4959477" y="99252"/>
                    <a:pt x="5254004" y="0"/>
                  </a:cubicBezTo>
                  <a:cubicBezTo>
                    <a:pt x="5319450" y="21609"/>
                    <a:pt x="5385051" y="121703"/>
                    <a:pt x="5380538" y="223892"/>
                  </a:cubicBezTo>
                  <a:cubicBezTo>
                    <a:pt x="5436334" y="368238"/>
                    <a:pt x="5351258" y="504736"/>
                    <a:pt x="5380538" y="760281"/>
                  </a:cubicBezTo>
                  <a:cubicBezTo>
                    <a:pt x="5425061" y="984748"/>
                    <a:pt x="5370328" y="1166008"/>
                    <a:pt x="5380538" y="1255410"/>
                  </a:cubicBezTo>
                  <a:cubicBezTo>
                    <a:pt x="5393281" y="1365812"/>
                    <a:pt x="5301691" y="1469468"/>
                    <a:pt x="5254004" y="1479303"/>
                  </a:cubicBezTo>
                  <a:cubicBezTo>
                    <a:pt x="5046879" y="1529285"/>
                    <a:pt x="4911410" y="1418218"/>
                    <a:pt x="4775440" y="1479303"/>
                  </a:cubicBezTo>
                  <a:cubicBezTo>
                    <a:pt x="4613404" y="1568726"/>
                    <a:pt x="4479600" y="1429785"/>
                    <a:pt x="4348150" y="1479303"/>
                  </a:cubicBezTo>
                  <a:cubicBezTo>
                    <a:pt x="4186478" y="1550914"/>
                    <a:pt x="3926780" y="1372238"/>
                    <a:pt x="3818312" y="1479303"/>
                  </a:cubicBezTo>
                  <a:cubicBezTo>
                    <a:pt x="3685871" y="1554145"/>
                    <a:pt x="3662471" y="1475251"/>
                    <a:pt x="3544847" y="1479303"/>
                  </a:cubicBezTo>
                  <a:cubicBezTo>
                    <a:pt x="3438737" y="1505110"/>
                    <a:pt x="3253895" y="1449471"/>
                    <a:pt x="3168833" y="1479303"/>
                  </a:cubicBezTo>
                  <a:cubicBezTo>
                    <a:pt x="3058689" y="1501770"/>
                    <a:pt x="2889608" y="1456694"/>
                    <a:pt x="2792818" y="1479303"/>
                  </a:cubicBezTo>
                  <a:cubicBezTo>
                    <a:pt x="2698886" y="1497447"/>
                    <a:pt x="2544841" y="1466314"/>
                    <a:pt x="2468078" y="1479303"/>
                  </a:cubicBezTo>
                  <a:cubicBezTo>
                    <a:pt x="2384605" y="1508697"/>
                    <a:pt x="2232636" y="1476326"/>
                    <a:pt x="2143338" y="1479303"/>
                  </a:cubicBezTo>
                  <a:cubicBezTo>
                    <a:pt x="2052175" y="1483647"/>
                    <a:pt x="1941484" y="1457438"/>
                    <a:pt x="1818598" y="1479303"/>
                  </a:cubicBezTo>
                  <a:cubicBezTo>
                    <a:pt x="1703209" y="1536573"/>
                    <a:pt x="1527012" y="1439687"/>
                    <a:pt x="1391309" y="1479303"/>
                  </a:cubicBezTo>
                  <a:cubicBezTo>
                    <a:pt x="1250385" y="1523223"/>
                    <a:pt x="1206618" y="1460609"/>
                    <a:pt x="1117844" y="1479303"/>
                  </a:cubicBezTo>
                  <a:cubicBezTo>
                    <a:pt x="1020821" y="1465145"/>
                    <a:pt x="831592" y="1369827"/>
                    <a:pt x="690555" y="1479303"/>
                  </a:cubicBezTo>
                  <a:cubicBezTo>
                    <a:pt x="576857" y="1604288"/>
                    <a:pt x="316812" y="1429553"/>
                    <a:pt x="126533" y="1479303"/>
                  </a:cubicBezTo>
                  <a:cubicBezTo>
                    <a:pt x="55312" y="1477809"/>
                    <a:pt x="9817" y="1399795"/>
                    <a:pt x="0" y="1255410"/>
                  </a:cubicBezTo>
                  <a:cubicBezTo>
                    <a:pt x="-14582" y="1107979"/>
                    <a:pt x="29301" y="984454"/>
                    <a:pt x="0" y="739651"/>
                  </a:cubicBezTo>
                  <a:cubicBezTo>
                    <a:pt x="-33183" y="518706"/>
                    <a:pt x="22801" y="452213"/>
                    <a:pt x="0" y="223892"/>
                  </a:cubicBezTo>
                  <a:close/>
                </a:path>
                <a:path w="5380538" h="1479303" fill="none" stroke="0" extrusionOk="0">
                  <a:moveTo>
                    <a:pt x="0" y="223892"/>
                  </a:moveTo>
                  <a:cubicBezTo>
                    <a:pt x="12202" y="128474"/>
                    <a:pt x="63521" y="-10475"/>
                    <a:pt x="126533" y="0"/>
                  </a:cubicBezTo>
                  <a:cubicBezTo>
                    <a:pt x="260529" y="-24969"/>
                    <a:pt x="378810" y="37113"/>
                    <a:pt x="451273" y="0"/>
                  </a:cubicBezTo>
                  <a:cubicBezTo>
                    <a:pt x="558231" y="-65737"/>
                    <a:pt x="778277" y="102774"/>
                    <a:pt x="929837" y="0"/>
                  </a:cubicBezTo>
                  <a:cubicBezTo>
                    <a:pt x="1087332" y="-70358"/>
                    <a:pt x="1291281" y="-13121"/>
                    <a:pt x="1459676" y="0"/>
                  </a:cubicBezTo>
                  <a:cubicBezTo>
                    <a:pt x="1639272" y="-6414"/>
                    <a:pt x="1611963" y="16928"/>
                    <a:pt x="1733141" y="0"/>
                  </a:cubicBezTo>
                  <a:cubicBezTo>
                    <a:pt x="1849219" y="-43944"/>
                    <a:pt x="1959005" y="26799"/>
                    <a:pt x="2109155" y="0"/>
                  </a:cubicBezTo>
                  <a:cubicBezTo>
                    <a:pt x="2249245" y="-35598"/>
                    <a:pt x="2294784" y="12513"/>
                    <a:pt x="2382620" y="0"/>
                  </a:cubicBezTo>
                  <a:cubicBezTo>
                    <a:pt x="2474625" y="11267"/>
                    <a:pt x="2625142" y="-37512"/>
                    <a:pt x="2758635" y="0"/>
                  </a:cubicBezTo>
                  <a:cubicBezTo>
                    <a:pt x="2893913" y="6748"/>
                    <a:pt x="3044389" y="-17665"/>
                    <a:pt x="3134649" y="0"/>
                  </a:cubicBezTo>
                  <a:cubicBezTo>
                    <a:pt x="3236424" y="-19754"/>
                    <a:pt x="3452201" y="94528"/>
                    <a:pt x="3561939" y="0"/>
                  </a:cubicBezTo>
                  <a:cubicBezTo>
                    <a:pt x="3673222" y="-84167"/>
                    <a:pt x="3913769" y="51449"/>
                    <a:pt x="4091777" y="0"/>
                  </a:cubicBezTo>
                  <a:cubicBezTo>
                    <a:pt x="4288684" y="-11938"/>
                    <a:pt x="4296116" y="21548"/>
                    <a:pt x="4365242" y="0"/>
                  </a:cubicBezTo>
                  <a:cubicBezTo>
                    <a:pt x="4468728" y="-8646"/>
                    <a:pt x="4625030" y="89642"/>
                    <a:pt x="4792531" y="0"/>
                  </a:cubicBezTo>
                  <a:cubicBezTo>
                    <a:pt x="4945970" y="-26209"/>
                    <a:pt x="5073140" y="41029"/>
                    <a:pt x="5254004" y="0"/>
                  </a:cubicBezTo>
                  <a:cubicBezTo>
                    <a:pt x="5339537" y="-18084"/>
                    <a:pt x="5369832" y="76820"/>
                    <a:pt x="5380538" y="223892"/>
                  </a:cubicBezTo>
                  <a:cubicBezTo>
                    <a:pt x="5334242" y="368861"/>
                    <a:pt x="5360871" y="556429"/>
                    <a:pt x="5380538" y="729335"/>
                  </a:cubicBezTo>
                  <a:cubicBezTo>
                    <a:pt x="5388928" y="897635"/>
                    <a:pt x="5318833" y="1084074"/>
                    <a:pt x="5380538" y="1255410"/>
                  </a:cubicBezTo>
                  <a:cubicBezTo>
                    <a:pt x="5366766" y="1370316"/>
                    <a:pt x="5335073" y="1506393"/>
                    <a:pt x="5254004" y="1479303"/>
                  </a:cubicBezTo>
                  <a:cubicBezTo>
                    <a:pt x="5142218" y="1512589"/>
                    <a:pt x="5066925" y="1421543"/>
                    <a:pt x="4877989" y="1479303"/>
                  </a:cubicBezTo>
                  <a:cubicBezTo>
                    <a:pt x="4724365" y="1543354"/>
                    <a:pt x="4699216" y="1449508"/>
                    <a:pt x="4604524" y="1479303"/>
                  </a:cubicBezTo>
                  <a:cubicBezTo>
                    <a:pt x="4494164" y="1503292"/>
                    <a:pt x="4289966" y="1446275"/>
                    <a:pt x="4074685" y="1479303"/>
                  </a:cubicBezTo>
                  <a:cubicBezTo>
                    <a:pt x="3847809" y="1510655"/>
                    <a:pt x="3776380" y="1441967"/>
                    <a:pt x="3596122" y="1479303"/>
                  </a:cubicBezTo>
                  <a:cubicBezTo>
                    <a:pt x="3421461" y="1499182"/>
                    <a:pt x="3316803" y="1435008"/>
                    <a:pt x="3220107" y="1479303"/>
                  </a:cubicBezTo>
                  <a:cubicBezTo>
                    <a:pt x="3145101" y="1550888"/>
                    <a:pt x="2868597" y="1450640"/>
                    <a:pt x="2741544" y="1479303"/>
                  </a:cubicBezTo>
                  <a:cubicBezTo>
                    <a:pt x="2606150" y="1498045"/>
                    <a:pt x="2550695" y="1449012"/>
                    <a:pt x="2365528" y="1479303"/>
                  </a:cubicBezTo>
                  <a:cubicBezTo>
                    <a:pt x="2202120" y="1494220"/>
                    <a:pt x="2000601" y="1412841"/>
                    <a:pt x="1835690" y="1479303"/>
                  </a:cubicBezTo>
                  <a:cubicBezTo>
                    <a:pt x="1697125" y="1587711"/>
                    <a:pt x="1652962" y="1423282"/>
                    <a:pt x="1510950" y="1479303"/>
                  </a:cubicBezTo>
                  <a:cubicBezTo>
                    <a:pt x="1344588" y="1466437"/>
                    <a:pt x="1199852" y="1376957"/>
                    <a:pt x="981112" y="1479303"/>
                  </a:cubicBezTo>
                  <a:cubicBezTo>
                    <a:pt x="719874" y="1600293"/>
                    <a:pt x="336210" y="1416364"/>
                    <a:pt x="126533" y="1479303"/>
                  </a:cubicBezTo>
                  <a:cubicBezTo>
                    <a:pt x="60451" y="1473523"/>
                    <a:pt x="-6505" y="1366785"/>
                    <a:pt x="0" y="1255410"/>
                  </a:cubicBezTo>
                  <a:cubicBezTo>
                    <a:pt x="-12390" y="996591"/>
                    <a:pt x="11803" y="913973"/>
                    <a:pt x="0" y="729335"/>
                  </a:cubicBezTo>
                  <a:cubicBezTo>
                    <a:pt x="-22743" y="585507"/>
                    <a:pt x="5918" y="372156"/>
                    <a:pt x="0" y="223892"/>
                  </a:cubicBezTo>
                  <a:close/>
                </a:path>
              </a:pathLst>
            </a:custGeom>
            <a:ln w="25400" cmpd="thinThick">
              <a:solidFill>
                <a:srgbClr val="02A2D3"/>
              </a:solidFill>
              <a:extLst>
                <a:ext uri="{C807C97D-BFC1-408E-A445-0C87EB9F89A2}">
                  <ask:lineSketchStyleProps xmlns:ask="http://schemas.microsoft.com/office/drawing/2018/sketchyshapes" xmlns="" sd="376331080">
                    <a:custGeom>
                      <a:avLst/>
                      <a:gdLst>
                        <a:gd name="connsiteX0" fmla="*/ 0 w 7295545"/>
                        <a:gd name="connsiteY0" fmla="*/ 171569 h 1133590"/>
                        <a:gd name="connsiteX1" fmla="*/ 171569 w 7295545"/>
                        <a:gd name="connsiteY1" fmla="*/ 0 h 1133590"/>
                        <a:gd name="connsiteX2" fmla="*/ 611888 w 7295545"/>
                        <a:gd name="connsiteY2" fmla="*/ 0 h 1133590"/>
                        <a:gd name="connsiteX3" fmla="*/ 1260779 w 7295545"/>
                        <a:gd name="connsiteY3" fmla="*/ 0 h 1133590"/>
                        <a:gd name="connsiteX4" fmla="*/ 1979195 w 7295545"/>
                        <a:gd name="connsiteY4" fmla="*/ 0 h 1133590"/>
                        <a:gd name="connsiteX5" fmla="*/ 2349990 w 7295545"/>
                        <a:gd name="connsiteY5" fmla="*/ 0 h 1133590"/>
                        <a:gd name="connsiteX6" fmla="*/ 2859833 w 7295545"/>
                        <a:gd name="connsiteY6" fmla="*/ 0 h 1133590"/>
                        <a:gd name="connsiteX7" fmla="*/ 3230628 w 7295545"/>
                        <a:gd name="connsiteY7" fmla="*/ 0 h 1133590"/>
                        <a:gd name="connsiteX8" fmla="*/ 3740471 w 7295545"/>
                        <a:gd name="connsiteY8" fmla="*/ 0 h 1133590"/>
                        <a:gd name="connsiteX9" fmla="*/ 4250314 w 7295545"/>
                        <a:gd name="connsiteY9" fmla="*/ 0 h 1133590"/>
                        <a:gd name="connsiteX10" fmla="*/ 4829682 w 7295545"/>
                        <a:gd name="connsiteY10" fmla="*/ 0 h 1133590"/>
                        <a:gd name="connsiteX11" fmla="*/ 5548097 w 7295545"/>
                        <a:gd name="connsiteY11" fmla="*/ 0 h 1133590"/>
                        <a:gd name="connsiteX12" fmla="*/ 5918892 w 7295545"/>
                        <a:gd name="connsiteY12" fmla="*/ 0 h 1133590"/>
                        <a:gd name="connsiteX13" fmla="*/ 6498259 w 7295545"/>
                        <a:gd name="connsiteY13" fmla="*/ 0 h 1133590"/>
                        <a:gd name="connsiteX14" fmla="*/ 7123976 w 7295545"/>
                        <a:gd name="connsiteY14" fmla="*/ 0 h 1133590"/>
                        <a:gd name="connsiteX15" fmla="*/ 7295545 w 7295545"/>
                        <a:gd name="connsiteY15" fmla="*/ 171569 h 1133590"/>
                        <a:gd name="connsiteX16" fmla="*/ 7295545 w 7295545"/>
                        <a:gd name="connsiteY16" fmla="*/ 558890 h 1133590"/>
                        <a:gd name="connsiteX17" fmla="*/ 7295545 w 7295545"/>
                        <a:gd name="connsiteY17" fmla="*/ 962021 h 1133590"/>
                        <a:gd name="connsiteX18" fmla="*/ 7123976 w 7295545"/>
                        <a:gd name="connsiteY18" fmla="*/ 1133590 h 1133590"/>
                        <a:gd name="connsiteX19" fmla="*/ 6614133 w 7295545"/>
                        <a:gd name="connsiteY19" fmla="*/ 1133590 h 1133590"/>
                        <a:gd name="connsiteX20" fmla="*/ 6243338 w 7295545"/>
                        <a:gd name="connsiteY20" fmla="*/ 1133590 h 1133590"/>
                        <a:gd name="connsiteX21" fmla="*/ 5524922 w 7295545"/>
                        <a:gd name="connsiteY21" fmla="*/ 1133590 h 1133590"/>
                        <a:gd name="connsiteX22" fmla="*/ 4876031 w 7295545"/>
                        <a:gd name="connsiteY22" fmla="*/ 1133590 h 1133590"/>
                        <a:gd name="connsiteX23" fmla="*/ 4366188 w 7295545"/>
                        <a:gd name="connsiteY23" fmla="*/ 1133590 h 1133590"/>
                        <a:gd name="connsiteX24" fmla="*/ 3717297 w 7295545"/>
                        <a:gd name="connsiteY24" fmla="*/ 1133590 h 1133590"/>
                        <a:gd name="connsiteX25" fmla="*/ 3207453 w 7295545"/>
                        <a:gd name="connsiteY25" fmla="*/ 1133590 h 1133590"/>
                        <a:gd name="connsiteX26" fmla="*/ 2489038 w 7295545"/>
                        <a:gd name="connsiteY26" fmla="*/ 1133590 h 1133590"/>
                        <a:gd name="connsiteX27" fmla="*/ 2048719 w 7295545"/>
                        <a:gd name="connsiteY27" fmla="*/ 1133590 h 1133590"/>
                        <a:gd name="connsiteX28" fmla="*/ 1330304 w 7295545"/>
                        <a:gd name="connsiteY28" fmla="*/ 1133590 h 1133590"/>
                        <a:gd name="connsiteX29" fmla="*/ 171569 w 7295545"/>
                        <a:gd name="connsiteY29" fmla="*/ 1133590 h 1133590"/>
                        <a:gd name="connsiteX30" fmla="*/ 0 w 7295545"/>
                        <a:gd name="connsiteY30" fmla="*/ 962021 h 1133590"/>
                        <a:gd name="connsiteX31" fmla="*/ 0 w 7295545"/>
                        <a:gd name="connsiteY31" fmla="*/ 558890 h 1133590"/>
                        <a:gd name="connsiteX32" fmla="*/ 0 w 7295545"/>
                        <a:gd name="connsiteY32" fmla="*/ 171569 h 1133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7295545" h="1133590" fill="none" extrusionOk="0">
                          <a:moveTo>
                            <a:pt x="0" y="171569"/>
                          </a:moveTo>
                          <a:cubicBezTo>
                            <a:pt x="5964" y="87435"/>
                            <a:pt x="70250" y="-620"/>
                            <a:pt x="171569" y="0"/>
                          </a:cubicBezTo>
                          <a:cubicBezTo>
                            <a:pt x="354619" y="-23013"/>
                            <a:pt x="520019" y="48268"/>
                            <a:pt x="611888" y="0"/>
                          </a:cubicBezTo>
                          <a:cubicBezTo>
                            <a:pt x="703757" y="-48268"/>
                            <a:pt x="1040864" y="46691"/>
                            <a:pt x="1260779" y="0"/>
                          </a:cubicBezTo>
                          <a:cubicBezTo>
                            <a:pt x="1480694" y="-46691"/>
                            <a:pt x="1743414" y="397"/>
                            <a:pt x="1979195" y="0"/>
                          </a:cubicBezTo>
                          <a:cubicBezTo>
                            <a:pt x="2214976" y="-397"/>
                            <a:pt x="2173330" y="17858"/>
                            <a:pt x="2349990" y="0"/>
                          </a:cubicBezTo>
                          <a:cubicBezTo>
                            <a:pt x="2526650" y="-17858"/>
                            <a:pt x="2676288" y="21608"/>
                            <a:pt x="2859833" y="0"/>
                          </a:cubicBezTo>
                          <a:cubicBezTo>
                            <a:pt x="3043378" y="-21608"/>
                            <a:pt x="3110757" y="3035"/>
                            <a:pt x="3230628" y="0"/>
                          </a:cubicBezTo>
                          <a:cubicBezTo>
                            <a:pt x="3350500" y="-3035"/>
                            <a:pt x="3558160" y="310"/>
                            <a:pt x="3740471" y="0"/>
                          </a:cubicBezTo>
                          <a:cubicBezTo>
                            <a:pt x="3922782" y="-310"/>
                            <a:pt x="4115372" y="7701"/>
                            <a:pt x="4250314" y="0"/>
                          </a:cubicBezTo>
                          <a:cubicBezTo>
                            <a:pt x="4385256" y="-7701"/>
                            <a:pt x="4675547" y="67735"/>
                            <a:pt x="4829682" y="0"/>
                          </a:cubicBezTo>
                          <a:cubicBezTo>
                            <a:pt x="4983817" y="-67735"/>
                            <a:pt x="5282955" y="9485"/>
                            <a:pt x="5548097" y="0"/>
                          </a:cubicBezTo>
                          <a:cubicBezTo>
                            <a:pt x="5813239" y="-9485"/>
                            <a:pt x="5833335" y="15559"/>
                            <a:pt x="5918892" y="0"/>
                          </a:cubicBezTo>
                          <a:cubicBezTo>
                            <a:pt x="6004450" y="-15559"/>
                            <a:pt x="6282961" y="51084"/>
                            <a:pt x="6498259" y="0"/>
                          </a:cubicBezTo>
                          <a:cubicBezTo>
                            <a:pt x="6713557" y="-51084"/>
                            <a:pt x="6908629" y="35888"/>
                            <a:pt x="7123976" y="0"/>
                          </a:cubicBezTo>
                          <a:cubicBezTo>
                            <a:pt x="7241233" y="-11338"/>
                            <a:pt x="7288607" y="63364"/>
                            <a:pt x="7295545" y="171569"/>
                          </a:cubicBezTo>
                          <a:cubicBezTo>
                            <a:pt x="7297383" y="279351"/>
                            <a:pt x="7281043" y="423783"/>
                            <a:pt x="7295545" y="558890"/>
                          </a:cubicBezTo>
                          <a:cubicBezTo>
                            <a:pt x="7310047" y="693997"/>
                            <a:pt x="7250332" y="843633"/>
                            <a:pt x="7295545" y="962021"/>
                          </a:cubicBezTo>
                          <a:cubicBezTo>
                            <a:pt x="7288575" y="1053073"/>
                            <a:pt x="7223549" y="1153815"/>
                            <a:pt x="7123976" y="1133590"/>
                          </a:cubicBezTo>
                          <a:cubicBezTo>
                            <a:pt x="6974759" y="1162415"/>
                            <a:pt x="6810169" y="1086906"/>
                            <a:pt x="6614133" y="1133590"/>
                          </a:cubicBezTo>
                          <a:cubicBezTo>
                            <a:pt x="6418097" y="1180274"/>
                            <a:pt x="6366846" y="1106731"/>
                            <a:pt x="6243338" y="1133590"/>
                          </a:cubicBezTo>
                          <a:cubicBezTo>
                            <a:pt x="6119830" y="1160449"/>
                            <a:pt x="5817887" y="1116517"/>
                            <a:pt x="5524922" y="1133590"/>
                          </a:cubicBezTo>
                          <a:cubicBezTo>
                            <a:pt x="5231957" y="1150663"/>
                            <a:pt x="5120253" y="1117951"/>
                            <a:pt x="4876031" y="1133590"/>
                          </a:cubicBezTo>
                          <a:cubicBezTo>
                            <a:pt x="4631809" y="1149229"/>
                            <a:pt x="4482279" y="1092240"/>
                            <a:pt x="4366188" y="1133590"/>
                          </a:cubicBezTo>
                          <a:cubicBezTo>
                            <a:pt x="4250097" y="1174940"/>
                            <a:pt x="3883122" y="1109328"/>
                            <a:pt x="3717297" y="1133590"/>
                          </a:cubicBezTo>
                          <a:cubicBezTo>
                            <a:pt x="3551472" y="1157852"/>
                            <a:pt x="3441106" y="1127957"/>
                            <a:pt x="3207453" y="1133590"/>
                          </a:cubicBezTo>
                          <a:cubicBezTo>
                            <a:pt x="2973800" y="1139223"/>
                            <a:pt x="2678404" y="1074175"/>
                            <a:pt x="2489038" y="1133590"/>
                          </a:cubicBezTo>
                          <a:cubicBezTo>
                            <a:pt x="2299672" y="1193005"/>
                            <a:pt x="2238554" y="1109407"/>
                            <a:pt x="2048719" y="1133590"/>
                          </a:cubicBezTo>
                          <a:cubicBezTo>
                            <a:pt x="1858884" y="1157773"/>
                            <a:pt x="1644301" y="1077588"/>
                            <a:pt x="1330304" y="1133590"/>
                          </a:cubicBezTo>
                          <a:cubicBezTo>
                            <a:pt x="1016308" y="1189592"/>
                            <a:pt x="469828" y="1062289"/>
                            <a:pt x="171569" y="1133590"/>
                          </a:cubicBezTo>
                          <a:cubicBezTo>
                            <a:pt x="71754" y="1133852"/>
                            <a:pt x="-5028" y="1054116"/>
                            <a:pt x="0" y="962021"/>
                          </a:cubicBezTo>
                          <a:cubicBezTo>
                            <a:pt x="-13803" y="763897"/>
                            <a:pt x="2133" y="698773"/>
                            <a:pt x="0" y="558890"/>
                          </a:cubicBezTo>
                          <a:cubicBezTo>
                            <a:pt x="-2133" y="419007"/>
                            <a:pt x="13372" y="284428"/>
                            <a:pt x="0" y="171569"/>
                          </a:cubicBezTo>
                          <a:close/>
                        </a:path>
                        <a:path w="7295545" h="1133590" stroke="0" extrusionOk="0">
                          <a:moveTo>
                            <a:pt x="0" y="171569"/>
                          </a:moveTo>
                          <a:cubicBezTo>
                            <a:pt x="1210" y="79042"/>
                            <a:pt x="95449" y="-15379"/>
                            <a:pt x="171569" y="0"/>
                          </a:cubicBezTo>
                          <a:cubicBezTo>
                            <a:pt x="309880" y="-1584"/>
                            <a:pt x="521541" y="62726"/>
                            <a:pt x="750936" y="0"/>
                          </a:cubicBezTo>
                          <a:cubicBezTo>
                            <a:pt x="980331" y="-62726"/>
                            <a:pt x="1099485" y="34815"/>
                            <a:pt x="1330304" y="0"/>
                          </a:cubicBezTo>
                          <a:cubicBezTo>
                            <a:pt x="1561123" y="-34815"/>
                            <a:pt x="1674229" y="29306"/>
                            <a:pt x="1770623" y="0"/>
                          </a:cubicBezTo>
                          <a:cubicBezTo>
                            <a:pt x="1867017" y="-29306"/>
                            <a:pt x="2133450" y="23195"/>
                            <a:pt x="2280466" y="0"/>
                          </a:cubicBezTo>
                          <a:cubicBezTo>
                            <a:pt x="2427482" y="-23195"/>
                            <a:pt x="2636445" y="56603"/>
                            <a:pt x="2929357" y="0"/>
                          </a:cubicBezTo>
                          <a:cubicBezTo>
                            <a:pt x="3222269" y="-56603"/>
                            <a:pt x="3240719" y="31662"/>
                            <a:pt x="3508724" y="0"/>
                          </a:cubicBezTo>
                          <a:cubicBezTo>
                            <a:pt x="3776729" y="-31662"/>
                            <a:pt x="3886265" y="40899"/>
                            <a:pt x="4227140" y="0"/>
                          </a:cubicBezTo>
                          <a:cubicBezTo>
                            <a:pt x="4568015" y="-40899"/>
                            <a:pt x="4586806" y="36722"/>
                            <a:pt x="4736983" y="0"/>
                          </a:cubicBezTo>
                          <a:cubicBezTo>
                            <a:pt x="4887160" y="-36722"/>
                            <a:pt x="5126689" y="490"/>
                            <a:pt x="5246826" y="0"/>
                          </a:cubicBezTo>
                          <a:cubicBezTo>
                            <a:pt x="5366963" y="-490"/>
                            <a:pt x="5627160" y="60887"/>
                            <a:pt x="5756669" y="0"/>
                          </a:cubicBezTo>
                          <a:cubicBezTo>
                            <a:pt x="5886178" y="-60887"/>
                            <a:pt x="6048090" y="14330"/>
                            <a:pt x="6336037" y="0"/>
                          </a:cubicBezTo>
                          <a:cubicBezTo>
                            <a:pt x="6623984" y="-14330"/>
                            <a:pt x="6753602" y="80969"/>
                            <a:pt x="7123976" y="0"/>
                          </a:cubicBezTo>
                          <a:cubicBezTo>
                            <a:pt x="7224698" y="13295"/>
                            <a:pt x="7318640" y="84282"/>
                            <a:pt x="7295545" y="171569"/>
                          </a:cubicBezTo>
                          <a:cubicBezTo>
                            <a:pt x="7311678" y="280409"/>
                            <a:pt x="7249500" y="427416"/>
                            <a:pt x="7295545" y="582604"/>
                          </a:cubicBezTo>
                          <a:cubicBezTo>
                            <a:pt x="7341590" y="737792"/>
                            <a:pt x="7283145" y="886025"/>
                            <a:pt x="7295545" y="962021"/>
                          </a:cubicBezTo>
                          <a:cubicBezTo>
                            <a:pt x="7292041" y="1055854"/>
                            <a:pt x="7216278" y="1125056"/>
                            <a:pt x="7123976" y="1133590"/>
                          </a:cubicBezTo>
                          <a:cubicBezTo>
                            <a:pt x="6861450" y="1175816"/>
                            <a:pt x="6666851" y="1091553"/>
                            <a:pt x="6475085" y="1133590"/>
                          </a:cubicBezTo>
                          <a:cubicBezTo>
                            <a:pt x="6283319" y="1175627"/>
                            <a:pt x="6097201" y="1094022"/>
                            <a:pt x="5895717" y="1133590"/>
                          </a:cubicBezTo>
                          <a:cubicBezTo>
                            <a:pt x="5694233" y="1173158"/>
                            <a:pt x="5343460" y="1058881"/>
                            <a:pt x="5177302" y="1133590"/>
                          </a:cubicBezTo>
                          <a:cubicBezTo>
                            <a:pt x="5011144" y="1208299"/>
                            <a:pt x="4948258" y="1116634"/>
                            <a:pt x="4806507" y="1133590"/>
                          </a:cubicBezTo>
                          <a:cubicBezTo>
                            <a:pt x="4664757" y="1150546"/>
                            <a:pt x="4447546" y="1119213"/>
                            <a:pt x="4296664" y="1133590"/>
                          </a:cubicBezTo>
                          <a:cubicBezTo>
                            <a:pt x="4145782" y="1147967"/>
                            <a:pt x="3915033" y="1117966"/>
                            <a:pt x="3786821" y="1133590"/>
                          </a:cubicBezTo>
                          <a:cubicBezTo>
                            <a:pt x="3658609" y="1149214"/>
                            <a:pt x="3454177" y="1115514"/>
                            <a:pt x="3346502" y="1133590"/>
                          </a:cubicBezTo>
                          <a:cubicBezTo>
                            <a:pt x="3238827" y="1151666"/>
                            <a:pt x="3019410" y="1131416"/>
                            <a:pt x="2906182" y="1133590"/>
                          </a:cubicBezTo>
                          <a:cubicBezTo>
                            <a:pt x="2792954" y="1135764"/>
                            <a:pt x="2613510" y="1107149"/>
                            <a:pt x="2465863" y="1133590"/>
                          </a:cubicBezTo>
                          <a:cubicBezTo>
                            <a:pt x="2318216" y="1160031"/>
                            <a:pt x="2085951" y="1096419"/>
                            <a:pt x="1886496" y="1133590"/>
                          </a:cubicBezTo>
                          <a:cubicBezTo>
                            <a:pt x="1687041" y="1170761"/>
                            <a:pt x="1621402" y="1127555"/>
                            <a:pt x="1515701" y="1133590"/>
                          </a:cubicBezTo>
                          <a:cubicBezTo>
                            <a:pt x="1410000" y="1139625"/>
                            <a:pt x="1109018" y="1080349"/>
                            <a:pt x="936334" y="1133590"/>
                          </a:cubicBezTo>
                          <a:cubicBezTo>
                            <a:pt x="763650" y="1186831"/>
                            <a:pt x="440740" y="1094296"/>
                            <a:pt x="171569" y="1133590"/>
                          </a:cubicBezTo>
                          <a:cubicBezTo>
                            <a:pt x="81000" y="1133757"/>
                            <a:pt x="26807" y="1062397"/>
                            <a:pt x="0" y="962021"/>
                          </a:cubicBezTo>
                          <a:cubicBezTo>
                            <a:pt x="-4999" y="840463"/>
                            <a:pt x="19023" y="735428"/>
                            <a:pt x="0" y="566795"/>
                          </a:cubicBezTo>
                          <a:cubicBezTo>
                            <a:pt x="-19023" y="398162"/>
                            <a:pt x="27299" y="349463"/>
                            <a:pt x="0" y="171569"/>
                          </a:cubicBezTo>
                          <a:close/>
                        </a:path>
                      </a:pathLst>
                    </a:cu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02A2D3"/>
                </a:solidFill>
                <a:effectLst/>
                <a:uLnTx/>
                <a:uFillTx/>
                <a:latin typeface="Arial"/>
                <a:ea typeface="+mn-ea"/>
                <a:cs typeface="+mn-cs"/>
              </a:endParaRPr>
            </a:p>
          </p:txBody>
        </p:sp>
        <p:sp>
          <p:nvSpPr>
            <p:cNvPr id="32" name="TextBox 31">
              <a:extLst>
                <a:ext uri="{FF2B5EF4-FFF2-40B4-BE49-F238E27FC236}">
                  <a16:creationId xmlns:a16="http://schemas.microsoft.com/office/drawing/2014/main" id="{C263B607-CF39-37B5-291E-59FA5A6E9937}"/>
                </a:ext>
              </a:extLst>
            </p:cNvPr>
            <p:cNvSpPr txBox="1"/>
            <p:nvPr/>
          </p:nvSpPr>
          <p:spPr>
            <a:xfrm>
              <a:off x="7370635" y="1300040"/>
              <a:ext cx="5118297" cy="138499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2800">
                  <a:solidFill>
                    <a:srgbClr val="02A2D3"/>
                  </a:solidFill>
                  <a:cs typeface="Calibri" panose="020F0502020204030204" pitchFamily="34" charset="0"/>
                </a:rPr>
                <a:t>Chữ T được viết bởi nét</a:t>
              </a:r>
              <a:r>
                <a:rPr lang="vi-VN" sz="2800">
                  <a:solidFill>
                    <a:srgbClr val="02A2D3"/>
                  </a:solidFill>
                  <a:cs typeface="Calibri" panose="020F0502020204030204" pitchFamily="34" charset="0"/>
                </a:rPr>
                <a:t> cong trái (nhỏ), lượn ngang (ngắn) và cong trái (to) nối liền nhau. </a:t>
              </a:r>
              <a:endParaRPr kumimoji="0" lang="vi-VN" sz="2800" b="0" i="0" u="none" strike="noStrike" kern="1200" cap="none" spc="0" normalizeH="0" baseline="0" noProof="0">
                <a:ln>
                  <a:noFill/>
                </a:ln>
                <a:solidFill>
                  <a:srgbClr val="02A2D3"/>
                </a:solidFill>
                <a:effectLst/>
                <a:uLnTx/>
                <a:uFillTx/>
                <a:latin typeface="Arial"/>
                <a:ea typeface="+mn-ea"/>
                <a:cs typeface="Calibri" panose="020F0502020204030204" pitchFamily="34" charset="0"/>
              </a:endParaRPr>
            </a:p>
          </p:txBody>
        </p:sp>
      </p:grpSp>
      <p:pic>
        <p:nvPicPr>
          <p:cNvPr id="33" name="Picture 4" descr="Link e-commerse">
            <a:extLst>
              <a:ext uri="{FF2B5EF4-FFF2-40B4-BE49-F238E27FC236}">
                <a16:creationId xmlns:a16="http://schemas.microsoft.com/office/drawing/2014/main" id="{9327E6FE-5021-EAD1-2123-000AF8916835}"/>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rot="16200000">
            <a:off x="2395051" y="4021424"/>
            <a:ext cx="1620000" cy="1620000"/>
          </a:xfrm>
          <a:prstGeom prst="rect">
            <a:avLst/>
          </a:prstGeom>
          <a:noFill/>
          <a:effectLst>
            <a:glow rad="88900">
              <a:schemeClr val="bg1"/>
            </a:glow>
          </a:effectLst>
          <a:extLst>
            <a:ext uri="{909E8E84-426E-40DD-AFC4-6F175D3DCCD1}">
              <a14:hiddenFill xmlns:a14="http://schemas.microsoft.com/office/drawing/2010/main">
                <a:solidFill>
                  <a:srgbClr val="FFFFFF"/>
                </a:solidFill>
              </a14:hiddenFill>
            </a:ext>
          </a:extLst>
        </p:spPr>
      </p:pic>
      <p:grpSp>
        <p:nvGrpSpPr>
          <p:cNvPr id="34" name="Group 33">
            <a:extLst>
              <a:ext uri="{FF2B5EF4-FFF2-40B4-BE49-F238E27FC236}">
                <a16:creationId xmlns:a16="http://schemas.microsoft.com/office/drawing/2014/main" id="{C9D2D22F-F2D4-130C-F0E1-99577E0AC839}"/>
              </a:ext>
            </a:extLst>
          </p:cNvPr>
          <p:cNvGrpSpPr/>
          <p:nvPr/>
        </p:nvGrpSpPr>
        <p:grpSpPr>
          <a:xfrm>
            <a:off x="72203" y="115661"/>
            <a:ext cx="2880000" cy="2115249"/>
            <a:chOff x="2202169" y="1734309"/>
            <a:chExt cx="2880000" cy="1980000"/>
          </a:xfrm>
        </p:grpSpPr>
        <p:sp>
          <p:nvSpPr>
            <p:cNvPr id="35" name="Speech Bubble: Oval 34">
              <a:extLst>
                <a:ext uri="{FF2B5EF4-FFF2-40B4-BE49-F238E27FC236}">
                  <a16:creationId xmlns:a16="http://schemas.microsoft.com/office/drawing/2014/main" id="{447695D4-3737-D7BB-897F-D7905CE6E3F4}"/>
                </a:ext>
              </a:extLst>
            </p:cNvPr>
            <p:cNvSpPr/>
            <p:nvPr/>
          </p:nvSpPr>
          <p:spPr>
            <a:xfrm>
              <a:off x="2202169" y="1734309"/>
              <a:ext cx="2880000" cy="1980000"/>
            </a:xfrm>
            <a:prstGeom prst="wedgeEllipseCallout">
              <a:avLst>
                <a:gd name="adj1" fmla="val -18448"/>
                <a:gd name="adj2" fmla="val 64957"/>
              </a:avLst>
            </a:prstGeom>
            <a:solidFill>
              <a:srgbClr val="FFFF66"/>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Arial"/>
                <a:ea typeface="+mn-ea"/>
                <a:cs typeface="+mn-cs"/>
              </a:endParaRPr>
            </a:p>
          </p:txBody>
        </p:sp>
        <p:sp>
          <p:nvSpPr>
            <p:cNvPr id="36" name="TextBox 35">
              <a:extLst>
                <a:ext uri="{FF2B5EF4-FFF2-40B4-BE49-F238E27FC236}">
                  <a16:creationId xmlns:a16="http://schemas.microsoft.com/office/drawing/2014/main" id="{00EA330C-13D5-919F-3937-D67E1E82DE97}"/>
                </a:ext>
              </a:extLst>
            </p:cNvPr>
            <p:cNvSpPr txBox="1"/>
            <p:nvPr/>
          </p:nvSpPr>
          <p:spPr>
            <a:xfrm>
              <a:off x="2392533" y="2101061"/>
              <a:ext cx="2499272" cy="138499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003399"/>
                  </a:solidFill>
                  <a:effectLst/>
                  <a:uLnTx/>
                  <a:uFillTx/>
                  <a:latin typeface="Arial"/>
                  <a:ea typeface="+mn-ea"/>
                  <a:cs typeface="+mn-cs"/>
                </a:rPr>
                <a:t>Các bạn hãy trả lời câu hỏi giúp mình nhé</a:t>
              </a:r>
            </a:p>
          </p:txBody>
        </p:sp>
      </p:grpSp>
      <p:pic>
        <p:nvPicPr>
          <p:cNvPr id="37" name="slide trò chơi">
            <a:hlinkClick r:id="" action="ppaction://media"/>
            <a:extLst>
              <a:ext uri="{FF2B5EF4-FFF2-40B4-BE49-F238E27FC236}">
                <a16:creationId xmlns:a16="http://schemas.microsoft.com/office/drawing/2014/main" id="{F12DD236-61AD-A72C-85DD-982DD8DC1368}"/>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9860444" y="0"/>
            <a:ext cx="487363" cy="487363"/>
          </a:xfrm>
          <a:prstGeom prst="rect">
            <a:avLst/>
          </a:prstGeom>
        </p:spPr>
      </p:pic>
    </p:spTree>
    <p:extLst>
      <p:ext uri="{BB962C8B-B14F-4D97-AF65-F5344CB8AC3E}">
        <p14:creationId xmlns:p14="http://schemas.microsoft.com/office/powerpoint/2010/main" val="12809027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40000">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14:bounceEnd="40000">
                                          <p:cBhvr additive="base">
                                            <p:cTn id="7" dur="750" fill="hold"/>
                                            <p:tgtEl>
                                              <p:spTgt spid="21"/>
                                            </p:tgtEl>
                                            <p:attrNameLst>
                                              <p:attrName>ppt_x</p:attrName>
                                            </p:attrNameLst>
                                          </p:cBhvr>
                                          <p:tavLst>
                                            <p:tav tm="0">
                                              <p:val>
                                                <p:strVal val="#ppt_x"/>
                                              </p:val>
                                            </p:tav>
                                            <p:tav tm="100000">
                                              <p:val>
                                                <p:strVal val="#ppt_x"/>
                                              </p:val>
                                            </p:tav>
                                          </p:tavLst>
                                        </p:anim>
                                        <p:anim calcmode="lin" valueType="num" p14:bounceEnd="40000">
                                          <p:cBhvr additive="base">
                                            <p:cTn id="8" dur="750" fill="hold"/>
                                            <p:tgtEl>
                                              <p:spTgt spid="2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5" name="uỷn.wav"/>
                                            </p:tgtEl>
                                          </p:cMediaNode>
                                        </p:audio>
                                      </p:subTnLst>
                                    </p:cTn>
                                  </p:par>
                                </p:childTnLst>
                              </p:cTn>
                            </p:par>
                            <p:par>
                              <p:cTn id="9" fill="hold">
                                <p:stCondLst>
                                  <p:cond delay="750"/>
                                </p:stCondLst>
                                <p:childTnLst>
                                  <p:par>
                                    <p:cTn id="10" presetID="22" presetClass="entr" presetSubtype="4" fill="hold" nodeType="after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wipe(down)">
                                          <p:cBhvr>
                                            <p:cTn id="12" dur="500"/>
                                            <p:tgtEl>
                                              <p:spTgt spid="34"/>
                                            </p:tgtEl>
                                          </p:cBhvr>
                                        </p:animEffect>
                                      </p:childTnLst>
                                    </p:cTn>
                                  </p:par>
                                </p:childTnLst>
                              </p:cTn>
                            </p:par>
                            <p:par>
                              <p:cTn id="13" fill="hold">
                                <p:stCondLst>
                                  <p:cond delay="1250"/>
                                </p:stCondLst>
                                <p:childTnLst>
                                  <p:par>
                                    <p:cTn id="14" presetID="1" presetClass="mediacall" presetSubtype="0" fill="hold" nodeType="afterEffect">
                                      <p:stCondLst>
                                        <p:cond delay="0"/>
                                      </p:stCondLst>
                                      <p:childTnLst>
                                        <p:cmd type="call" cmd="playFrom(0.0)">
                                          <p:cBhvr>
                                            <p:cTn id="15" dur="3564" fill="hold"/>
                                            <p:tgtEl>
                                              <p:spTgt spid="37"/>
                                            </p:tgtEl>
                                          </p:cBhvr>
                                        </p:cmd>
                                      </p:childTnLst>
                                    </p:cTn>
                                  </p:par>
                                </p:childTnLst>
                              </p:cTn>
                            </p:par>
                            <p:par>
                              <p:cTn id="16" fill="hold">
                                <p:stCondLst>
                                  <p:cond delay="4814"/>
                                </p:stCondLst>
                                <p:childTnLst>
                                  <p:par>
                                    <p:cTn id="17" presetID="22" presetClass="exit" presetSubtype="1" fill="hold" nodeType="afterEffect">
                                      <p:stCondLst>
                                        <p:cond delay="0"/>
                                      </p:stCondLst>
                                      <p:childTnLst>
                                        <p:animEffect transition="out" filter="wipe(up)">
                                          <p:cBhvr>
                                            <p:cTn id="18" dur="500"/>
                                            <p:tgtEl>
                                              <p:spTgt spid="34"/>
                                            </p:tgtEl>
                                          </p:cBhvr>
                                        </p:animEffect>
                                        <p:set>
                                          <p:cBhvr>
                                            <p:cTn id="19" dur="1" fill="hold">
                                              <p:stCondLst>
                                                <p:cond delay="499"/>
                                              </p:stCondLst>
                                            </p:cTn>
                                            <p:tgtEl>
                                              <p:spTgt spid="34"/>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47" presetClass="entr" presetSubtype="0"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500"/>
                                            <p:tgtEl>
                                              <p:spTgt spid="8"/>
                                            </p:tgtEl>
                                          </p:cBhvr>
                                        </p:animEffect>
                                        <p:anim calcmode="lin" valueType="num">
                                          <p:cBhvr>
                                            <p:cTn id="25" dur="500" fill="hold"/>
                                            <p:tgtEl>
                                              <p:spTgt spid="8"/>
                                            </p:tgtEl>
                                            <p:attrNameLst>
                                              <p:attrName>ppt_x</p:attrName>
                                            </p:attrNameLst>
                                          </p:cBhvr>
                                          <p:tavLst>
                                            <p:tav tm="0">
                                              <p:val>
                                                <p:strVal val="#ppt_x"/>
                                              </p:val>
                                            </p:tav>
                                            <p:tav tm="100000">
                                              <p:val>
                                                <p:strVal val="#ppt_x"/>
                                              </p:val>
                                            </p:tav>
                                          </p:tavLst>
                                        </p:anim>
                                        <p:anim calcmode="lin" valueType="num">
                                          <p:cBhvr>
                                            <p:cTn id="26" dur="500" fill="hold"/>
                                            <p:tgtEl>
                                              <p:spTgt spid="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2"/>
                                                </p:cond>
                                              </p:stCondLst>
                                              <p:endCondLst>
                                                <p:cond evt="onStopAudio" delay="0">
                                                  <p:tgtEl>
                                                    <p:sldTgt/>
                                                  </p:tgtEl>
                                                </p:cond>
                                              </p:endCondLst>
                                            </p:cTn>
                                            <p:tgtEl>
                                              <p:sndTgt r:embed="rId6" name="Trò-chơi-chíu.wav"/>
                                            </p:tgtEl>
                                          </p:cMediaNode>
                                        </p:audio>
                                      </p:subTnLst>
                                    </p:cTn>
                                  </p:par>
                                </p:childTnLst>
                              </p:cTn>
                            </p:par>
                          </p:childTnLst>
                        </p:cTn>
                      </p:par>
                      <p:par>
                        <p:cTn id="27" fill="hold">
                          <p:stCondLst>
                            <p:cond delay="indefinite"/>
                          </p:stCondLst>
                          <p:childTnLst>
                            <p:par>
                              <p:cTn id="28" fill="hold">
                                <p:stCondLst>
                                  <p:cond delay="0"/>
                                </p:stCondLst>
                                <p:childTnLst>
                                  <p:par>
                                    <p:cTn id="29" presetID="14" presetClass="entr" presetSubtype="5" fill="hold" nodeType="click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randombar(vertical)">
                                          <p:cBhvr>
                                            <p:cTn id="31" dur="500"/>
                                            <p:tgtEl>
                                              <p:spTgt spid="22"/>
                                            </p:tgtEl>
                                          </p:cBhvr>
                                        </p:animEffect>
                                      </p:childTnLst>
                                    </p:cTn>
                                  </p:par>
                                </p:childTnLst>
                              </p:cTn>
                            </p:par>
                            <p:par>
                              <p:cTn id="32" fill="hold">
                                <p:stCondLst>
                                  <p:cond delay="500"/>
                                </p:stCondLst>
                                <p:childTnLst>
                                  <p:par>
                                    <p:cTn id="33" presetID="22" presetClass="entr" presetSubtype="8" fill="hold" nodeType="after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wipe(left)">
                                          <p:cBhvr>
                                            <p:cTn id="35" dur="500"/>
                                            <p:tgtEl>
                                              <p:spTgt spid="23"/>
                                            </p:tgtEl>
                                          </p:cBhvr>
                                        </p:animEffect>
                                      </p:childTnLst>
                                      <p:subTnLst>
                                        <p:audio>
                                          <p:cMediaNode>
                                            <p:cTn display="0" masterRel="sameClick">
                                              <p:stCondLst>
                                                <p:cond evt="begin" delay="0">
                                                  <p:tn val="33"/>
                                                </p:cond>
                                              </p:stCondLst>
                                              <p:endCondLst>
                                                <p:cond evt="onStopAudio" delay="0">
                                                  <p:tgtEl>
                                                    <p:sldTgt/>
                                                  </p:tgtEl>
                                                </p:cond>
                                              </p:endCondLst>
                                            </p:cTn>
                                            <p:tgtEl>
                                              <p:sndTgt r:embed="rId7" name="Trò-chơi-ting.wav"/>
                                            </p:tgtEl>
                                          </p:cMediaNode>
                                        </p:audio>
                                      </p:subTnLst>
                                    </p:cTn>
                                  </p:par>
                                </p:childTnLst>
                              </p:cTn>
                            </p:par>
                          </p:childTnLst>
                        </p:cTn>
                      </p:par>
                      <p:par>
                        <p:cTn id="36" fill="hold">
                          <p:stCondLst>
                            <p:cond delay="indefinite"/>
                          </p:stCondLst>
                          <p:childTnLst>
                            <p:par>
                              <p:cTn id="37" fill="hold">
                                <p:stCondLst>
                                  <p:cond delay="0"/>
                                </p:stCondLst>
                                <p:childTnLst>
                                  <p:par>
                                    <p:cTn id="38" presetID="47" presetClass="entr" presetSubtype="0" fill="hold" nodeType="click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fade">
                                          <p:cBhvr>
                                            <p:cTn id="40" dur="500"/>
                                            <p:tgtEl>
                                              <p:spTgt spid="12"/>
                                            </p:tgtEl>
                                          </p:cBhvr>
                                        </p:animEffect>
                                        <p:anim calcmode="lin" valueType="num">
                                          <p:cBhvr>
                                            <p:cTn id="41" dur="500" fill="hold"/>
                                            <p:tgtEl>
                                              <p:spTgt spid="12"/>
                                            </p:tgtEl>
                                            <p:attrNameLst>
                                              <p:attrName>ppt_x</p:attrName>
                                            </p:attrNameLst>
                                          </p:cBhvr>
                                          <p:tavLst>
                                            <p:tav tm="0">
                                              <p:val>
                                                <p:strVal val="#ppt_x"/>
                                              </p:val>
                                            </p:tav>
                                            <p:tav tm="100000">
                                              <p:val>
                                                <p:strVal val="#ppt_x"/>
                                              </p:val>
                                            </p:tav>
                                          </p:tavLst>
                                        </p:anim>
                                        <p:anim calcmode="lin" valueType="num">
                                          <p:cBhvr>
                                            <p:cTn id="42" dur="500" fill="hold"/>
                                            <p:tgtEl>
                                              <p:spTgt spid="1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8"/>
                                                </p:cond>
                                              </p:stCondLst>
                                              <p:endCondLst>
                                                <p:cond evt="onStopAudio" delay="0">
                                                  <p:tgtEl>
                                                    <p:sldTgt/>
                                                  </p:tgtEl>
                                                </p:cond>
                                              </p:endCondLst>
                                            </p:cTn>
                                            <p:tgtEl>
                                              <p:sndTgt r:embed="rId6" name="Trò-chơi-chíu.wav"/>
                                            </p:tgtEl>
                                          </p:cMediaNode>
                                        </p:audio>
                                      </p:subTnLst>
                                    </p:cTn>
                                  </p:par>
                                </p:childTnLst>
                              </p:cTn>
                            </p:par>
                          </p:childTnLst>
                        </p:cTn>
                      </p:par>
                      <p:par>
                        <p:cTn id="43" fill="hold">
                          <p:stCondLst>
                            <p:cond delay="indefinite"/>
                          </p:stCondLst>
                          <p:childTnLst>
                            <p:par>
                              <p:cTn id="44" fill="hold">
                                <p:stCondLst>
                                  <p:cond delay="0"/>
                                </p:stCondLst>
                                <p:childTnLst>
                                  <p:par>
                                    <p:cTn id="45" presetID="14" presetClass="entr" presetSubtype="5" fill="hold" nodeType="clickEffect">
                                      <p:stCondLst>
                                        <p:cond delay="0"/>
                                      </p:stCondLst>
                                      <p:childTnLst>
                                        <p:set>
                                          <p:cBhvr>
                                            <p:cTn id="46" dur="1" fill="hold">
                                              <p:stCondLst>
                                                <p:cond delay="0"/>
                                              </p:stCondLst>
                                            </p:cTn>
                                            <p:tgtEl>
                                              <p:spTgt spid="29"/>
                                            </p:tgtEl>
                                            <p:attrNameLst>
                                              <p:attrName>style.visibility</p:attrName>
                                            </p:attrNameLst>
                                          </p:cBhvr>
                                          <p:to>
                                            <p:strVal val="visible"/>
                                          </p:to>
                                        </p:set>
                                        <p:animEffect transition="in" filter="randombar(vertical)">
                                          <p:cBhvr>
                                            <p:cTn id="47" dur="500"/>
                                            <p:tgtEl>
                                              <p:spTgt spid="29"/>
                                            </p:tgtEl>
                                          </p:cBhvr>
                                        </p:animEffect>
                                      </p:childTnLst>
                                    </p:cTn>
                                  </p:par>
                                </p:childTnLst>
                              </p:cTn>
                            </p:par>
                            <p:par>
                              <p:cTn id="48" fill="hold">
                                <p:stCondLst>
                                  <p:cond delay="500"/>
                                </p:stCondLst>
                                <p:childTnLst>
                                  <p:par>
                                    <p:cTn id="49" presetID="22" presetClass="entr" presetSubtype="8" fill="hold" nodeType="afterEffect">
                                      <p:stCondLst>
                                        <p:cond delay="0"/>
                                      </p:stCondLst>
                                      <p:childTnLst>
                                        <p:set>
                                          <p:cBhvr>
                                            <p:cTn id="50" dur="1" fill="hold">
                                              <p:stCondLst>
                                                <p:cond delay="0"/>
                                              </p:stCondLst>
                                            </p:cTn>
                                            <p:tgtEl>
                                              <p:spTgt spid="26"/>
                                            </p:tgtEl>
                                            <p:attrNameLst>
                                              <p:attrName>style.visibility</p:attrName>
                                            </p:attrNameLst>
                                          </p:cBhvr>
                                          <p:to>
                                            <p:strVal val="visible"/>
                                          </p:to>
                                        </p:set>
                                        <p:animEffect transition="in" filter="wipe(left)">
                                          <p:cBhvr>
                                            <p:cTn id="51" dur="500"/>
                                            <p:tgtEl>
                                              <p:spTgt spid="26"/>
                                            </p:tgtEl>
                                          </p:cBhvr>
                                        </p:animEffect>
                                      </p:childTnLst>
                                      <p:subTnLst>
                                        <p:audio>
                                          <p:cMediaNode>
                                            <p:cTn display="0" masterRel="sameClick">
                                              <p:stCondLst>
                                                <p:cond evt="begin" delay="0">
                                                  <p:tn val="49"/>
                                                </p:cond>
                                              </p:stCondLst>
                                              <p:endCondLst>
                                                <p:cond evt="onStopAudio" delay="0">
                                                  <p:tgtEl>
                                                    <p:sldTgt/>
                                                  </p:tgtEl>
                                                </p:cond>
                                              </p:endCondLst>
                                            </p:cTn>
                                            <p:tgtEl>
                                              <p:sndTgt r:embed="rId7" name="Trò-chơi-ting.wav"/>
                                            </p:tgtEl>
                                          </p:cMediaNode>
                                        </p:audio>
                                      </p:subTnLst>
                                    </p:cTn>
                                  </p:par>
                                </p:childTnLst>
                              </p:cTn>
                            </p:par>
                          </p:childTnLst>
                        </p:cTn>
                      </p:par>
                      <p:par>
                        <p:cTn id="52" fill="hold">
                          <p:stCondLst>
                            <p:cond delay="indefinite"/>
                          </p:stCondLst>
                          <p:childTnLst>
                            <p:par>
                              <p:cTn id="53" fill="hold">
                                <p:stCondLst>
                                  <p:cond delay="0"/>
                                </p:stCondLst>
                                <p:childTnLst>
                                  <p:par>
                                    <p:cTn id="54" presetID="47" presetClass="entr" presetSubtype="0" fill="hold" nodeType="clickEffect">
                                      <p:stCondLst>
                                        <p:cond delay="0"/>
                                      </p:stCondLst>
                                      <p:childTnLst>
                                        <p:set>
                                          <p:cBhvr>
                                            <p:cTn id="55" dur="1" fill="hold">
                                              <p:stCondLst>
                                                <p:cond delay="0"/>
                                              </p:stCondLst>
                                            </p:cTn>
                                            <p:tgtEl>
                                              <p:spTgt spid="16"/>
                                            </p:tgtEl>
                                            <p:attrNameLst>
                                              <p:attrName>style.visibility</p:attrName>
                                            </p:attrNameLst>
                                          </p:cBhvr>
                                          <p:to>
                                            <p:strVal val="visible"/>
                                          </p:to>
                                        </p:set>
                                        <p:animEffect transition="in" filter="fade">
                                          <p:cBhvr>
                                            <p:cTn id="56" dur="500"/>
                                            <p:tgtEl>
                                              <p:spTgt spid="16"/>
                                            </p:tgtEl>
                                          </p:cBhvr>
                                        </p:animEffect>
                                        <p:anim calcmode="lin" valueType="num">
                                          <p:cBhvr>
                                            <p:cTn id="57" dur="500" fill="hold"/>
                                            <p:tgtEl>
                                              <p:spTgt spid="16"/>
                                            </p:tgtEl>
                                            <p:attrNameLst>
                                              <p:attrName>ppt_x</p:attrName>
                                            </p:attrNameLst>
                                          </p:cBhvr>
                                          <p:tavLst>
                                            <p:tav tm="0">
                                              <p:val>
                                                <p:strVal val="#ppt_x"/>
                                              </p:val>
                                            </p:tav>
                                            <p:tav tm="100000">
                                              <p:val>
                                                <p:strVal val="#ppt_x"/>
                                              </p:val>
                                            </p:tav>
                                          </p:tavLst>
                                        </p:anim>
                                        <p:anim calcmode="lin" valueType="num">
                                          <p:cBhvr>
                                            <p:cTn id="58" dur="500" fill="hold"/>
                                            <p:tgtEl>
                                              <p:spTgt spid="1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4"/>
                                                </p:cond>
                                              </p:stCondLst>
                                              <p:endCondLst>
                                                <p:cond evt="onStopAudio" delay="0">
                                                  <p:tgtEl>
                                                    <p:sldTgt/>
                                                  </p:tgtEl>
                                                </p:cond>
                                              </p:endCondLst>
                                            </p:cTn>
                                            <p:tgtEl>
                                              <p:sndTgt r:embed="rId6" name="Trò-chơi-chíu.wav"/>
                                            </p:tgtEl>
                                          </p:cMediaNode>
                                        </p:audio>
                                      </p:subTnLst>
                                    </p:cTn>
                                  </p:par>
                                </p:childTnLst>
                              </p:cTn>
                            </p:par>
                          </p:childTnLst>
                        </p:cTn>
                      </p:par>
                      <p:par>
                        <p:cTn id="59" fill="hold">
                          <p:stCondLst>
                            <p:cond delay="indefinite"/>
                          </p:stCondLst>
                          <p:childTnLst>
                            <p:par>
                              <p:cTn id="60" fill="hold">
                                <p:stCondLst>
                                  <p:cond delay="0"/>
                                </p:stCondLst>
                                <p:childTnLst>
                                  <p:par>
                                    <p:cTn id="61" presetID="14" presetClass="entr" presetSubtype="5" fill="hold" nodeType="clickEffect">
                                      <p:stCondLst>
                                        <p:cond delay="0"/>
                                      </p:stCondLst>
                                      <p:childTnLst>
                                        <p:set>
                                          <p:cBhvr>
                                            <p:cTn id="62" dur="1" fill="hold">
                                              <p:stCondLst>
                                                <p:cond delay="0"/>
                                              </p:stCondLst>
                                            </p:cTn>
                                            <p:tgtEl>
                                              <p:spTgt spid="33"/>
                                            </p:tgtEl>
                                            <p:attrNameLst>
                                              <p:attrName>style.visibility</p:attrName>
                                            </p:attrNameLst>
                                          </p:cBhvr>
                                          <p:to>
                                            <p:strVal val="visible"/>
                                          </p:to>
                                        </p:set>
                                        <p:animEffect transition="in" filter="randombar(vertical)">
                                          <p:cBhvr>
                                            <p:cTn id="63" dur="500"/>
                                            <p:tgtEl>
                                              <p:spTgt spid="33"/>
                                            </p:tgtEl>
                                          </p:cBhvr>
                                        </p:animEffect>
                                      </p:childTnLst>
                                    </p:cTn>
                                  </p:par>
                                </p:childTnLst>
                              </p:cTn>
                            </p:par>
                            <p:par>
                              <p:cTn id="64" fill="hold">
                                <p:stCondLst>
                                  <p:cond delay="500"/>
                                </p:stCondLst>
                                <p:childTnLst>
                                  <p:par>
                                    <p:cTn id="65" presetID="22" presetClass="entr" presetSubtype="8" fill="hold" nodeType="afterEffect">
                                      <p:stCondLst>
                                        <p:cond delay="0"/>
                                      </p:stCondLst>
                                      <p:childTnLst>
                                        <p:set>
                                          <p:cBhvr>
                                            <p:cTn id="66" dur="1" fill="hold">
                                              <p:stCondLst>
                                                <p:cond delay="0"/>
                                              </p:stCondLst>
                                            </p:cTn>
                                            <p:tgtEl>
                                              <p:spTgt spid="30"/>
                                            </p:tgtEl>
                                            <p:attrNameLst>
                                              <p:attrName>style.visibility</p:attrName>
                                            </p:attrNameLst>
                                          </p:cBhvr>
                                          <p:to>
                                            <p:strVal val="visible"/>
                                          </p:to>
                                        </p:set>
                                        <p:animEffect transition="in" filter="wipe(left)">
                                          <p:cBhvr>
                                            <p:cTn id="67" dur="500"/>
                                            <p:tgtEl>
                                              <p:spTgt spid="30"/>
                                            </p:tgtEl>
                                          </p:cBhvr>
                                        </p:animEffect>
                                      </p:childTnLst>
                                      <p:subTnLst>
                                        <p:audio>
                                          <p:cMediaNode>
                                            <p:cTn display="0" masterRel="sameClick">
                                              <p:stCondLst>
                                                <p:cond evt="begin" delay="0">
                                                  <p:tn val="65"/>
                                                </p:cond>
                                              </p:stCondLst>
                                              <p:endCondLst>
                                                <p:cond evt="onStopAudio" delay="0">
                                                  <p:tgtEl>
                                                    <p:sldTgt/>
                                                  </p:tgtEl>
                                                </p:cond>
                                              </p:endCondLst>
                                            </p:cTn>
                                            <p:tgtEl>
                                              <p:sndTgt r:embed="rId7" name="Trò-chơi-ting.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68" fill="hold" display="0">
                      <p:stCondLst>
                        <p:cond delay="indefinite"/>
                      </p:stCondLst>
                      <p:endCondLst>
                        <p:cond evt="onStopAudio" delay="0">
                          <p:tgtEl>
                            <p:sldTgt/>
                          </p:tgtEl>
                        </p:cond>
                      </p:endCondLst>
                    </p:cTn>
                    <p:tgtEl>
                      <p:spTgt spid="37"/>
                    </p:tgtEl>
                  </p:cMediaNode>
                </p:audio>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750" fill="hold"/>
                                            <p:tgtEl>
                                              <p:spTgt spid="21"/>
                                            </p:tgtEl>
                                            <p:attrNameLst>
                                              <p:attrName>ppt_x</p:attrName>
                                            </p:attrNameLst>
                                          </p:cBhvr>
                                          <p:tavLst>
                                            <p:tav tm="0">
                                              <p:val>
                                                <p:strVal val="#ppt_x"/>
                                              </p:val>
                                            </p:tav>
                                            <p:tav tm="100000">
                                              <p:val>
                                                <p:strVal val="#ppt_x"/>
                                              </p:val>
                                            </p:tav>
                                          </p:tavLst>
                                        </p:anim>
                                        <p:anim calcmode="lin" valueType="num">
                                          <p:cBhvr additive="base">
                                            <p:cTn id="8" dur="750" fill="hold"/>
                                            <p:tgtEl>
                                              <p:spTgt spid="2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15" name="uỷn.wav"/>
                                            </p:tgtEl>
                                          </p:cMediaNode>
                                        </p:audio>
                                      </p:subTnLst>
                                    </p:cTn>
                                  </p:par>
                                </p:childTnLst>
                              </p:cTn>
                            </p:par>
                            <p:par>
                              <p:cTn id="9" fill="hold">
                                <p:stCondLst>
                                  <p:cond delay="750"/>
                                </p:stCondLst>
                                <p:childTnLst>
                                  <p:par>
                                    <p:cTn id="10" presetID="22" presetClass="entr" presetSubtype="4" fill="hold" nodeType="after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wipe(down)">
                                          <p:cBhvr>
                                            <p:cTn id="12" dur="500"/>
                                            <p:tgtEl>
                                              <p:spTgt spid="34"/>
                                            </p:tgtEl>
                                          </p:cBhvr>
                                        </p:animEffect>
                                      </p:childTnLst>
                                    </p:cTn>
                                  </p:par>
                                </p:childTnLst>
                              </p:cTn>
                            </p:par>
                            <p:par>
                              <p:cTn id="13" fill="hold">
                                <p:stCondLst>
                                  <p:cond delay="1250"/>
                                </p:stCondLst>
                                <p:childTnLst>
                                  <p:par>
                                    <p:cTn id="14" presetID="1" presetClass="mediacall" presetSubtype="0" fill="hold" nodeType="afterEffect">
                                      <p:stCondLst>
                                        <p:cond delay="0"/>
                                      </p:stCondLst>
                                      <p:childTnLst>
                                        <p:cmd type="call" cmd="playFrom(0.0)">
                                          <p:cBhvr>
                                            <p:cTn id="15" dur="3564" fill="hold"/>
                                            <p:tgtEl>
                                              <p:spTgt spid="37"/>
                                            </p:tgtEl>
                                          </p:cBhvr>
                                        </p:cmd>
                                      </p:childTnLst>
                                    </p:cTn>
                                  </p:par>
                                </p:childTnLst>
                              </p:cTn>
                            </p:par>
                            <p:par>
                              <p:cTn id="16" fill="hold">
                                <p:stCondLst>
                                  <p:cond delay="4814"/>
                                </p:stCondLst>
                                <p:childTnLst>
                                  <p:par>
                                    <p:cTn id="17" presetID="22" presetClass="exit" presetSubtype="1" fill="hold" nodeType="afterEffect">
                                      <p:stCondLst>
                                        <p:cond delay="0"/>
                                      </p:stCondLst>
                                      <p:childTnLst>
                                        <p:animEffect transition="out" filter="wipe(up)">
                                          <p:cBhvr>
                                            <p:cTn id="18" dur="500"/>
                                            <p:tgtEl>
                                              <p:spTgt spid="34"/>
                                            </p:tgtEl>
                                          </p:cBhvr>
                                        </p:animEffect>
                                        <p:set>
                                          <p:cBhvr>
                                            <p:cTn id="19" dur="1" fill="hold">
                                              <p:stCondLst>
                                                <p:cond delay="499"/>
                                              </p:stCondLst>
                                            </p:cTn>
                                            <p:tgtEl>
                                              <p:spTgt spid="34"/>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47" presetClass="entr" presetSubtype="0"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500"/>
                                            <p:tgtEl>
                                              <p:spTgt spid="8"/>
                                            </p:tgtEl>
                                          </p:cBhvr>
                                        </p:animEffect>
                                        <p:anim calcmode="lin" valueType="num">
                                          <p:cBhvr>
                                            <p:cTn id="25" dur="500" fill="hold"/>
                                            <p:tgtEl>
                                              <p:spTgt spid="8"/>
                                            </p:tgtEl>
                                            <p:attrNameLst>
                                              <p:attrName>ppt_x</p:attrName>
                                            </p:attrNameLst>
                                          </p:cBhvr>
                                          <p:tavLst>
                                            <p:tav tm="0">
                                              <p:val>
                                                <p:strVal val="#ppt_x"/>
                                              </p:val>
                                            </p:tav>
                                            <p:tav tm="100000">
                                              <p:val>
                                                <p:strVal val="#ppt_x"/>
                                              </p:val>
                                            </p:tav>
                                          </p:tavLst>
                                        </p:anim>
                                        <p:anim calcmode="lin" valueType="num">
                                          <p:cBhvr>
                                            <p:cTn id="26" dur="500" fill="hold"/>
                                            <p:tgtEl>
                                              <p:spTgt spid="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2"/>
                                                </p:cond>
                                              </p:stCondLst>
                                              <p:endCondLst>
                                                <p:cond evt="onStopAudio" delay="0">
                                                  <p:tgtEl>
                                                    <p:sldTgt/>
                                                  </p:tgtEl>
                                                </p:cond>
                                              </p:endCondLst>
                                            </p:cTn>
                                            <p:tgtEl>
                                              <p:sndTgt r:embed="rId16" name="Trò-chơi-chíu.wav"/>
                                            </p:tgtEl>
                                          </p:cMediaNode>
                                        </p:audio>
                                      </p:subTnLst>
                                    </p:cTn>
                                  </p:par>
                                </p:childTnLst>
                              </p:cTn>
                            </p:par>
                          </p:childTnLst>
                        </p:cTn>
                      </p:par>
                      <p:par>
                        <p:cTn id="27" fill="hold">
                          <p:stCondLst>
                            <p:cond delay="indefinite"/>
                          </p:stCondLst>
                          <p:childTnLst>
                            <p:par>
                              <p:cTn id="28" fill="hold">
                                <p:stCondLst>
                                  <p:cond delay="0"/>
                                </p:stCondLst>
                                <p:childTnLst>
                                  <p:par>
                                    <p:cTn id="29" presetID="14" presetClass="entr" presetSubtype="5" fill="hold" nodeType="click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randombar(vertical)">
                                          <p:cBhvr>
                                            <p:cTn id="31" dur="500"/>
                                            <p:tgtEl>
                                              <p:spTgt spid="22"/>
                                            </p:tgtEl>
                                          </p:cBhvr>
                                        </p:animEffect>
                                      </p:childTnLst>
                                    </p:cTn>
                                  </p:par>
                                </p:childTnLst>
                              </p:cTn>
                            </p:par>
                            <p:par>
                              <p:cTn id="32" fill="hold">
                                <p:stCondLst>
                                  <p:cond delay="500"/>
                                </p:stCondLst>
                                <p:childTnLst>
                                  <p:par>
                                    <p:cTn id="33" presetID="22" presetClass="entr" presetSubtype="8" fill="hold" nodeType="after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wipe(left)">
                                          <p:cBhvr>
                                            <p:cTn id="35" dur="500"/>
                                            <p:tgtEl>
                                              <p:spTgt spid="23"/>
                                            </p:tgtEl>
                                          </p:cBhvr>
                                        </p:animEffect>
                                      </p:childTnLst>
                                      <p:subTnLst>
                                        <p:audio>
                                          <p:cMediaNode>
                                            <p:cTn display="0" masterRel="sameClick">
                                              <p:stCondLst>
                                                <p:cond evt="begin" delay="0">
                                                  <p:tn val="33"/>
                                                </p:cond>
                                              </p:stCondLst>
                                              <p:endCondLst>
                                                <p:cond evt="onStopAudio" delay="0">
                                                  <p:tgtEl>
                                                    <p:sldTgt/>
                                                  </p:tgtEl>
                                                </p:cond>
                                              </p:endCondLst>
                                            </p:cTn>
                                            <p:tgtEl>
                                              <p:sndTgt r:embed="rId17" name="Trò-chơi-ting.wav"/>
                                            </p:tgtEl>
                                          </p:cMediaNode>
                                        </p:audio>
                                      </p:subTnLst>
                                    </p:cTn>
                                  </p:par>
                                </p:childTnLst>
                              </p:cTn>
                            </p:par>
                          </p:childTnLst>
                        </p:cTn>
                      </p:par>
                      <p:par>
                        <p:cTn id="36" fill="hold">
                          <p:stCondLst>
                            <p:cond delay="indefinite"/>
                          </p:stCondLst>
                          <p:childTnLst>
                            <p:par>
                              <p:cTn id="37" fill="hold">
                                <p:stCondLst>
                                  <p:cond delay="0"/>
                                </p:stCondLst>
                                <p:childTnLst>
                                  <p:par>
                                    <p:cTn id="38" presetID="47" presetClass="entr" presetSubtype="0" fill="hold" nodeType="click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fade">
                                          <p:cBhvr>
                                            <p:cTn id="40" dur="500"/>
                                            <p:tgtEl>
                                              <p:spTgt spid="12"/>
                                            </p:tgtEl>
                                          </p:cBhvr>
                                        </p:animEffect>
                                        <p:anim calcmode="lin" valueType="num">
                                          <p:cBhvr>
                                            <p:cTn id="41" dur="500" fill="hold"/>
                                            <p:tgtEl>
                                              <p:spTgt spid="12"/>
                                            </p:tgtEl>
                                            <p:attrNameLst>
                                              <p:attrName>ppt_x</p:attrName>
                                            </p:attrNameLst>
                                          </p:cBhvr>
                                          <p:tavLst>
                                            <p:tav tm="0">
                                              <p:val>
                                                <p:strVal val="#ppt_x"/>
                                              </p:val>
                                            </p:tav>
                                            <p:tav tm="100000">
                                              <p:val>
                                                <p:strVal val="#ppt_x"/>
                                              </p:val>
                                            </p:tav>
                                          </p:tavLst>
                                        </p:anim>
                                        <p:anim calcmode="lin" valueType="num">
                                          <p:cBhvr>
                                            <p:cTn id="42" dur="500" fill="hold"/>
                                            <p:tgtEl>
                                              <p:spTgt spid="1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8"/>
                                                </p:cond>
                                              </p:stCondLst>
                                              <p:endCondLst>
                                                <p:cond evt="onStopAudio" delay="0">
                                                  <p:tgtEl>
                                                    <p:sldTgt/>
                                                  </p:tgtEl>
                                                </p:cond>
                                              </p:endCondLst>
                                            </p:cTn>
                                            <p:tgtEl>
                                              <p:sndTgt r:embed="rId16" name="Trò-chơi-chíu.wav"/>
                                            </p:tgtEl>
                                          </p:cMediaNode>
                                        </p:audio>
                                      </p:subTnLst>
                                    </p:cTn>
                                  </p:par>
                                </p:childTnLst>
                              </p:cTn>
                            </p:par>
                          </p:childTnLst>
                        </p:cTn>
                      </p:par>
                      <p:par>
                        <p:cTn id="43" fill="hold">
                          <p:stCondLst>
                            <p:cond delay="indefinite"/>
                          </p:stCondLst>
                          <p:childTnLst>
                            <p:par>
                              <p:cTn id="44" fill="hold">
                                <p:stCondLst>
                                  <p:cond delay="0"/>
                                </p:stCondLst>
                                <p:childTnLst>
                                  <p:par>
                                    <p:cTn id="45" presetID="14" presetClass="entr" presetSubtype="5" fill="hold" nodeType="clickEffect">
                                      <p:stCondLst>
                                        <p:cond delay="0"/>
                                      </p:stCondLst>
                                      <p:childTnLst>
                                        <p:set>
                                          <p:cBhvr>
                                            <p:cTn id="46" dur="1" fill="hold">
                                              <p:stCondLst>
                                                <p:cond delay="0"/>
                                              </p:stCondLst>
                                            </p:cTn>
                                            <p:tgtEl>
                                              <p:spTgt spid="29"/>
                                            </p:tgtEl>
                                            <p:attrNameLst>
                                              <p:attrName>style.visibility</p:attrName>
                                            </p:attrNameLst>
                                          </p:cBhvr>
                                          <p:to>
                                            <p:strVal val="visible"/>
                                          </p:to>
                                        </p:set>
                                        <p:animEffect transition="in" filter="randombar(vertical)">
                                          <p:cBhvr>
                                            <p:cTn id="47" dur="500"/>
                                            <p:tgtEl>
                                              <p:spTgt spid="29"/>
                                            </p:tgtEl>
                                          </p:cBhvr>
                                        </p:animEffect>
                                      </p:childTnLst>
                                    </p:cTn>
                                  </p:par>
                                </p:childTnLst>
                              </p:cTn>
                            </p:par>
                            <p:par>
                              <p:cTn id="48" fill="hold">
                                <p:stCondLst>
                                  <p:cond delay="500"/>
                                </p:stCondLst>
                                <p:childTnLst>
                                  <p:par>
                                    <p:cTn id="49" presetID="22" presetClass="entr" presetSubtype="8" fill="hold" nodeType="afterEffect">
                                      <p:stCondLst>
                                        <p:cond delay="0"/>
                                      </p:stCondLst>
                                      <p:childTnLst>
                                        <p:set>
                                          <p:cBhvr>
                                            <p:cTn id="50" dur="1" fill="hold">
                                              <p:stCondLst>
                                                <p:cond delay="0"/>
                                              </p:stCondLst>
                                            </p:cTn>
                                            <p:tgtEl>
                                              <p:spTgt spid="26"/>
                                            </p:tgtEl>
                                            <p:attrNameLst>
                                              <p:attrName>style.visibility</p:attrName>
                                            </p:attrNameLst>
                                          </p:cBhvr>
                                          <p:to>
                                            <p:strVal val="visible"/>
                                          </p:to>
                                        </p:set>
                                        <p:animEffect transition="in" filter="wipe(left)">
                                          <p:cBhvr>
                                            <p:cTn id="51" dur="500"/>
                                            <p:tgtEl>
                                              <p:spTgt spid="26"/>
                                            </p:tgtEl>
                                          </p:cBhvr>
                                        </p:animEffect>
                                      </p:childTnLst>
                                      <p:subTnLst>
                                        <p:audio>
                                          <p:cMediaNode>
                                            <p:cTn display="0" masterRel="sameClick">
                                              <p:stCondLst>
                                                <p:cond evt="begin" delay="0">
                                                  <p:tn val="49"/>
                                                </p:cond>
                                              </p:stCondLst>
                                              <p:endCondLst>
                                                <p:cond evt="onStopAudio" delay="0">
                                                  <p:tgtEl>
                                                    <p:sldTgt/>
                                                  </p:tgtEl>
                                                </p:cond>
                                              </p:endCondLst>
                                            </p:cTn>
                                            <p:tgtEl>
                                              <p:sndTgt r:embed="rId17" name="Trò-chơi-ting.wav"/>
                                            </p:tgtEl>
                                          </p:cMediaNode>
                                        </p:audio>
                                      </p:subTnLst>
                                    </p:cTn>
                                  </p:par>
                                </p:childTnLst>
                              </p:cTn>
                            </p:par>
                          </p:childTnLst>
                        </p:cTn>
                      </p:par>
                      <p:par>
                        <p:cTn id="52" fill="hold">
                          <p:stCondLst>
                            <p:cond delay="indefinite"/>
                          </p:stCondLst>
                          <p:childTnLst>
                            <p:par>
                              <p:cTn id="53" fill="hold">
                                <p:stCondLst>
                                  <p:cond delay="0"/>
                                </p:stCondLst>
                                <p:childTnLst>
                                  <p:par>
                                    <p:cTn id="54" presetID="47" presetClass="entr" presetSubtype="0" fill="hold" nodeType="clickEffect">
                                      <p:stCondLst>
                                        <p:cond delay="0"/>
                                      </p:stCondLst>
                                      <p:childTnLst>
                                        <p:set>
                                          <p:cBhvr>
                                            <p:cTn id="55" dur="1" fill="hold">
                                              <p:stCondLst>
                                                <p:cond delay="0"/>
                                              </p:stCondLst>
                                            </p:cTn>
                                            <p:tgtEl>
                                              <p:spTgt spid="16"/>
                                            </p:tgtEl>
                                            <p:attrNameLst>
                                              <p:attrName>style.visibility</p:attrName>
                                            </p:attrNameLst>
                                          </p:cBhvr>
                                          <p:to>
                                            <p:strVal val="visible"/>
                                          </p:to>
                                        </p:set>
                                        <p:animEffect transition="in" filter="fade">
                                          <p:cBhvr>
                                            <p:cTn id="56" dur="500"/>
                                            <p:tgtEl>
                                              <p:spTgt spid="16"/>
                                            </p:tgtEl>
                                          </p:cBhvr>
                                        </p:animEffect>
                                        <p:anim calcmode="lin" valueType="num">
                                          <p:cBhvr>
                                            <p:cTn id="57" dur="500" fill="hold"/>
                                            <p:tgtEl>
                                              <p:spTgt spid="16"/>
                                            </p:tgtEl>
                                            <p:attrNameLst>
                                              <p:attrName>ppt_x</p:attrName>
                                            </p:attrNameLst>
                                          </p:cBhvr>
                                          <p:tavLst>
                                            <p:tav tm="0">
                                              <p:val>
                                                <p:strVal val="#ppt_x"/>
                                              </p:val>
                                            </p:tav>
                                            <p:tav tm="100000">
                                              <p:val>
                                                <p:strVal val="#ppt_x"/>
                                              </p:val>
                                            </p:tav>
                                          </p:tavLst>
                                        </p:anim>
                                        <p:anim calcmode="lin" valueType="num">
                                          <p:cBhvr>
                                            <p:cTn id="58" dur="500" fill="hold"/>
                                            <p:tgtEl>
                                              <p:spTgt spid="1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4"/>
                                                </p:cond>
                                              </p:stCondLst>
                                              <p:endCondLst>
                                                <p:cond evt="onStopAudio" delay="0">
                                                  <p:tgtEl>
                                                    <p:sldTgt/>
                                                  </p:tgtEl>
                                                </p:cond>
                                              </p:endCondLst>
                                            </p:cTn>
                                            <p:tgtEl>
                                              <p:sndTgt r:embed="rId16" name="Trò-chơi-chíu.wav"/>
                                            </p:tgtEl>
                                          </p:cMediaNode>
                                        </p:audio>
                                      </p:subTnLst>
                                    </p:cTn>
                                  </p:par>
                                </p:childTnLst>
                              </p:cTn>
                            </p:par>
                          </p:childTnLst>
                        </p:cTn>
                      </p:par>
                      <p:par>
                        <p:cTn id="59" fill="hold">
                          <p:stCondLst>
                            <p:cond delay="indefinite"/>
                          </p:stCondLst>
                          <p:childTnLst>
                            <p:par>
                              <p:cTn id="60" fill="hold">
                                <p:stCondLst>
                                  <p:cond delay="0"/>
                                </p:stCondLst>
                                <p:childTnLst>
                                  <p:par>
                                    <p:cTn id="61" presetID="14" presetClass="entr" presetSubtype="5" fill="hold" nodeType="clickEffect">
                                      <p:stCondLst>
                                        <p:cond delay="0"/>
                                      </p:stCondLst>
                                      <p:childTnLst>
                                        <p:set>
                                          <p:cBhvr>
                                            <p:cTn id="62" dur="1" fill="hold">
                                              <p:stCondLst>
                                                <p:cond delay="0"/>
                                              </p:stCondLst>
                                            </p:cTn>
                                            <p:tgtEl>
                                              <p:spTgt spid="33"/>
                                            </p:tgtEl>
                                            <p:attrNameLst>
                                              <p:attrName>style.visibility</p:attrName>
                                            </p:attrNameLst>
                                          </p:cBhvr>
                                          <p:to>
                                            <p:strVal val="visible"/>
                                          </p:to>
                                        </p:set>
                                        <p:animEffect transition="in" filter="randombar(vertical)">
                                          <p:cBhvr>
                                            <p:cTn id="63" dur="500"/>
                                            <p:tgtEl>
                                              <p:spTgt spid="33"/>
                                            </p:tgtEl>
                                          </p:cBhvr>
                                        </p:animEffect>
                                      </p:childTnLst>
                                    </p:cTn>
                                  </p:par>
                                </p:childTnLst>
                              </p:cTn>
                            </p:par>
                            <p:par>
                              <p:cTn id="64" fill="hold">
                                <p:stCondLst>
                                  <p:cond delay="500"/>
                                </p:stCondLst>
                                <p:childTnLst>
                                  <p:par>
                                    <p:cTn id="65" presetID="22" presetClass="entr" presetSubtype="8" fill="hold" nodeType="afterEffect">
                                      <p:stCondLst>
                                        <p:cond delay="0"/>
                                      </p:stCondLst>
                                      <p:childTnLst>
                                        <p:set>
                                          <p:cBhvr>
                                            <p:cTn id="66" dur="1" fill="hold">
                                              <p:stCondLst>
                                                <p:cond delay="0"/>
                                              </p:stCondLst>
                                            </p:cTn>
                                            <p:tgtEl>
                                              <p:spTgt spid="30"/>
                                            </p:tgtEl>
                                            <p:attrNameLst>
                                              <p:attrName>style.visibility</p:attrName>
                                            </p:attrNameLst>
                                          </p:cBhvr>
                                          <p:to>
                                            <p:strVal val="visible"/>
                                          </p:to>
                                        </p:set>
                                        <p:animEffect transition="in" filter="wipe(left)">
                                          <p:cBhvr>
                                            <p:cTn id="67" dur="500"/>
                                            <p:tgtEl>
                                              <p:spTgt spid="30"/>
                                            </p:tgtEl>
                                          </p:cBhvr>
                                        </p:animEffect>
                                      </p:childTnLst>
                                      <p:subTnLst>
                                        <p:audio>
                                          <p:cMediaNode>
                                            <p:cTn display="0" masterRel="sameClick">
                                              <p:stCondLst>
                                                <p:cond evt="begin" delay="0">
                                                  <p:tn val="65"/>
                                                </p:cond>
                                              </p:stCondLst>
                                              <p:endCondLst>
                                                <p:cond evt="onStopAudio" delay="0">
                                                  <p:tgtEl>
                                                    <p:sldTgt/>
                                                  </p:tgtEl>
                                                </p:cond>
                                              </p:endCondLst>
                                            </p:cTn>
                                            <p:tgtEl>
                                              <p:sndTgt r:embed="rId17" name="Trò-chơi-ting.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68" fill="hold" display="0">
                      <p:stCondLst>
                        <p:cond delay="indefinite"/>
                      </p:stCondLst>
                      <p:endCondLst>
                        <p:cond evt="onStopAudio" delay="0">
                          <p:tgtEl>
                            <p:sldTgt/>
                          </p:tgtEl>
                        </p:cond>
                      </p:endCondLst>
                    </p:cTn>
                    <p:tgtEl>
                      <p:spTgt spid="37"/>
                    </p:tgtEl>
                  </p:cMediaNode>
                </p:audio>
              </p:childTnLst>
            </p:cTn>
          </p:par>
        </p:tnLst>
      </p:timing>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794"/>
        <p:cNvGrpSpPr/>
        <p:nvPr/>
      </p:nvGrpSpPr>
      <p:grpSpPr>
        <a:xfrm>
          <a:off x="0" y="0"/>
          <a:ext cx="0" cy="0"/>
          <a:chOff x="0" y="0"/>
          <a:chExt cx="0" cy="0"/>
        </a:xfrm>
      </p:grpSpPr>
      <p:sp>
        <p:nvSpPr>
          <p:cNvPr id="2" name="Google Shape;1019;p19">
            <a:extLst>
              <a:ext uri="{FF2B5EF4-FFF2-40B4-BE49-F238E27FC236}">
                <a16:creationId xmlns:a16="http://schemas.microsoft.com/office/drawing/2014/main" id="{4ACBB020-69CA-52C8-ABB5-19DDF348AC07}"/>
              </a:ext>
            </a:extLst>
          </p:cNvPr>
          <p:cNvSpPr/>
          <p:nvPr/>
        </p:nvSpPr>
        <p:spPr>
          <a:xfrm>
            <a:off x="439208" y="452362"/>
            <a:ext cx="11313583" cy="5953275"/>
          </a:xfrm>
          <a:prstGeom prst="roundRect">
            <a:avLst>
              <a:gd name="adj" fmla="val 12616"/>
            </a:avLst>
          </a:prstGeom>
          <a:solidFill>
            <a:schemeClr val="lt1"/>
          </a:solidFill>
          <a:ln w="38100" cap="flat" cmpd="sng">
            <a:solidFill>
              <a:srgbClr val="E36C09"/>
            </a:solidFill>
            <a:prstDash val="solid"/>
            <a:miter lim="800000"/>
            <a:headEnd type="none" w="sm" len="sm"/>
            <a:tailEnd type="none" w="sm" len="sm"/>
          </a:ln>
          <a:effectLst>
            <a:outerShdw dist="101600" dir="2700000" algn="tl" rotWithShape="0">
              <a:srgbClr val="000000">
                <a:alpha val="40000"/>
              </a:srgbClr>
            </a:outerShdw>
          </a:effectLst>
        </p:spPr>
        <p:txBody>
          <a:bodyPr spcFirstLastPara="1" wrap="square" lIns="60950" tIns="30467" rIns="60950" bIns="30467" anchor="ctr" anchorCtr="0">
            <a:noAutofit/>
          </a:bodyPr>
          <a:lstStyle/>
          <a:p>
            <a:pPr marL="0" marR="0" lvl="0" indent="0" algn="ctr" defTabSz="609630" rtl="0" eaLnBrk="1" fontAlgn="auto" latinLnBrk="0" hangingPunct="1">
              <a:lnSpc>
                <a:spcPct val="100000"/>
              </a:lnSpc>
              <a:spcBef>
                <a:spcPts val="0"/>
              </a:spcBef>
              <a:spcAft>
                <a:spcPts val="0"/>
              </a:spcAft>
              <a:buClr>
                <a:srgbClr val="000000"/>
              </a:buClr>
              <a:buSzPts val="1800"/>
              <a:buFontTx/>
              <a:buNone/>
              <a:tabLst/>
              <a:defRPr/>
            </a:pPr>
            <a:endParaRPr kumimoji="0" sz="1200" b="0" i="0" u="none" strike="noStrike" kern="0" cap="none" spc="0" normalizeH="0" baseline="0" noProof="0">
              <a:ln>
                <a:noFill/>
              </a:ln>
              <a:solidFill>
                <a:srgbClr val="FFFFFF"/>
              </a:solidFill>
              <a:effectLst/>
              <a:uLnTx/>
              <a:uFillTx/>
              <a:latin typeface="Calibri" panose="020F0502020204030204" pitchFamily="34" charset="0"/>
              <a:ea typeface="Calibri"/>
              <a:cs typeface="Calibri" panose="020F0502020204030204" pitchFamily="34" charset="0"/>
              <a:sym typeface="Calibri"/>
            </a:endParaRPr>
          </a:p>
        </p:txBody>
      </p:sp>
      <p:grpSp>
        <p:nvGrpSpPr>
          <p:cNvPr id="3" name="Group 2">
            <a:extLst>
              <a:ext uri="{FF2B5EF4-FFF2-40B4-BE49-F238E27FC236}">
                <a16:creationId xmlns:a16="http://schemas.microsoft.com/office/drawing/2014/main" id="{D1FD7F31-F1E2-26DB-2E99-0354AA5C4840}"/>
              </a:ext>
            </a:extLst>
          </p:cNvPr>
          <p:cNvGrpSpPr/>
          <p:nvPr/>
        </p:nvGrpSpPr>
        <p:grpSpPr>
          <a:xfrm>
            <a:off x="516000" y="304226"/>
            <a:ext cx="4920704" cy="1465673"/>
            <a:chOff x="154297" y="195325"/>
            <a:chExt cx="3786761" cy="1465673"/>
          </a:xfrm>
        </p:grpSpPr>
        <p:grpSp>
          <p:nvGrpSpPr>
            <p:cNvPr id="4" name="Group 3">
              <a:extLst>
                <a:ext uri="{FF2B5EF4-FFF2-40B4-BE49-F238E27FC236}">
                  <a16:creationId xmlns:a16="http://schemas.microsoft.com/office/drawing/2014/main" id="{B9FE744C-3D2E-BC41-3E9B-469E45A4D8F2}"/>
                </a:ext>
              </a:extLst>
            </p:cNvPr>
            <p:cNvGrpSpPr/>
            <p:nvPr/>
          </p:nvGrpSpPr>
          <p:grpSpPr>
            <a:xfrm>
              <a:off x="154297" y="195325"/>
              <a:ext cx="3786761" cy="911675"/>
              <a:chOff x="154297" y="195325"/>
              <a:chExt cx="3786761" cy="911675"/>
            </a:xfrm>
          </p:grpSpPr>
          <p:sp>
            <p:nvSpPr>
              <p:cNvPr id="6" name="Rectangle: Rounded Corners 3">
                <a:extLst>
                  <a:ext uri="{FF2B5EF4-FFF2-40B4-BE49-F238E27FC236}">
                    <a16:creationId xmlns:a16="http://schemas.microsoft.com/office/drawing/2014/main" id="{D5FB2DC9-A3FB-5E19-DAE7-1978FFDE4487}"/>
                  </a:ext>
                </a:extLst>
              </p:cNvPr>
              <p:cNvSpPr/>
              <p:nvPr/>
            </p:nvSpPr>
            <p:spPr>
              <a:xfrm>
                <a:off x="701058" y="459000"/>
                <a:ext cx="3240000" cy="648000"/>
              </a:xfrm>
              <a:custGeom>
                <a:avLst/>
                <a:gdLst>
                  <a:gd name="connsiteX0" fmla="*/ 0 w 3240000"/>
                  <a:gd name="connsiteY0" fmla="*/ 108002 h 648000"/>
                  <a:gd name="connsiteX1" fmla="*/ 108002 w 3240000"/>
                  <a:gd name="connsiteY1" fmla="*/ 0 h 648000"/>
                  <a:gd name="connsiteX2" fmla="*/ 3131998 w 3240000"/>
                  <a:gd name="connsiteY2" fmla="*/ 0 h 648000"/>
                  <a:gd name="connsiteX3" fmla="*/ 3240000 w 3240000"/>
                  <a:gd name="connsiteY3" fmla="*/ 108002 h 648000"/>
                  <a:gd name="connsiteX4" fmla="*/ 3240000 w 3240000"/>
                  <a:gd name="connsiteY4" fmla="*/ 539998 h 648000"/>
                  <a:gd name="connsiteX5" fmla="*/ 3131998 w 3240000"/>
                  <a:gd name="connsiteY5" fmla="*/ 648000 h 648000"/>
                  <a:gd name="connsiteX6" fmla="*/ 108002 w 3240000"/>
                  <a:gd name="connsiteY6" fmla="*/ 648000 h 648000"/>
                  <a:gd name="connsiteX7" fmla="*/ 0 w 3240000"/>
                  <a:gd name="connsiteY7" fmla="*/ 539998 h 648000"/>
                  <a:gd name="connsiteX8" fmla="*/ 0 w 3240000"/>
                  <a:gd name="connsiteY8" fmla="*/ 108002 h 64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40000" h="648000" fill="none" extrusionOk="0">
                    <a:moveTo>
                      <a:pt x="0" y="108002"/>
                    </a:moveTo>
                    <a:cubicBezTo>
                      <a:pt x="-1802" y="45803"/>
                      <a:pt x="37825" y="3587"/>
                      <a:pt x="108002" y="0"/>
                    </a:cubicBezTo>
                    <a:cubicBezTo>
                      <a:pt x="1024457" y="-92351"/>
                      <a:pt x="1983680" y="104030"/>
                      <a:pt x="3131998" y="0"/>
                    </a:cubicBezTo>
                    <a:cubicBezTo>
                      <a:pt x="3184752" y="8059"/>
                      <a:pt x="3244366" y="39568"/>
                      <a:pt x="3240000" y="108002"/>
                    </a:cubicBezTo>
                    <a:cubicBezTo>
                      <a:pt x="3273137" y="218953"/>
                      <a:pt x="3206833" y="463525"/>
                      <a:pt x="3240000" y="539998"/>
                    </a:cubicBezTo>
                    <a:cubicBezTo>
                      <a:pt x="3239628" y="605181"/>
                      <a:pt x="3189744" y="645138"/>
                      <a:pt x="3131998" y="648000"/>
                    </a:cubicBezTo>
                    <a:cubicBezTo>
                      <a:pt x="1762266" y="511374"/>
                      <a:pt x="411256" y="639177"/>
                      <a:pt x="108002" y="648000"/>
                    </a:cubicBezTo>
                    <a:cubicBezTo>
                      <a:pt x="48657" y="642086"/>
                      <a:pt x="1297" y="602110"/>
                      <a:pt x="0" y="539998"/>
                    </a:cubicBezTo>
                    <a:cubicBezTo>
                      <a:pt x="15329" y="390535"/>
                      <a:pt x="15581" y="177117"/>
                      <a:pt x="0" y="108002"/>
                    </a:cubicBezTo>
                    <a:close/>
                  </a:path>
                  <a:path w="3240000" h="648000" stroke="0" extrusionOk="0">
                    <a:moveTo>
                      <a:pt x="0" y="108002"/>
                    </a:moveTo>
                    <a:cubicBezTo>
                      <a:pt x="906" y="53130"/>
                      <a:pt x="47723" y="-968"/>
                      <a:pt x="108002" y="0"/>
                    </a:cubicBezTo>
                    <a:cubicBezTo>
                      <a:pt x="1548648" y="-168373"/>
                      <a:pt x="2658413" y="-141978"/>
                      <a:pt x="3131998" y="0"/>
                    </a:cubicBezTo>
                    <a:cubicBezTo>
                      <a:pt x="3186992" y="5380"/>
                      <a:pt x="3240699" y="47991"/>
                      <a:pt x="3240000" y="108002"/>
                    </a:cubicBezTo>
                    <a:cubicBezTo>
                      <a:pt x="3204548" y="323289"/>
                      <a:pt x="3227027" y="436722"/>
                      <a:pt x="3240000" y="539998"/>
                    </a:cubicBezTo>
                    <a:cubicBezTo>
                      <a:pt x="3237759" y="603052"/>
                      <a:pt x="3199625" y="652702"/>
                      <a:pt x="3131998" y="648000"/>
                    </a:cubicBezTo>
                    <a:cubicBezTo>
                      <a:pt x="2100431" y="735901"/>
                      <a:pt x="1261486" y="751720"/>
                      <a:pt x="108002" y="648000"/>
                    </a:cubicBezTo>
                    <a:cubicBezTo>
                      <a:pt x="42555" y="655947"/>
                      <a:pt x="5357" y="607247"/>
                      <a:pt x="0" y="539998"/>
                    </a:cubicBezTo>
                    <a:cubicBezTo>
                      <a:pt x="23919" y="349993"/>
                      <a:pt x="-7106" y="230383"/>
                      <a:pt x="0" y="108002"/>
                    </a:cubicBezTo>
                    <a:close/>
                  </a:path>
                </a:pathLst>
              </a:custGeom>
              <a:solidFill>
                <a:schemeClr val="accent5">
                  <a:lumMod val="20000"/>
                  <a:lumOff val="80000"/>
                </a:schemeClr>
              </a:solidFill>
              <a:ln>
                <a:solidFill>
                  <a:srgbClr val="C00000"/>
                </a:solidFill>
                <a:extLst>
                  <a:ext uri="{C807C97D-BFC1-408E-A445-0C87EB9F89A2}">
                    <ask:lineSketchStyleProps xmlns:ask="http://schemas.microsoft.com/office/drawing/2018/sketchyshapes" xmlns="" sd="122658111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pic>
            <p:nvPicPr>
              <p:cNvPr id="7" name="Picture 6" descr="A picture containing icon&#10;&#10;Description automatically generated">
                <a:extLst>
                  <a:ext uri="{FF2B5EF4-FFF2-40B4-BE49-F238E27FC236}">
                    <a16:creationId xmlns:a16="http://schemas.microsoft.com/office/drawing/2014/main" id="{1EECBE16-9621-DCF4-72DD-D8C380ABD7A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4297" y="195325"/>
                <a:ext cx="838638" cy="900000"/>
              </a:xfrm>
              <a:prstGeom prst="rect">
                <a:avLst/>
              </a:prstGeom>
              <a:effectLst>
                <a:innerShdw blurRad="63500" dist="50800" dir="8100000">
                  <a:schemeClr val="bg1">
                    <a:lumMod val="65000"/>
                    <a:alpha val="50000"/>
                  </a:schemeClr>
                </a:innerShdw>
              </a:effectLst>
            </p:spPr>
          </p:pic>
        </p:grpSp>
        <p:sp>
          <p:nvSpPr>
            <p:cNvPr id="5" name="TextBox 4">
              <a:extLst>
                <a:ext uri="{FF2B5EF4-FFF2-40B4-BE49-F238E27FC236}">
                  <a16:creationId xmlns:a16="http://schemas.microsoft.com/office/drawing/2014/main" id="{AEC94E54-C320-1AA6-D083-F34B1688820A}"/>
                </a:ext>
              </a:extLst>
            </p:cNvPr>
            <p:cNvSpPr txBox="1"/>
            <p:nvPr/>
          </p:nvSpPr>
          <p:spPr>
            <a:xfrm>
              <a:off x="1054557" y="460669"/>
              <a:ext cx="2670581"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w="0"/>
                  <a:solidFill>
                    <a:srgbClr val="FF6438"/>
                  </a:solidFill>
                  <a:effectLst/>
                  <a:uLnTx/>
                  <a:uFillTx/>
                  <a:latin typeface="Calibri" panose="020F0502020204030204" pitchFamily="34" charset="0"/>
                  <a:ea typeface="+mn-ea"/>
                  <a:cs typeface="Calibri" panose="020F0502020204030204" pitchFamily="34" charset="0"/>
                </a:rPr>
                <a:t>CÙNG QUAN SÁT</a:t>
              </a:r>
              <a:endParaRPr kumimoji="0" lang="en-US" sz="3600" b="0" i="0" u="none" strike="noStrike" kern="1200" cap="none" spc="0" normalizeH="0" baseline="0" noProof="0" dirty="0">
                <a:ln w="0"/>
                <a:solidFill>
                  <a:srgbClr val="FF6438"/>
                </a:solidFill>
                <a:effectLst/>
                <a:uLnTx/>
                <a:uFillTx/>
                <a:latin typeface="Calibri" panose="020F0502020204030204" pitchFamily="34" charset="0"/>
                <a:ea typeface="+mn-ea"/>
                <a:cs typeface="Calibri" panose="020F0502020204030204" pitchFamily="34" charset="0"/>
              </a:endParaRPr>
            </a:p>
          </p:txBody>
        </p:sp>
      </p:grpSp>
      <p:sp>
        <p:nvSpPr>
          <p:cNvPr id="9" name="Rectangle 8">
            <a:extLst>
              <a:ext uri="{FF2B5EF4-FFF2-40B4-BE49-F238E27FC236}">
                <a16:creationId xmlns:a16="http://schemas.microsoft.com/office/drawing/2014/main" id="{FE926D30-6362-4AC4-8CFD-1BA4BE80523A}"/>
              </a:ext>
            </a:extLst>
          </p:cNvPr>
          <p:cNvSpPr/>
          <p:nvPr/>
        </p:nvSpPr>
        <p:spPr>
          <a:xfrm>
            <a:off x="6515100" y="5581651"/>
            <a:ext cx="3028950" cy="51008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endParaRPr>
          </a:p>
        </p:txBody>
      </p:sp>
      <p:pic>
        <p:nvPicPr>
          <p:cNvPr id="10" name="U hoa">
            <a:hlinkClick r:id="" action="ppaction://media"/>
            <a:extLst>
              <a:ext uri="{FF2B5EF4-FFF2-40B4-BE49-F238E27FC236}">
                <a16:creationId xmlns:a16="http://schemas.microsoft.com/office/drawing/2014/main" id="{6A51A877-AB41-42EA-BE94-D2E0B77B7113}"/>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977886" y="1394584"/>
            <a:ext cx="8564217" cy="4817372"/>
          </a:xfrm>
          <a:prstGeom prst="rect">
            <a:avLst/>
          </a:prstGeom>
        </p:spPr>
      </p:pic>
    </p:spTree>
    <p:extLst>
      <p:ext uri="{BB962C8B-B14F-4D97-AF65-F5344CB8AC3E}">
        <p14:creationId xmlns:p14="http://schemas.microsoft.com/office/powerpoint/2010/main" val="33508393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trips(downRight)">
                                      <p:cBhvr>
                                        <p:cTn id="7" dur="500"/>
                                        <p:tgtEl>
                                          <p:spTgt spid="3"/>
                                        </p:tgtEl>
                                      </p:cBhvr>
                                    </p:animEffect>
                                  </p:childTnLst>
                                </p:cTn>
                              </p:par>
                            </p:childTnLst>
                          </p:cTn>
                        </p:par>
                        <p:par>
                          <p:cTn id="8" fill="hold">
                            <p:stCondLst>
                              <p:cond delay="500"/>
                            </p:stCondLst>
                            <p:childTnLst>
                              <p:par>
                                <p:cTn id="9" presetID="1" presetClass="mediacall" presetSubtype="0" fill="hold" nodeType="afterEffect">
                                  <p:stCondLst>
                                    <p:cond delay="0"/>
                                  </p:stCondLst>
                                  <p:childTnLst>
                                    <p:cmd type="call" cmd="playFrom(0.0)">
                                      <p:cBhvr>
                                        <p:cTn id="10" dur="33668"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10"/>
                </p:tgtEl>
              </p:cMediaNode>
            </p:video>
            <p:seq concurrent="1" nextAc="seek">
              <p:cTn id="12" restart="whenNotActive" fill="hold" evtFilter="cancelBubble" nodeType="interactiveSeq">
                <p:stCondLst>
                  <p:cond evt="onClick" delay="0">
                    <p:tgtEl>
                      <p:spTgt spid="10"/>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794"/>
        <p:cNvGrpSpPr/>
        <p:nvPr/>
      </p:nvGrpSpPr>
      <p:grpSpPr>
        <a:xfrm>
          <a:off x="0" y="0"/>
          <a:ext cx="0" cy="0"/>
          <a:chOff x="0" y="0"/>
          <a:chExt cx="0" cy="0"/>
        </a:xfrm>
      </p:grpSpPr>
      <p:sp>
        <p:nvSpPr>
          <p:cNvPr id="2" name="Google Shape;1019;p19">
            <a:extLst>
              <a:ext uri="{FF2B5EF4-FFF2-40B4-BE49-F238E27FC236}">
                <a16:creationId xmlns:a16="http://schemas.microsoft.com/office/drawing/2014/main" id="{4ACBB020-69CA-52C8-ABB5-19DDF348AC07}"/>
              </a:ext>
            </a:extLst>
          </p:cNvPr>
          <p:cNvSpPr/>
          <p:nvPr/>
        </p:nvSpPr>
        <p:spPr>
          <a:xfrm>
            <a:off x="439208" y="452362"/>
            <a:ext cx="11313583" cy="5953275"/>
          </a:xfrm>
          <a:prstGeom prst="roundRect">
            <a:avLst>
              <a:gd name="adj" fmla="val 12616"/>
            </a:avLst>
          </a:prstGeom>
          <a:solidFill>
            <a:schemeClr val="lt1"/>
          </a:solidFill>
          <a:ln w="38100" cap="flat" cmpd="sng">
            <a:solidFill>
              <a:srgbClr val="E36C09"/>
            </a:solidFill>
            <a:prstDash val="solid"/>
            <a:miter lim="800000"/>
            <a:headEnd type="none" w="sm" len="sm"/>
            <a:tailEnd type="none" w="sm" len="sm"/>
          </a:ln>
          <a:effectLst>
            <a:outerShdw dist="101600" dir="2700000" algn="tl" rotWithShape="0">
              <a:srgbClr val="000000">
                <a:alpha val="40000"/>
              </a:srgbClr>
            </a:outerShdw>
          </a:effectLst>
        </p:spPr>
        <p:txBody>
          <a:bodyPr spcFirstLastPara="1" wrap="square" lIns="60950" tIns="30467" rIns="60950" bIns="30467" anchor="ctr" anchorCtr="0">
            <a:noAutofit/>
          </a:bodyPr>
          <a:lstStyle/>
          <a:p>
            <a:pPr marL="0" marR="0" lvl="0" indent="0" algn="just" defTabSz="609630" rtl="0" eaLnBrk="1" fontAlgn="auto" latinLnBrk="0" hangingPunct="1">
              <a:lnSpc>
                <a:spcPct val="100000"/>
              </a:lnSpc>
              <a:spcBef>
                <a:spcPts val="0"/>
              </a:spcBef>
              <a:spcAft>
                <a:spcPts val="0"/>
              </a:spcAft>
              <a:buClr>
                <a:srgbClr val="000000"/>
              </a:buClr>
              <a:buSzPts val="1800"/>
              <a:buFontTx/>
              <a:buNone/>
              <a:tabLst/>
              <a:defRPr/>
            </a:pPr>
            <a:endParaRPr kumimoji="0" sz="2800" b="0" i="0" u="none" strike="noStrike" kern="0" cap="none" spc="0" normalizeH="0" baseline="0" noProof="0">
              <a:ln>
                <a:noFill/>
              </a:ln>
              <a:solidFill>
                <a:srgbClr val="FFFFFF"/>
              </a:solidFill>
              <a:effectLst/>
              <a:uLnTx/>
              <a:uFillTx/>
              <a:latin typeface="Arial"/>
              <a:ea typeface="Calibri"/>
              <a:cs typeface="Calibri"/>
              <a:sym typeface="Calibri"/>
            </a:endParaRPr>
          </a:p>
        </p:txBody>
      </p:sp>
      <p:grpSp>
        <p:nvGrpSpPr>
          <p:cNvPr id="8" name="Group 7">
            <a:extLst>
              <a:ext uri="{FF2B5EF4-FFF2-40B4-BE49-F238E27FC236}">
                <a16:creationId xmlns:a16="http://schemas.microsoft.com/office/drawing/2014/main" id="{D3EA84EE-3C05-24B5-5E8F-75C90BEECCE6}"/>
              </a:ext>
            </a:extLst>
          </p:cNvPr>
          <p:cNvGrpSpPr/>
          <p:nvPr/>
        </p:nvGrpSpPr>
        <p:grpSpPr>
          <a:xfrm>
            <a:off x="2893931" y="763447"/>
            <a:ext cx="6153306" cy="866857"/>
            <a:chOff x="6916947" y="195142"/>
            <a:chExt cx="5721043" cy="866857"/>
          </a:xfrm>
        </p:grpSpPr>
        <p:sp>
          <p:nvSpPr>
            <p:cNvPr id="9" name="Rectangle: Rounded Corners 12">
              <a:extLst>
                <a:ext uri="{FF2B5EF4-FFF2-40B4-BE49-F238E27FC236}">
                  <a16:creationId xmlns:a16="http://schemas.microsoft.com/office/drawing/2014/main" id="{105B69FC-1EA4-3B39-7F7B-19FBD4CBF904}"/>
                </a:ext>
              </a:extLst>
            </p:cNvPr>
            <p:cNvSpPr/>
            <p:nvPr/>
          </p:nvSpPr>
          <p:spPr>
            <a:xfrm>
              <a:off x="7402683" y="233999"/>
              <a:ext cx="4567025" cy="828000"/>
            </a:xfrm>
            <a:custGeom>
              <a:avLst/>
              <a:gdLst>
                <a:gd name="connsiteX0" fmla="*/ 0 w 4567025"/>
                <a:gd name="connsiteY0" fmla="*/ 125318 h 828000"/>
                <a:gd name="connsiteX1" fmla="*/ 113557 w 4567025"/>
                <a:gd name="connsiteY1" fmla="*/ 0 h 828000"/>
                <a:gd name="connsiteX2" fmla="*/ 569247 w 4567025"/>
                <a:gd name="connsiteY2" fmla="*/ 0 h 828000"/>
                <a:gd name="connsiteX3" fmla="*/ 1024938 w 4567025"/>
                <a:gd name="connsiteY3" fmla="*/ 0 h 828000"/>
                <a:gd name="connsiteX4" fmla="*/ 1567426 w 4567025"/>
                <a:gd name="connsiteY4" fmla="*/ 0 h 828000"/>
                <a:gd name="connsiteX5" fmla="*/ 1979719 w 4567025"/>
                <a:gd name="connsiteY5" fmla="*/ 0 h 828000"/>
                <a:gd name="connsiteX6" fmla="*/ 2522207 w 4567025"/>
                <a:gd name="connsiteY6" fmla="*/ 0 h 828000"/>
                <a:gd name="connsiteX7" fmla="*/ 3151493 w 4567025"/>
                <a:gd name="connsiteY7" fmla="*/ 0 h 828000"/>
                <a:gd name="connsiteX8" fmla="*/ 3650584 w 4567025"/>
                <a:gd name="connsiteY8" fmla="*/ 0 h 828000"/>
                <a:gd name="connsiteX9" fmla="*/ 4453467 w 4567025"/>
                <a:gd name="connsiteY9" fmla="*/ 0 h 828000"/>
                <a:gd name="connsiteX10" fmla="*/ 4567025 w 4567025"/>
                <a:gd name="connsiteY10" fmla="*/ 125318 h 828000"/>
                <a:gd name="connsiteX11" fmla="*/ 4567025 w 4567025"/>
                <a:gd name="connsiteY11" fmla="*/ 702682 h 828000"/>
                <a:gd name="connsiteX12" fmla="*/ 4453467 w 4567025"/>
                <a:gd name="connsiteY12" fmla="*/ 828000 h 828000"/>
                <a:gd name="connsiteX13" fmla="*/ 4041175 w 4567025"/>
                <a:gd name="connsiteY13" fmla="*/ 828000 h 828000"/>
                <a:gd name="connsiteX14" fmla="*/ 3411889 w 4567025"/>
                <a:gd name="connsiteY14" fmla="*/ 828000 h 828000"/>
                <a:gd name="connsiteX15" fmla="*/ 2999597 w 4567025"/>
                <a:gd name="connsiteY15" fmla="*/ 828000 h 828000"/>
                <a:gd name="connsiteX16" fmla="*/ 2500507 w 4567025"/>
                <a:gd name="connsiteY16" fmla="*/ 828000 h 828000"/>
                <a:gd name="connsiteX17" fmla="*/ 2088216 w 4567025"/>
                <a:gd name="connsiteY17" fmla="*/ 828000 h 828000"/>
                <a:gd name="connsiteX18" fmla="*/ 1589126 w 4567025"/>
                <a:gd name="connsiteY18" fmla="*/ 828000 h 828000"/>
                <a:gd name="connsiteX19" fmla="*/ 1090036 w 4567025"/>
                <a:gd name="connsiteY19" fmla="*/ 828000 h 828000"/>
                <a:gd name="connsiteX20" fmla="*/ 113557 w 4567025"/>
                <a:gd name="connsiteY20" fmla="*/ 828000 h 828000"/>
                <a:gd name="connsiteX21" fmla="*/ 0 w 4567025"/>
                <a:gd name="connsiteY21" fmla="*/ 702682 h 828000"/>
                <a:gd name="connsiteX22" fmla="*/ 0 w 4567025"/>
                <a:gd name="connsiteY22" fmla="*/ 125318 h 828000"/>
                <a:gd name="connsiteX0" fmla="*/ 0 w 4567025"/>
                <a:gd name="connsiteY0" fmla="*/ 125318 h 828000"/>
                <a:gd name="connsiteX1" fmla="*/ 113557 w 4567025"/>
                <a:gd name="connsiteY1" fmla="*/ 0 h 828000"/>
                <a:gd name="connsiteX2" fmla="*/ 656046 w 4567025"/>
                <a:gd name="connsiteY2" fmla="*/ 0 h 828000"/>
                <a:gd name="connsiteX3" fmla="*/ 1198534 w 4567025"/>
                <a:gd name="connsiteY3" fmla="*/ 0 h 828000"/>
                <a:gd name="connsiteX4" fmla="*/ 1654225 w 4567025"/>
                <a:gd name="connsiteY4" fmla="*/ 0 h 828000"/>
                <a:gd name="connsiteX5" fmla="*/ 2153314 w 4567025"/>
                <a:gd name="connsiteY5" fmla="*/ 0 h 828000"/>
                <a:gd name="connsiteX6" fmla="*/ 2739202 w 4567025"/>
                <a:gd name="connsiteY6" fmla="*/ 0 h 828000"/>
                <a:gd name="connsiteX7" fmla="*/ 3281691 w 4567025"/>
                <a:gd name="connsiteY7" fmla="*/ 0 h 828000"/>
                <a:gd name="connsiteX8" fmla="*/ 3910978 w 4567025"/>
                <a:gd name="connsiteY8" fmla="*/ 0 h 828000"/>
                <a:gd name="connsiteX9" fmla="*/ 4453467 w 4567025"/>
                <a:gd name="connsiteY9" fmla="*/ 0 h 828000"/>
                <a:gd name="connsiteX10" fmla="*/ 4567025 w 4567025"/>
                <a:gd name="connsiteY10" fmla="*/ 125318 h 828000"/>
                <a:gd name="connsiteX11" fmla="*/ 4567025 w 4567025"/>
                <a:gd name="connsiteY11" fmla="*/ 702682 h 828000"/>
                <a:gd name="connsiteX12" fmla="*/ 4453467 w 4567025"/>
                <a:gd name="connsiteY12" fmla="*/ 828000 h 828000"/>
                <a:gd name="connsiteX13" fmla="*/ 3824179 w 4567025"/>
                <a:gd name="connsiteY13" fmla="*/ 828000 h 828000"/>
                <a:gd name="connsiteX14" fmla="*/ 3281691 w 4567025"/>
                <a:gd name="connsiteY14" fmla="*/ 828000 h 828000"/>
                <a:gd name="connsiteX15" fmla="*/ 2652404 w 4567025"/>
                <a:gd name="connsiteY15" fmla="*/ 828000 h 828000"/>
                <a:gd name="connsiteX16" fmla="*/ 2109914 w 4567025"/>
                <a:gd name="connsiteY16" fmla="*/ 828000 h 828000"/>
                <a:gd name="connsiteX17" fmla="*/ 1610826 w 4567025"/>
                <a:gd name="connsiteY17" fmla="*/ 828000 h 828000"/>
                <a:gd name="connsiteX18" fmla="*/ 1068337 w 4567025"/>
                <a:gd name="connsiteY18" fmla="*/ 828000 h 828000"/>
                <a:gd name="connsiteX19" fmla="*/ 113557 w 4567025"/>
                <a:gd name="connsiteY19" fmla="*/ 828000 h 828000"/>
                <a:gd name="connsiteX20" fmla="*/ 0 w 4567025"/>
                <a:gd name="connsiteY20" fmla="*/ 702682 h 828000"/>
                <a:gd name="connsiteX21" fmla="*/ 0 w 4567025"/>
                <a:gd name="connsiteY21" fmla="*/ 125318 h 828000"/>
                <a:gd name="connsiteX0" fmla="*/ 0 w 4567025"/>
                <a:gd name="connsiteY0" fmla="*/ 125318 h 828000"/>
                <a:gd name="connsiteX1" fmla="*/ 113557 w 4567025"/>
                <a:gd name="connsiteY1" fmla="*/ 0 h 828000"/>
                <a:gd name="connsiteX2" fmla="*/ 569247 w 4567025"/>
                <a:gd name="connsiteY2" fmla="*/ 0 h 828000"/>
                <a:gd name="connsiteX3" fmla="*/ 1024938 w 4567025"/>
                <a:gd name="connsiteY3" fmla="*/ 0 h 828000"/>
                <a:gd name="connsiteX4" fmla="*/ 1567426 w 4567025"/>
                <a:gd name="connsiteY4" fmla="*/ 0 h 828000"/>
                <a:gd name="connsiteX5" fmla="*/ 1979719 w 4567025"/>
                <a:gd name="connsiteY5" fmla="*/ 0 h 828000"/>
                <a:gd name="connsiteX6" fmla="*/ 2522207 w 4567025"/>
                <a:gd name="connsiteY6" fmla="*/ 0 h 828000"/>
                <a:gd name="connsiteX7" fmla="*/ 3151493 w 4567025"/>
                <a:gd name="connsiteY7" fmla="*/ 0 h 828000"/>
                <a:gd name="connsiteX8" fmla="*/ 3650584 w 4567025"/>
                <a:gd name="connsiteY8" fmla="*/ 0 h 828000"/>
                <a:gd name="connsiteX9" fmla="*/ 4453467 w 4567025"/>
                <a:gd name="connsiteY9" fmla="*/ 0 h 828000"/>
                <a:gd name="connsiteX10" fmla="*/ 4567025 w 4567025"/>
                <a:gd name="connsiteY10" fmla="*/ 125318 h 828000"/>
                <a:gd name="connsiteX11" fmla="*/ 4567025 w 4567025"/>
                <a:gd name="connsiteY11" fmla="*/ 702682 h 828000"/>
                <a:gd name="connsiteX12" fmla="*/ 4453467 w 4567025"/>
                <a:gd name="connsiteY12" fmla="*/ 828000 h 828000"/>
                <a:gd name="connsiteX13" fmla="*/ 4041175 w 4567025"/>
                <a:gd name="connsiteY13" fmla="*/ 828000 h 828000"/>
                <a:gd name="connsiteX14" fmla="*/ 3411889 w 4567025"/>
                <a:gd name="connsiteY14" fmla="*/ 828000 h 828000"/>
                <a:gd name="connsiteX15" fmla="*/ 2999597 w 4567025"/>
                <a:gd name="connsiteY15" fmla="*/ 828000 h 828000"/>
                <a:gd name="connsiteX16" fmla="*/ 2500507 w 4567025"/>
                <a:gd name="connsiteY16" fmla="*/ 828000 h 828000"/>
                <a:gd name="connsiteX17" fmla="*/ 2088216 w 4567025"/>
                <a:gd name="connsiteY17" fmla="*/ 828000 h 828000"/>
                <a:gd name="connsiteX18" fmla="*/ 1589126 w 4567025"/>
                <a:gd name="connsiteY18" fmla="*/ 828000 h 828000"/>
                <a:gd name="connsiteX19" fmla="*/ 1090036 w 4567025"/>
                <a:gd name="connsiteY19" fmla="*/ 828000 h 828000"/>
                <a:gd name="connsiteX20" fmla="*/ 113557 w 4567025"/>
                <a:gd name="connsiteY20" fmla="*/ 828000 h 828000"/>
                <a:gd name="connsiteX21" fmla="*/ 0 w 4567025"/>
                <a:gd name="connsiteY21" fmla="*/ 702682 h 828000"/>
                <a:gd name="connsiteX22" fmla="*/ 0 w 4567025"/>
                <a:gd name="connsiteY22" fmla="*/ 125318 h 82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567025" h="828000" fill="none" extrusionOk="0">
                  <a:moveTo>
                    <a:pt x="0" y="125318"/>
                  </a:moveTo>
                  <a:cubicBezTo>
                    <a:pt x="28904" y="48469"/>
                    <a:pt x="76058" y="17421"/>
                    <a:pt x="113557" y="0"/>
                  </a:cubicBezTo>
                  <a:cubicBezTo>
                    <a:pt x="266151" y="-14531"/>
                    <a:pt x="496533" y="37782"/>
                    <a:pt x="569247" y="0"/>
                  </a:cubicBezTo>
                  <a:cubicBezTo>
                    <a:pt x="656043" y="-38436"/>
                    <a:pt x="911343" y="-22386"/>
                    <a:pt x="1024938" y="0"/>
                  </a:cubicBezTo>
                  <a:cubicBezTo>
                    <a:pt x="1175028" y="6159"/>
                    <a:pt x="1335646" y="42827"/>
                    <a:pt x="1567426" y="0"/>
                  </a:cubicBezTo>
                  <a:cubicBezTo>
                    <a:pt x="1836945" y="-9402"/>
                    <a:pt x="1889924" y="19718"/>
                    <a:pt x="1979719" y="0"/>
                  </a:cubicBezTo>
                  <a:cubicBezTo>
                    <a:pt x="2018464" y="-136443"/>
                    <a:pt x="2260698" y="-43812"/>
                    <a:pt x="2522207" y="0"/>
                  </a:cubicBezTo>
                  <a:cubicBezTo>
                    <a:pt x="2748199" y="1780"/>
                    <a:pt x="2854835" y="71431"/>
                    <a:pt x="3151493" y="0"/>
                  </a:cubicBezTo>
                  <a:cubicBezTo>
                    <a:pt x="3443253" y="-36755"/>
                    <a:pt x="3498533" y="-28259"/>
                    <a:pt x="3650584" y="0"/>
                  </a:cubicBezTo>
                  <a:cubicBezTo>
                    <a:pt x="3745141" y="-6637"/>
                    <a:pt x="4240497" y="57154"/>
                    <a:pt x="4453467" y="0"/>
                  </a:cubicBezTo>
                  <a:cubicBezTo>
                    <a:pt x="4511194" y="26825"/>
                    <a:pt x="4555883" y="65880"/>
                    <a:pt x="4567025" y="125318"/>
                  </a:cubicBezTo>
                  <a:cubicBezTo>
                    <a:pt x="4602023" y="411141"/>
                    <a:pt x="4555736" y="438986"/>
                    <a:pt x="4567025" y="702682"/>
                  </a:cubicBezTo>
                  <a:cubicBezTo>
                    <a:pt x="4572765" y="795588"/>
                    <a:pt x="4521973" y="806689"/>
                    <a:pt x="4453467" y="828000"/>
                  </a:cubicBezTo>
                  <a:cubicBezTo>
                    <a:pt x="4356834" y="847547"/>
                    <a:pt x="4174284" y="862194"/>
                    <a:pt x="4041175" y="828000"/>
                  </a:cubicBezTo>
                  <a:cubicBezTo>
                    <a:pt x="3904407" y="854531"/>
                    <a:pt x="3695390" y="683630"/>
                    <a:pt x="3411889" y="828000"/>
                  </a:cubicBezTo>
                  <a:cubicBezTo>
                    <a:pt x="3176250" y="856598"/>
                    <a:pt x="3080194" y="826988"/>
                    <a:pt x="2999597" y="828000"/>
                  </a:cubicBezTo>
                  <a:cubicBezTo>
                    <a:pt x="2944151" y="838860"/>
                    <a:pt x="2637696" y="747902"/>
                    <a:pt x="2500507" y="828000"/>
                  </a:cubicBezTo>
                  <a:cubicBezTo>
                    <a:pt x="2325546" y="830386"/>
                    <a:pt x="2219936" y="801713"/>
                    <a:pt x="2088216" y="828000"/>
                  </a:cubicBezTo>
                  <a:cubicBezTo>
                    <a:pt x="1986902" y="828842"/>
                    <a:pt x="1711332" y="707064"/>
                    <a:pt x="1589126" y="828000"/>
                  </a:cubicBezTo>
                  <a:cubicBezTo>
                    <a:pt x="1433818" y="921591"/>
                    <a:pt x="1247310" y="833745"/>
                    <a:pt x="1090036" y="828000"/>
                  </a:cubicBezTo>
                  <a:cubicBezTo>
                    <a:pt x="1064604" y="784452"/>
                    <a:pt x="431093" y="690031"/>
                    <a:pt x="113557" y="828000"/>
                  </a:cubicBezTo>
                  <a:cubicBezTo>
                    <a:pt x="39984" y="812903"/>
                    <a:pt x="2633" y="797246"/>
                    <a:pt x="0" y="702682"/>
                  </a:cubicBezTo>
                  <a:cubicBezTo>
                    <a:pt x="-78135" y="492551"/>
                    <a:pt x="52487" y="215638"/>
                    <a:pt x="0" y="125318"/>
                  </a:cubicBezTo>
                  <a:close/>
                </a:path>
                <a:path w="4567025" h="828000" stroke="0" extrusionOk="0">
                  <a:moveTo>
                    <a:pt x="0" y="125318"/>
                  </a:moveTo>
                  <a:cubicBezTo>
                    <a:pt x="1561" y="49614"/>
                    <a:pt x="61139" y="26327"/>
                    <a:pt x="113557" y="0"/>
                  </a:cubicBezTo>
                  <a:cubicBezTo>
                    <a:pt x="285797" y="-6490"/>
                    <a:pt x="552627" y="26179"/>
                    <a:pt x="656046" y="0"/>
                  </a:cubicBezTo>
                  <a:cubicBezTo>
                    <a:pt x="749005" y="24599"/>
                    <a:pt x="1033450" y="79680"/>
                    <a:pt x="1198534" y="0"/>
                  </a:cubicBezTo>
                  <a:cubicBezTo>
                    <a:pt x="1467819" y="4804"/>
                    <a:pt x="1539152" y="43123"/>
                    <a:pt x="1654225" y="0"/>
                  </a:cubicBezTo>
                  <a:cubicBezTo>
                    <a:pt x="1779398" y="-35980"/>
                    <a:pt x="1979456" y="-14709"/>
                    <a:pt x="2153314" y="0"/>
                  </a:cubicBezTo>
                  <a:cubicBezTo>
                    <a:pt x="2257794" y="-28349"/>
                    <a:pt x="2643675" y="62318"/>
                    <a:pt x="2739202" y="0"/>
                  </a:cubicBezTo>
                  <a:cubicBezTo>
                    <a:pt x="2800732" y="-87226"/>
                    <a:pt x="3173361" y="90596"/>
                    <a:pt x="3281691" y="0"/>
                  </a:cubicBezTo>
                  <a:cubicBezTo>
                    <a:pt x="3481660" y="-72034"/>
                    <a:pt x="3583333" y="-39879"/>
                    <a:pt x="3910978" y="0"/>
                  </a:cubicBezTo>
                  <a:cubicBezTo>
                    <a:pt x="4174843" y="-66650"/>
                    <a:pt x="4313763" y="48435"/>
                    <a:pt x="4453467" y="0"/>
                  </a:cubicBezTo>
                  <a:cubicBezTo>
                    <a:pt x="4541257" y="9644"/>
                    <a:pt x="4591643" y="54864"/>
                    <a:pt x="4567025" y="125318"/>
                  </a:cubicBezTo>
                  <a:cubicBezTo>
                    <a:pt x="4638674" y="295956"/>
                    <a:pt x="4474077" y="395262"/>
                    <a:pt x="4567025" y="702682"/>
                  </a:cubicBezTo>
                  <a:cubicBezTo>
                    <a:pt x="4546884" y="759165"/>
                    <a:pt x="4532573" y="833049"/>
                    <a:pt x="4453467" y="828000"/>
                  </a:cubicBezTo>
                  <a:cubicBezTo>
                    <a:pt x="4175233" y="813867"/>
                    <a:pt x="3890050" y="803784"/>
                    <a:pt x="3824179" y="828000"/>
                  </a:cubicBezTo>
                  <a:cubicBezTo>
                    <a:pt x="3704056" y="848644"/>
                    <a:pt x="3383462" y="803362"/>
                    <a:pt x="3281691" y="828000"/>
                  </a:cubicBezTo>
                  <a:cubicBezTo>
                    <a:pt x="3190501" y="857266"/>
                    <a:pt x="2844797" y="901975"/>
                    <a:pt x="2652404" y="828000"/>
                  </a:cubicBezTo>
                  <a:cubicBezTo>
                    <a:pt x="2456197" y="787431"/>
                    <a:pt x="2203692" y="789782"/>
                    <a:pt x="2109914" y="828000"/>
                  </a:cubicBezTo>
                  <a:cubicBezTo>
                    <a:pt x="1973896" y="836793"/>
                    <a:pt x="1765594" y="764570"/>
                    <a:pt x="1610826" y="828000"/>
                  </a:cubicBezTo>
                  <a:cubicBezTo>
                    <a:pt x="1435718" y="910384"/>
                    <a:pt x="1323119" y="711102"/>
                    <a:pt x="1068337" y="828000"/>
                  </a:cubicBezTo>
                  <a:cubicBezTo>
                    <a:pt x="750677" y="852710"/>
                    <a:pt x="372632" y="736895"/>
                    <a:pt x="113557" y="828000"/>
                  </a:cubicBezTo>
                  <a:cubicBezTo>
                    <a:pt x="51385" y="837591"/>
                    <a:pt x="-33070" y="750380"/>
                    <a:pt x="0" y="702682"/>
                  </a:cubicBezTo>
                  <a:cubicBezTo>
                    <a:pt x="-63308" y="650293"/>
                    <a:pt x="174928" y="380820"/>
                    <a:pt x="0" y="125318"/>
                  </a:cubicBezTo>
                  <a:close/>
                </a:path>
                <a:path w="4567025" h="828000" fill="none" stroke="0" extrusionOk="0">
                  <a:moveTo>
                    <a:pt x="0" y="125318"/>
                  </a:moveTo>
                  <a:cubicBezTo>
                    <a:pt x="16703" y="61886"/>
                    <a:pt x="69948" y="1442"/>
                    <a:pt x="113557" y="0"/>
                  </a:cubicBezTo>
                  <a:cubicBezTo>
                    <a:pt x="230749" y="-32195"/>
                    <a:pt x="439211" y="12830"/>
                    <a:pt x="569247" y="0"/>
                  </a:cubicBezTo>
                  <a:cubicBezTo>
                    <a:pt x="696571" y="16296"/>
                    <a:pt x="898236" y="5820"/>
                    <a:pt x="1024938" y="0"/>
                  </a:cubicBezTo>
                  <a:cubicBezTo>
                    <a:pt x="1112765" y="-67776"/>
                    <a:pt x="1259477" y="37411"/>
                    <a:pt x="1567426" y="0"/>
                  </a:cubicBezTo>
                  <a:cubicBezTo>
                    <a:pt x="1861187" y="-36047"/>
                    <a:pt x="1897614" y="41934"/>
                    <a:pt x="1979719" y="0"/>
                  </a:cubicBezTo>
                  <a:cubicBezTo>
                    <a:pt x="2019470" y="-22644"/>
                    <a:pt x="2296162" y="-31791"/>
                    <a:pt x="2522207" y="0"/>
                  </a:cubicBezTo>
                  <a:cubicBezTo>
                    <a:pt x="2753468" y="8364"/>
                    <a:pt x="2862417" y="24415"/>
                    <a:pt x="3151493" y="0"/>
                  </a:cubicBezTo>
                  <a:cubicBezTo>
                    <a:pt x="3431570" y="-24278"/>
                    <a:pt x="3507575" y="-13106"/>
                    <a:pt x="3650584" y="0"/>
                  </a:cubicBezTo>
                  <a:cubicBezTo>
                    <a:pt x="3789626" y="145525"/>
                    <a:pt x="4182284" y="7754"/>
                    <a:pt x="4453467" y="0"/>
                  </a:cubicBezTo>
                  <a:cubicBezTo>
                    <a:pt x="4521175" y="-1257"/>
                    <a:pt x="4568211" y="78836"/>
                    <a:pt x="4567025" y="125318"/>
                  </a:cubicBezTo>
                  <a:cubicBezTo>
                    <a:pt x="4578304" y="395347"/>
                    <a:pt x="4554434" y="457180"/>
                    <a:pt x="4567025" y="702682"/>
                  </a:cubicBezTo>
                  <a:cubicBezTo>
                    <a:pt x="4560908" y="786956"/>
                    <a:pt x="4512787" y="821667"/>
                    <a:pt x="4453467" y="828000"/>
                  </a:cubicBezTo>
                  <a:cubicBezTo>
                    <a:pt x="4351549" y="845554"/>
                    <a:pt x="4179439" y="846153"/>
                    <a:pt x="4041175" y="828000"/>
                  </a:cubicBezTo>
                  <a:cubicBezTo>
                    <a:pt x="3947215" y="862486"/>
                    <a:pt x="3660637" y="717348"/>
                    <a:pt x="3411889" y="828000"/>
                  </a:cubicBezTo>
                  <a:cubicBezTo>
                    <a:pt x="3155611" y="868405"/>
                    <a:pt x="3082810" y="818554"/>
                    <a:pt x="2999597" y="828000"/>
                  </a:cubicBezTo>
                  <a:cubicBezTo>
                    <a:pt x="2863252" y="833939"/>
                    <a:pt x="2592666" y="823773"/>
                    <a:pt x="2500507" y="828000"/>
                  </a:cubicBezTo>
                  <a:cubicBezTo>
                    <a:pt x="2320263" y="817909"/>
                    <a:pt x="2209122" y="784648"/>
                    <a:pt x="2088216" y="828000"/>
                  </a:cubicBezTo>
                  <a:cubicBezTo>
                    <a:pt x="1891328" y="879364"/>
                    <a:pt x="1707953" y="770278"/>
                    <a:pt x="1589126" y="828000"/>
                  </a:cubicBezTo>
                  <a:cubicBezTo>
                    <a:pt x="1411376" y="924122"/>
                    <a:pt x="1254079" y="786586"/>
                    <a:pt x="1090036" y="828000"/>
                  </a:cubicBezTo>
                  <a:cubicBezTo>
                    <a:pt x="847934" y="820380"/>
                    <a:pt x="616274" y="828492"/>
                    <a:pt x="113557" y="828000"/>
                  </a:cubicBezTo>
                  <a:cubicBezTo>
                    <a:pt x="53492" y="829962"/>
                    <a:pt x="-8441" y="752783"/>
                    <a:pt x="0" y="702682"/>
                  </a:cubicBezTo>
                  <a:cubicBezTo>
                    <a:pt x="-65972" y="560509"/>
                    <a:pt x="33294" y="212334"/>
                    <a:pt x="0" y="125318"/>
                  </a:cubicBezTo>
                  <a:close/>
                </a:path>
                <a:path w="4567025" h="828000" fill="none" stroke="0" extrusionOk="0">
                  <a:moveTo>
                    <a:pt x="0" y="125318"/>
                  </a:moveTo>
                  <a:cubicBezTo>
                    <a:pt x="19574" y="52078"/>
                    <a:pt x="73931" y="6052"/>
                    <a:pt x="113557" y="0"/>
                  </a:cubicBezTo>
                  <a:cubicBezTo>
                    <a:pt x="258353" y="-6474"/>
                    <a:pt x="478378" y="13583"/>
                    <a:pt x="569247" y="0"/>
                  </a:cubicBezTo>
                  <a:cubicBezTo>
                    <a:pt x="694299" y="-24167"/>
                    <a:pt x="905878" y="33494"/>
                    <a:pt x="1024938" y="0"/>
                  </a:cubicBezTo>
                  <a:cubicBezTo>
                    <a:pt x="1156325" y="-14433"/>
                    <a:pt x="1320368" y="8783"/>
                    <a:pt x="1567426" y="0"/>
                  </a:cubicBezTo>
                  <a:cubicBezTo>
                    <a:pt x="1841902" y="-18930"/>
                    <a:pt x="1901955" y="30973"/>
                    <a:pt x="1979719" y="0"/>
                  </a:cubicBezTo>
                  <a:cubicBezTo>
                    <a:pt x="2010489" y="-141469"/>
                    <a:pt x="2271451" y="-2275"/>
                    <a:pt x="2522207" y="0"/>
                  </a:cubicBezTo>
                  <a:cubicBezTo>
                    <a:pt x="2762908" y="-21685"/>
                    <a:pt x="2858951" y="83248"/>
                    <a:pt x="3151493" y="0"/>
                  </a:cubicBezTo>
                  <a:cubicBezTo>
                    <a:pt x="3443149" y="-30146"/>
                    <a:pt x="3502182" y="-30336"/>
                    <a:pt x="3650584" y="0"/>
                  </a:cubicBezTo>
                  <a:cubicBezTo>
                    <a:pt x="3790550" y="45958"/>
                    <a:pt x="4237032" y="50711"/>
                    <a:pt x="4453467" y="0"/>
                  </a:cubicBezTo>
                  <a:cubicBezTo>
                    <a:pt x="4520023" y="3416"/>
                    <a:pt x="4569014" y="79449"/>
                    <a:pt x="4567025" y="125318"/>
                  </a:cubicBezTo>
                  <a:cubicBezTo>
                    <a:pt x="4587920" y="409475"/>
                    <a:pt x="4553980" y="460076"/>
                    <a:pt x="4567025" y="702682"/>
                  </a:cubicBezTo>
                  <a:cubicBezTo>
                    <a:pt x="4573872" y="795329"/>
                    <a:pt x="4510190" y="815157"/>
                    <a:pt x="4453467" y="828000"/>
                  </a:cubicBezTo>
                  <a:cubicBezTo>
                    <a:pt x="4372328" y="849187"/>
                    <a:pt x="4175158" y="862760"/>
                    <a:pt x="4041175" y="828000"/>
                  </a:cubicBezTo>
                  <a:cubicBezTo>
                    <a:pt x="3890176" y="908739"/>
                    <a:pt x="3628970" y="717877"/>
                    <a:pt x="3411889" y="828000"/>
                  </a:cubicBezTo>
                  <a:cubicBezTo>
                    <a:pt x="3148643" y="844827"/>
                    <a:pt x="3073416" y="810677"/>
                    <a:pt x="2999597" y="828000"/>
                  </a:cubicBezTo>
                  <a:cubicBezTo>
                    <a:pt x="2882207" y="838467"/>
                    <a:pt x="2616813" y="787005"/>
                    <a:pt x="2500507" y="828000"/>
                  </a:cubicBezTo>
                  <a:cubicBezTo>
                    <a:pt x="2326859" y="821766"/>
                    <a:pt x="2201076" y="788060"/>
                    <a:pt x="2088216" y="828000"/>
                  </a:cubicBezTo>
                  <a:cubicBezTo>
                    <a:pt x="1936279" y="846236"/>
                    <a:pt x="1735729" y="741890"/>
                    <a:pt x="1589126" y="828000"/>
                  </a:cubicBezTo>
                  <a:cubicBezTo>
                    <a:pt x="1419562" y="866600"/>
                    <a:pt x="1281043" y="812161"/>
                    <a:pt x="1090036" y="828000"/>
                  </a:cubicBezTo>
                  <a:cubicBezTo>
                    <a:pt x="936311" y="837396"/>
                    <a:pt x="566855" y="793348"/>
                    <a:pt x="113557" y="828000"/>
                  </a:cubicBezTo>
                  <a:cubicBezTo>
                    <a:pt x="47814" y="816985"/>
                    <a:pt x="-1335" y="773639"/>
                    <a:pt x="0" y="702682"/>
                  </a:cubicBezTo>
                  <a:cubicBezTo>
                    <a:pt x="-82355" y="528176"/>
                    <a:pt x="41926" y="226448"/>
                    <a:pt x="0" y="125318"/>
                  </a:cubicBezTo>
                  <a:close/>
                </a:path>
              </a:pathLst>
            </a:custGeom>
            <a:ln w="25400" cmpd="thinThick">
              <a:solidFill>
                <a:srgbClr val="E80F0F"/>
              </a:solidFill>
              <a:extLst>
                <a:ext uri="{C807C97D-BFC1-408E-A445-0C87EB9F89A2}">
                  <ask:lineSketchStyleProps xmlns:ask="http://schemas.microsoft.com/office/drawing/2018/sketchyshapes" xmlns="" sd="376331080">
                    <a:custGeom>
                      <a:avLst/>
                      <a:gdLst>
                        <a:gd name="connsiteX0" fmla="*/ 0 w 4912094"/>
                        <a:gd name="connsiteY0" fmla="*/ 125318 h 828000"/>
                        <a:gd name="connsiteX1" fmla="*/ 122137 w 4912094"/>
                        <a:gd name="connsiteY1" fmla="*/ 0 h 828000"/>
                        <a:gd name="connsiteX2" fmla="*/ 612258 w 4912094"/>
                        <a:gd name="connsiteY2" fmla="*/ 0 h 828000"/>
                        <a:gd name="connsiteX3" fmla="*/ 1102379 w 4912094"/>
                        <a:gd name="connsiteY3" fmla="*/ 0 h 828000"/>
                        <a:gd name="connsiteX4" fmla="*/ 1685856 w 4912094"/>
                        <a:gd name="connsiteY4" fmla="*/ 0 h 828000"/>
                        <a:gd name="connsiteX5" fmla="*/ 2129300 w 4912094"/>
                        <a:gd name="connsiteY5" fmla="*/ 0 h 828000"/>
                        <a:gd name="connsiteX6" fmla="*/ 2712777 w 4912094"/>
                        <a:gd name="connsiteY6" fmla="*/ 0 h 828000"/>
                        <a:gd name="connsiteX7" fmla="*/ 3389610 w 4912094"/>
                        <a:gd name="connsiteY7" fmla="*/ 0 h 828000"/>
                        <a:gd name="connsiteX8" fmla="*/ 3926410 w 4912094"/>
                        <a:gd name="connsiteY8" fmla="*/ 0 h 828000"/>
                        <a:gd name="connsiteX9" fmla="*/ 4789956 w 4912094"/>
                        <a:gd name="connsiteY9" fmla="*/ 0 h 828000"/>
                        <a:gd name="connsiteX10" fmla="*/ 4912094 w 4912094"/>
                        <a:gd name="connsiteY10" fmla="*/ 125318 h 828000"/>
                        <a:gd name="connsiteX11" fmla="*/ 4912094 w 4912094"/>
                        <a:gd name="connsiteY11" fmla="*/ 702682 h 828000"/>
                        <a:gd name="connsiteX12" fmla="*/ 4789956 w 4912094"/>
                        <a:gd name="connsiteY12" fmla="*/ 828000 h 828000"/>
                        <a:gd name="connsiteX13" fmla="*/ 4346513 w 4912094"/>
                        <a:gd name="connsiteY13" fmla="*/ 828000 h 828000"/>
                        <a:gd name="connsiteX14" fmla="*/ 3669680 w 4912094"/>
                        <a:gd name="connsiteY14" fmla="*/ 828000 h 828000"/>
                        <a:gd name="connsiteX15" fmla="*/ 3226237 w 4912094"/>
                        <a:gd name="connsiteY15" fmla="*/ 828000 h 828000"/>
                        <a:gd name="connsiteX16" fmla="*/ 2689437 w 4912094"/>
                        <a:gd name="connsiteY16" fmla="*/ 828000 h 828000"/>
                        <a:gd name="connsiteX17" fmla="*/ 2245995 w 4912094"/>
                        <a:gd name="connsiteY17" fmla="*/ 828000 h 828000"/>
                        <a:gd name="connsiteX18" fmla="*/ 1709196 w 4912094"/>
                        <a:gd name="connsiteY18" fmla="*/ 828000 h 828000"/>
                        <a:gd name="connsiteX19" fmla="*/ 1172396 w 4912094"/>
                        <a:gd name="connsiteY19" fmla="*/ 828000 h 828000"/>
                        <a:gd name="connsiteX20" fmla="*/ 122137 w 4912094"/>
                        <a:gd name="connsiteY20" fmla="*/ 828000 h 828000"/>
                        <a:gd name="connsiteX21" fmla="*/ 0 w 4912094"/>
                        <a:gd name="connsiteY21" fmla="*/ 702682 h 828000"/>
                        <a:gd name="connsiteX22" fmla="*/ 0 w 4912094"/>
                        <a:gd name="connsiteY22" fmla="*/ 125318 h 828000"/>
                        <a:gd name="connsiteX0" fmla="*/ 0 w 4912094"/>
                        <a:gd name="connsiteY0" fmla="*/ 125318 h 828000"/>
                        <a:gd name="connsiteX1" fmla="*/ 122137 w 4912094"/>
                        <a:gd name="connsiteY1" fmla="*/ 0 h 828000"/>
                        <a:gd name="connsiteX2" fmla="*/ 705615 w 4912094"/>
                        <a:gd name="connsiteY2" fmla="*/ 0 h 828000"/>
                        <a:gd name="connsiteX3" fmla="*/ 1289092 w 4912094"/>
                        <a:gd name="connsiteY3" fmla="*/ 0 h 828000"/>
                        <a:gd name="connsiteX4" fmla="*/ 1779213 w 4912094"/>
                        <a:gd name="connsiteY4" fmla="*/ 0 h 828000"/>
                        <a:gd name="connsiteX5" fmla="*/ 2316012 w 4912094"/>
                        <a:gd name="connsiteY5" fmla="*/ 0 h 828000"/>
                        <a:gd name="connsiteX6" fmla="*/ 2946167 w 4912094"/>
                        <a:gd name="connsiteY6" fmla="*/ 0 h 828000"/>
                        <a:gd name="connsiteX7" fmla="*/ 3529645 w 4912094"/>
                        <a:gd name="connsiteY7" fmla="*/ 0 h 828000"/>
                        <a:gd name="connsiteX8" fmla="*/ 4206479 w 4912094"/>
                        <a:gd name="connsiteY8" fmla="*/ 0 h 828000"/>
                        <a:gd name="connsiteX9" fmla="*/ 4789956 w 4912094"/>
                        <a:gd name="connsiteY9" fmla="*/ 0 h 828000"/>
                        <a:gd name="connsiteX10" fmla="*/ 4912094 w 4912094"/>
                        <a:gd name="connsiteY10" fmla="*/ 125318 h 828000"/>
                        <a:gd name="connsiteX11" fmla="*/ 4912094 w 4912094"/>
                        <a:gd name="connsiteY11" fmla="*/ 702682 h 828000"/>
                        <a:gd name="connsiteX12" fmla="*/ 4789956 w 4912094"/>
                        <a:gd name="connsiteY12" fmla="*/ 828000 h 828000"/>
                        <a:gd name="connsiteX13" fmla="*/ 4113122 w 4912094"/>
                        <a:gd name="connsiteY13" fmla="*/ 828000 h 828000"/>
                        <a:gd name="connsiteX14" fmla="*/ 3529645 w 4912094"/>
                        <a:gd name="connsiteY14" fmla="*/ 828000 h 828000"/>
                        <a:gd name="connsiteX15" fmla="*/ 2852811 w 4912094"/>
                        <a:gd name="connsiteY15" fmla="*/ 828000 h 828000"/>
                        <a:gd name="connsiteX16" fmla="*/ 2269333 w 4912094"/>
                        <a:gd name="connsiteY16" fmla="*/ 828000 h 828000"/>
                        <a:gd name="connsiteX17" fmla="*/ 1732535 w 4912094"/>
                        <a:gd name="connsiteY17" fmla="*/ 828000 h 828000"/>
                        <a:gd name="connsiteX18" fmla="*/ 1149057 w 4912094"/>
                        <a:gd name="connsiteY18" fmla="*/ 828000 h 828000"/>
                        <a:gd name="connsiteX19" fmla="*/ 122137 w 4912094"/>
                        <a:gd name="connsiteY19" fmla="*/ 828000 h 828000"/>
                        <a:gd name="connsiteX20" fmla="*/ 0 w 4912094"/>
                        <a:gd name="connsiteY20" fmla="*/ 702682 h 828000"/>
                        <a:gd name="connsiteX21" fmla="*/ 0 w 4912094"/>
                        <a:gd name="connsiteY21" fmla="*/ 125318 h 82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912094" h="828000" fill="none" extrusionOk="0">
                          <a:moveTo>
                            <a:pt x="0" y="125318"/>
                          </a:moveTo>
                          <a:cubicBezTo>
                            <a:pt x="19553" y="49509"/>
                            <a:pt x="73491" y="10676"/>
                            <a:pt x="122137" y="0"/>
                          </a:cubicBezTo>
                          <a:cubicBezTo>
                            <a:pt x="281249" y="-22270"/>
                            <a:pt x="517342" y="27986"/>
                            <a:pt x="612258" y="0"/>
                          </a:cubicBezTo>
                          <a:cubicBezTo>
                            <a:pt x="722867" y="-22610"/>
                            <a:pt x="965656" y="1767"/>
                            <a:pt x="1102379" y="0"/>
                          </a:cubicBezTo>
                          <a:cubicBezTo>
                            <a:pt x="1248067" y="-6268"/>
                            <a:pt x="1410059" y="32021"/>
                            <a:pt x="1685856" y="0"/>
                          </a:cubicBezTo>
                          <a:cubicBezTo>
                            <a:pt x="1975576" y="-13652"/>
                            <a:pt x="2030881" y="40590"/>
                            <a:pt x="2129300" y="0"/>
                          </a:cubicBezTo>
                          <a:cubicBezTo>
                            <a:pt x="2201227" y="-89032"/>
                            <a:pt x="2451453" y="-1538"/>
                            <a:pt x="2712777" y="0"/>
                          </a:cubicBezTo>
                          <a:cubicBezTo>
                            <a:pt x="2965236" y="-12324"/>
                            <a:pt x="3073533" y="63285"/>
                            <a:pt x="3389610" y="0"/>
                          </a:cubicBezTo>
                          <a:cubicBezTo>
                            <a:pt x="3701912" y="-35620"/>
                            <a:pt x="3766452" y="-17770"/>
                            <a:pt x="3926410" y="0"/>
                          </a:cubicBezTo>
                          <a:cubicBezTo>
                            <a:pt x="4071059" y="-1706"/>
                            <a:pt x="4555240" y="56078"/>
                            <a:pt x="4789956" y="0"/>
                          </a:cubicBezTo>
                          <a:cubicBezTo>
                            <a:pt x="4858386" y="16043"/>
                            <a:pt x="4904209" y="64927"/>
                            <a:pt x="4912094" y="125318"/>
                          </a:cubicBezTo>
                          <a:cubicBezTo>
                            <a:pt x="4938811" y="402510"/>
                            <a:pt x="4890152" y="443687"/>
                            <a:pt x="4912094" y="702682"/>
                          </a:cubicBezTo>
                          <a:cubicBezTo>
                            <a:pt x="4913052" y="793403"/>
                            <a:pt x="4865102" y="812445"/>
                            <a:pt x="4789956" y="828000"/>
                          </a:cubicBezTo>
                          <a:cubicBezTo>
                            <a:pt x="4683054" y="843917"/>
                            <a:pt x="4495949" y="849698"/>
                            <a:pt x="4346513" y="828000"/>
                          </a:cubicBezTo>
                          <a:cubicBezTo>
                            <a:pt x="4193367" y="843563"/>
                            <a:pt x="3962491" y="732398"/>
                            <a:pt x="3669680" y="828000"/>
                          </a:cubicBezTo>
                          <a:cubicBezTo>
                            <a:pt x="3392828" y="865155"/>
                            <a:pt x="3319889" y="824594"/>
                            <a:pt x="3226237" y="828000"/>
                          </a:cubicBezTo>
                          <a:cubicBezTo>
                            <a:pt x="3128091" y="836099"/>
                            <a:pt x="2849039" y="774829"/>
                            <a:pt x="2689437" y="828000"/>
                          </a:cubicBezTo>
                          <a:cubicBezTo>
                            <a:pt x="2507542" y="837518"/>
                            <a:pt x="2393211" y="802322"/>
                            <a:pt x="2245995" y="828000"/>
                          </a:cubicBezTo>
                          <a:cubicBezTo>
                            <a:pt x="2091694" y="850079"/>
                            <a:pt x="1859612" y="741273"/>
                            <a:pt x="1709196" y="828000"/>
                          </a:cubicBezTo>
                          <a:cubicBezTo>
                            <a:pt x="1544859" y="908403"/>
                            <a:pt x="1335614" y="809362"/>
                            <a:pt x="1172396" y="828000"/>
                          </a:cubicBezTo>
                          <a:cubicBezTo>
                            <a:pt x="1107015" y="805235"/>
                            <a:pt x="550214" y="712688"/>
                            <a:pt x="122137" y="828000"/>
                          </a:cubicBezTo>
                          <a:cubicBezTo>
                            <a:pt x="53386" y="818030"/>
                            <a:pt x="-650" y="783654"/>
                            <a:pt x="0" y="702682"/>
                          </a:cubicBezTo>
                          <a:cubicBezTo>
                            <a:pt x="-67913" y="512055"/>
                            <a:pt x="45059" y="230446"/>
                            <a:pt x="0" y="125318"/>
                          </a:cubicBezTo>
                          <a:close/>
                        </a:path>
                        <a:path w="4912094" h="828000" stroke="0" extrusionOk="0">
                          <a:moveTo>
                            <a:pt x="0" y="125318"/>
                          </a:moveTo>
                          <a:cubicBezTo>
                            <a:pt x="2997" y="54549"/>
                            <a:pt x="62549" y="10515"/>
                            <a:pt x="122137" y="0"/>
                          </a:cubicBezTo>
                          <a:cubicBezTo>
                            <a:pt x="317591" y="-39495"/>
                            <a:pt x="582785" y="23142"/>
                            <a:pt x="705615" y="0"/>
                          </a:cubicBezTo>
                          <a:cubicBezTo>
                            <a:pt x="824226" y="4692"/>
                            <a:pt x="1055969" y="57709"/>
                            <a:pt x="1289092" y="0"/>
                          </a:cubicBezTo>
                          <a:cubicBezTo>
                            <a:pt x="1574496" y="-7915"/>
                            <a:pt x="1659341" y="41710"/>
                            <a:pt x="1779213" y="0"/>
                          </a:cubicBezTo>
                          <a:cubicBezTo>
                            <a:pt x="1895131" y="-37204"/>
                            <a:pt x="2132671" y="636"/>
                            <a:pt x="2316012" y="0"/>
                          </a:cubicBezTo>
                          <a:cubicBezTo>
                            <a:pt x="2455564" y="-29649"/>
                            <a:pt x="2829387" y="47507"/>
                            <a:pt x="2946167" y="0"/>
                          </a:cubicBezTo>
                          <a:cubicBezTo>
                            <a:pt x="3048600" y="-57168"/>
                            <a:pt x="3382179" y="69255"/>
                            <a:pt x="3529645" y="0"/>
                          </a:cubicBezTo>
                          <a:cubicBezTo>
                            <a:pt x="3712968" y="-50903"/>
                            <a:pt x="3887872" y="-14586"/>
                            <a:pt x="4206479" y="0"/>
                          </a:cubicBezTo>
                          <a:cubicBezTo>
                            <a:pt x="4489376" y="-42179"/>
                            <a:pt x="4656117" y="62584"/>
                            <a:pt x="4789956" y="0"/>
                          </a:cubicBezTo>
                          <a:cubicBezTo>
                            <a:pt x="4872890" y="2508"/>
                            <a:pt x="4924733" y="58484"/>
                            <a:pt x="4912094" y="125318"/>
                          </a:cubicBezTo>
                          <a:cubicBezTo>
                            <a:pt x="4953755" y="293651"/>
                            <a:pt x="4838510" y="434422"/>
                            <a:pt x="4912094" y="702682"/>
                          </a:cubicBezTo>
                          <a:cubicBezTo>
                            <a:pt x="4898609" y="772091"/>
                            <a:pt x="4859905" y="828230"/>
                            <a:pt x="4789956" y="828000"/>
                          </a:cubicBezTo>
                          <a:cubicBezTo>
                            <a:pt x="4499833" y="831731"/>
                            <a:pt x="4213557" y="797841"/>
                            <a:pt x="4113122" y="828000"/>
                          </a:cubicBezTo>
                          <a:cubicBezTo>
                            <a:pt x="3981835" y="851646"/>
                            <a:pt x="3655435" y="792668"/>
                            <a:pt x="3529645" y="828000"/>
                          </a:cubicBezTo>
                          <a:cubicBezTo>
                            <a:pt x="3408566" y="865987"/>
                            <a:pt x="3053332" y="867596"/>
                            <a:pt x="2852811" y="828000"/>
                          </a:cubicBezTo>
                          <a:cubicBezTo>
                            <a:pt x="2648292" y="803100"/>
                            <a:pt x="2378877" y="790907"/>
                            <a:pt x="2269333" y="828000"/>
                          </a:cubicBezTo>
                          <a:cubicBezTo>
                            <a:pt x="2134170" y="857404"/>
                            <a:pt x="1882963" y="779485"/>
                            <a:pt x="1732535" y="828000"/>
                          </a:cubicBezTo>
                          <a:cubicBezTo>
                            <a:pt x="1568922" y="888530"/>
                            <a:pt x="1390155" y="764050"/>
                            <a:pt x="1149057" y="828000"/>
                          </a:cubicBezTo>
                          <a:cubicBezTo>
                            <a:pt x="856133" y="854176"/>
                            <a:pt x="426382" y="721885"/>
                            <a:pt x="122137" y="828000"/>
                          </a:cubicBezTo>
                          <a:cubicBezTo>
                            <a:pt x="54518" y="835678"/>
                            <a:pt x="-21506" y="759335"/>
                            <a:pt x="0" y="702682"/>
                          </a:cubicBezTo>
                          <a:cubicBezTo>
                            <a:pt x="-24898" y="586809"/>
                            <a:pt x="116318" y="364624"/>
                            <a:pt x="0" y="125318"/>
                          </a:cubicBezTo>
                          <a:close/>
                        </a:path>
                        <a:path w="4912094" h="828000" fill="none" stroke="0" extrusionOk="0">
                          <a:moveTo>
                            <a:pt x="0" y="125318"/>
                          </a:moveTo>
                          <a:cubicBezTo>
                            <a:pt x="14200" y="63632"/>
                            <a:pt x="72276" y="677"/>
                            <a:pt x="122137" y="0"/>
                          </a:cubicBezTo>
                          <a:cubicBezTo>
                            <a:pt x="260154" y="-37717"/>
                            <a:pt x="486654" y="-2516"/>
                            <a:pt x="612258" y="0"/>
                          </a:cubicBezTo>
                          <a:cubicBezTo>
                            <a:pt x="761537" y="-11899"/>
                            <a:pt x="963760" y="20610"/>
                            <a:pt x="1102379" y="0"/>
                          </a:cubicBezTo>
                          <a:cubicBezTo>
                            <a:pt x="1223615" y="-50310"/>
                            <a:pt x="1402685" y="10954"/>
                            <a:pt x="1685856" y="0"/>
                          </a:cubicBezTo>
                          <a:cubicBezTo>
                            <a:pt x="1982410" y="-33627"/>
                            <a:pt x="2033734" y="41731"/>
                            <a:pt x="2129300" y="0"/>
                          </a:cubicBezTo>
                          <a:cubicBezTo>
                            <a:pt x="2223305" y="-50726"/>
                            <a:pt x="2447094" y="13859"/>
                            <a:pt x="2712777" y="0"/>
                          </a:cubicBezTo>
                          <a:cubicBezTo>
                            <a:pt x="2971017" y="-21459"/>
                            <a:pt x="3086167" y="44105"/>
                            <a:pt x="3389610" y="0"/>
                          </a:cubicBezTo>
                          <a:cubicBezTo>
                            <a:pt x="3695362" y="-23657"/>
                            <a:pt x="3772723" y="-17582"/>
                            <a:pt x="3926410" y="0"/>
                          </a:cubicBezTo>
                          <a:cubicBezTo>
                            <a:pt x="4089004" y="72950"/>
                            <a:pt x="4525064" y="4159"/>
                            <a:pt x="4789956" y="0"/>
                          </a:cubicBezTo>
                          <a:cubicBezTo>
                            <a:pt x="4864350" y="-2328"/>
                            <a:pt x="4924290" y="69748"/>
                            <a:pt x="4912094" y="125318"/>
                          </a:cubicBezTo>
                          <a:cubicBezTo>
                            <a:pt x="4933688" y="404095"/>
                            <a:pt x="4895877" y="459857"/>
                            <a:pt x="4912094" y="702682"/>
                          </a:cubicBezTo>
                          <a:cubicBezTo>
                            <a:pt x="4909911" y="791489"/>
                            <a:pt x="4856083" y="822315"/>
                            <a:pt x="4789956" y="828000"/>
                          </a:cubicBezTo>
                          <a:cubicBezTo>
                            <a:pt x="4693301" y="839744"/>
                            <a:pt x="4501343" y="840828"/>
                            <a:pt x="4346513" y="828000"/>
                          </a:cubicBezTo>
                          <a:cubicBezTo>
                            <a:pt x="4182274" y="859391"/>
                            <a:pt x="3930809" y="784927"/>
                            <a:pt x="3669680" y="828000"/>
                          </a:cubicBezTo>
                          <a:cubicBezTo>
                            <a:pt x="3386633" y="854097"/>
                            <a:pt x="3317231" y="805791"/>
                            <a:pt x="3226237" y="828000"/>
                          </a:cubicBezTo>
                          <a:cubicBezTo>
                            <a:pt x="3071131" y="840121"/>
                            <a:pt x="2828200" y="821419"/>
                            <a:pt x="2689437" y="828000"/>
                          </a:cubicBezTo>
                          <a:cubicBezTo>
                            <a:pt x="2508678" y="822527"/>
                            <a:pt x="2380301" y="789172"/>
                            <a:pt x="2245995" y="828000"/>
                          </a:cubicBezTo>
                          <a:cubicBezTo>
                            <a:pt x="2059612" y="839780"/>
                            <a:pt x="1888742" y="764335"/>
                            <a:pt x="1709196" y="828000"/>
                          </a:cubicBezTo>
                          <a:cubicBezTo>
                            <a:pt x="1544821" y="886049"/>
                            <a:pt x="1366186" y="797556"/>
                            <a:pt x="1172396" y="828000"/>
                          </a:cubicBezTo>
                          <a:cubicBezTo>
                            <a:pt x="942408" y="885073"/>
                            <a:pt x="601311" y="749444"/>
                            <a:pt x="122137" y="828000"/>
                          </a:cubicBezTo>
                          <a:cubicBezTo>
                            <a:pt x="61173" y="822021"/>
                            <a:pt x="-4517" y="754574"/>
                            <a:pt x="0" y="702682"/>
                          </a:cubicBezTo>
                          <a:cubicBezTo>
                            <a:pt x="-77997" y="539092"/>
                            <a:pt x="30643" y="217113"/>
                            <a:pt x="0" y="125318"/>
                          </a:cubicBezTo>
                          <a:close/>
                        </a:path>
                      </a:pathLst>
                    </a:cu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a:ea typeface="+mn-ea"/>
                <a:cs typeface="+mn-cs"/>
              </a:endParaRPr>
            </a:p>
          </p:txBody>
        </p:sp>
        <p:sp>
          <p:nvSpPr>
            <p:cNvPr id="10" name="TextBox 9">
              <a:extLst>
                <a:ext uri="{FF2B5EF4-FFF2-40B4-BE49-F238E27FC236}">
                  <a16:creationId xmlns:a16="http://schemas.microsoft.com/office/drawing/2014/main" id="{EA0DEA56-FEAB-8C8B-54E9-CD897E279E8E}"/>
                </a:ext>
              </a:extLst>
            </p:cNvPr>
            <p:cNvSpPr txBox="1"/>
            <p:nvPr/>
          </p:nvSpPr>
          <p:spPr>
            <a:xfrm>
              <a:off x="7597990" y="447206"/>
              <a:ext cx="5040000" cy="52322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E80F0F"/>
                  </a:solidFill>
                  <a:effectLst/>
                  <a:uLnTx/>
                  <a:uFillTx/>
                  <a:latin typeface="Arial"/>
                  <a:ea typeface="+mn-ea"/>
                  <a:cs typeface="+mn-cs"/>
                </a:rPr>
                <a:t>Chữ</a:t>
              </a:r>
              <a:r>
                <a:rPr kumimoji="0" lang="en-US" sz="2800" b="0" i="0" u="none" strike="noStrike" kern="1200" cap="none" spc="0" normalizeH="0" baseline="0" noProof="0" dirty="0">
                  <a:ln>
                    <a:noFill/>
                  </a:ln>
                  <a:solidFill>
                    <a:srgbClr val="E80F0F"/>
                  </a:solidFill>
                  <a:effectLst/>
                  <a:uLnTx/>
                  <a:uFillTx/>
                  <a:latin typeface="Arial"/>
                  <a:ea typeface="+mn-ea"/>
                  <a:cs typeface="+mn-cs"/>
                </a:rPr>
                <a:t> </a:t>
              </a:r>
              <a:r>
                <a:rPr kumimoji="0" lang="en-US" sz="2800" b="0" i="0" u="none" strike="noStrike" kern="1200" cap="none" spc="0" normalizeH="0" baseline="0" noProof="0" dirty="0" err="1">
                  <a:ln>
                    <a:noFill/>
                  </a:ln>
                  <a:solidFill>
                    <a:srgbClr val="E80F0F"/>
                  </a:solidFill>
                  <a:effectLst/>
                  <a:uLnTx/>
                  <a:uFillTx/>
                  <a:latin typeface="Arial"/>
                  <a:ea typeface="+mn-ea"/>
                  <a:cs typeface="+mn-cs"/>
                </a:rPr>
                <a:t>hoa</a:t>
              </a:r>
              <a:r>
                <a:rPr kumimoji="0" lang="en-US" sz="2800" b="0" i="0" u="none" strike="noStrike" kern="1200" cap="none" spc="0" normalizeH="0" baseline="0" noProof="0" dirty="0">
                  <a:ln>
                    <a:noFill/>
                  </a:ln>
                  <a:solidFill>
                    <a:srgbClr val="E80F0F"/>
                  </a:solidFill>
                  <a:effectLst/>
                  <a:uLnTx/>
                  <a:uFillTx/>
                  <a:latin typeface="Arial"/>
                  <a:ea typeface="+mn-ea"/>
                  <a:cs typeface="+mn-cs"/>
                </a:rPr>
                <a:t> </a:t>
              </a:r>
              <a:r>
                <a:rPr kumimoji="0" lang="en-US" sz="2800" b="1" i="0" u="none" strike="noStrike" kern="1200" cap="none" spc="0" normalizeH="0" baseline="0" noProof="0" dirty="0">
                  <a:ln>
                    <a:noFill/>
                  </a:ln>
                  <a:solidFill>
                    <a:srgbClr val="E80F0F"/>
                  </a:solidFill>
                  <a:effectLst/>
                  <a:uLnTx/>
                  <a:uFillTx/>
                  <a:latin typeface="Arial"/>
                  <a:ea typeface="+mn-ea"/>
                  <a:cs typeface="+mn-cs"/>
                </a:rPr>
                <a:t>U</a:t>
              </a:r>
              <a:r>
                <a:rPr kumimoji="0" lang="en-US" sz="2800" b="0" i="0" u="none" strike="noStrike" kern="1200" cap="none" spc="0" normalizeH="0" baseline="0" noProof="0" dirty="0">
                  <a:ln>
                    <a:noFill/>
                  </a:ln>
                  <a:solidFill>
                    <a:srgbClr val="E80F0F"/>
                  </a:solidFill>
                  <a:effectLst/>
                  <a:uLnTx/>
                  <a:uFillTx/>
                  <a:latin typeface="Arial"/>
                  <a:ea typeface="+mn-ea"/>
                  <a:cs typeface="+mn-cs"/>
                </a:rPr>
                <a:t> </a:t>
              </a:r>
              <a:r>
                <a:rPr kumimoji="0" lang="en-US" sz="2800" b="0" i="0" u="none" strike="noStrike" kern="1200" cap="none" spc="0" normalizeH="0" baseline="0" noProof="0" dirty="0" err="1">
                  <a:ln>
                    <a:noFill/>
                  </a:ln>
                  <a:solidFill>
                    <a:srgbClr val="E80F0F"/>
                  </a:solidFill>
                  <a:effectLst/>
                  <a:uLnTx/>
                  <a:uFillTx/>
                  <a:latin typeface="Arial"/>
                  <a:ea typeface="+mn-ea"/>
                  <a:cs typeface="+mn-cs"/>
                </a:rPr>
                <a:t>cao</a:t>
              </a:r>
              <a:r>
                <a:rPr kumimoji="0" lang="en-US" sz="2800" b="0" i="0" u="none" strike="noStrike" kern="1200" cap="none" spc="0" normalizeH="0" baseline="0" noProof="0" dirty="0">
                  <a:ln>
                    <a:noFill/>
                  </a:ln>
                  <a:solidFill>
                    <a:srgbClr val="E80F0F"/>
                  </a:solidFill>
                  <a:effectLst/>
                  <a:uLnTx/>
                  <a:uFillTx/>
                  <a:latin typeface="Arial"/>
                  <a:ea typeface="+mn-ea"/>
                  <a:cs typeface="+mn-cs"/>
                </a:rPr>
                <a:t> </a:t>
              </a:r>
              <a:r>
                <a:rPr kumimoji="0" lang="en-US" sz="2800" b="0" i="0" u="none" strike="noStrike" kern="1200" cap="none" spc="0" normalizeH="0" baseline="0" noProof="0" dirty="0" err="1">
                  <a:ln>
                    <a:noFill/>
                  </a:ln>
                  <a:solidFill>
                    <a:srgbClr val="E80F0F"/>
                  </a:solidFill>
                  <a:effectLst/>
                  <a:uLnTx/>
                  <a:uFillTx/>
                  <a:latin typeface="Arial"/>
                  <a:ea typeface="+mn-ea"/>
                  <a:cs typeface="+mn-cs"/>
                </a:rPr>
                <a:t>mấy</a:t>
              </a:r>
              <a:r>
                <a:rPr kumimoji="0" lang="en-US" sz="2800" b="0" i="0" u="none" strike="noStrike" kern="1200" cap="none" spc="0" normalizeH="0" baseline="0" noProof="0" dirty="0">
                  <a:ln>
                    <a:noFill/>
                  </a:ln>
                  <a:solidFill>
                    <a:srgbClr val="E80F0F"/>
                  </a:solidFill>
                  <a:effectLst/>
                  <a:uLnTx/>
                  <a:uFillTx/>
                  <a:latin typeface="Arial"/>
                  <a:ea typeface="+mn-ea"/>
                  <a:cs typeface="+mn-cs"/>
                </a:rPr>
                <a:t> ô li?</a:t>
              </a:r>
            </a:p>
          </p:txBody>
        </p:sp>
        <p:pic>
          <p:nvPicPr>
            <p:cNvPr id="11" name="Picture 10">
              <a:extLst>
                <a:ext uri="{FF2B5EF4-FFF2-40B4-BE49-F238E27FC236}">
                  <a16:creationId xmlns:a16="http://schemas.microsoft.com/office/drawing/2014/main" id="{D814295C-246B-B04F-E55A-3893BDD4D17F}"/>
                </a:ext>
              </a:extLst>
            </p:cNvPr>
            <p:cNvPicPr>
              <a:picLocks noChangeAspect="1"/>
            </p:cNvPicPr>
            <p:nvPr/>
          </p:nvPicPr>
          <p:blipFill>
            <a:blip r:embed="rId8"/>
            <a:stretch>
              <a:fillRect/>
            </a:stretch>
          </p:blipFill>
          <p:spPr>
            <a:xfrm>
              <a:off x="6916947" y="195142"/>
              <a:ext cx="617489" cy="828000"/>
            </a:xfrm>
            <a:prstGeom prst="rect">
              <a:avLst/>
            </a:prstGeom>
          </p:spPr>
        </p:pic>
      </p:grpSp>
      <p:grpSp>
        <p:nvGrpSpPr>
          <p:cNvPr id="12" name="Group 11">
            <a:extLst>
              <a:ext uri="{FF2B5EF4-FFF2-40B4-BE49-F238E27FC236}">
                <a16:creationId xmlns:a16="http://schemas.microsoft.com/office/drawing/2014/main" id="{6CEEFCBF-2710-113E-12FA-2488CDA3413C}"/>
              </a:ext>
            </a:extLst>
          </p:cNvPr>
          <p:cNvGrpSpPr/>
          <p:nvPr/>
        </p:nvGrpSpPr>
        <p:grpSpPr>
          <a:xfrm>
            <a:off x="2761839" y="1989174"/>
            <a:ext cx="5566623" cy="833087"/>
            <a:chOff x="6610014" y="2044712"/>
            <a:chExt cx="5516609" cy="833087"/>
          </a:xfrm>
        </p:grpSpPr>
        <p:sp>
          <p:nvSpPr>
            <p:cNvPr id="13" name="Rectangle: Rounded Corners 47">
              <a:extLst>
                <a:ext uri="{FF2B5EF4-FFF2-40B4-BE49-F238E27FC236}">
                  <a16:creationId xmlns:a16="http://schemas.microsoft.com/office/drawing/2014/main" id="{F13B6EF4-B629-AFFB-A23F-B234955F0D42}"/>
                </a:ext>
              </a:extLst>
            </p:cNvPr>
            <p:cNvSpPr/>
            <p:nvPr/>
          </p:nvSpPr>
          <p:spPr>
            <a:xfrm>
              <a:off x="6906623" y="2044712"/>
              <a:ext cx="5220000" cy="828000"/>
            </a:xfrm>
            <a:custGeom>
              <a:avLst/>
              <a:gdLst>
                <a:gd name="connsiteX0" fmla="*/ 0 w 5220000"/>
                <a:gd name="connsiteY0" fmla="*/ 125318 h 828000"/>
                <a:gd name="connsiteX1" fmla="*/ 125317 w 5220000"/>
                <a:gd name="connsiteY1" fmla="*/ 0 h 828000"/>
                <a:gd name="connsiteX2" fmla="*/ 776856 w 5220000"/>
                <a:gd name="connsiteY2" fmla="*/ 0 h 828000"/>
                <a:gd name="connsiteX3" fmla="*/ 1179926 w 5220000"/>
                <a:gd name="connsiteY3" fmla="*/ 0 h 828000"/>
                <a:gd name="connsiteX4" fmla="*/ 1732078 w 5220000"/>
                <a:gd name="connsiteY4" fmla="*/ 0 h 828000"/>
                <a:gd name="connsiteX5" fmla="*/ 2383617 w 5220000"/>
                <a:gd name="connsiteY5" fmla="*/ 0 h 828000"/>
                <a:gd name="connsiteX6" fmla="*/ 2886075 w 5220000"/>
                <a:gd name="connsiteY6" fmla="*/ 0 h 828000"/>
                <a:gd name="connsiteX7" fmla="*/ 3537614 w 5220000"/>
                <a:gd name="connsiteY7" fmla="*/ 0 h 828000"/>
                <a:gd name="connsiteX8" fmla="*/ 4040072 w 5220000"/>
                <a:gd name="connsiteY8" fmla="*/ 0 h 828000"/>
                <a:gd name="connsiteX9" fmla="*/ 4542529 w 5220000"/>
                <a:gd name="connsiteY9" fmla="*/ 0 h 828000"/>
                <a:gd name="connsiteX10" fmla="*/ 5094681 w 5220000"/>
                <a:gd name="connsiteY10" fmla="*/ 0 h 828000"/>
                <a:gd name="connsiteX11" fmla="*/ 5220000 w 5220000"/>
                <a:gd name="connsiteY11" fmla="*/ 125318 h 828000"/>
                <a:gd name="connsiteX12" fmla="*/ 5220000 w 5220000"/>
                <a:gd name="connsiteY12" fmla="*/ 702682 h 828000"/>
                <a:gd name="connsiteX13" fmla="*/ 5094681 w 5220000"/>
                <a:gd name="connsiteY13" fmla="*/ 828000 h 828000"/>
                <a:gd name="connsiteX14" fmla="*/ 4691610 w 5220000"/>
                <a:gd name="connsiteY14" fmla="*/ 828000 h 828000"/>
                <a:gd name="connsiteX15" fmla="*/ 4288540 w 5220000"/>
                <a:gd name="connsiteY15" fmla="*/ 828000 h 828000"/>
                <a:gd name="connsiteX16" fmla="*/ 3786082 w 5220000"/>
                <a:gd name="connsiteY16" fmla="*/ 828000 h 828000"/>
                <a:gd name="connsiteX17" fmla="*/ 3283624 w 5220000"/>
                <a:gd name="connsiteY17" fmla="*/ 828000 h 828000"/>
                <a:gd name="connsiteX18" fmla="*/ 2731472 w 5220000"/>
                <a:gd name="connsiteY18" fmla="*/ 828000 h 828000"/>
                <a:gd name="connsiteX19" fmla="*/ 2079934 w 5220000"/>
                <a:gd name="connsiteY19" fmla="*/ 828000 h 828000"/>
                <a:gd name="connsiteX20" fmla="*/ 1676863 w 5220000"/>
                <a:gd name="connsiteY20" fmla="*/ 828000 h 828000"/>
                <a:gd name="connsiteX21" fmla="*/ 1124711 w 5220000"/>
                <a:gd name="connsiteY21" fmla="*/ 828000 h 828000"/>
                <a:gd name="connsiteX22" fmla="*/ 671947 w 5220000"/>
                <a:gd name="connsiteY22" fmla="*/ 828000 h 828000"/>
                <a:gd name="connsiteX23" fmla="*/ 125317 w 5220000"/>
                <a:gd name="connsiteY23" fmla="*/ 828000 h 828000"/>
                <a:gd name="connsiteX24" fmla="*/ 0 w 5220000"/>
                <a:gd name="connsiteY24" fmla="*/ 702682 h 828000"/>
                <a:gd name="connsiteX25" fmla="*/ 0 w 5220000"/>
                <a:gd name="connsiteY25" fmla="*/ 125318 h 828000"/>
                <a:gd name="connsiteX0" fmla="*/ 0 w 5220000"/>
                <a:gd name="connsiteY0" fmla="*/ 125318 h 828000"/>
                <a:gd name="connsiteX1" fmla="*/ 125317 w 5220000"/>
                <a:gd name="connsiteY1" fmla="*/ 0 h 828000"/>
                <a:gd name="connsiteX2" fmla="*/ 677469 w 5220000"/>
                <a:gd name="connsiteY2" fmla="*/ 0 h 828000"/>
                <a:gd name="connsiteX3" fmla="*/ 1229620 w 5220000"/>
                <a:gd name="connsiteY3" fmla="*/ 0 h 828000"/>
                <a:gd name="connsiteX4" fmla="*/ 1682384 w 5220000"/>
                <a:gd name="connsiteY4" fmla="*/ 0 h 828000"/>
                <a:gd name="connsiteX5" fmla="*/ 2184842 w 5220000"/>
                <a:gd name="connsiteY5" fmla="*/ 0 h 828000"/>
                <a:gd name="connsiteX6" fmla="*/ 2786687 w 5220000"/>
                <a:gd name="connsiteY6" fmla="*/ 0 h 828000"/>
                <a:gd name="connsiteX7" fmla="*/ 3338839 w 5220000"/>
                <a:gd name="connsiteY7" fmla="*/ 0 h 828000"/>
                <a:gd name="connsiteX8" fmla="*/ 3990378 w 5220000"/>
                <a:gd name="connsiteY8" fmla="*/ 0 h 828000"/>
                <a:gd name="connsiteX9" fmla="*/ 4492836 w 5220000"/>
                <a:gd name="connsiteY9" fmla="*/ 0 h 828000"/>
                <a:gd name="connsiteX10" fmla="*/ 5094681 w 5220000"/>
                <a:gd name="connsiteY10" fmla="*/ 0 h 828000"/>
                <a:gd name="connsiteX11" fmla="*/ 5220000 w 5220000"/>
                <a:gd name="connsiteY11" fmla="*/ 125318 h 828000"/>
                <a:gd name="connsiteX12" fmla="*/ 5220000 w 5220000"/>
                <a:gd name="connsiteY12" fmla="*/ 702682 h 828000"/>
                <a:gd name="connsiteX13" fmla="*/ 5094681 w 5220000"/>
                <a:gd name="connsiteY13" fmla="*/ 828000 h 828000"/>
                <a:gd name="connsiteX14" fmla="*/ 4443142 w 5220000"/>
                <a:gd name="connsiteY14" fmla="*/ 828000 h 828000"/>
                <a:gd name="connsiteX15" fmla="*/ 3791603 w 5220000"/>
                <a:gd name="connsiteY15" fmla="*/ 828000 h 828000"/>
                <a:gd name="connsiteX16" fmla="*/ 3239452 w 5220000"/>
                <a:gd name="connsiteY16" fmla="*/ 828000 h 828000"/>
                <a:gd name="connsiteX17" fmla="*/ 2736994 w 5220000"/>
                <a:gd name="connsiteY17" fmla="*/ 828000 h 828000"/>
                <a:gd name="connsiteX18" fmla="*/ 2184842 w 5220000"/>
                <a:gd name="connsiteY18" fmla="*/ 828000 h 828000"/>
                <a:gd name="connsiteX19" fmla="*/ 1632691 w 5220000"/>
                <a:gd name="connsiteY19" fmla="*/ 828000 h 828000"/>
                <a:gd name="connsiteX20" fmla="*/ 981152 w 5220000"/>
                <a:gd name="connsiteY20" fmla="*/ 828000 h 828000"/>
                <a:gd name="connsiteX21" fmla="*/ 125317 w 5220000"/>
                <a:gd name="connsiteY21" fmla="*/ 828000 h 828000"/>
                <a:gd name="connsiteX22" fmla="*/ 0 w 5220000"/>
                <a:gd name="connsiteY22" fmla="*/ 702682 h 828000"/>
                <a:gd name="connsiteX23" fmla="*/ 0 w 5220000"/>
                <a:gd name="connsiteY23" fmla="*/ 125318 h 828000"/>
                <a:gd name="connsiteX0" fmla="*/ 0 w 5220000"/>
                <a:gd name="connsiteY0" fmla="*/ 125318 h 828000"/>
                <a:gd name="connsiteX1" fmla="*/ 125317 w 5220000"/>
                <a:gd name="connsiteY1" fmla="*/ 0 h 828000"/>
                <a:gd name="connsiteX2" fmla="*/ 776856 w 5220000"/>
                <a:gd name="connsiteY2" fmla="*/ 0 h 828000"/>
                <a:gd name="connsiteX3" fmla="*/ 1179926 w 5220000"/>
                <a:gd name="connsiteY3" fmla="*/ 0 h 828000"/>
                <a:gd name="connsiteX4" fmla="*/ 1732078 w 5220000"/>
                <a:gd name="connsiteY4" fmla="*/ 0 h 828000"/>
                <a:gd name="connsiteX5" fmla="*/ 2383617 w 5220000"/>
                <a:gd name="connsiteY5" fmla="*/ 0 h 828000"/>
                <a:gd name="connsiteX6" fmla="*/ 2886075 w 5220000"/>
                <a:gd name="connsiteY6" fmla="*/ 0 h 828000"/>
                <a:gd name="connsiteX7" fmla="*/ 3537614 w 5220000"/>
                <a:gd name="connsiteY7" fmla="*/ 0 h 828000"/>
                <a:gd name="connsiteX8" fmla="*/ 4040072 w 5220000"/>
                <a:gd name="connsiteY8" fmla="*/ 0 h 828000"/>
                <a:gd name="connsiteX9" fmla="*/ 4542529 w 5220000"/>
                <a:gd name="connsiteY9" fmla="*/ 0 h 828000"/>
                <a:gd name="connsiteX10" fmla="*/ 5094681 w 5220000"/>
                <a:gd name="connsiteY10" fmla="*/ 0 h 828000"/>
                <a:gd name="connsiteX11" fmla="*/ 5220000 w 5220000"/>
                <a:gd name="connsiteY11" fmla="*/ 125318 h 828000"/>
                <a:gd name="connsiteX12" fmla="*/ 5220000 w 5220000"/>
                <a:gd name="connsiteY12" fmla="*/ 702682 h 828000"/>
                <a:gd name="connsiteX13" fmla="*/ 5094681 w 5220000"/>
                <a:gd name="connsiteY13" fmla="*/ 828000 h 828000"/>
                <a:gd name="connsiteX14" fmla="*/ 4691610 w 5220000"/>
                <a:gd name="connsiteY14" fmla="*/ 828000 h 828000"/>
                <a:gd name="connsiteX15" fmla="*/ 4288540 w 5220000"/>
                <a:gd name="connsiteY15" fmla="*/ 828000 h 828000"/>
                <a:gd name="connsiteX16" fmla="*/ 3786082 w 5220000"/>
                <a:gd name="connsiteY16" fmla="*/ 828000 h 828000"/>
                <a:gd name="connsiteX17" fmla="*/ 3283624 w 5220000"/>
                <a:gd name="connsiteY17" fmla="*/ 828000 h 828000"/>
                <a:gd name="connsiteX18" fmla="*/ 2731472 w 5220000"/>
                <a:gd name="connsiteY18" fmla="*/ 828000 h 828000"/>
                <a:gd name="connsiteX19" fmla="*/ 2079934 w 5220000"/>
                <a:gd name="connsiteY19" fmla="*/ 828000 h 828000"/>
                <a:gd name="connsiteX20" fmla="*/ 1676863 w 5220000"/>
                <a:gd name="connsiteY20" fmla="*/ 828000 h 828000"/>
                <a:gd name="connsiteX21" fmla="*/ 1124711 w 5220000"/>
                <a:gd name="connsiteY21" fmla="*/ 828000 h 828000"/>
                <a:gd name="connsiteX22" fmla="*/ 671947 w 5220000"/>
                <a:gd name="connsiteY22" fmla="*/ 828000 h 828000"/>
                <a:gd name="connsiteX23" fmla="*/ 125317 w 5220000"/>
                <a:gd name="connsiteY23" fmla="*/ 828000 h 828000"/>
                <a:gd name="connsiteX24" fmla="*/ 0 w 5220000"/>
                <a:gd name="connsiteY24" fmla="*/ 702682 h 828000"/>
                <a:gd name="connsiteX25" fmla="*/ 0 w 5220000"/>
                <a:gd name="connsiteY25" fmla="*/ 125318 h 82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220000" h="828000" fill="none" extrusionOk="0">
                  <a:moveTo>
                    <a:pt x="0" y="125318"/>
                  </a:moveTo>
                  <a:cubicBezTo>
                    <a:pt x="28727" y="81052"/>
                    <a:pt x="78947" y="2171"/>
                    <a:pt x="125317" y="0"/>
                  </a:cubicBezTo>
                  <a:cubicBezTo>
                    <a:pt x="304763" y="37504"/>
                    <a:pt x="634784" y="-10682"/>
                    <a:pt x="776856" y="0"/>
                  </a:cubicBezTo>
                  <a:cubicBezTo>
                    <a:pt x="889225" y="-73273"/>
                    <a:pt x="1058893" y="-24430"/>
                    <a:pt x="1179926" y="0"/>
                  </a:cubicBezTo>
                  <a:cubicBezTo>
                    <a:pt x="1242408" y="43766"/>
                    <a:pt x="1575374" y="56850"/>
                    <a:pt x="1732078" y="0"/>
                  </a:cubicBezTo>
                  <a:cubicBezTo>
                    <a:pt x="1896896" y="-46709"/>
                    <a:pt x="2031595" y="-42402"/>
                    <a:pt x="2383617" y="0"/>
                  </a:cubicBezTo>
                  <a:cubicBezTo>
                    <a:pt x="2678950" y="-51952"/>
                    <a:pt x="2660681" y="1929"/>
                    <a:pt x="2886075" y="0"/>
                  </a:cubicBezTo>
                  <a:cubicBezTo>
                    <a:pt x="3097618" y="42210"/>
                    <a:pt x="3331282" y="57803"/>
                    <a:pt x="3537614" y="0"/>
                  </a:cubicBezTo>
                  <a:cubicBezTo>
                    <a:pt x="3691524" y="-25993"/>
                    <a:pt x="3949311" y="8919"/>
                    <a:pt x="4040072" y="0"/>
                  </a:cubicBezTo>
                  <a:cubicBezTo>
                    <a:pt x="4189631" y="1724"/>
                    <a:pt x="4374436" y="-53955"/>
                    <a:pt x="4542529" y="0"/>
                  </a:cubicBezTo>
                  <a:cubicBezTo>
                    <a:pt x="4741198" y="44868"/>
                    <a:pt x="4929217" y="88610"/>
                    <a:pt x="5094681" y="0"/>
                  </a:cubicBezTo>
                  <a:cubicBezTo>
                    <a:pt x="5172522" y="47523"/>
                    <a:pt x="5232104" y="37939"/>
                    <a:pt x="5220000" y="125318"/>
                  </a:cubicBezTo>
                  <a:cubicBezTo>
                    <a:pt x="5269368" y="352659"/>
                    <a:pt x="5107435" y="484794"/>
                    <a:pt x="5220000" y="702682"/>
                  </a:cubicBezTo>
                  <a:cubicBezTo>
                    <a:pt x="5246718" y="776177"/>
                    <a:pt x="5146225" y="792666"/>
                    <a:pt x="5094681" y="828000"/>
                  </a:cubicBezTo>
                  <a:cubicBezTo>
                    <a:pt x="4973431" y="828928"/>
                    <a:pt x="4822097" y="785954"/>
                    <a:pt x="4691610" y="828000"/>
                  </a:cubicBezTo>
                  <a:cubicBezTo>
                    <a:pt x="4536753" y="858619"/>
                    <a:pt x="4401723" y="787024"/>
                    <a:pt x="4288540" y="828000"/>
                  </a:cubicBezTo>
                  <a:cubicBezTo>
                    <a:pt x="4147240" y="889510"/>
                    <a:pt x="4024738" y="808752"/>
                    <a:pt x="3786082" y="828000"/>
                  </a:cubicBezTo>
                  <a:cubicBezTo>
                    <a:pt x="3580099" y="850181"/>
                    <a:pt x="3415956" y="795848"/>
                    <a:pt x="3283624" y="828000"/>
                  </a:cubicBezTo>
                  <a:cubicBezTo>
                    <a:pt x="3076786" y="829640"/>
                    <a:pt x="2879812" y="830443"/>
                    <a:pt x="2731472" y="828000"/>
                  </a:cubicBezTo>
                  <a:cubicBezTo>
                    <a:pt x="2548417" y="807626"/>
                    <a:pt x="2304410" y="706020"/>
                    <a:pt x="2079934" y="828000"/>
                  </a:cubicBezTo>
                  <a:cubicBezTo>
                    <a:pt x="1880473" y="869110"/>
                    <a:pt x="1882552" y="817980"/>
                    <a:pt x="1676863" y="828000"/>
                  </a:cubicBezTo>
                  <a:cubicBezTo>
                    <a:pt x="1473398" y="878886"/>
                    <a:pt x="1376776" y="804173"/>
                    <a:pt x="1124711" y="828000"/>
                  </a:cubicBezTo>
                  <a:cubicBezTo>
                    <a:pt x="936144" y="892510"/>
                    <a:pt x="876355" y="837219"/>
                    <a:pt x="671947" y="828000"/>
                  </a:cubicBezTo>
                  <a:cubicBezTo>
                    <a:pt x="514134" y="900205"/>
                    <a:pt x="209715" y="826905"/>
                    <a:pt x="125317" y="828000"/>
                  </a:cubicBezTo>
                  <a:cubicBezTo>
                    <a:pt x="87872" y="827160"/>
                    <a:pt x="-472" y="733904"/>
                    <a:pt x="0" y="702682"/>
                  </a:cubicBezTo>
                  <a:cubicBezTo>
                    <a:pt x="-86701" y="499300"/>
                    <a:pt x="86390" y="433763"/>
                    <a:pt x="0" y="125318"/>
                  </a:cubicBezTo>
                  <a:close/>
                </a:path>
                <a:path w="5220000" h="828000" stroke="0" extrusionOk="0">
                  <a:moveTo>
                    <a:pt x="0" y="125318"/>
                  </a:moveTo>
                  <a:cubicBezTo>
                    <a:pt x="-2809" y="59754"/>
                    <a:pt x="67157" y="69"/>
                    <a:pt x="125317" y="0"/>
                  </a:cubicBezTo>
                  <a:cubicBezTo>
                    <a:pt x="357369" y="-46286"/>
                    <a:pt x="401110" y="29324"/>
                    <a:pt x="677469" y="0"/>
                  </a:cubicBezTo>
                  <a:cubicBezTo>
                    <a:pt x="932532" y="-75536"/>
                    <a:pt x="983376" y="-20226"/>
                    <a:pt x="1229620" y="0"/>
                  </a:cubicBezTo>
                  <a:cubicBezTo>
                    <a:pt x="1458339" y="1200"/>
                    <a:pt x="1483995" y="3644"/>
                    <a:pt x="1682384" y="0"/>
                  </a:cubicBezTo>
                  <a:cubicBezTo>
                    <a:pt x="1926728" y="-4434"/>
                    <a:pt x="2029510" y="-6334"/>
                    <a:pt x="2184842" y="0"/>
                  </a:cubicBezTo>
                  <a:cubicBezTo>
                    <a:pt x="2305701" y="-51745"/>
                    <a:pt x="2644594" y="33297"/>
                    <a:pt x="2786687" y="0"/>
                  </a:cubicBezTo>
                  <a:cubicBezTo>
                    <a:pt x="2969351" y="-69377"/>
                    <a:pt x="3066143" y="63848"/>
                    <a:pt x="3338839" y="0"/>
                  </a:cubicBezTo>
                  <a:cubicBezTo>
                    <a:pt x="3604920" y="-90691"/>
                    <a:pt x="3777753" y="46184"/>
                    <a:pt x="3990378" y="0"/>
                  </a:cubicBezTo>
                  <a:cubicBezTo>
                    <a:pt x="4199215" y="-31314"/>
                    <a:pt x="4344557" y="52709"/>
                    <a:pt x="4492836" y="0"/>
                  </a:cubicBezTo>
                  <a:cubicBezTo>
                    <a:pt x="4631985" y="-52945"/>
                    <a:pt x="4781693" y="14799"/>
                    <a:pt x="5094681" y="0"/>
                  </a:cubicBezTo>
                  <a:cubicBezTo>
                    <a:pt x="5143411" y="-27547"/>
                    <a:pt x="5240197" y="35060"/>
                    <a:pt x="5220000" y="125318"/>
                  </a:cubicBezTo>
                  <a:cubicBezTo>
                    <a:pt x="5205217" y="317555"/>
                    <a:pt x="5239526" y="373280"/>
                    <a:pt x="5220000" y="702682"/>
                  </a:cubicBezTo>
                  <a:cubicBezTo>
                    <a:pt x="5201650" y="781730"/>
                    <a:pt x="5146441" y="841322"/>
                    <a:pt x="5094681" y="828000"/>
                  </a:cubicBezTo>
                  <a:cubicBezTo>
                    <a:pt x="4848957" y="885067"/>
                    <a:pt x="4691489" y="801489"/>
                    <a:pt x="4443142" y="828000"/>
                  </a:cubicBezTo>
                  <a:cubicBezTo>
                    <a:pt x="4148846" y="863555"/>
                    <a:pt x="4008956" y="832738"/>
                    <a:pt x="3791603" y="828000"/>
                  </a:cubicBezTo>
                  <a:cubicBezTo>
                    <a:pt x="3679492" y="818371"/>
                    <a:pt x="3479710" y="838183"/>
                    <a:pt x="3239452" y="828000"/>
                  </a:cubicBezTo>
                  <a:cubicBezTo>
                    <a:pt x="3023175" y="849815"/>
                    <a:pt x="2826589" y="822745"/>
                    <a:pt x="2736994" y="828000"/>
                  </a:cubicBezTo>
                  <a:cubicBezTo>
                    <a:pt x="2586075" y="961313"/>
                    <a:pt x="2453208" y="676580"/>
                    <a:pt x="2184842" y="828000"/>
                  </a:cubicBezTo>
                  <a:cubicBezTo>
                    <a:pt x="1916973" y="882906"/>
                    <a:pt x="1744966" y="819074"/>
                    <a:pt x="1632691" y="828000"/>
                  </a:cubicBezTo>
                  <a:cubicBezTo>
                    <a:pt x="1585992" y="847542"/>
                    <a:pt x="1284420" y="758757"/>
                    <a:pt x="981152" y="828000"/>
                  </a:cubicBezTo>
                  <a:cubicBezTo>
                    <a:pt x="641431" y="961207"/>
                    <a:pt x="601878" y="630293"/>
                    <a:pt x="125317" y="828000"/>
                  </a:cubicBezTo>
                  <a:cubicBezTo>
                    <a:pt x="44301" y="856047"/>
                    <a:pt x="-1639" y="750579"/>
                    <a:pt x="0" y="702682"/>
                  </a:cubicBezTo>
                  <a:cubicBezTo>
                    <a:pt x="-36241" y="422811"/>
                    <a:pt x="7380" y="351607"/>
                    <a:pt x="0" y="125318"/>
                  </a:cubicBezTo>
                  <a:close/>
                </a:path>
                <a:path w="5220000" h="828000" fill="none" stroke="0" extrusionOk="0">
                  <a:moveTo>
                    <a:pt x="0" y="125318"/>
                  </a:moveTo>
                  <a:cubicBezTo>
                    <a:pt x="14770" y="81331"/>
                    <a:pt x="63107" y="-10334"/>
                    <a:pt x="125317" y="0"/>
                  </a:cubicBezTo>
                  <a:cubicBezTo>
                    <a:pt x="283046" y="3678"/>
                    <a:pt x="604142" y="23494"/>
                    <a:pt x="776856" y="0"/>
                  </a:cubicBezTo>
                  <a:cubicBezTo>
                    <a:pt x="934530" y="-22527"/>
                    <a:pt x="1095373" y="6379"/>
                    <a:pt x="1179926" y="0"/>
                  </a:cubicBezTo>
                  <a:cubicBezTo>
                    <a:pt x="1253815" y="-67566"/>
                    <a:pt x="1572555" y="2416"/>
                    <a:pt x="1732078" y="0"/>
                  </a:cubicBezTo>
                  <a:cubicBezTo>
                    <a:pt x="1861441" y="-26996"/>
                    <a:pt x="2078036" y="38870"/>
                    <a:pt x="2383617" y="0"/>
                  </a:cubicBezTo>
                  <a:cubicBezTo>
                    <a:pt x="2711558" y="-65568"/>
                    <a:pt x="2636219" y="-24211"/>
                    <a:pt x="2886075" y="0"/>
                  </a:cubicBezTo>
                  <a:cubicBezTo>
                    <a:pt x="3147229" y="-29065"/>
                    <a:pt x="3400327" y="51236"/>
                    <a:pt x="3537614" y="0"/>
                  </a:cubicBezTo>
                  <a:cubicBezTo>
                    <a:pt x="3679943" y="-29051"/>
                    <a:pt x="3913415" y="6499"/>
                    <a:pt x="4040072" y="0"/>
                  </a:cubicBezTo>
                  <a:cubicBezTo>
                    <a:pt x="4127355" y="-5093"/>
                    <a:pt x="4402521" y="-25415"/>
                    <a:pt x="4542529" y="0"/>
                  </a:cubicBezTo>
                  <a:cubicBezTo>
                    <a:pt x="4680655" y="-9353"/>
                    <a:pt x="4947644" y="61304"/>
                    <a:pt x="5094681" y="0"/>
                  </a:cubicBezTo>
                  <a:cubicBezTo>
                    <a:pt x="5142154" y="44197"/>
                    <a:pt x="5213195" y="38189"/>
                    <a:pt x="5220000" y="125318"/>
                  </a:cubicBezTo>
                  <a:cubicBezTo>
                    <a:pt x="5246393" y="344483"/>
                    <a:pt x="5158356" y="492101"/>
                    <a:pt x="5220000" y="702682"/>
                  </a:cubicBezTo>
                  <a:cubicBezTo>
                    <a:pt x="5219223" y="787813"/>
                    <a:pt x="5144811" y="825103"/>
                    <a:pt x="5094681" y="828000"/>
                  </a:cubicBezTo>
                  <a:cubicBezTo>
                    <a:pt x="4999924" y="876094"/>
                    <a:pt x="4838125" y="780425"/>
                    <a:pt x="4691610" y="828000"/>
                  </a:cubicBezTo>
                  <a:cubicBezTo>
                    <a:pt x="4529211" y="831092"/>
                    <a:pt x="4405998" y="826295"/>
                    <a:pt x="4288540" y="828000"/>
                  </a:cubicBezTo>
                  <a:cubicBezTo>
                    <a:pt x="4131848" y="845999"/>
                    <a:pt x="3986855" y="804008"/>
                    <a:pt x="3786082" y="828000"/>
                  </a:cubicBezTo>
                  <a:cubicBezTo>
                    <a:pt x="3539971" y="846133"/>
                    <a:pt x="3446200" y="806045"/>
                    <a:pt x="3283624" y="828000"/>
                  </a:cubicBezTo>
                  <a:cubicBezTo>
                    <a:pt x="3091206" y="846523"/>
                    <a:pt x="2879293" y="795566"/>
                    <a:pt x="2731472" y="828000"/>
                  </a:cubicBezTo>
                  <a:cubicBezTo>
                    <a:pt x="2619807" y="826484"/>
                    <a:pt x="2335075" y="745913"/>
                    <a:pt x="2079934" y="828000"/>
                  </a:cubicBezTo>
                  <a:cubicBezTo>
                    <a:pt x="1855431" y="902656"/>
                    <a:pt x="1900718" y="802964"/>
                    <a:pt x="1676863" y="828000"/>
                  </a:cubicBezTo>
                  <a:cubicBezTo>
                    <a:pt x="1460381" y="878350"/>
                    <a:pt x="1250391" y="752238"/>
                    <a:pt x="1124711" y="828000"/>
                  </a:cubicBezTo>
                  <a:cubicBezTo>
                    <a:pt x="939188" y="877321"/>
                    <a:pt x="844206" y="804672"/>
                    <a:pt x="671947" y="828000"/>
                  </a:cubicBezTo>
                  <a:cubicBezTo>
                    <a:pt x="426499" y="855227"/>
                    <a:pt x="251130" y="792899"/>
                    <a:pt x="125317" y="828000"/>
                  </a:cubicBezTo>
                  <a:cubicBezTo>
                    <a:pt x="81186" y="831023"/>
                    <a:pt x="23117" y="762177"/>
                    <a:pt x="0" y="702682"/>
                  </a:cubicBezTo>
                  <a:cubicBezTo>
                    <a:pt x="-86152" y="487723"/>
                    <a:pt x="24835" y="338940"/>
                    <a:pt x="0" y="125318"/>
                  </a:cubicBezTo>
                  <a:close/>
                </a:path>
                <a:path w="5220000" h="828000" fill="none" stroke="0" extrusionOk="0">
                  <a:moveTo>
                    <a:pt x="0" y="125318"/>
                  </a:moveTo>
                  <a:cubicBezTo>
                    <a:pt x="25116" y="82146"/>
                    <a:pt x="78266" y="-5186"/>
                    <a:pt x="125317" y="0"/>
                  </a:cubicBezTo>
                  <a:cubicBezTo>
                    <a:pt x="301923" y="26592"/>
                    <a:pt x="629214" y="-11249"/>
                    <a:pt x="776856" y="0"/>
                  </a:cubicBezTo>
                  <a:cubicBezTo>
                    <a:pt x="926749" y="-46204"/>
                    <a:pt x="1074581" y="23461"/>
                    <a:pt x="1179926" y="0"/>
                  </a:cubicBezTo>
                  <a:cubicBezTo>
                    <a:pt x="1251916" y="-24382"/>
                    <a:pt x="1598419" y="-3380"/>
                    <a:pt x="1732078" y="0"/>
                  </a:cubicBezTo>
                  <a:cubicBezTo>
                    <a:pt x="1909552" y="-62421"/>
                    <a:pt x="2063882" y="-23229"/>
                    <a:pt x="2383617" y="0"/>
                  </a:cubicBezTo>
                  <a:cubicBezTo>
                    <a:pt x="2678631" y="-64218"/>
                    <a:pt x="2649697" y="296"/>
                    <a:pt x="2886075" y="0"/>
                  </a:cubicBezTo>
                  <a:cubicBezTo>
                    <a:pt x="3132624" y="-16954"/>
                    <a:pt x="3375047" y="94749"/>
                    <a:pt x="3537614" y="0"/>
                  </a:cubicBezTo>
                  <a:cubicBezTo>
                    <a:pt x="3681717" y="-19029"/>
                    <a:pt x="3937370" y="-14609"/>
                    <a:pt x="4040072" y="0"/>
                  </a:cubicBezTo>
                  <a:cubicBezTo>
                    <a:pt x="4170474" y="36778"/>
                    <a:pt x="4388177" y="-35103"/>
                    <a:pt x="4542529" y="0"/>
                  </a:cubicBezTo>
                  <a:cubicBezTo>
                    <a:pt x="4722977" y="-9426"/>
                    <a:pt x="4971036" y="94180"/>
                    <a:pt x="5094681" y="0"/>
                  </a:cubicBezTo>
                  <a:cubicBezTo>
                    <a:pt x="5158250" y="43180"/>
                    <a:pt x="5233851" y="52958"/>
                    <a:pt x="5220000" y="125318"/>
                  </a:cubicBezTo>
                  <a:cubicBezTo>
                    <a:pt x="5287819" y="363154"/>
                    <a:pt x="5128875" y="474775"/>
                    <a:pt x="5220000" y="702682"/>
                  </a:cubicBezTo>
                  <a:cubicBezTo>
                    <a:pt x="5239494" y="777180"/>
                    <a:pt x="5146961" y="821082"/>
                    <a:pt x="5094681" y="828000"/>
                  </a:cubicBezTo>
                  <a:cubicBezTo>
                    <a:pt x="4973010" y="847652"/>
                    <a:pt x="4852077" y="789031"/>
                    <a:pt x="4691610" y="828000"/>
                  </a:cubicBezTo>
                  <a:cubicBezTo>
                    <a:pt x="4518988" y="837329"/>
                    <a:pt x="4387656" y="779248"/>
                    <a:pt x="4288540" y="828000"/>
                  </a:cubicBezTo>
                  <a:cubicBezTo>
                    <a:pt x="4140695" y="860090"/>
                    <a:pt x="3986820" y="819282"/>
                    <a:pt x="3786082" y="828000"/>
                  </a:cubicBezTo>
                  <a:cubicBezTo>
                    <a:pt x="3570890" y="844637"/>
                    <a:pt x="3398931" y="781422"/>
                    <a:pt x="3283624" y="828000"/>
                  </a:cubicBezTo>
                  <a:cubicBezTo>
                    <a:pt x="3072223" y="827830"/>
                    <a:pt x="2897784" y="796905"/>
                    <a:pt x="2731472" y="828000"/>
                  </a:cubicBezTo>
                  <a:cubicBezTo>
                    <a:pt x="2556475" y="814864"/>
                    <a:pt x="2318920" y="721112"/>
                    <a:pt x="2079934" y="828000"/>
                  </a:cubicBezTo>
                  <a:cubicBezTo>
                    <a:pt x="1880853" y="887342"/>
                    <a:pt x="1892407" y="825556"/>
                    <a:pt x="1676863" y="828000"/>
                  </a:cubicBezTo>
                  <a:cubicBezTo>
                    <a:pt x="1471081" y="873513"/>
                    <a:pt x="1335910" y="762612"/>
                    <a:pt x="1124711" y="828000"/>
                  </a:cubicBezTo>
                  <a:cubicBezTo>
                    <a:pt x="934349" y="892318"/>
                    <a:pt x="871409" y="832483"/>
                    <a:pt x="671947" y="828000"/>
                  </a:cubicBezTo>
                  <a:cubicBezTo>
                    <a:pt x="526706" y="869807"/>
                    <a:pt x="248153" y="831488"/>
                    <a:pt x="125317" y="828000"/>
                  </a:cubicBezTo>
                  <a:cubicBezTo>
                    <a:pt x="78056" y="829188"/>
                    <a:pt x="2796" y="744437"/>
                    <a:pt x="0" y="702682"/>
                  </a:cubicBezTo>
                  <a:cubicBezTo>
                    <a:pt x="-68527" y="482033"/>
                    <a:pt x="91601" y="381912"/>
                    <a:pt x="0" y="125318"/>
                  </a:cubicBezTo>
                  <a:close/>
                </a:path>
              </a:pathLst>
            </a:custGeom>
            <a:ln w="25400" cmpd="thinThick">
              <a:solidFill>
                <a:srgbClr val="FFCE00"/>
              </a:solidFill>
              <a:extLst>
                <a:ext uri="{C807C97D-BFC1-408E-A445-0C87EB9F89A2}">
                  <ask:lineSketchStyleProps xmlns:ask="http://schemas.microsoft.com/office/drawing/2018/sketchyshapes" xmlns="" sd="376331080">
                    <a:custGeom>
                      <a:avLst/>
                      <a:gdLst>
                        <a:gd name="connsiteX0" fmla="*/ 0 w 5267325"/>
                        <a:gd name="connsiteY0" fmla="*/ 125318 h 828000"/>
                        <a:gd name="connsiteX1" fmla="*/ 126454 w 5267325"/>
                        <a:gd name="connsiteY1" fmla="*/ 0 h 828000"/>
                        <a:gd name="connsiteX2" fmla="*/ 783900 w 5267325"/>
                        <a:gd name="connsiteY2" fmla="*/ 0 h 828000"/>
                        <a:gd name="connsiteX3" fmla="*/ 1190624 w 5267325"/>
                        <a:gd name="connsiteY3" fmla="*/ 0 h 828000"/>
                        <a:gd name="connsiteX4" fmla="*/ 1747782 w 5267325"/>
                        <a:gd name="connsiteY4" fmla="*/ 0 h 828000"/>
                        <a:gd name="connsiteX5" fmla="*/ 2405228 w 5267325"/>
                        <a:gd name="connsiteY5" fmla="*/ 0 h 828000"/>
                        <a:gd name="connsiteX6" fmla="*/ 2912241 w 5267325"/>
                        <a:gd name="connsiteY6" fmla="*/ 0 h 828000"/>
                        <a:gd name="connsiteX7" fmla="*/ 3569687 w 5267325"/>
                        <a:gd name="connsiteY7" fmla="*/ 0 h 828000"/>
                        <a:gd name="connsiteX8" fmla="*/ 4076700 w 5267325"/>
                        <a:gd name="connsiteY8" fmla="*/ 0 h 828000"/>
                        <a:gd name="connsiteX9" fmla="*/ 4583712 w 5267325"/>
                        <a:gd name="connsiteY9" fmla="*/ 0 h 828000"/>
                        <a:gd name="connsiteX10" fmla="*/ 5140870 w 5267325"/>
                        <a:gd name="connsiteY10" fmla="*/ 0 h 828000"/>
                        <a:gd name="connsiteX11" fmla="*/ 5267325 w 5267325"/>
                        <a:gd name="connsiteY11" fmla="*/ 125318 h 828000"/>
                        <a:gd name="connsiteX12" fmla="*/ 5267325 w 5267325"/>
                        <a:gd name="connsiteY12" fmla="*/ 702682 h 828000"/>
                        <a:gd name="connsiteX13" fmla="*/ 5140870 w 5267325"/>
                        <a:gd name="connsiteY13" fmla="*/ 828000 h 828000"/>
                        <a:gd name="connsiteX14" fmla="*/ 4734145 w 5267325"/>
                        <a:gd name="connsiteY14" fmla="*/ 828000 h 828000"/>
                        <a:gd name="connsiteX15" fmla="*/ 4327421 w 5267325"/>
                        <a:gd name="connsiteY15" fmla="*/ 828000 h 828000"/>
                        <a:gd name="connsiteX16" fmla="*/ 3820407 w 5267325"/>
                        <a:gd name="connsiteY16" fmla="*/ 828000 h 828000"/>
                        <a:gd name="connsiteX17" fmla="*/ 3313394 w 5267325"/>
                        <a:gd name="connsiteY17" fmla="*/ 828000 h 828000"/>
                        <a:gd name="connsiteX18" fmla="*/ 2756236 w 5267325"/>
                        <a:gd name="connsiteY18" fmla="*/ 828000 h 828000"/>
                        <a:gd name="connsiteX19" fmla="*/ 2098791 w 5267325"/>
                        <a:gd name="connsiteY19" fmla="*/ 828000 h 828000"/>
                        <a:gd name="connsiteX20" fmla="*/ 1692066 w 5267325"/>
                        <a:gd name="connsiteY20" fmla="*/ 828000 h 828000"/>
                        <a:gd name="connsiteX21" fmla="*/ 1134908 w 5267325"/>
                        <a:gd name="connsiteY21" fmla="*/ 828000 h 828000"/>
                        <a:gd name="connsiteX22" fmla="*/ 678039 w 5267325"/>
                        <a:gd name="connsiteY22" fmla="*/ 828000 h 828000"/>
                        <a:gd name="connsiteX23" fmla="*/ 126454 w 5267325"/>
                        <a:gd name="connsiteY23" fmla="*/ 828000 h 828000"/>
                        <a:gd name="connsiteX24" fmla="*/ 0 w 5267325"/>
                        <a:gd name="connsiteY24" fmla="*/ 702682 h 828000"/>
                        <a:gd name="connsiteX25" fmla="*/ 0 w 5267325"/>
                        <a:gd name="connsiteY25" fmla="*/ 125318 h 828000"/>
                        <a:gd name="connsiteX0" fmla="*/ 0 w 5267325"/>
                        <a:gd name="connsiteY0" fmla="*/ 125318 h 828000"/>
                        <a:gd name="connsiteX1" fmla="*/ 126454 w 5267325"/>
                        <a:gd name="connsiteY1" fmla="*/ 0 h 828000"/>
                        <a:gd name="connsiteX2" fmla="*/ 683612 w 5267325"/>
                        <a:gd name="connsiteY2" fmla="*/ 0 h 828000"/>
                        <a:gd name="connsiteX3" fmla="*/ 1240768 w 5267325"/>
                        <a:gd name="connsiteY3" fmla="*/ 0 h 828000"/>
                        <a:gd name="connsiteX4" fmla="*/ 1697637 w 5267325"/>
                        <a:gd name="connsiteY4" fmla="*/ 0 h 828000"/>
                        <a:gd name="connsiteX5" fmla="*/ 2204650 w 5267325"/>
                        <a:gd name="connsiteY5" fmla="*/ 0 h 828000"/>
                        <a:gd name="connsiteX6" fmla="*/ 2811952 w 5267325"/>
                        <a:gd name="connsiteY6" fmla="*/ 0 h 828000"/>
                        <a:gd name="connsiteX7" fmla="*/ 3369110 w 5267325"/>
                        <a:gd name="connsiteY7" fmla="*/ 0 h 828000"/>
                        <a:gd name="connsiteX8" fmla="*/ 4026556 w 5267325"/>
                        <a:gd name="connsiteY8" fmla="*/ 0 h 828000"/>
                        <a:gd name="connsiteX9" fmla="*/ 4533569 w 5267325"/>
                        <a:gd name="connsiteY9" fmla="*/ 0 h 828000"/>
                        <a:gd name="connsiteX10" fmla="*/ 5140870 w 5267325"/>
                        <a:gd name="connsiteY10" fmla="*/ 0 h 828000"/>
                        <a:gd name="connsiteX11" fmla="*/ 5267325 w 5267325"/>
                        <a:gd name="connsiteY11" fmla="*/ 125318 h 828000"/>
                        <a:gd name="connsiteX12" fmla="*/ 5267325 w 5267325"/>
                        <a:gd name="connsiteY12" fmla="*/ 702682 h 828000"/>
                        <a:gd name="connsiteX13" fmla="*/ 5140870 w 5267325"/>
                        <a:gd name="connsiteY13" fmla="*/ 828000 h 828000"/>
                        <a:gd name="connsiteX14" fmla="*/ 4483424 w 5267325"/>
                        <a:gd name="connsiteY14" fmla="*/ 828000 h 828000"/>
                        <a:gd name="connsiteX15" fmla="*/ 3825979 w 5267325"/>
                        <a:gd name="connsiteY15" fmla="*/ 828000 h 828000"/>
                        <a:gd name="connsiteX16" fmla="*/ 3268822 w 5267325"/>
                        <a:gd name="connsiteY16" fmla="*/ 828000 h 828000"/>
                        <a:gd name="connsiteX17" fmla="*/ 2761808 w 5267325"/>
                        <a:gd name="connsiteY17" fmla="*/ 828000 h 828000"/>
                        <a:gd name="connsiteX18" fmla="*/ 2204650 w 5267325"/>
                        <a:gd name="connsiteY18" fmla="*/ 828000 h 828000"/>
                        <a:gd name="connsiteX19" fmla="*/ 1647494 w 5267325"/>
                        <a:gd name="connsiteY19" fmla="*/ 828000 h 828000"/>
                        <a:gd name="connsiteX20" fmla="*/ 990048 w 5267325"/>
                        <a:gd name="connsiteY20" fmla="*/ 828000 h 828000"/>
                        <a:gd name="connsiteX21" fmla="*/ 126454 w 5267325"/>
                        <a:gd name="connsiteY21" fmla="*/ 828000 h 828000"/>
                        <a:gd name="connsiteX22" fmla="*/ 0 w 5267325"/>
                        <a:gd name="connsiteY22" fmla="*/ 702682 h 828000"/>
                        <a:gd name="connsiteX23" fmla="*/ 0 w 5267325"/>
                        <a:gd name="connsiteY23" fmla="*/ 125318 h 82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67325" h="828000" fill="none" extrusionOk="0">
                          <a:moveTo>
                            <a:pt x="0" y="125318"/>
                          </a:moveTo>
                          <a:cubicBezTo>
                            <a:pt x="21115" y="74428"/>
                            <a:pt x="73340" y="-577"/>
                            <a:pt x="126454" y="0"/>
                          </a:cubicBezTo>
                          <a:cubicBezTo>
                            <a:pt x="306762" y="16115"/>
                            <a:pt x="638826" y="10025"/>
                            <a:pt x="783900" y="0"/>
                          </a:cubicBezTo>
                          <a:cubicBezTo>
                            <a:pt x="914358" y="-44760"/>
                            <a:pt x="1076940" y="-5345"/>
                            <a:pt x="1190624" y="0"/>
                          </a:cubicBezTo>
                          <a:cubicBezTo>
                            <a:pt x="1277969" y="4878"/>
                            <a:pt x="1596580" y="36778"/>
                            <a:pt x="1747782" y="0"/>
                          </a:cubicBezTo>
                          <a:cubicBezTo>
                            <a:pt x="1902051" y="-37010"/>
                            <a:pt x="2060963" y="-8227"/>
                            <a:pt x="2405228" y="0"/>
                          </a:cubicBezTo>
                          <a:cubicBezTo>
                            <a:pt x="2712201" y="-50855"/>
                            <a:pt x="2679362" y="825"/>
                            <a:pt x="2912241" y="0"/>
                          </a:cubicBezTo>
                          <a:cubicBezTo>
                            <a:pt x="3142350" y="12035"/>
                            <a:pt x="3402478" y="47639"/>
                            <a:pt x="3569687" y="0"/>
                          </a:cubicBezTo>
                          <a:cubicBezTo>
                            <a:pt x="3710533" y="-38167"/>
                            <a:pt x="3972295" y="15473"/>
                            <a:pt x="4076700" y="0"/>
                          </a:cubicBezTo>
                          <a:cubicBezTo>
                            <a:pt x="4202940" y="-9294"/>
                            <a:pt x="4422476" y="-18834"/>
                            <a:pt x="4583712" y="0"/>
                          </a:cubicBezTo>
                          <a:cubicBezTo>
                            <a:pt x="4760351" y="13806"/>
                            <a:pt x="4990148" y="54103"/>
                            <a:pt x="5140870" y="0"/>
                          </a:cubicBezTo>
                          <a:cubicBezTo>
                            <a:pt x="5211398" y="32012"/>
                            <a:pt x="5277828" y="45287"/>
                            <a:pt x="5267325" y="125318"/>
                          </a:cubicBezTo>
                          <a:cubicBezTo>
                            <a:pt x="5310764" y="355144"/>
                            <a:pt x="5188299" y="472132"/>
                            <a:pt x="5267325" y="702682"/>
                          </a:cubicBezTo>
                          <a:cubicBezTo>
                            <a:pt x="5279554" y="775051"/>
                            <a:pt x="5198959" y="807145"/>
                            <a:pt x="5140870" y="828000"/>
                          </a:cubicBezTo>
                          <a:cubicBezTo>
                            <a:pt x="5020305" y="831086"/>
                            <a:pt x="4899317" y="789879"/>
                            <a:pt x="4734145" y="828000"/>
                          </a:cubicBezTo>
                          <a:cubicBezTo>
                            <a:pt x="4567619" y="863745"/>
                            <a:pt x="4449571" y="802282"/>
                            <a:pt x="4327421" y="828000"/>
                          </a:cubicBezTo>
                          <a:cubicBezTo>
                            <a:pt x="4190718" y="858970"/>
                            <a:pt x="4060415" y="805197"/>
                            <a:pt x="3820407" y="828000"/>
                          </a:cubicBezTo>
                          <a:cubicBezTo>
                            <a:pt x="3605985" y="854009"/>
                            <a:pt x="3460864" y="799737"/>
                            <a:pt x="3313394" y="828000"/>
                          </a:cubicBezTo>
                          <a:cubicBezTo>
                            <a:pt x="3108039" y="831408"/>
                            <a:pt x="2897276" y="794480"/>
                            <a:pt x="2756236" y="828000"/>
                          </a:cubicBezTo>
                          <a:cubicBezTo>
                            <a:pt x="2582400" y="821651"/>
                            <a:pt x="2315647" y="719395"/>
                            <a:pt x="2098791" y="828000"/>
                          </a:cubicBezTo>
                          <a:cubicBezTo>
                            <a:pt x="1901759" y="886020"/>
                            <a:pt x="1897833" y="808597"/>
                            <a:pt x="1692066" y="828000"/>
                          </a:cubicBezTo>
                          <a:cubicBezTo>
                            <a:pt x="1487763" y="875415"/>
                            <a:pt x="1350280" y="793291"/>
                            <a:pt x="1134908" y="828000"/>
                          </a:cubicBezTo>
                          <a:cubicBezTo>
                            <a:pt x="950156" y="886217"/>
                            <a:pt x="879288" y="835106"/>
                            <a:pt x="678039" y="828000"/>
                          </a:cubicBezTo>
                          <a:cubicBezTo>
                            <a:pt x="509962" y="871874"/>
                            <a:pt x="234758" y="817960"/>
                            <a:pt x="126454" y="828000"/>
                          </a:cubicBezTo>
                          <a:cubicBezTo>
                            <a:pt x="77040" y="826349"/>
                            <a:pt x="1724" y="743751"/>
                            <a:pt x="0" y="702682"/>
                          </a:cubicBezTo>
                          <a:cubicBezTo>
                            <a:pt x="-53269" y="497556"/>
                            <a:pt x="72477" y="417232"/>
                            <a:pt x="0" y="125318"/>
                          </a:cubicBezTo>
                          <a:close/>
                        </a:path>
                        <a:path w="5267325" h="828000" stroke="0" extrusionOk="0">
                          <a:moveTo>
                            <a:pt x="0" y="125318"/>
                          </a:moveTo>
                          <a:cubicBezTo>
                            <a:pt x="-1508" y="60925"/>
                            <a:pt x="65808" y="-1370"/>
                            <a:pt x="126454" y="0"/>
                          </a:cubicBezTo>
                          <a:cubicBezTo>
                            <a:pt x="341512" y="-32740"/>
                            <a:pt x="424964" y="45452"/>
                            <a:pt x="683612" y="0"/>
                          </a:cubicBezTo>
                          <a:cubicBezTo>
                            <a:pt x="940818" y="-70662"/>
                            <a:pt x="1007087" y="-6637"/>
                            <a:pt x="1240768" y="0"/>
                          </a:cubicBezTo>
                          <a:cubicBezTo>
                            <a:pt x="1465668" y="-2701"/>
                            <a:pt x="1490915" y="5466"/>
                            <a:pt x="1697637" y="0"/>
                          </a:cubicBezTo>
                          <a:cubicBezTo>
                            <a:pt x="1919174" y="-6171"/>
                            <a:pt x="2053516" y="2533"/>
                            <a:pt x="2204650" y="0"/>
                          </a:cubicBezTo>
                          <a:cubicBezTo>
                            <a:pt x="2332712" y="-41457"/>
                            <a:pt x="2635824" y="22183"/>
                            <a:pt x="2811952" y="0"/>
                          </a:cubicBezTo>
                          <a:cubicBezTo>
                            <a:pt x="3009626" y="-41534"/>
                            <a:pt x="3100910" y="62356"/>
                            <a:pt x="3369110" y="0"/>
                          </a:cubicBezTo>
                          <a:cubicBezTo>
                            <a:pt x="3623371" y="-68881"/>
                            <a:pt x="3817576" y="42294"/>
                            <a:pt x="4026556" y="0"/>
                          </a:cubicBezTo>
                          <a:cubicBezTo>
                            <a:pt x="4220099" y="-24368"/>
                            <a:pt x="4380060" y="30492"/>
                            <a:pt x="4533569" y="0"/>
                          </a:cubicBezTo>
                          <a:cubicBezTo>
                            <a:pt x="4681258" y="-34280"/>
                            <a:pt x="4838869" y="16709"/>
                            <a:pt x="5140870" y="0"/>
                          </a:cubicBezTo>
                          <a:cubicBezTo>
                            <a:pt x="5192734" y="-22233"/>
                            <a:pt x="5279837" y="42862"/>
                            <a:pt x="5267325" y="125318"/>
                          </a:cubicBezTo>
                          <a:cubicBezTo>
                            <a:pt x="5260717" y="309727"/>
                            <a:pt x="5274854" y="394143"/>
                            <a:pt x="5267325" y="702682"/>
                          </a:cubicBezTo>
                          <a:cubicBezTo>
                            <a:pt x="5262863" y="782181"/>
                            <a:pt x="5198185" y="838143"/>
                            <a:pt x="5140870" y="828000"/>
                          </a:cubicBezTo>
                          <a:cubicBezTo>
                            <a:pt x="4884762" y="862882"/>
                            <a:pt x="4742304" y="807111"/>
                            <a:pt x="4483424" y="828000"/>
                          </a:cubicBezTo>
                          <a:cubicBezTo>
                            <a:pt x="4194842" y="850425"/>
                            <a:pt x="4005509" y="823174"/>
                            <a:pt x="3825979" y="828000"/>
                          </a:cubicBezTo>
                          <a:cubicBezTo>
                            <a:pt x="3697012" y="826198"/>
                            <a:pt x="3471059" y="827101"/>
                            <a:pt x="3268822" y="828000"/>
                          </a:cubicBezTo>
                          <a:cubicBezTo>
                            <a:pt x="3072463" y="839057"/>
                            <a:pt x="2867012" y="805770"/>
                            <a:pt x="2761808" y="828000"/>
                          </a:cubicBezTo>
                          <a:cubicBezTo>
                            <a:pt x="2636303" y="896060"/>
                            <a:pt x="2468235" y="725085"/>
                            <a:pt x="2204650" y="828000"/>
                          </a:cubicBezTo>
                          <a:cubicBezTo>
                            <a:pt x="1939974" y="886815"/>
                            <a:pt x="1791752" y="800899"/>
                            <a:pt x="1647494" y="828000"/>
                          </a:cubicBezTo>
                          <a:cubicBezTo>
                            <a:pt x="1538081" y="855825"/>
                            <a:pt x="1247697" y="757318"/>
                            <a:pt x="990048" y="828000"/>
                          </a:cubicBezTo>
                          <a:cubicBezTo>
                            <a:pt x="703092" y="928591"/>
                            <a:pt x="578393" y="692720"/>
                            <a:pt x="126454" y="828000"/>
                          </a:cubicBezTo>
                          <a:cubicBezTo>
                            <a:pt x="49784" y="839057"/>
                            <a:pt x="2645" y="762646"/>
                            <a:pt x="0" y="702682"/>
                          </a:cubicBezTo>
                          <a:cubicBezTo>
                            <a:pt x="-22454" y="424880"/>
                            <a:pt x="7782" y="338955"/>
                            <a:pt x="0" y="125318"/>
                          </a:cubicBezTo>
                          <a:close/>
                        </a:path>
                        <a:path w="5267325" h="828000" fill="none" stroke="0" extrusionOk="0">
                          <a:moveTo>
                            <a:pt x="0" y="125318"/>
                          </a:moveTo>
                          <a:cubicBezTo>
                            <a:pt x="15763" y="76238"/>
                            <a:pt x="66618" y="-10754"/>
                            <a:pt x="126454" y="0"/>
                          </a:cubicBezTo>
                          <a:cubicBezTo>
                            <a:pt x="302046" y="-8285"/>
                            <a:pt x="634859" y="1103"/>
                            <a:pt x="783900" y="0"/>
                          </a:cubicBezTo>
                          <a:cubicBezTo>
                            <a:pt x="945558" y="-20010"/>
                            <a:pt x="1088987" y="23787"/>
                            <a:pt x="1190624" y="0"/>
                          </a:cubicBezTo>
                          <a:cubicBezTo>
                            <a:pt x="1274712" y="-57091"/>
                            <a:pt x="1607731" y="8634"/>
                            <a:pt x="1747782" y="0"/>
                          </a:cubicBezTo>
                          <a:cubicBezTo>
                            <a:pt x="1902790" y="-38687"/>
                            <a:pt x="2109752" y="26926"/>
                            <a:pt x="2405228" y="0"/>
                          </a:cubicBezTo>
                          <a:cubicBezTo>
                            <a:pt x="2719108" y="-66457"/>
                            <a:pt x="2658108" y="-1607"/>
                            <a:pt x="2912241" y="0"/>
                          </a:cubicBezTo>
                          <a:cubicBezTo>
                            <a:pt x="3172185" y="-36430"/>
                            <a:pt x="3431793" y="45432"/>
                            <a:pt x="3569687" y="0"/>
                          </a:cubicBezTo>
                          <a:cubicBezTo>
                            <a:pt x="3711017" y="-27267"/>
                            <a:pt x="3968819" y="5238"/>
                            <a:pt x="4076700" y="0"/>
                          </a:cubicBezTo>
                          <a:cubicBezTo>
                            <a:pt x="4187280" y="3361"/>
                            <a:pt x="4444742" y="-22807"/>
                            <a:pt x="4583712" y="0"/>
                          </a:cubicBezTo>
                          <a:cubicBezTo>
                            <a:pt x="4741345" y="-39697"/>
                            <a:pt x="5015831" y="58447"/>
                            <a:pt x="5140870" y="0"/>
                          </a:cubicBezTo>
                          <a:cubicBezTo>
                            <a:pt x="5195518" y="33987"/>
                            <a:pt x="5277965" y="49986"/>
                            <a:pt x="5267325" y="125318"/>
                          </a:cubicBezTo>
                          <a:cubicBezTo>
                            <a:pt x="5301933" y="362571"/>
                            <a:pt x="5189016" y="470044"/>
                            <a:pt x="5267325" y="702682"/>
                          </a:cubicBezTo>
                          <a:cubicBezTo>
                            <a:pt x="5271651" y="775927"/>
                            <a:pt x="5200874" y="829045"/>
                            <a:pt x="5140870" y="828000"/>
                          </a:cubicBezTo>
                          <a:cubicBezTo>
                            <a:pt x="5040265" y="859919"/>
                            <a:pt x="4878642" y="783723"/>
                            <a:pt x="4734145" y="828000"/>
                          </a:cubicBezTo>
                          <a:cubicBezTo>
                            <a:pt x="4562302" y="859436"/>
                            <a:pt x="4449738" y="811249"/>
                            <a:pt x="4327421" y="828000"/>
                          </a:cubicBezTo>
                          <a:cubicBezTo>
                            <a:pt x="4176170" y="836279"/>
                            <a:pt x="4017106" y="804148"/>
                            <a:pt x="3820407" y="828000"/>
                          </a:cubicBezTo>
                          <a:cubicBezTo>
                            <a:pt x="3577751" y="845024"/>
                            <a:pt x="3464709" y="794646"/>
                            <a:pt x="3313394" y="828000"/>
                          </a:cubicBezTo>
                          <a:cubicBezTo>
                            <a:pt x="3121111" y="840000"/>
                            <a:pt x="2910380" y="791713"/>
                            <a:pt x="2756236" y="828000"/>
                          </a:cubicBezTo>
                          <a:cubicBezTo>
                            <a:pt x="2610301" y="850964"/>
                            <a:pt x="2345241" y="756820"/>
                            <a:pt x="2098791" y="828000"/>
                          </a:cubicBezTo>
                          <a:cubicBezTo>
                            <a:pt x="1880312" y="911885"/>
                            <a:pt x="1913244" y="816598"/>
                            <a:pt x="1692066" y="828000"/>
                          </a:cubicBezTo>
                          <a:cubicBezTo>
                            <a:pt x="1467713" y="854553"/>
                            <a:pt x="1306509" y="744006"/>
                            <a:pt x="1134908" y="828000"/>
                          </a:cubicBezTo>
                          <a:cubicBezTo>
                            <a:pt x="954025" y="879744"/>
                            <a:pt x="859502" y="794479"/>
                            <a:pt x="678039" y="828000"/>
                          </a:cubicBezTo>
                          <a:cubicBezTo>
                            <a:pt x="505538" y="828580"/>
                            <a:pt x="304919" y="826323"/>
                            <a:pt x="126454" y="828000"/>
                          </a:cubicBezTo>
                          <a:cubicBezTo>
                            <a:pt x="69984" y="833600"/>
                            <a:pt x="12032" y="758439"/>
                            <a:pt x="0" y="702682"/>
                          </a:cubicBezTo>
                          <a:cubicBezTo>
                            <a:pt x="-46400" y="493934"/>
                            <a:pt x="54812" y="370910"/>
                            <a:pt x="0" y="125318"/>
                          </a:cubicBezTo>
                          <a:close/>
                        </a:path>
                      </a:pathLst>
                    </a:cu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a:ea typeface="+mn-ea"/>
                <a:cs typeface="+mn-cs"/>
              </a:endParaRPr>
            </a:p>
          </p:txBody>
        </p:sp>
        <p:pic>
          <p:nvPicPr>
            <p:cNvPr id="14" name="Picture 13">
              <a:extLst>
                <a:ext uri="{FF2B5EF4-FFF2-40B4-BE49-F238E27FC236}">
                  <a16:creationId xmlns:a16="http://schemas.microsoft.com/office/drawing/2014/main" id="{11166BAC-8B14-E155-CCAD-77DA130C5F5C}"/>
                </a:ext>
              </a:extLst>
            </p:cNvPr>
            <p:cNvPicPr>
              <a:picLocks noChangeAspect="1"/>
            </p:cNvPicPr>
            <p:nvPr/>
          </p:nvPicPr>
          <p:blipFill>
            <a:blip r:embed="rId9"/>
            <a:stretch>
              <a:fillRect/>
            </a:stretch>
          </p:blipFill>
          <p:spPr>
            <a:xfrm>
              <a:off x="6610014" y="2049799"/>
              <a:ext cx="593217" cy="828000"/>
            </a:xfrm>
            <a:prstGeom prst="rect">
              <a:avLst/>
            </a:prstGeom>
          </p:spPr>
        </p:pic>
        <p:sp>
          <p:nvSpPr>
            <p:cNvPr id="15" name="TextBox 14">
              <a:extLst>
                <a:ext uri="{FF2B5EF4-FFF2-40B4-BE49-F238E27FC236}">
                  <a16:creationId xmlns:a16="http://schemas.microsoft.com/office/drawing/2014/main" id="{5D21926B-AE2B-D0A3-6066-E7345F15265D}"/>
                </a:ext>
              </a:extLst>
            </p:cNvPr>
            <p:cNvSpPr txBox="1"/>
            <p:nvPr/>
          </p:nvSpPr>
          <p:spPr>
            <a:xfrm>
              <a:off x="6898655" y="2226381"/>
              <a:ext cx="5221693" cy="52322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0000"/>
                  </a:solidFill>
                  <a:effectLst/>
                  <a:uLnTx/>
                  <a:uFillTx/>
                  <a:latin typeface="Arial"/>
                  <a:ea typeface="+mn-ea"/>
                  <a:cs typeface="+mn-cs"/>
                </a:rPr>
                <a:t>Chữ</a:t>
              </a:r>
              <a:r>
                <a:rPr kumimoji="0" lang="en-US" sz="2800" b="0" i="0" u="none" strike="noStrike" kern="1200" cap="none" spc="0" normalizeH="0" baseline="0" noProof="0" dirty="0">
                  <a:ln>
                    <a:noFill/>
                  </a:ln>
                  <a:solidFill>
                    <a:srgbClr val="000000"/>
                  </a:solidFill>
                  <a:effectLst/>
                  <a:uLnTx/>
                  <a:uFillTx/>
                  <a:latin typeface="Arial"/>
                  <a:ea typeface="+mn-ea"/>
                  <a:cs typeface="+mn-cs"/>
                </a:rPr>
                <a:t> </a:t>
              </a:r>
              <a:r>
                <a:rPr kumimoji="0" lang="en-US" sz="2800" b="0" i="0" u="none" strike="noStrike" kern="1200" cap="none" spc="0" normalizeH="0" baseline="0" noProof="0" dirty="0" err="1">
                  <a:ln>
                    <a:noFill/>
                  </a:ln>
                  <a:solidFill>
                    <a:srgbClr val="000000"/>
                  </a:solidFill>
                  <a:effectLst/>
                  <a:uLnTx/>
                  <a:uFillTx/>
                  <a:latin typeface="Arial"/>
                  <a:ea typeface="+mn-ea"/>
                  <a:cs typeface="+mn-cs"/>
                </a:rPr>
                <a:t>hoa</a:t>
              </a:r>
              <a:r>
                <a:rPr kumimoji="0" lang="en-US" sz="2800" b="0" i="0" u="none" strike="noStrike" kern="1200" cap="none" spc="0" normalizeH="0" baseline="0" noProof="0" dirty="0">
                  <a:ln>
                    <a:noFill/>
                  </a:ln>
                  <a:solidFill>
                    <a:srgbClr val="000000"/>
                  </a:solidFill>
                  <a:effectLst/>
                  <a:uLnTx/>
                  <a:uFillTx/>
                  <a:latin typeface="Arial"/>
                  <a:ea typeface="+mn-ea"/>
                  <a:cs typeface="+mn-cs"/>
                </a:rPr>
                <a:t> </a:t>
              </a:r>
              <a:r>
                <a:rPr lang="en-US" sz="2800" b="1" dirty="0">
                  <a:solidFill>
                    <a:srgbClr val="000000"/>
                  </a:solidFill>
                  <a:latin typeface="Arial"/>
                </a:rPr>
                <a:t>U</a:t>
              </a:r>
              <a:r>
                <a:rPr kumimoji="0" lang="en-US" sz="2800" b="0" i="0" u="none" strike="noStrike" kern="1200" cap="none" spc="0" normalizeH="0" baseline="0" noProof="0" dirty="0">
                  <a:ln>
                    <a:noFill/>
                  </a:ln>
                  <a:solidFill>
                    <a:srgbClr val="000000"/>
                  </a:solidFill>
                  <a:effectLst/>
                  <a:uLnTx/>
                  <a:uFillTx/>
                  <a:latin typeface="Arial"/>
                  <a:ea typeface="+mn-ea"/>
                  <a:cs typeface="+mn-cs"/>
                </a:rPr>
                <a:t> </a:t>
              </a:r>
              <a:r>
                <a:rPr kumimoji="0" lang="en-US" sz="2800" b="0" i="0" u="none" strike="noStrike" kern="1200" cap="none" spc="0" normalizeH="0" baseline="0" noProof="0" dirty="0" err="1">
                  <a:ln>
                    <a:noFill/>
                  </a:ln>
                  <a:solidFill>
                    <a:srgbClr val="000000"/>
                  </a:solidFill>
                  <a:effectLst/>
                  <a:uLnTx/>
                  <a:uFillTx/>
                  <a:latin typeface="Arial"/>
                  <a:ea typeface="+mn-ea"/>
                  <a:cs typeface="+mn-cs"/>
                </a:rPr>
                <a:t>rộng</a:t>
              </a:r>
              <a:r>
                <a:rPr kumimoji="0" lang="en-US" sz="2800" b="0" i="0" u="none" strike="noStrike" kern="1200" cap="none" spc="0" normalizeH="0" baseline="0" noProof="0" dirty="0">
                  <a:ln>
                    <a:noFill/>
                  </a:ln>
                  <a:solidFill>
                    <a:srgbClr val="000000"/>
                  </a:solidFill>
                  <a:effectLst/>
                  <a:uLnTx/>
                  <a:uFillTx/>
                  <a:latin typeface="Arial"/>
                  <a:ea typeface="+mn-ea"/>
                  <a:cs typeface="+mn-cs"/>
                </a:rPr>
                <a:t> </a:t>
              </a:r>
              <a:r>
                <a:rPr kumimoji="0" lang="en-US" sz="2800" b="0" i="0" u="none" strike="noStrike" kern="1200" cap="none" spc="0" normalizeH="0" baseline="0" noProof="0" dirty="0" err="1">
                  <a:ln>
                    <a:noFill/>
                  </a:ln>
                  <a:solidFill>
                    <a:srgbClr val="000000"/>
                  </a:solidFill>
                  <a:effectLst/>
                  <a:uLnTx/>
                  <a:uFillTx/>
                  <a:latin typeface="Arial"/>
                  <a:ea typeface="+mn-ea"/>
                  <a:cs typeface="+mn-cs"/>
                </a:rPr>
                <a:t>mấy</a:t>
              </a:r>
              <a:r>
                <a:rPr kumimoji="0" lang="en-US" sz="2800" b="0" i="0" u="none" strike="noStrike" kern="1200" cap="none" spc="0" normalizeH="0" baseline="0" noProof="0" dirty="0">
                  <a:ln>
                    <a:noFill/>
                  </a:ln>
                  <a:solidFill>
                    <a:srgbClr val="000000"/>
                  </a:solidFill>
                  <a:effectLst/>
                  <a:uLnTx/>
                  <a:uFillTx/>
                  <a:latin typeface="Arial"/>
                  <a:ea typeface="+mn-ea"/>
                  <a:cs typeface="+mn-cs"/>
                </a:rPr>
                <a:t> ô li?</a:t>
              </a:r>
            </a:p>
          </p:txBody>
        </p:sp>
      </p:grpSp>
      <p:grpSp>
        <p:nvGrpSpPr>
          <p:cNvPr id="16" name="Group 15">
            <a:extLst>
              <a:ext uri="{FF2B5EF4-FFF2-40B4-BE49-F238E27FC236}">
                <a16:creationId xmlns:a16="http://schemas.microsoft.com/office/drawing/2014/main" id="{4D816780-9CDB-BE52-5026-09BF6201C31E}"/>
              </a:ext>
            </a:extLst>
          </p:cNvPr>
          <p:cNvGrpSpPr/>
          <p:nvPr/>
        </p:nvGrpSpPr>
        <p:grpSpPr>
          <a:xfrm>
            <a:off x="2395052" y="3203348"/>
            <a:ext cx="8944722" cy="989259"/>
            <a:chOff x="6323145" y="3373361"/>
            <a:chExt cx="5673108" cy="1424528"/>
          </a:xfrm>
        </p:grpSpPr>
        <p:grpSp>
          <p:nvGrpSpPr>
            <p:cNvPr id="17" name="Group 16">
              <a:extLst>
                <a:ext uri="{FF2B5EF4-FFF2-40B4-BE49-F238E27FC236}">
                  <a16:creationId xmlns:a16="http://schemas.microsoft.com/office/drawing/2014/main" id="{131EDB81-CEDE-D859-1464-888293ADF24A}"/>
                </a:ext>
              </a:extLst>
            </p:cNvPr>
            <p:cNvGrpSpPr/>
            <p:nvPr/>
          </p:nvGrpSpPr>
          <p:grpSpPr>
            <a:xfrm>
              <a:off x="6323145" y="3373361"/>
              <a:ext cx="5673108" cy="1424528"/>
              <a:chOff x="6456495" y="3429000"/>
              <a:chExt cx="5673108" cy="1424528"/>
            </a:xfrm>
          </p:grpSpPr>
          <p:sp>
            <p:nvSpPr>
              <p:cNvPr id="19" name="Rectangle: Rounded Corners 53">
                <a:extLst>
                  <a:ext uri="{FF2B5EF4-FFF2-40B4-BE49-F238E27FC236}">
                    <a16:creationId xmlns:a16="http://schemas.microsoft.com/office/drawing/2014/main" id="{AA0EBA02-4995-276E-407E-F474D2828162}"/>
                  </a:ext>
                </a:extLst>
              </p:cNvPr>
              <p:cNvSpPr/>
              <p:nvPr/>
            </p:nvSpPr>
            <p:spPr>
              <a:xfrm>
                <a:off x="6909603" y="3429000"/>
                <a:ext cx="5220000" cy="1368000"/>
              </a:xfrm>
              <a:custGeom>
                <a:avLst/>
                <a:gdLst>
                  <a:gd name="connsiteX0" fmla="*/ 0 w 5220000"/>
                  <a:gd name="connsiteY0" fmla="*/ 207046 h 1368000"/>
                  <a:gd name="connsiteX1" fmla="*/ 207046 w 5220000"/>
                  <a:gd name="connsiteY1" fmla="*/ 0 h 1368000"/>
                  <a:gd name="connsiteX2" fmla="*/ 692976 w 5220000"/>
                  <a:gd name="connsiteY2" fmla="*/ 0 h 1368000"/>
                  <a:gd name="connsiteX3" fmla="*/ 1178907 w 5220000"/>
                  <a:gd name="connsiteY3" fmla="*/ 0 h 1368000"/>
                  <a:gd name="connsiteX4" fmla="*/ 1809015 w 5220000"/>
                  <a:gd name="connsiteY4" fmla="*/ 0 h 1368000"/>
                  <a:gd name="connsiteX5" fmla="*/ 2294945 w 5220000"/>
                  <a:gd name="connsiteY5" fmla="*/ 0 h 1368000"/>
                  <a:gd name="connsiteX6" fmla="*/ 2780876 w 5220000"/>
                  <a:gd name="connsiteY6" fmla="*/ 0 h 1368000"/>
                  <a:gd name="connsiteX7" fmla="*/ 3314865 w 5220000"/>
                  <a:gd name="connsiteY7" fmla="*/ 0 h 1368000"/>
                  <a:gd name="connsiteX8" fmla="*/ 3704678 w 5220000"/>
                  <a:gd name="connsiteY8" fmla="*/ 0 h 1368000"/>
                  <a:gd name="connsiteX9" fmla="*/ 4094490 w 5220000"/>
                  <a:gd name="connsiteY9" fmla="*/ 0 h 1368000"/>
                  <a:gd name="connsiteX10" fmla="*/ 5012952 w 5220000"/>
                  <a:gd name="connsiteY10" fmla="*/ 0 h 1368000"/>
                  <a:gd name="connsiteX11" fmla="*/ 5220000 w 5220000"/>
                  <a:gd name="connsiteY11" fmla="*/ 207046 h 1368000"/>
                  <a:gd name="connsiteX12" fmla="*/ 5220000 w 5220000"/>
                  <a:gd name="connsiteY12" fmla="*/ 655381 h 1368000"/>
                  <a:gd name="connsiteX13" fmla="*/ 5220000 w 5220000"/>
                  <a:gd name="connsiteY13" fmla="*/ 1160951 h 1368000"/>
                  <a:gd name="connsiteX14" fmla="*/ 5012952 w 5220000"/>
                  <a:gd name="connsiteY14" fmla="*/ 1368000 h 1368000"/>
                  <a:gd name="connsiteX15" fmla="*/ 4575081 w 5220000"/>
                  <a:gd name="connsiteY15" fmla="*/ 1368000 h 1368000"/>
                  <a:gd name="connsiteX16" fmla="*/ 3944973 w 5220000"/>
                  <a:gd name="connsiteY16" fmla="*/ 1368000 h 1368000"/>
                  <a:gd name="connsiteX17" fmla="*/ 3555161 w 5220000"/>
                  <a:gd name="connsiteY17" fmla="*/ 1368000 h 1368000"/>
                  <a:gd name="connsiteX18" fmla="*/ 3021171 w 5220000"/>
                  <a:gd name="connsiteY18" fmla="*/ 1368000 h 1368000"/>
                  <a:gd name="connsiteX19" fmla="*/ 2583300 w 5220000"/>
                  <a:gd name="connsiteY19" fmla="*/ 1368000 h 1368000"/>
                  <a:gd name="connsiteX20" fmla="*/ 1953192 w 5220000"/>
                  <a:gd name="connsiteY20" fmla="*/ 1368000 h 1368000"/>
                  <a:gd name="connsiteX21" fmla="*/ 1419202 w 5220000"/>
                  <a:gd name="connsiteY21" fmla="*/ 1368000 h 1368000"/>
                  <a:gd name="connsiteX22" fmla="*/ 981331 w 5220000"/>
                  <a:gd name="connsiteY22" fmla="*/ 1368000 h 1368000"/>
                  <a:gd name="connsiteX23" fmla="*/ 207046 w 5220000"/>
                  <a:gd name="connsiteY23" fmla="*/ 1368000 h 1368000"/>
                  <a:gd name="connsiteX24" fmla="*/ 0 w 5220000"/>
                  <a:gd name="connsiteY24" fmla="*/ 1160951 h 1368000"/>
                  <a:gd name="connsiteX25" fmla="*/ 0 w 5220000"/>
                  <a:gd name="connsiteY25" fmla="*/ 693538 h 1368000"/>
                  <a:gd name="connsiteX26" fmla="*/ 0 w 5220000"/>
                  <a:gd name="connsiteY26" fmla="*/ 207046 h 1368000"/>
                  <a:gd name="connsiteX0" fmla="*/ 0 w 5220000"/>
                  <a:gd name="connsiteY0" fmla="*/ 207046 h 1368000"/>
                  <a:gd name="connsiteX1" fmla="*/ 207046 w 5220000"/>
                  <a:gd name="connsiteY1" fmla="*/ 0 h 1368000"/>
                  <a:gd name="connsiteX2" fmla="*/ 741036 w 5220000"/>
                  <a:gd name="connsiteY2" fmla="*/ 0 h 1368000"/>
                  <a:gd name="connsiteX3" fmla="*/ 1275025 w 5220000"/>
                  <a:gd name="connsiteY3" fmla="*/ 0 h 1368000"/>
                  <a:gd name="connsiteX4" fmla="*/ 1712897 w 5220000"/>
                  <a:gd name="connsiteY4" fmla="*/ 0 h 1368000"/>
                  <a:gd name="connsiteX5" fmla="*/ 2198827 w 5220000"/>
                  <a:gd name="connsiteY5" fmla="*/ 0 h 1368000"/>
                  <a:gd name="connsiteX6" fmla="*/ 2780876 w 5220000"/>
                  <a:gd name="connsiteY6" fmla="*/ 0 h 1368000"/>
                  <a:gd name="connsiteX7" fmla="*/ 3314865 w 5220000"/>
                  <a:gd name="connsiteY7" fmla="*/ 0 h 1368000"/>
                  <a:gd name="connsiteX8" fmla="*/ 3944973 w 5220000"/>
                  <a:gd name="connsiteY8" fmla="*/ 0 h 1368000"/>
                  <a:gd name="connsiteX9" fmla="*/ 4430903 w 5220000"/>
                  <a:gd name="connsiteY9" fmla="*/ 0 h 1368000"/>
                  <a:gd name="connsiteX10" fmla="*/ 5012952 w 5220000"/>
                  <a:gd name="connsiteY10" fmla="*/ 0 h 1368000"/>
                  <a:gd name="connsiteX11" fmla="*/ 5220000 w 5220000"/>
                  <a:gd name="connsiteY11" fmla="*/ 207046 h 1368000"/>
                  <a:gd name="connsiteX12" fmla="*/ 5220000 w 5220000"/>
                  <a:gd name="connsiteY12" fmla="*/ 655381 h 1368000"/>
                  <a:gd name="connsiteX13" fmla="*/ 5220000 w 5220000"/>
                  <a:gd name="connsiteY13" fmla="*/ 1160951 h 1368000"/>
                  <a:gd name="connsiteX14" fmla="*/ 5012952 w 5220000"/>
                  <a:gd name="connsiteY14" fmla="*/ 1368000 h 1368000"/>
                  <a:gd name="connsiteX15" fmla="*/ 4430903 w 5220000"/>
                  <a:gd name="connsiteY15" fmla="*/ 1368000 h 1368000"/>
                  <a:gd name="connsiteX16" fmla="*/ 3896914 w 5220000"/>
                  <a:gd name="connsiteY16" fmla="*/ 1368000 h 1368000"/>
                  <a:gd name="connsiteX17" fmla="*/ 3410983 w 5220000"/>
                  <a:gd name="connsiteY17" fmla="*/ 1368000 h 1368000"/>
                  <a:gd name="connsiteX18" fmla="*/ 2876994 w 5220000"/>
                  <a:gd name="connsiteY18" fmla="*/ 1368000 h 1368000"/>
                  <a:gd name="connsiteX19" fmla="*/ 2343004 w 5220000"/>
                  <a:gd name="connsiteY19" fmla="*/ 1368000 h 1368000"/>
                  <a:gd name="connsiteX20" fmla="*/ 1712897 w 5220000"/>
                  <a:gd name="connsiteY20" fmla="*/ 1368000 h 1368000"/>
                  <a:gd name="connsiteX21" fmla="*/ 1323084 w 5220000"/>
                  <a:gd name="connsiteY21" fmla="*/ 1368000 h 1368000"/>
                  <a:gd name="connsiteX22" fmla="*/ 837154 w 5220000"/>
                  <a:gd name="connsiteY22" fmla="*/ 1368000 h 1368000"/>
                  <a:gd name="connsiteX23" fmla="*/ 207046 w 5220000"/>
                  <a:gd name="connsiteY23" fmla="*/ 1368000 h 1368000"/>
                  <a:gd name="connsiteX24" fmla="*/ 0 w 5220000"/>
                  <a:gd name="connsiteY24" fmla="*/ 1160951 h 1368000"/>
                  <a:gd name="connsiteX25" fmla="*/ 0 w 5220000"/>
                  <a:gd name="connsiteY25" fmla="*/ 703077 h 1368000"/>
                  <a:gd name="connsiteX26" fmla="*/ 0 w 5220000"/>
                  <a:gd name="connsiteY26" fmla="*/ 207046 h 1368000"/>
                  <a:gd name="connsiteX0" fmla="*/ 0 w 5220000"/>
                  <a:gd name="connsiteY0" fmla="*/ 207046 h 1368000"/>
                  <a:gd name="connsiteX1" fmla="*/ 207046 w 5220000"/>
                  <a:gd name="connsiteY1" fmla="*/ 0 h 1368000"/>
                  <a:gd name="connsiteX2" fmla="*/ 692976 w 5220000"/>
                  <a:gd name="connsiteY2" fmla="*/ 0 h 1368000"/>
                  <a:gd name="connsiteX3" fmla="*/ 1178907 w 5220000"/>
                  <a:gd name="connsiteY3" fmla="*/ 0 h 1368000"/>
                  <a:gd name="connsiteX4" fmla="*/ 1809015 w 5220000"/>
                  <a:gd name="connsiteY4" fmla="*/ 0 h 1368000"/>
                  <a:gd name="connsiteX5" fmla="*/ 2294945 w 5220000"/>
                  <a:gd name="connsiteY5" fmla="*/ 0 h 1368000"/>
                  <a:gd name="connsiteX6" fmla="*/ 2780876 w 5220000"/>
                  <a:gd name="connsiteY6" fmla="*/ 0 h 1368000"/>
                  <a:gd name="connsiteX7" fmla="*/ 3314865 w 5220000"/>
                  <a:gd name="connsiteY7" fmla="*/ 0 h 1368000"/>
                  <a:gd name="connsiteX8" fmla="*/ 3704678 w 5220000"/>
                  <a:gd name="connsiteY8" fmla="*/ 0 h 1368000"/>
                  <a:gd name="connsiteX9" fmla="*/ 4094490 w 5220000"/>
                  <a:gd name="connsiteY9" fmla="*/ 0 h 1368000"/>
                  <a:gd name="connsiteX10" fmla="*/ 5012952 w 5220000"/>
                  <a:gd name="connsiteY10" fmla="*/ 0 h 1368000"/>
                  <a:gd name="connsiteX11" fmla="*/ 5220000 w 5220000"/>
                  <a:gd name="connsiteY11" fmla="*/ 207046 h 1368000"/>
                  <a:gd name="connsiteX12" fmla="*/ 5220000 w 5220000"/>
                  <a:gd name="connsiteY12" fmla="*/ 655381 h 1368000"/>
                  <a:gd name="connsiteX13" fmla="*/ 5220000 w 5220000"/>
                  <a:gd name="connsiteY13" fmla="*/ 1160951 h 1368000"/>
                  <a:gd name="connsiteX14" fmla="*/ 5012952 w 5220000"/>
                  <a:gd name="connsiteY14" fmla="*/ 1368000 h 1368000"/>
                  <a:gd name="connsiteX15" fmla="*/ 4575081 w 5220000"/>
                  <a:gd name="connsiteY15" fmla="*/ 1368000 h 1368000"/>
                  <a:gd name="connsiteX16" fmla="*/ 3944973 w 5220000"/>
                  <a:gd name="connsiteY16" fmla="*/ 1368000 h 1368000"/>
                  <a:gd name="connsiteX17" fmla="*/ 3555161 w 5220000"/>
                  <a:gd name="connsiteY17" fmla="*/ 1368000 h 1368000"/>
                  <a:gd name="connsiteX18" fmla="*/ 3021171 w 5220000"/>
                  <a:gd name="connsiteY18" fmla="*/ 1368000 h 1368000"/>
                  <a:gd name="connsiteX19" fmla="*/ 2583300 w 5220000"/>
                  <a:gd name="connsiteY19" fmla="*/ 1368000 h 1368000"/>
                  <a:gd name="connsiteX20" fmla="*/ 1953192 w 5220000"/>
                  <a:gd name="connsiteY20" fmla="*/ 1368000 h 1368000"/>
                  <a:gd name="connsiteX21" fmla="*/ 1419202 w 5220000"/>
                  <a:gd name="connsiteY21" fmla="*/ 1368000 h 1368000"/>
                  <a:gd name="connsiteX22" fmla="*/ 981331 w 5220000"/>
                  <a:gd name="connsiteY22" fmla="*/ 1368000 h 1368000"/>
                  <a:gd name="connsiteX23" fmla="*/ 207046 w 5220000"/>
                  <a:gd name="connsiteY23" fmla="*/ 1368000 h 1368000"/>
                  <a:gd name="connsiteX24" fmla="*/ 0 w 5220000"/>
                  <a:gd name="connsiteY24" fmla="*/ 1160951 h 1368000"/>
                  <a:gd name="connsiteX25" fmla="*/ 0 w 5220000"/>
                  <a:gd name="connsiteY25" fmla="*/ 693538 h 1368000"/>
                  <a:gd name="connsiteX26" fmla="*/ 0 w 5220000"/>
                  <a:gd name="connsiteY26" fmla="*/ 207046 h 136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220000" h="1368000" fill="none" extrusionOk="0">
                    <a:moveTo>
                      <a:pt x="0" y="207046"/>
                    </a:moveTo>
                    <a:cubicBezTo>
                      <a:pt x="11717" y="161783"/>
                      <a:pt x="102831" y="-67933"/>
                      <a:pt x="207046" y="0"/>
                    </a:cubicBezTo>
                    <a:cubicBezTo>
                      <a:pt x="282451" y="-91112"/>
                      <a:pt x="433910" y="-9427"/>
                      <a:pt x="692976" y="0"/>
                    </a:cubicBezTo>
                    <a:cubicBezTo>
                      <a:pt x="921868" y="-20878"/>
                      <a:pt x="1023469" y="112103"/>
                      <a:pt x="1178907" y="0"/>
                    </a:cubicBezTo>
                    <a:cubicBezTo>
                      <a:pt x="1328124" y="-45370"/>
                      <a:pt x="1653534" y="1987"/>
                      <a:pt x="1809015" y="0"/>
                    </a:cubicBezTo>
                    <a:cubicBezTo>
                      <a:pt x="1921991" y="-53108"/>
                      <a:pt x="2227589" y="44818"/>
                      <a:pt x="2294945" y="0"/>
                    </a:cubicBezTo>
                    <a:cubicBezTo>
                      <a:pt x="2401092" y="28217"/>
                      <a:pt x="2618358" y="52380"/>
                      <a:pt x="2780876" y="0"/>
                    </a:cubicBezTo>
                    <a:cubicBezTo>
                      <a:pt x="2936732" y="12433"/>
                      <a:pt x="3103237" y="31973"/>
                      <a:pt x="3314865" y="0"/>
                    </a:cubicBezTo>
                    <a:cubicBezTo>
                      <a:pt x="3592578" y="-38157"/>
                      <a:pt x="3558174" y="12495"/>
                      <a:pt x="3704678" y="0"/>
                    </a:cubicBezTo>
                    <a:cubicBezTo>
                      <a:pt x="3868140" y="-7827"/>
                      <a:pt x="3924150" y="84196"/>
                      <a:pt x="4094490" y="0"/>
                    </a:cubicBezTo>
                    <a:cubicBezTo>
                      <a:pt x="4288563" y="94869"/>
                      <a:pt x="4810052" y="-90037"/>
                      <a:pt x="5012952" y="0"/>
                    </a:cubicBezTo>
                    <a:cubicBezTo>
                      <a:pt x="5144657" y="-6025"/>
                      <a:pt x="5191421" y="94644"/>
                      <a:pt x="5220000" y="207046"/>
                    </a:cubicBezTo>
                    <a:cubicBezTo>
                      <a:pt x="5315562" y="368830"/>
                      <a:pt x="5171596" y="414406"/>
                      <a:pt x="5220000" y="655381"/>
                    </a:cubicBezTo>
                    <a:cubicBezTo>
                      <a:pt x="5225334" y="812090"/>
                      <a:pt x="5123772" y="954249"/>
                      <a:pt x="5220000" y="1160951"/>
                    </a:cubicBezTo>
                    <a:cubicBezTo>
                      <a:pt x="5246427" y="1220315"/>
                      <a:pt x="5096642" y="1311564"/>
                      <a:pt x="5012952" y="1368000"/>
                    </a:cubicBezTo>
                    <a:cubicBezTo>
                      <a:pt x="4805611" y="1419806"/>
                      <a:pt x="4747084" y="1379262"/>
                      <a:pt x="4575081" y="1368000"/>
                    </a:cubicBezTo>
                    <a:cubicBezTo>
                      <a:pt x="4447143" y="1346184"/>
                      <a:pt x="4094621" y="1299196"/>
                      <a:pt x="3944973" y="1368000"/>
                    </a:cubicBezTo>
                    <a:cubicBezTo>
                      <a:pt x="3762791" y="1412556"/>
                      <a:pt x="3700371" y="1366240"/>
                      <a:pt x="3555161" y="1368000"/>
                    </a:cubicBezTo>
                    <a:cubicBezTo>
                      <a:pt x="3380119" y="1348149"/>
                      <a:pt x="3176627" y="1239545"/>
                      <a:pt x="3021171" y="1368000"/>
                    </a:cubicBezTo>
                    <a:cubicBezTo>
                      <a:pt x="2891515" y="1346088"/>
                      <a:pt x="2681618" y="1418674"/>
                      <a:pt x="2583300" y="1368000"/>
                    </a:cubicBezTo>
                    <a:cubicBezTo>
                      <a:pt x="2470703" y="1544774"/>
                      <a:pt x="2354701" y="1332576"/>
                      <a:pt x="1953192" y="1368000"/>
                    </a:cubicBezTo>
                    <a:cubicBezTo>
                      <a:pt x="1612437" y="1481225"/>
                      <a:pt x="1676841" y="1370842"/>
                      <a:pt x="1419202" y="1368000"/>
                    </a:cubicBezTo>
                    <a:cubicBezTo>
                      <a:pt x="1198907" y="1400537"/>
                      <a:pt x="1091881" y="1362540"/>
                      <a:pt x="981331" y="1368000"/>
                    </a:cubicBezTo>
                    <a:cubicBezTo>
                      <a:pt x="906128" y="1397869"/>
                      <a:pt x="384184" y="1266118"/>
                      <a:pt x="207046" y="1368000"/>
                    </a:cubicBezTo>
                    <a:cubicBezTo>
                      <a:pt x="72080" y="1368434"/>
                      <a:pt x="13021" y="1314490"/>
                      <a:pt x="0" y="1160951"/>
                    </a:cubicBezTo>
                    <a:cubicBezTo>
                      <a:pt x="-81762" y="1006923"/>
                      <a:pt x="89613" y="865680"/>
                      <a:pt x="0" y="693538"/>
                    </a:cubicBezTo>
                    <a:cubicBezTo>
                      <a:pt x="-27036" y="539000"/>
                      <a:pt x="16700" y="372246"/>
                      <a:pt x="0" y="207046"/>
                    </a:cubicBezTo>
                    <a:close/>
                  </a:path>
                  <a:path w="5220000" h="1368000" stroke="0" extrusionOk="0">
                    <a:moveTo>
                      <a:pt x="0" y="207046"/>
                    </a:moveTo>
                    <a:cubicBezTo>
                      <a:pt x="5863" y="41285"/>
                      <a:pt x="89215" y="-44629"/>
                      <a:pt x="207046" y="0"/>
                    </a:cubicBezTo>
                    <a:cubicBezTo>
                      <a:pt x="375851" y="38403"/>
                      <a:pt x="661387" y="-9722"/>
                      <a:pt x="741036" y="0"/>
                    </a:cubicBezTo>
                    <a:cubicBezTo>
                      <a:pt x="958514" y="-14589"/>
                      <a:pt x="1056673" y="-66737"/>
                      <a:pt x="1275025" y="0"/>
                    </a:cubicBezTo>
                    <a:cubicBezTo>
                      <a:pt x="1442217" y="-96450"/>
                      <a:pt x="1534362" y="9978"/>
                      <a:pt x="1712897" y="0"/>
                    </a:cubicBezTo>
                    <a:cubicBezTo>
                      <a:pt x="1889555" y="-72406"/>
                      <a:pt x="1981973" y="70020"/>
                      <a:pt x="2198827" y="0"/>
                    </a:cubicBezTo>
                    <a:cubicBezTo>
                      <a:pt x="2414598" y="-127018"/>
                      <a:pt x="2450054" y="118058"/>
                      <a:pt x="2780876" y="0"/>
                    </a:cubicBezTo>
                    <a:cubicBezTo>
                      <a:pt x="3065072" y="-63960"/>
                      <a:pt x="3154920" y="79343"/>
                      <a:pt x="3314865" y="0"/>
                    </a:cubicBezTo>
                    <a:cubicBezTo>
                      <a:pt x="3456370" y="-124544"/>
                      <a:pt x="3739724" y="61234"/>
                      <a:pt x="3944973" y="0"/>
                    </a:cubicBezTo>
                    <a:cubicBezTo>
                      <a:pt x="4075144" y="-121118"/>
                      <a:pt x="4232391" y="-21442"/>
                      <a:pt x="4430903" y="0"/>
                    </a:cubicBezTo>
                    <a:cubicBezTo>
                      <a:pt x="4626041" y="27770"/>
                      <a:pt x="4765287" y="-2682"/>
                      <a:pt x="5012952" y="0"/>
                    </a:cubicBezTo>
                    <a:cubicBezTo>
                      <a:pt x="5077961" y="-6064"/>
                      <a:pt x="5192739" y="111689"/>
                      <a:pt x="5220000" y="207046"/>
                    </a:cubicBezTo>
                    <a:cubicBezTo>
                      <a:pt x="5236265" y="337073"/>
                      <a:pt x="5150371" y="499570"/>
                      <a:pt x="5220000" y="655381"/>
                    </a:cubicBezTo>
                    <a:cubicBezTo>
                      <a:pt x="5229994" y="831452"/>
                      <a:pt x="5233175" y="944197"/>
                      <a:pt x="5220000" y="1160951"/>
                    </a:cubicBezTo>
                    <a:cubicBezTo>
                      <a:pt x="5223276" y="1264867"/>
                      <a:pt x="5136341" y="1378197"/>
                      <a:pt x="5012952" y="1368000"/>
                    </a:cubicBezTo>
                    <a:cubicBezTo>
                      <a:pt x="4772982" y="1396618"/>
                      <a:pt x="4527104" y="1380882"/>
                      <a:pt x="4430903" y="1368000"/>
                    </a:cubicBezTo>
                    <a:cubicBezTo>
                      <a:pt x="4274551" y="1524972"/>
                      <a:pt x="4045699" y="1185281"/>
                      <a:pt x="3896914" y="1368000"/>
                    </a:cubicBezTo>
                    <a:cubicBezTo>
                      <a:pt x="3721417" y="1391233"/>
                      <a:pt x="3500843" y="1376677"/>
                      <a:pt x="3410983" y="1368000"/>
                    </a:cubicBezTo>
                    <a:cubicBezTo>
                      <a:pt x="3305637" y="1395664"/>
                      <a:pt x="3027351" y="1368241"/>
                      <a:pt x="2876994" y="1368000"/>
                    </a:cubicBezTo>
                    <a:cubicBezTo>
                      <a:pt x="2678058" y="1442243"/>
                      <a:pt x="2547857" y="1244830"/>
                      <a:pt x="2343004" y="1368000"/>
                    </a:cubicBezTo>
                    <a:cubicBezTo>
                      <a:pt x="2153704" y="1478770"/>
                      <a:pt x="1823682" y="1273356"/>
                      <a:pt x="1712897" y="1368000"/>
                    </a:cubicBezTo>
                    <a:cubicBezTo>
                      <a:pt x="1555979" y="1373003"/>
                      <a:pt x="1409966" y="1378079"/>
                      <a:pt x="1323084" y="1368000"/>
                    </a:cubicBezTo>
                    <a:cubicBezTo>
                      <a:pt x="1231254" y="1442349"/>
                      <a:pt x="911672" y="1334282"/>
                      <a:pt x="837154" y="1368000"/>
                    </a:cubicBezTo>
                    <a:cubicBezTo>
                      <a:pt x="625412" y="1506644"/>
                      <a:pt x="405778" y="1392817"/>
                      <a:pt x="207046" y="1368000"/>
                    </a:cubicBezTo>
                    <a:cubicBezTo>
                      <a:pt x="99605" y="1378972"/>
                      <a:pt x="-4356" y="1235825"/>
                      <a:pt x="0" y="1160951"/>
                    </a:cubicBezTo>
                    <a:cubicBezTo>
                      <a:pt x="-86112" y="990871"/>
                      <a:pt x="-24237" y="870484"/>
                      <a:pt x="0" y="703077"/>
                    </a:cubicBezTo>
                    <a:cubicBezTo>
                      <a:pt x="-43605" y="528548"/>
                      <a:pt x="15354" y="322244"/>
                      <a:pt x="0" y="207046"/>
                    </a:cubicBezTo>
                    <a:close/>
                  </a:path>
                  <a:path w="5220000" h="1368000" fill="none" stroke="0" extrusionOk="0">
                    <a:moveTo>
                      <a:pt x="0" y="207046"/>
                    </a:moveTo>
                    <a:cubicBezTo>
                      <a:pt x="39314" y="120081"/>
                      <a:pt x="102930" y="-6001"/>
                      <a:pt x="207046" y="0"/>
                    </a:cubicBezTo>
                    <a:cubicBezTo>
                      <a:pt x="318446" y="17903"/>
                      <a:pt x="449785" y="32871"/>
                      <a:pt x="692976" y="0"/>
                    </a:cubicBezTo>
                    <a:cubicBezTo>
                      <a:pt x="951229" y="-53540"/>
                      <a:pt x="1033773" y="81920"/>
                      <a:pt x="1178907" y="0"/>
                    </a:cubicBezTo>
                    <a:cubicBezTo>
                      <a:pt x="1282803" y="-107573"/>
                      <a:pt x="1640860" y="-12261"/>
                      <a:pt x="1809015" y="0"/>
                    </a:cubicBezTo>
                    <a:cubicBezTo>
                      <a:pt x="1968051" y="-85841"/>
                      <a:pt x="2174620" y="-1278"/>
                      <a:pt x="2294945" y="0"/>
                    </a:cubicBezTo>
                    <a:cubicBezTo>
                      <a:pt x="2399680" y="-33698"/>
                      <a:pt x="2620063" y="13405"/>
                      <a:pt x="2780876" y="0"/>
                    </a:cubicBezTo>
                    <a:cubicBezTo>
                      <a:pt x="2890511" y="-124473"/>
                      <a:pt x="3108521" y="231275"/>
                      <a:pt x="3314865" y="0"/>
                    </a:cubicBezTo>
                    <a:cubicBezTo>
                      <a:pt x="3564022" y="-46992"/>
                      <a:pt x="3551728" y="28640"/>
                      <a:pt x="3704678" y="0"/>
                    </a:cubicBezTo>
                    <a:cubicBezTo>
                      <a:pt x="3855839" y="-18358"/>
                      <a:pt x="4011917" y="42491"/>
                      <a:pt x="4094490" y="0"/>
                    </a:cubicBezTo>
                    <a:cubicBezTo>
                      <a:pt x="4277574" y="-166766"/>
                      <a:pt x="4815630" y="93135"/>
                      <a:pt x="5012952" y="0"/>
                    </a:cubicBezTo>
                    <a:cubicBezTo>
                      <a:pt x="5130902" y="43701"/>
                      <a:pt x="5213461" y="93086"/>
                      <a:pt x="5220000" y="207046"/>
                    </a:cubicBezTo>
                    <a:cubicBezTo>
                      <a:pt x="5298204" y="379639"/>
                      <a:pt x="5138228" y="449761"/>
                      <a:pt x="5220000" y="655381"/>
                    </a:cubicBezTo>
                    <a:cubicBezTo>
                      <a:pt x="5241045" y="847557"/>
                      <a:pt x="5169677" y="1036123"/>
                      <a:pt x="5220000" y="1160951"/>
                    </a:cubicBezTo>
                    <a:cubicBezTo>
                      <a:pt x="5229298" y="1279079"/>
                      <a:pt x="5091622" y="1372563"/>
                      <a:pt x="5012952" y="1368000"/>
                    </a:cubicBezTo>
                    <a:cubicBezTo>
                      <a:pt x="4815699" y="1357888"/>
                      <a:pt x="4722178" y="1326030"/>
                      <a:pt x="4575081" y="1368000"/>
                    </a:cubicBezTo>
                    <a:cubicBezTo>
                      <a:pt x="4440050" y="1362321"/>
                      <a:pt x="4099238" y="1291738"/>
                      <a:pt x="3944973" y="1368000"/>
                    </a:cubicBezTo>
                    <a:cubicBezTo>
                      <a:pt x="3755340" y="1381089"/>
                      <a:pt x="3682711" y="1310385"/>
                      <a:pt x="3555161" y="1368000"/>
                    </a:cubicBezTo>
                    <a:cubicBezTo>
                      <a:pt x="3402684" y="1366583"/>
                      <a:pt x="3170053" y="1330684"/>
                      <a:pt x="3021171" y="1368000"/>
                    </a:cubicBezTo>
                    <a:cubicBezTo>
                      <a:pt x="2916923" y="1388685"/>
                      <a:pt x="2699739" y="1359079"/>
                      <a:pt x="2583300" y="1368000"/>
                    </a:cubicBezTo>
                    <a:cubicBezTo>
                      <a:pt x="2466799" y="1391126"/>
                      <a:pt x="2261347" y="1310188"/>
                      <a:pt x="1953192" y="1368000"/>
                    </a:cubicBezTo>
                    <a:cubicBezTo>
                      <a:pt x="1629119" y="1411965"/>
                      <a:pt x="1642598" y="1345931"/>
                      <a:pt x="1419202" y="1368000"/>
                    </a:cubicBezTo>
                    <a:cubicBezTo>
                      <a:pt x="1175374" y="1409301"/>
                      <a:pt x="1114662" y="1308957"/>
                      <a:pt x="981331" y="1368000"/>
                    </a:cubicBezTo>
                    <a:cubicBezTo>
                      <a:pt x="895907" y="1371542"/>
                      <a:pt x="420558" y="1387751"/>
                      <a:pt x="207046" y="1368000"/>
                    </a:cubicBezTo>
                    <a:cubicBezTo>
                      <a:pt x="74784" y="1402814"/>
                      <a:pt x="21827" y="1319150"/>
                      <a:pt x="0" y="1160951"/>
                    </a:cubicBezTo>
                    <a:cubicBezTo>
                      <a:pt x="-48674" y="1061593"/>
                      <a:pt x="86899" y="788692"/>
                      <a:pt x="0" y="693538"/>
                    </a:cubicBezTo>
                    <a:cubicBezTo>
                      <a:pt x="-17393" y="591736"/>
                      <a:pt x="87039" y="415196"/>
                      <a:pt x="0" y="207046"/>
                    </a:cubicBezTo>
                    <a:close/>
                  </a:path>
                  <a:path w="5220000" h="1368000" fill="none" stroke="0" extrusionOk="0">
                    <a:moveTo>
                      <a:pt x="0" y="207046"/>
                    </a:moveTo>
                    <a:cubicBezTo>
                      <a:pt x="20095" y="149185"/>
                      <a:pt x="126617" y="-61679"/>
                      <a:pt x="207046" y="0"/>
                    </a:cubicBezTo>
                    <a:cubicBezTo>
                      <a:pt x="296424" y="-20105"/>
                      <a:pt x="444731" y="3175"/>
                      <a:pt x="692976" y="0"/>
                    </a:cubicBezTo>
                    <a:cubicBezTo>
                      <a:pt x="970907" y="-34893"/>
                      <a:pt x="1038783" y="79410"/>
                      <a:pt x="1178907" y="0"/>
                    </a:cubicBezTo>
                    <a:cubicBezTo>
                      <a:pt x="1304007" y="-70080"/>
                      <a:pt x="1673849" y="-11937"/>
                      <a:pt x="1809015" y="0"/>
                    </a:cubicBezTo>
                    <a:cubicBezTo>
                      <a:pt x="1946391" y="-57968"/>
                      <a:pt x="2232061" y="25319"/>
                      <a:pt x="2294945" y="0"/>
                    </a:cubicBezTo>
                    <a:cubicBezTo>
                      <a:pt x="2398820" y="14555"/>
                      <a:pt x="2638821" y="42295"/>
                      <a:pt x="2780876" y="0"/>
                    </a:cubicBezTo>
                    <a:cubicBezTo>
                      <a:pt x="2930182" y="-55971"/>
                      <a:pt x="3073214" y="79521"/>
                      <a:pt x="3314865" y="0"/>
                    </a:cubicBezTo>
                    <a:cubicBezTo>
                      <a:pt x="3579432" y="-32608"/>
                      <a:pt x="3559284" y="7564"/>
                      <a:pt x="3704678" y="0"/>
                    </a:cubicBezTo>
                    <a:cubicBezTo>
                      <a:pt x="3854975" y="-5004"/>
                      <a:pt x="3932775" y="62364"/>
                      <a:pt x="4094490" y="0"/>
                    </a:cubicBezTo>
                    <a:cubicBezTo>
                      <a:pt x="4278145" y="31653"/>
                      <a:pt x="4816954" y="-6349"/>
                      <a:pt x="5012952" y="0"/>
                    </a:cubicBezTo>
                    <a:cubicBezTo>
                      <a:pt x="5110435" y="25414"/>
                      <a:pt x="5202736" y="106556"/>
                      <a:pt x="5220000" y="207046"/>
                    </a:cubicBezTo>
                    <a:cubicBezTo>
                      <a:pt x="5328771" y="379073"/>
                      <a:pt x="5169807" y="453872"/>
                      <a:pt x="5220000" y="655381"/>
                    </a:cubicBezTo>
                    <a:cubicBezTo>
                      <a:pt x="5278714" y="848478"/>
                      <a:pt x="5161213" y="967990"/>
                      <a:pt x="5220000" y="1160951"/>
                    </a:cubicBezTo>
                    <a:cubicBezTo>
                      <a:pt x="5231653" y="1255129"/>
                      <a:pt x="5074584" y="1314020"/>
                      <a:pt x="5012952" y="1368000"/>
                    </a:cubicBezTo>
                    <a:cubicBezTo>
                      <a:pt x="4803779" y="1380147"/>
                      <a:pt x="4739877" y="1365144"/>
                      <a:pt x="4575081" y="1368000"/>
                    </a:cubicBezTo>
                    <a:cubicBezTo>
                      <a:pt x="4394638" y="1362810"/>
                      <a:pt x="4065925" y="1313209"/>
                      <a:pt x="3944973" y="1368000"/>
                    </a:cubicBezTo>
                    <a:cubicBezTo>
                      <a:pt x="3763767" y="1394154"/>
                      <a:pt x="3688313" y="1346480"/>
                      <a:pt x="3555161" y="1368000"/>
                    </a:cubicBezTo>
                    <a:cubicBezTo>
                      <a:pt x="3380853" y="1372952"/>
                      <a:pt x="3201405" y="1270392"/>
                      <a:pt x="3021171" y="1368000"/>
                    </a:cubicBezTo>
                    <a:cubicBezTo>
                      <a:pt x="2894981" y="1362216"/>
                      <a:pt x="2692274" y="1393226"/>
                      <a:pt x="2583300" y="1368000"/>
                    </a:cubicBezTo>
                    <a:cubicBezTo>
                      <a:pt x="2459415" y="1534985"/>
                      <a:pt x="2306489" y="1326199"/>
                      <a:pt x="1953192" y="1368000"/>
                    </a:cubicBezTo>
                    <a:cubicBezTo>
                      <a:pt x="1626113" y="1456611"/>
                      <a:pt x="1650402" y="1337993"/>
                      <a:pt x="1419202" y="1368000"/>
                    </a:cubicBezTo>
                    <a:cubicBezTo>
                      <a:pt x="1177401" y="1404556"/>
                      <a:pt x="1098830" y="1355067"/>
                      <a:pt x="981331" y="1368000"/>
                    </a:cubicBezTo>
                    <a:cubicBezTo>
                      <a:pt x="909575" y="1396676"/>
                      <a:pt x="427897" y="1339756"/>
                      <a:pt x="207046" y="1368000"/>
                    </a:cubicBezTo>
                    <a:cubicBezTo>
                      <a:pt x="75977" y="1370508"/>
                      <a:pt x="15467" y="1314014"/>
                      <a:pt x="0" y="1160951"/>
                    </a:cubicBezTo>
                    <a:cubicBezTo>
                      <a:pt x="-84597" y="1001714"/>
                      <a:pt x="72384" y="804156"/>
                      <a:pt x="0" y="693538"/>
                    </a:cubicBezTo>
                    <a:cubicBezTo>
                      <a:pt x="-16184" y="577905"/>
                      <a:pt x="82458" y="408851"/>
                      <a:pt x="0" y="207046"/>
                    </a:cubicBezTo>
                    <a:close/>
                  </a:path>
                </a:pathLst>
              </a:custGeom>
              <a:ln w="25400" cmpd="thinThick">
                <a:solidFill>
                  <a:srgbClr val="02A2D3"/>
                </a:solidFill>
                <a:extLst>
                  <a:ext uri="{C807C97D-BFC1-408E-A445-0C87EB9F89A2}">
                    <ask:lineSketchStyleProps xmlns:ask="http://schemas.microsoft.com/office/drawing/2018/sketchyshapes" xmlns="" sd="376331080">
                      <a:custGeom>
                        <a:avLst/>
                        <a:gdLst>
                          <a:gd name="connsiteX0" fmla="*/ 0 w 8230312"/>
                          <a:gd name="connsiteY0" fmla="*/ 143783 h 950004"/>
                          <a:gd name="connsiteX1" fmla="*/ 326448 w 8230312"/>
                          <a:gd name="connsiteY1" fmla="*/ 0 h 950004"/>
                          <a:gd name="connsiteX2" fmla="*/ 1092608 w 8230312"/>
                          <a:gd name="connsiteY2" fmla="*/ 0 h 950004"/>
                          <a:gd name="connsiteX3" fmla="*/ 1858770 w 8230312"/>
                          <a:gd name="connsiteY3" fmla="*/ 0 h 950004"/>
                          <a:gd name="connsiteX4" fmla="*/ 2852254 w 8230312"/>
                          <a:gd name="connsiteY4" fmla="*/ 0 h 950004"/>
                          <a:gd name="connsiteX5" fmla="*/ 3618414 w 8230312"/>
                          <a:gd name="connsiteY5" fmla="*/ 0 h 950004"/>
                          <a:gd name="connsiteX6" fmla="*/ 4384575 w 8230312"/>
                          <a:gd name="connsiteY6" fmla="*/ 0 h 950004"/>
                          <a:gd name="connsiteX7" fmla="*/ 5226509 w 8230312"/>
                          <a:gd name="connsiteY7" fmla="*/ 0 h 950004"/>
                          <a:gd name="connsiteX8" fmla="*/ 5841123 w 8230312"/>
                          <a:gd name="connsiteY8" fmla="*/ 0 h 950004"/>
                          <a:gd name="connsiteX9" fmla="*/ 6455735 w 8230312"/>
                          <a:gd name="connsiteY9" fmla="*/ 0 h 950004"/>
                          <a:gd name="connsiteX10" fmla="*/ 7903863 w 8230312"/>
                          <a:gd name="connsiteY10" fmla="*/ 0 h 950004"/>
                          <a:gd name="connsiteX11" fmla="*/ 8230312 w 8230312"/>
                          <a:gd name="connsiteY11" fmla="*/ 143783 h 950004"/>
                          <a:gd name="connsiteX12" fmla="*/ 8230312 w 8230312"/>
                          <a:gd name="connsiteY12" fmla="*/ 455128 h 950004"/>
                          <a:gd name="connsiteX13" fmla="*/ 8230312 w 8230312"/>
                          <a:gd name="connsiteY13" fmla="*/ 806220 h 950004"/>
                          <a:gd name="connsiteX14" fmla="*/ 7903863 w 8230312"/>
                          <a:gd name="connsiteY14" fmla="*/ 950004 h 950004"/>
                          <a:gd name="connsiteX15" fmla="*/ 7213477 w 8230312"/>
                          <a:gd name="connsiteY15" fmla="*/ 950004 h 950004"/>
                          <a:gd name="connsiteX16" fmla="*/ 6219993 w 8230312"/>
                          <a:gd name="connsiteY16" fmla="*/ 950004 h 950004"/>
                          <a:gd name="connsiteX17" fmla="*/ 5605381 w 8230312"/>
                          <a:gd name="connsiteY17" fmla="*/ 950004 h 950004"/>
                          <a:gd name="connsiteX18" fmla="*/ 4763446 w 8230312"/>
                          <a:gd name="connsiteY18" fmla="*/ 950004 h 950004"/>
                          <a:gd name="connsiteX19" fmla="*/ 4073060 w 8230312"/>
                          <a:gd name="connsiteY19" fmla="*/ 950004 h 950004"/>
                          <a:gd name="connsiteX20" fmla="*/ 3079576 w 8230312"/>
                          <a:gd name="connsiteY20" fmla="*/ 950004 h 950004"/>
                          <a:gd name="connsiteX21" fmla="*/ 2237640 w 8230312"/>
                          <a:gd name="connsiteY21" fmla="*/ 950004 h 950004"/>
                          <a:gd name="connsiteX22" fmla="*/ 1547254 w 8230312"/>
                          <a:gd name="connsiteY22" fmla="*/ 950004 h 950004"/>
                          <a:gd name="connsiteX23" fmla="*/ 326448 w 8230312"/>
                          <a:gd name="connsiteY23" fmla="*/ 950004 h 950004"/>
                          <a:gd name="connsiteX24" fmla="*/ 0 w 8230312"/>
                          <a:gd name="connsiteY24" fmla="*/ 806220 h 950004"/>
                          <a:gd name="connsiteX25" fmla="*/ 0 w 8230312"/>
                          <a:gd name="connsiteY25" fmla="*/ 481626 h 950004"/>
                          <a:gd name="connsiteX26" fmla="*/ 0 w 8230312"/>
                          <a:gd name="connsiteY26" fmla="*/ 143783 h 950004"/>
                          <a:gd name="connsiteX0" fmla="*/ 0 w 8230312"/>
                          <a:gd name="connsiteY0" fmla="*/ 143783 h 950004"/>
                          <a:gd name="connsiteX1" fmla="*/ 326448 w 8230312"/>
                          <a:gd name="connsiteY1" fmla="*/ 0 h 950004"/>
                          <a:gd name="connsiteX2" fmla="*/ 1168384 w 8230312"/>
                          <a:gd name="connsiteY2" fmla="*/ 0 h 950004"/>
                          <a:gd name="connsiteX3" fmla="*/ 2010318 w 8230312"/>
                          <a:gd name="connsiteY3" fmla="*/ 0 h 950004"/>
                          <a:gd name="connsiteX4" fmla="*/ 2700705 w 8230312"/>
                          <a:gd name="connsiteY4" fmla="*/ 0 h 950004"/>
                          <a:gd name="connsiteX5" fmla="*/ 3466865 w 8230312"/>
                          <a:gd name="connsiteY5" fmla="*/ 0 h 950004"/>
                          <a:gd name="connsiteX6" fmla="*/ 4384575 w 8230312"/>
                          <a:gd name="connsiteY6" fmla="*/ 0 h 950004"/>
                          <a:gd name="connsiteX7" fmla="*/ 5226509 w 8230312"/>
                          <a:gd name="connsiteY7" fmla="*/ 0 h 950004"/>
                          <a:gd name="connsiteX8" fmla="*/ 6219993 w 8230312"/>
                          <a:gd name="connsiteY8" fmla="*/ 0 h 950004"/>
                          <a:gd name="connsiteX9" fmla="*/ 6986153 w 8230312"/>
                          <a:gd name="connsiteY9" fmla="*/ 0 h 950004"/>
                          <a:gd name="connsiteX10" fmla="*/ 7903863 w 8230312"/>
                          <a:gd name="connsiteY10" fmla="*/ 0 h 950004"/>
                          <a:gd name="connsiteX11" fmla="*/ 8230312 w 8230312"/>
                          <a:gd name="connsiteY11" fmla="*/ 143783 h 950004"/>
                          <a:gd name="connsiteX12" fmla="*/ 8230312 w 8230312"/>
                          <a:gd name="connsiteY12" fmla="*/ 455128 h 950004"/>
                          <a:gd name="connsiteX13" fmla="*/ 8230312 w 8230312"/>
                          <a:gd name="connsiteY13" fmla="*/ 806220 h 950004"/>
                          <a:gd name="connsiteX14" fmla="*/ 7903863 w 8230312"/>
                          <a:gd name="connsiteY14" fmla="*/ 950004 h 950004"/>
                          <a:gd name="connsiteX15" fmla="*/ 6986153 w 8230312"/>
                          <a:gd name="connsiteY15" fmla="*/ 950004 h 950004"/>
                          <a:gd name="connsiteX16" fmla="*/ 6144219 w 8230312"/>
                          <a:gd name="connsiteY16" fmla="*/ 950004 h 950004"/>
                          <a:gd name="connsiteX17" fmla="*/ 5378057 w 8230312"/>
                          <a:gd name="connsiteY17" fmla="*/ 950004 h 950004"/>
                          <a:gd name="connsiteX18" fmla="*/ 4536123 w 8230312"/>
                          <a:gd name="connsiteY18" fmla="*/ 950004 h 950004"/>
                          <a:gd name="connsiteX19" fmla="*/ 3694188 w 8230312"/>
                          <a:gd name="connsiteY19" fmla="*/ 950004 h 950004"/>
                          <a:gd name="connsiteX20" fmla="*/ 2700705 w 8230312"/>
                          <a:gd name="connsiteY20" fmla="*/ 950004 h 950004"/>
                          <a:gd name="connsiteX21" fmla="*/ 2086092 w 8230312"/>
                          <a:gd name="connsiteY21" fmla="*/ 950004 h 950004"/>
                          <a:gd name="connsiteX22" fmla="*/ 1319932 w 8230312"/>
                          <a:gd name="connsiteY22" fmla="*/ 950004 h 950004"/>
                          <a:gd name="connsiteX23" fmla="*/ 326448 w 8230312"/>
                          <a:gd name="connsiteY23" fmla="*/ 950004 h 950004"/>
                          <a:gd name="connsiteX24" fmla="*/ 0 w 8230312"/>
                          <a:gd name="connsiteY24" fmla="*/ 806220 h 950004"/>
                          <a:gd name="connsiteX25" fmla="*/ 0 w 8230312"/>
                          <a:gd name="connsiteY25" fmla="*/ 488250 h 950004"/>
                          <a:gd name="connsiteX26" fmla="*/ 0 w 8230312"/>
                          <a:gd name="connsiteY26" fmla="*/ 143783 h 950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230312" h="950004" fill="none" extrusionOk="0">
                            <a:moveTo>
                              <a:pt x="0" y="143783"/>
                            </a:moveTo>
                            <a:cubicBezTo>
                              <a:pt x="16801" y="91527"/>
                              <a:pt x="158544" y="-27896"/>
                              <a:pt x="326448" y="0"/>
                            </a:cubicBezTo>
                            <a:cubicBezTo>
                              <a:pt x="478505" y="-38650"/>
                              <a:pt x="707121" y="16529"/>
                              <a:pt x="1092608" y="0"/>
                            </a:cubicBezTo>
                            <a:cubicBezTo>
                              <a:pt x="1464293" y="-22177"/>
                              <a:pt x="1635056" y="50324"/>
                              <a:pt x="1858770" y="0"/>
                            </a:cubicBezTo>
                            <a:cubicBezTo>
                              <a:pt x="2080778" y="-26761"/>
                              <a:pt x="2617323" y="15553"/>
                              <a:pt x="2852254" y="0"/>
                            </a:cubicBezTo>
                            <a:cubicBezTo>
                              <a:pt x="3058122" y="-35371"/>
                              <a:pt x="3483679" y="28552"/>
                              <a:pt x="3618414" y="0"/>
                            </a:cubicBezTo>
                            <a:cubicBezTo>
                              <a:pt x="3790753" y="15585"/>
                              <a:pt x="4183307" y="30318"/>
                              <a:pt x="4384575" y="0"/>
                            </a:cubicBezTo>
                            <a:cubicBezTo>
                              <a:pt x="4578976" y="-10577"/>
                              <a:pt x="4842244" y="33699"/>
                              <a:pt x="5226509" y="0"/>
                            </a:cubicBezTo>
                            <a:cubicBezTo>
                              <a:pt x="5638866" y="-31560"/>
                              <a:pt x="5611533" y="11287"/>
                              <a:pt x="5841123" y="0"/>
                            </a:cubicBezTo>
                            <a:cubicBezTo>
                              <a:pt x="6073794" y="-19950"/>
                              <a:pt x="6194555" y="51489"/>
                              <a:pt x="6455735" y="0"/>
                            </a:cubicBezTo>
                            <a:cubicBezTo>
                              <a:pt x="6734494" y="42470"/>
                              <a:pt x="7564426" y="-25277"/>
                              <a:pt x="7903863" y="0"/>
                            </a:cubicBezTo>
                            <a:cubicBezTo>
                              <a:pt x="8078220" y="1582"/>
                              <a:pt x="8193323" y="64411"/>
                              <a:pt x="8230312" y="143783"/>
                            </a:cubicBezTo>
                            <a:cubicBezTo>
                              <a:pt x="8342744" y="254835"/>
                              <a:pt x="8177611" y="312788"/>
                              <a:pt x="8230312" y="455128"/>
                            </a:cubicBezTo>
                            <a:cubicBezTo>
                              <a:pt x="8274222" y="583036"/>
                              <a:pt x="8142956" y="666027"/>
                              <a:pt x="8230312" y="806220"/>
                            </a:cubicBezTo>
                            <a:cubicBezTo>
                              <a:pt x="8254794" y="851259"/>
                              <a:pt x="8043590" y="917452"/>
                              <a:pt x="7903863" y="950004"/>
                            </a:cubicBezTo>
                            <a:cubicBezTo>
                              <a:pt x="7582968" y="972087"/>
                              <a:pt x="7481603" y="951857"/>
                              <a:pt x="7213477" y="950004"/>
                            </a:cubicBezTo>
                            <a:cubicBezTo>
                              <a:pt x="6974119" y="944599"/>
                              <a:pt x="6463390" y="903147"/>
                              <a:pt x="6219993" y="950004"/>
                            </a:cubicBezTo>
                            <a:cubicBezTo>
                              <a:pt x="5944417" y="983677"/>
                              <a:pt x="5828819" y="938591"/>
                              <a:pt x="5605381" y="950004"/>
                            </a:cubicBezTo>
                            <a:cubicBezTo>
                              <a:pt x="5374923" y="962306"/>
                              <a:pt x="4978286" y="879431"/>
                              <a:pt x="4763446" y="950004"/>
                            </a:cubicBezTo>
                            <a:cubicBezTo>
                              <a:pt x="4566710" y="948432"/>
                              <a:pt x="4220172" y="966747"/>
                              <a:pt x="4073060" y="950004"/>
                            </a:cubicBezTo>
                            <a:cubicBezTo>
                              <a:pt x="3902417" y="1062204"/>
                              <a:pt x="3626966" y="914776"/>
                              <a:pt x="3079576" y="950004"/>
                            </a:cubicBezTo>
                            <a:cubicBezTo>
                              <a:pt x="2572012" y="1013597"/>
                              <a:pt x="2604733" y="944650"/>
                              <a:pt x="2237640" y="950004"/>
                            </a:cubicBezTo>
                            <a:cubicBezTo>
                              <a:pt x="1884876" y="964865"/>
                              <a:pt x="1732450" y="944341"/>
                              <a:pt x="1547254" y="950004"/>
                            </a:cubicBezTo>
                            <a:cubicBezTo>
                              <a:pt x="1420581" y="970496"/>
                              <a:pt x="621096" y="909805"/>
                              <a:pt x="326448" y="950004"/>
                            </a:cubicBezTo>
                            <a:cubicBezTo>
                              <a:pt x="117699" y="950214"/>
                              <a:pt x="14222" y="909691"/>
                              <a:pt x="0" y="806220"/>
                            </a:cubicBezTo>
                            <a:cubicBezTo>
                              <a:pt x="-88767" y="715023"/>
                              <a:pt x="83720" y="582364"/>
                              <a:pt x="0" y="481626"/>
                            </a:cubicBezTo>
                            <a:cubicBezTo>
                              <a:pt x="-72546" y="383739"/>
                              <a:pt x="59760" y="270358"/>
                              <a:pt x="0" y="143783"/>
                            </a:cubicBezTo>
                            <a:close/>
                          </a:path>
                          <a:path w="8230312" h="950004" stroke="0" extrusionOk="0">
                            <a:moveTo>
                              <a:pt x="0" y="143783"/>
                            </a:moveTo>
                            <a:cubicBezTo>
                              <a:pt x="8837" y="33908"/>
                              <a:pt x="173246" y="-17693"/>
                              <a:pt x="326448" y="0"/>
                            </a:cubicBezTo>
                            <a:cubicBezTo>
                              <a:pt x="553252" y="15093"/>
                              <a:pt x="1006103" y="-2203"/>
                              <a:pt x="1168384" y="0"/>
                            </a:cubicBezTo>
                            <a:cubicBezTo>
                              <a:pt x="1444069" y="-12204"/>
                              <a:pt x="1669685" y="-43786"/>
                              <a:pt x="2010318" y="0"/>
                            </a:cubicBezTo>
                            <a:cubicBezTo>
                              <a:pt x="2290018" y="-54931"/>
                              <a:pt x="2400590" y="4121"/>
                              <a:pt x="2700705" y="0"/>
                            </a:cubicBezTo>
                            <a:cubicBezTo>
                              <a:pt x="2981705" y="-47997"/>
                              <a:pt x="3150001" y="46242"/>
                              <a:pt x="3466865" y="0"/>
                            </a:cubicBezTo>
                            <a:cubicBezTo>
                              <a:pt x="3768441" y="-61898"/>
                              <a:pt x="3939689" y="58184"/>
                              <a:pt x="4384575" y="0"/>
                            </a:cubicBezTo>
                            <a:cubicBezTo>
                              <a:pt x="4813428" y="-40961"/>
                              <a:pt x="4964546" y="30247"/>
                              <a:pt x="5226509" y="0"/>
                            </a:cubicBezTo>
                            <a:cubicBezTo>
                              <a:pt x="5469131" y="-64249"/>
                              <a:pt x="5962066" y="46557"/>
                              <a:pt x="6219993" y="0"/>
                            </a:cubicBezTo>
                            <a:cubicBezTo>
                              <a:pt x="6455244" y="-57785"/>
                              <a:pt x="6651870" y="-5508"/>
                              <a:pt x="6986153" y="0"/>
                            </a:cubicBezTo>
                            <a:cubicBezTo>
                              <a:pt x="7313761" y="10938"/>
                              <a:pt x="7487448" y="17882"/>
                              <a:pt x="7903863" y="0"/>
                            </a:cubicBezTo>
                            <a:cubicBezTo>
                              <a:pt x="8027934" y="-3903"/>
                              <a:pt x="8231708" y="65234"/>
                              <a:pt x="8230312" y="143783"/>
                            </a:cubicBezTo>
                            <a:cubicBezTo>
                              <a:pt x="8236951" y="211103"/>
                              <a:pt x="8155437" y="357457"/>
                              <a:pt x="8230312" y="455128"/>
                            </a:cubicBezTo>
                            <a:cubicBezTo>
                              <a:pt x="8269861" y="560836"/>
                              <a:pt x="8216777" y="652031"/>
                              <a:pt x="8230312" y="806220"/>
                            </a:cubicBezTo>
                            <a:cubicBezTo>
                              <a:pt x="8225741" y="880523"/>
                              <a:pt x="8090093" y="956067"/>
                              <a:pt x="7903863" y="950004"/>
                            </a:cubicBezTo>
                            <a:cubicBezTo>
                              <a:pt x="7548030" y="964956"/>
                              <a:pt x="7163847" y="945684"/>
                              <a:pt x="6986153" y="950004"/>
                            </a:cubicBezTo>
                            <a:cubicBezTo>
                              <a:pt x="6758773" y="1038290"/>
                              <a:pt x="6368292" y="854535"/>
                              <a:pt x="6144219" y="950004"/>
                            </a:cubicBezTo>
                            <a:cubicBezTo>
                              <a:pt x="5905928" y="978010"/>
                              <a:pt x="5555536" y="946692"/>
                              <a:pt x="5378057" y="950004"/>
                            </a:cubicBezTo>
                            <a:cubicBezTo>
                              <a:pt x="5185995" y="970750"/>
                              <a:pt x="4736842" y="949691"/>
                              <a:pt x="4536123" y="950004"/>
                            </a:cubicBezTo>
                            <a:cubicBezTo>
                              <a:pt x="4287325" y="984726"/>
                              <a:pt x="3982358" y="897848"/>
                              <a:pt x="3694188" y="950004"/>
                            </a:cubicBezTo>
                            <a:cubicBezTo>
                              <a:pt x="3403750" y="1014994"/>
                              <a:pt x="2892092" y="905133"/>
                              <a:pt x="2700705" y="950004"/>
                            </a:cubicBezTo>
                            <a:cubicBezTo>
                              <a:pt x="2481125" y="955292"/>
                              <a:pt x="2224162" y="938817"/>
                              <a:pt x="2086092" y="950004"/>
                            </a:cubicBezTo>
                            <a:cubicBezTo>
                              <a:pt x="1944104" y="994259"/>
                              <a:pt x="1469205" y="924568"/>
                              <a:pt x="1319932" y="950004"/>
                            </a:cubicBezTo>
                            <a:cubicBezTo>
                              <a:pt x="1057901" y="1023047"/>
                              <a:pt x="682217" y="950510"/>
                              <a:pt x="326448" y="950004"/>
                            </a:cubicBezTo>
                            <a:cubicBezTo>
                              <a:pt x="169482" y="963070"/>
                              <a:pt x="-26859" y="867695"/>
                              <a:pt x="0" y="806220"/>
                            </a:cubicBezTo>
                            <a:cubicBezTo>
                              <a:pt x="-97268" y="706919"/>
                              <a:pt x="18727" y="612028"/>
                              <a:pt x="0" y="488250"/>
                            </a:cubicBezTo>
                            <a:cubicBezTo>
                              <a:pt x="-62584" y="365740"/>
                              <a:pt x="33096" y="220118"/>
                              <a:pt x="0" y="143783"/>
                            </a:cubicBezTo>
                            <a:close/>
                          </a:path>
                          <a:path w="8230312" h="950004" fill="none" stroke="0" extrusionOk="0">
                            <a:moveTo>
                              <a:pt x="0" y="143783"/>
                            </a:moveTo>
                            <a:cubicBezTo>
                              <a:pt x="22535" y="82475"/>
                              <a:pt x="160924" y="2647"/>
                              <a:pt x="326448" y="0"/>
                            </a:cubicBezTo>
                            <a:cubicBezTo>
                              <a:pt x="493294" y="4383"/>
                              <a:pt x="711068" y="15155"/>
                              <a:pt x="1092608" y="0"/>
                            </a:cubicBezTo>
                            <a:cubicBezTo>
                              <a:pt x="1491558" y="-34330"/>
                              <a:pt x="1654845" y="56189"/>
                              <a:pt x="1858770" y="0"/>
                            </a:cubicBezTo>
                            <a:cubicBezTo>
                              <a:pt x="2046547" y="-70702"/>
                              <a:pt x="2630425" y="13242"/>
                              <a:pt x="2852254" y="0"/>
                            </a:cubicBezTo>
                            <a:cubicBezTo>
                              <a:pt x="3120928" y="-72855"/>
                              <a:pt x="3456111" y="-2379"/>
                              <a:pt x="3618414" y="0"/>
                            </a:cubicBezTo>
                            <a:cubicBezTo>
                              <a:pt x="3797797" y="-32987"/>
                              <a:pt x="4170284" y="21068"/>
                              <a:pt x="4384575" y="0"/>
                            </a:cubicBezTo>
                            <a:cubicBezTo>
                              <a:pt x="4584631" y="-59028"/>
                              <a:pt x="4836836" y="121453"/>
                              <a:pt x="5226509" y="0"/>
                            </a:cubicBezTo>
                            <a:cubicBezTo>
                              <a:pt x="5622473" y="-35861"/>
                              <a:pt x="5616070" y="22884"/>
                              <a:pt x="5841123" y="0"/>
                            </a:cubicBezTo>
                            <a:cubicBezTo>
                              <a:pt x="6069665" y="-899"/>
                              <a:pt x="6216853" y="-2881"/>
                              <a:pt x="6455735" y="0"/>
                            </a:cubicBezTo>
                            <a:cubicBezTo>
                              <a:pt x="6715322" y="-76098"/>
                              <a:pt x="7589148" y="69153"/>
                              <a:pt x="7903863" y="0"/>
                            </a:cubicBezTo>
                            <a:cubicBezTo>
                              <a:pt x="8068232" y="10834"/>
                              <a:pt x="8218618" y="62979"/>
                              <a:pt x="8230312" y="143783"/>
                            </a:cubicBezTo>
                            <a:cubicBezTo>
                              <a:pt x="8330935" y="257886"/>
                              <a:pt x="8158097" y="324988"/>
                              <a:pt x="8230312" y="455128"/>
                            </a:cubicBezTo>
                            <a:cubicBezTo>
                              <a:pt x="8283871" y="591094"/>
                              <a:pt x="8156265" y="695215"/>
                              <a:pt x="8230312" y="806220"/>
                            </a:cubicBezTo>
                            <a:cubicBezTo>
                              <a:pt x="8211277" y="885233"/>
                              <a:pt x="8038266" y="952489"/>
                              <a:pt x="7903863" y="950004"/>
                            </a:cubicBezTo>
                            <a:cubicBezTo>
                              <a:pt x="7580260" y="948946"/>
                              <a:pt x="7460920" y="921153"/>
                              <a:pt x="7213477" y="950004"/>
                            </a:cubicBezTo>
                            <a:cubicBezTo>
                              <a:pt x="6937559" y="960888"/>
                              <a:pt x="6461885" y="914075"/>
                              <a:pt x="6219993" y="950004"/>
                            </a:cubicBezTo>
                            <a:cubicBezTo>
                              <a:pt x="5949122" y="951406"/>
                              <a:pt x="5807095" y="913220"/>
                              <a:pt x="5605381" y="950004"/>
                            </a:cubicBezTo>
                            <a:cubicBezTo>
                              <a:pt x="5347136" y="958586"/>
                              <a:pt x="4980150" y="919417"/>
                              <a:pt x="4763446" y="950004"/>
                            </a:cubicBezTo>
                            <a:cubicBezTo>
                              <a:pt x="4568946" y="967260"/>
                              <a:pt x="4223925" y="938997"/>
                              <a:pt x="4073060" y="950004"/>
                            </a:cubicBezTo>
                            <a:cubicBezTo>
                              <a:pt x="3913778" y="967726"/>
                              <a:pt x="3589747" y="921466"/>
                              <a:pt x="3079576" y="950004"/>
                            </a:cubicBezTo>
                            <a:cubicBezTo>
                              <a:pt x="2573646" y="993886"/>
                              <a:pt x="2591136" y="932460"/>
                              <a:pt x="2237640" y="950004"/>
                            </a:cubicBezTo>
                            <a:cubicBezTo>
                              <a:pt x="1867177" y="974767"/>
                              <a:pt x="1755920" y="911253"/>
                              <a:pt x="1547254" y="950004"/>
                            </a:cubicBezTo>
                            <a:cubicBezTo>
                              <a:pt x="1416719" y="957188"/>
                              <a:pt x="672488" y="969199"/>
                              <a:pt x="326448" y="950004"/>
                            </a:cubicBezTo>
                            <a:cubicBezTo>
                              <a:pt x="153631" y="968686"/>
                              <a:pt x="31084" y="918745"/>
                              <a:pt x="0" y="806220"/>
                            </a:cubicBezTo>
                            <a:cubicBezTo>
                              <a:pt x="-78771" y="723738"/>
                              <a:pt x="93837" y="545478"/>
                              <a:pt x="0" y="481626"/>
                            </a:cubicBezTo>
                            <a:cubicBezTo>
                              <a:pt x="-53031" y="406144"/>
                              <a:pt x="99429" y="288827"/>
                              <a:pt x="0" y="143783"/>
                            </a:cubicBezTo>
                            <a:close/>
                          </a:path>
                        </a:pathLst>
                      </a:cu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046296"/>
                  </a:solidFill>
                  <a:effectLst/>
                  <a:uLnTx/>
                  <a:uFillTx/>
                  <a:latin typeface="Arial"/>
                  <a:ea typeface="+mn-ea"/>
                  <a:cs typeface="+mn-cs"/>
                </a:endParaRPr>
              </a:p>
            </p:txBody>
          </p:sp>
          <p:pic>
            <p:nvPicPr>
              <p:cNvPr id="20" name="Picture 19">
                <a:extLst>
                  <a:ext uri="{FF2B5EF4-FFF2-40B4-BE49-F238E27FC236}">
                    <a16:creationId xmlns:a16="http://schemas.microsoft.com/office/drawing/2014/main" id="{33A0A2BF-AD6D-B832-EFE6-2DFBB892BBFB}"/>
                  </a:ext>
                </a:extLst>
              </p:cNvPr>
              <p:cNvPicPr>
                <a:picLocks noChangeAspect="1"/>
              </p:cNvPicPr>
              <p:nvPr/>
            </p:nvPicPr>
            <p:blipFill>
              <a:blip r:embed="rId10"/>
              <a:stretch>
                <a:fillRect/>
              </a:stretch>
            </p:blipFill>
            <p:spPr>
              <a:xfrm>
                <a:off x="6456495" y="3429000"/>
                <a:ext cx="673447" cy="1424528"/>
              </a:xfrm>
              <a:prstGeom prst="rect">
                <a:avLst/>
              </a:prstGeom>
            </p:spPr>
          </p:pic>
        </p:grpSp>
        <p:sp>
          <p:nvSpPr>
            <p:cNvPr id="18" name="TextBox 17">
              <a:extLst>
                <a:ext uri="{FF2B5EF4-FFF2-40B4-BE49-F238E27FC236}">
                  <a16:creationId xmlns:a16="http://schemas.microsoft.com/office/drawing/2014/main" id="{2C251A34-D335-5612-07BD-931D443ED4C9}"/>
                </a:ext>
              </a:extLst>
            </p:cNvPr>
            <p:cNvSpPr txBox="1"/>
            <p:nvPr/>
          </p:nvSpPr>
          <p:spPr>
            <a:xfrm>
              <a:off x="7019925" y="3702898"/>
              <a:ext cx="4976328" cy="753434"/>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2A2D3"/>
                  </a:solidFill>
                  <a:effectLst/>
                  <a:uLnTx/>
                  <a:uFillTx/>
                  <a:latin typeface="Arial"/>
                  <a:ea typeface="+mn-ea"/>
                  <a:cs typeface="+mn-cs"/>
                </a:rPr>
                <a:t>Chữ</a:t>
              </a:r>
              <a:r>
                <a:rPr kumimoji="0" lang="en-US" sz="2800" b="0" i="0" u="none" strike="noStrike" kern="1200" cap="none" spc="0" normalizeH="0" baseline="0" noProof="0" dirty="0">
                  <a:ln>
                    <a:noFill/>
                  </a:ln>
                  <a:solidFill>
                    <a:srgbClr val="02A2D3"/>
                  </a:solidFill>
                  <a:effectLst/>
                  <a:uLnTx/>
                  <a:uFillTx/>
                  <a:latin typeface="Arial"/>
                  <a:ea typeface="+mn-ea"/>
                  <a:cs typeface="+mn-cs"/>
                </a:rPr>
                <a:t> </a:t>
              </a:r>
              <a:r>
                <a:rPr kumimoji="0" lang="en-US" sz="2800" b="0" i="0" u="none" strike="noStrike" kern="1200" cap="none" spc="0" normalizeH="0" baseline="0" noProof="0" dirty="0" err="1">
                  <a:ln>
                    <a:noFill/>
                  </a:ln>
                  <a:solidFill>
                    <a:srgbClr val="02A2D3"/>
                  </a:solidFill>
                  <a:effectLst/>
                  <a:uLnTx/>
                  <a:uFillTx/>
                  <a:latin typeface="Arial"/>
                  <a:ea typeface="+mn-ea"/>
                  <a:cs typeface="+mn-cs"/>
                </a:rPr>
                <a:t>hoa</a:t>
              </a:r>
              <a:r>
                <a:rPr kumimoji="0" lang="en-US" sz="2800" b="0" i="0" u="none" strike="noStrike" kern="1200" cap="none" spc="0" normalizeH="0" baseline="0" noProof="0" dirty="0">
                  <a:ln>
                    <a:noFill/>
                  </a:ln>
                  <a:solidFill>
                    <a:srgbClr val="02A2D3"/>
                  </a:solidFill>
                  <a:effectLst/>
                  <a:uLnTx/>
                  <a:uFillTx/>
                  <a:latin typeface="Arial"/>
                  <a:ea typeface="+mn-ea"/>
                  <a:cs typeface="+mn-cs"/>
                </a:rPr>
                <a:t> </a:t>
              </a:r>
              <a:r>
                <a:rPr lang="en-US" sz="2800" b="1" dirty="0">
                  <a:solidFill>
                    <a:srgbClr val="02A2D3"/>
                  </a:solidFill>
                  <a:latin typeface="Arial"/>
                </a:rPr>
                <a:t>U</a:t>
              </a:r>
              <a:r>
                <a:rPr kumimoji="0" lang="en-US" sz="2800" b="0" i="0" u="none" strike="noStrike" kern="1200" cap="none" spc="0" normalizeH="0" baseline="0" noProof="0" dirty="0">
                  <a:ln>
                    <a:noFill/>
                  </a:ln>
                  <a:solidFill>
                    <a:srgbClr val="02A2D3"/>
                  </a:solidFill>
                  <a:effectLst/>
                  <a:uLnTx/>
                  <a:uFillTx/>
                  <a:latin typeface="Arial"/>
                  <a:ea typeface="+mn-ea"/>
                  <a:cs typeface="+mn-cs"/>
                </a:rPr>
                <a:t> </a:t>
              </a:r>
              <a:r>
                <a:rPr kumimoji="0" lang="en-US" sz="2800" b="0" i="0" u="none" strike="noStrike" kern="1200" cap="none" spc="0" normalizeH="0" baseline="0" noProof="0" dirty="0" err="1">
                  <a:ln>
                    <a:noFill/>
                  </a:ln>
                  <a:solidFill>
                    <a:srgbClr val="02A2D3"/>
                  </a:solidFill>
                  <a:effectLst/>
                  <a:uLnTx/>
                  <a:uFillTx/>
                  <a:latin typeface="Arial"/>
                  <a:ea typeface="+mn-ea"/>
                  <a:cs typeface="+mn-cs"/>
                </a:rPr>
                <a:t>gồm</a:t>
              </a:r>
              <a:r>
                <a:rPr kumimoji="0" lang="en-US" sz="2800" b="0" i="0" u="none" strike="noStrike" kern="1200" cap="none" spc="0" normalizeH="0" baseline="0" noProof="0" dirty="0">
                  <a:ln>
                    <a:noFill/>
                  </a:ln>
                  <a:solidFill>
                    <a:srgbClr val="02A2D3"/>
                  </a:solidFill>
                  <a:effectLst/>
                  <a:uLnTx/>
                  <a:uFillTx/>
                  <a:latin typeface="Arial"/>
                  <a:ea typeface="+mn-ea"/>
                  <a:cs typeface="+mn-cs"/>
                </a:rPr>
                <a:t> </a:t>
              </a:r>
              <a:r>
                <a:rPr kumimoji="0" lang="en-US" sz="2800" b="0" i="0" u="none" strike="noStrike" kern="1200" cap="none" spc="0" normalizeH="0" baseline="0" noProof="0" dirty="0" err="1">
                  <a:ln>
                    <a:noFill/>
                  </a:ln>
                  <a:solidFill>
                    <a:srgbClr val="02A2D3"/>
                  </a:solidFill>
                  <a:effectLst/>
                  <a:uLnTx/>
                  <a:uFillTx/>
                  <a:latin typeface="Arial"/>
                  <a:ea typeface="+mn-ea"/>
                  <a:cs typeface="+mn-cs"/>
                </a:rPr>
                <a:t>mấy</a:t>
              </a:r>
              <a:r>
                <a:rPr kumimoji="0" lang="en-US" sz="2800" b="0" i="0" u="none" strike="noStrike" kern="1200" cap="none" spc="0" normalizeH="0" baseline="0" noProof="0" dirty="0">
                  <a:ln>
                    <a:noFill/>
                  </a:ln>
                  <a:solidFill>
                    <a:srgbClr val="02A2D3"/>
                  </a:solidFill>
                  <a:effectLst/>
                  <a:uLnTx/>
                  <a:uFillTx/>
                  <a:latin typeface="Arial"/>
                  <a:ea typeface="+mn-ea"/>
                  <a:cs typeface="+mn-cs"/>
                </a:rPr>
                <a:t> </a:t>
              </a:r>
              <a:r>
                <a:rPr kumimoji="0" lang="en-US" sz="2800" b="0" i="0" u="none" strike="noStrike" kern="1200" cap="none" spc="0" normalizeH="0" baseline="0" noProof="0" dirty="0" err="1">
                  <a:ln>
                    <a:noFill/>
                  </a:ln>
                  <a:solidFill>
                    <a:srgbClr val="02A2D3"/>
                  </a:solidFill>
                  <a:effectLst/>
                  <a:uLnTx/>
                  <a:uFillTx/>
                  <a:latin typeface="Arial"/>
                  <a:ea typeface="+mn-ea"/>
                  <a:cs typeface="+mn-cs"/>
                </a:rPr>
                <a:t>nét</a:t>
              </a:r>
              <a:r>
                <a:rPr kumimoji="0" lang="en-US" sz="2800" b="0" i="0" u="none" strike="noStrike" kern="1200" cap="none" spc="0" normalizeH="0" baseline="0" noProof="0" dirty="0">
                  <a:ln>
                    <a:noFill/>
                  </a:ln>
                  <a:solidFill>
                    <a:srgbClr val="02A2D3"/>
                  </a:solidFill>
                  <a:effectLst/>
                  <a:uLnTx/>
                  <a:uFillTx/>
                  <a:latin typeface="Arial"/>
                  <a:ea typeface="+mn-ea"/>
                  <a:cs typeface="+mn-cs"/>
                </a:rPr>
                <a:t>? </a:t>
              </a:r>
              <a:r>
                <a:rPr kumimoji="0" lang="en-US" sz="2800" b="0" i="0" u="none" strike="noStrike" kern="1200" cap="none" spc="0" normalizeH="0" baseline="0" noProof="0" dirty="0" err="1">
                  <a:ln>
                    <a:noFill/>
                  </a:ln>
                  <a:solidFill>
                    <a:srgbClr val="02A2D3"/>
                  </a:solidFill>
                  <a:effectLst/>
                  <a:uLnTx/>
                  <a:uFillTx/>
                  <a:latin typeface="Arial"/>
                  <a:ea typeface="+mn-ea"/>
                  <a:cs typeface="+mn-cs"/>
                </a:rPr>
                <a:t>Đó</a:t>
              </a:r>
              <a:r>
                <a:rPr kumimoji="0" lang="en-US" sz="2800" b="0" i="0" u="none" strike="noStrike" kern="1200" cap="none" spc="0" normalizeH="0" baseline="0" noProof="0" dirty="0">
                  <a:ln>
                    <a:noFill/>
                  </a:ln>
                  <a:solidFill>
                    <a:srgbClr val="02A2D3"/>
                  </a:solidFill>
                  <a:effectLst/>
                  <a:uLnTx/>
                  <a:uFillTx/>
                  <a:latin typeface="Arial"/>
                  <a:ea typeface="+mn-ea"/>
                  <a:cs typeface="+mn-cs"/>
                </a:rPr>
                <a:t> </a:t>
              </a:r>
              <a:r>
                <a:rPr kumimoji="0" lang="en-US" sz="2800" b="0" i="0" u="none" strike="noStrike" kern="1200" cap="none" spc="0" normalizeH="0" baseline="0" noProof="0" dirty="0" err="1">
                  <a:ln>
                    <a:noFill/>
                  </a:ln>
                  <a:solidFill>
                    <a:srgbClr val="02A2D3"/>
                  </a:solidFill>
                  <a:effectLst/>
                  <a:uLnTx/>
                  <a:uFillTx/>
                  <a:latin typeface="Arial"/>
                  <a:ea typeface="+mn-ea"/>
                  <a:cs typeface="+mn-cs"/>
                </a:rPr>
                <a:t>là</a:t>
              </a:r>
              <a:r>
                <a:rPr kumimoji="0" lang="en-US" sz="2800" b="0" i="0" u="none" strike="noStrike" kern="1200" cap="none" spc="0" normalizeH="0" baseline="0" noProof="0" dirty="0">
                  <a:ln>
                    <a:noFill/>
                  </a:ln>
                  <a:solidFill>
                    <a:srgbClr val="02A2D3"/>
                  </a:solidFill>
                  <a:effectLst/>
                  <a:uLnTx/>
                  <a:uFillTx/>
                  <a:latin typeface="Arial"/>
                  <a:ea typeface="+mn-ea"/>
                  <a:cs typeface="+mn-cs"/>
                </a:rPr>
                <a:t> </a:t>
              </a:r>
              <a:r>
                <a:rPr kumimoji="0" lang="en-US" sz="2800" b="0" i="0" u="none" strike="noStrike" kern="1200" cap="none" spc="0" normalizeH="0" baseline="0" noProof="0" dirty="0" err="1">
                  <a:ln>
                    <a:noFill/>
                  </a:ln>
                  <a:solidFill>
                    <a:srgbClr val="02A2D3"/>
                  </a:solidFill>
                  <a:effectLst/>
                  <a:uLnTx/>
                  <a:uFillTx/>
                  <a:latin typeface="Arial"/>
                  <a:ea typeface="+mn-ea"/>
                  <a:cs typeface="+mn-cs"/>
                </a:rPr>
                <a:t>những</a:t>
              </a:r>
              <a:r>
                <a:rPr kumimoji="0" lang="en-US" sz="2800" b="0" i="0" u="none" strike="noStrike" kern="1200" cap="none" spc="0" normalizeH="0" baseline="0" noProof="0" dirty="0">
                  <a:ln>
                    <a:noFill/>
                  </a:ln>
                  <a:solidFill>
                    <a:srgbClr val="02A2D3"/>
                  </a:solidFill>
                  <a:effectLst/>
                  <a:uLnTx/>
                  <a:uFillTx/>
                  <a:latin typeface="Arial"/>
                  <a:ea typeface="+mn-ea"/>
                  <a:cs typeface="+mn-cs"/>
                </a:rPr>
                <a:t> </a:t>
              </a:r>
              <a:r>
                <a:rPr kumimoji="0" lang="en-US" sz="2800" b="0" i="0" u="none" strike="noStrike" kern="1200" cap="none" spc="0" normalizeH="0" baseline="0" noProof="0" dirty="0" err="1">
                  <a:ln>
                    <a:noFill/>
                  </a:ln>
                  <a:solidFill>
                    <a:srgbClr val="02A2D3"/>
                  </a:solidFill>
                  <a:effectLst/>
                  <a:uLnTx/>
                  <a:uFillTx/>
                  <a:latin typeface="Arial"/>
                  <a:ea typeface="+mn-ea"/>
                  <a:cs typeface="+mn-cs"/>
                </a:rPr>
                <a:t>nét</a:t>
              </a:r>
              <a:r>
                <a:rPr kumimoji="0" lang="en-US" sz="2800" b="0" i="0" u="none" strike="noStrike" kern="1200" cap="none" spc="0" normalizeH="0" baseline="0" noProof="0" dirty="0">
                  <a:ln>
                    <a:noFill/>
                  </a:ln>
                  <a:solidFill>
                    <a:srgbClr val="02A2D3"/>
                  </a:solidFill>
                  <a:effectLst/>
                  <a:uLnTx/>
                  <a:uFillTx/>
                  <a:latin typeface="Arial"/>
                  <a:ea typeface="+mn-ea"/>
                  <a:cs typeface="+mn-cs"/>
                </a:rPr>
                <a:t> </a:t>
              </a:r>
              <a:r>
                <a:rPr kumimoji="0" lang="en-US" sz="2800" b="0" i="0" u="none" strike="noStrike" kern="1200" cap="none" spc="0" normalizeH="0" baseline="0" noProof="0" dirty="0" err="1">
                  <a:ln>
                    <a:noFill/>
                  </a:ln>
                  <a:solidFill>
                    <a:srgbClr val="02A2D3"/>
                  </a:solidFill>
                  <a:effectLst/>
                  <a:uLnTx/>
                  <a:uFillTx/>
                  <a:latin typeface="Arial"/>
                  <a:ea typeface="+mn-ea"/>
                  <a:cs typeface="+mn-cs"/>
                </a:rPr>
                <a:t>nào</a:t>
              </a:r>
              <a:r>
                <a:rPr kumimoji="0" lang="en-US" sz="2800" b="0" i="0" u="none" strike="noStrike" kern="1200" cap="none" spc="0" normalizeH="0" baseline="0" noProof="0" dirty="0">
                  <a:ln>
                    <a:noFill/>
                  </a:ln>
                  <a:solidFill>
                    <a:srgbClr val="02A2D3"/>
                  </a:solidFill>
                  <a:effectLst/>
                  <a:uLnTx/>
                  <a:uFillTx/>
                  <a:latin typeface="Arial"/>
                  <a:ea typeface="+mn-ea"/>
                  <a:cs typeface="+mn-cs"/>
                </a:rPr>
                <a:t>?</a:t>
              </a:r>
            </a:p>
          </p:txBody>
        </p:sp>
      </p:grpSp>
      <p:pic>
        <p:nvPicPr>
          <p:cNvPr id="21" name="Picture 20">
            <a:extLst>
              <a:ext uri="{FF2B5EF4-FFF2-40B4-BE49-F238E27FC236}">
                <a16:creationId xmlns:a16="http://schemas.microsoft.com/office/drawing/2014/main" id="{0A98CF8F-8CC6-1555-EAAE-6D377867A875}"/>
              </a:ext>
            </a:extLst>
          </p:cNvPr>
          <p:cNvPicPr>
            <a:picLocks noChangeAspect="1"/>
          </p:cNvPicPr>
          <p:nvPr/>
        </p:nvPicPr>
        <p:blipFill>
          <a:blip r:embed="rId11"/>
          <a:stretch>
            <a:fillRect/>
          </a:stretch>
        </p:blipFill>
        <p:spPr>
          <a:xfrm>
            <a:off x="247574" y="2735308"/>
            <a:ext cx="1728449" cy="4068000"/>
          </a:xfrm>
          <a:prstGeom prst="rect">
            <a:avLst/>
          </a:prstGeom>
        </p:spPr>
      </p:pic>
      <p:pic>
        <p:nvPicPr>
          <p:cNvPr id="22" name="Picture 4" descr="Link e-commerse">
            <a:extLst>
              <a:ext uri="{FF2B5EF4-FFF2-40B4-BE49-F238E27FC236}">
                <a16:creationId xmlns:a16="http://schemas.microsoft.com/office/drawing/2014/main" id="{54A97B17-432D-3D31-343B-27F4C31F6FAC}"/>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rot="16200000">
            <a:off x="8088479" y="243497"/>
            <a:ext cx="1620000" cy="1620000"/>
          </a:xfrm>
          <a:prstGeom prst="rect">
            <a:avLst/>
          </a:prstGeom>
          <a:noFill/>
          <a:effectLst>
            <a:glow rad="88900">
              <a:schemeClr val="bg1"/>
            </a:glow>
          </a:effectLst>
          <a:extLst>
            <a:ext uri="{909E8E84-426E-40DD-AFC4-6F175D3DCCD1}">
              <a14:hiddenFill xmlns:a14="http://schemas.microsoft.com/office/drawing/2010/main">
                <a:solidFill>
                  <a:srgbClr val="FFFFFF"/>
                </a:solidFill>
              </a14:hiddenFill>
            </a:ext>
          </a:extLst>
        </p:spPr>
      </p:pic>
      <p:grpSp>
        <p:nvGrpSpPr>
          <p:cNvPr id="23" name="Group 22">
            <a:extLst>
              <a:ext uri="{FF2B5EF4-FFF2-40B4-BE49-F238E27FC236}">
                <a16:creationId xmlns:a16="http://schemas.microsoft.com/office/drawing/2014/main" id="{5BDC19B2-A861-5C26-062D-C58530C5CAC3}"/>
              </a:ext>
            </a:extLst>
          </p:cNvPr>
          <p:cNvGrpSpPr/>
          <p:nvPr/>
        </p:nvGrpSpPr>
        <p:grpSpPr>
          <a:xfrm>
            <a:off x="9308455" y="842231"/>
            <a:ext cx="2031318" cy="720000"/>
            <a:chOff x="7544331" y="1243668"/>
            <a:chExt cx="4425376" cy="720000"/>
          </a:xfrm>
        </p:grpSpPr>
        <p:sp>
          <p:nvSpPr>
            <p:cNvPr id="24" name="Rectangle: Rounded Corners 61">
              <a:extLst>
                <a:ext uri="{FF2B5EF4-FFF2-40B4-BE49-F238E27FC236}">
                  <a16:creationId xmlns:a16="http://schemas.microsoft.com/office/drawing/2014/main" id="{6A39AB40-B64A-65BD-7931-14A642462A74}"/>
                </a:ext>
              </a:extLst>
            </p:cNvPr>
            <p:cNvSpPr/>
            <p:nvPr/>
          </p:nvSpPr>
          <p:spPr>
            <a:xfrm>
              <a:off x="7544331" y="1243668"/>
              <a:ext cx="4425376" cy="720000"/>
            </a:xfrm>
            <a:custGeom>
              <a:avLst/>
              <a:gdLst>
                <a:gd name="connsiteX0" fmla="*/ 0 w 4425376"/>
                <a:gd name="connsiteY0" fmla="*/ 108972 h 720000"/>
                <a:gd name="connsiteX1" fmla="*/ 108970 w 4425376"/>
                <a:gd name="connsiteY1" fmla="*/ 0 h 720000"/>
                <a:gd name="connsiteX2" fmla="*/ 550749 w 4425376"/>
                <a:gd name="connsiteY2" fmla="*/ 0 h 720000"/>
                <a:gd name="connsiteX3" fmla="*/ 992532 w 4425376"/>
                <a:gd name="connsiteY3" fmla="*/ 0 h 720000"/>
                <a:gd name="connsiteX4" fmla="*/ 1518461 w 4425376"/>
                <a:gd name="connsiteY4" fmla="*/ 0 h 720000"/>
                <a:gd name="connsiteX5" fmla="*/ 1918166 w 4425376"/>
                <a:gd name="connsiteY5" fmla="*/ 0 h 720000"/>
                <a:gd name="connsiteX6" fmla="*/ 2444096 w 4425376"/>
                <a:gd name="connsiteY6" fmla="*/ 0 h 720000"/>
                <a:gd name="connsiteX7" fmla="*/ 3054172 w 4425376"/>
                <a:gd name="connsiteY7" fmla="*/ 0 h 720000"/>
                <a:gd name="connsiteX8" fmla="*/ 3538027 w 4425376"/>
                <a:gd name="connsiteY8" fmla="*/ 0 h 720000"/>
                <a:gd name="connsiteX9" fmla="*/ 4316403 w 4425376"/>
                <a:gd name="connsiteY9" fmla="*/ 0 h 720000"/>
                <a:gd name="connsiteX10" fmla="*/ 4425376 w 4425376"/>
                <a:gd name="connsiteY10" fmla="*/ 108972 h 720000"/>
                <a:gd name="connsiteX11" fmla="*/ 4425376 w 4425376"/>
                <a:gd name="connsiteY11" fmla="*/ 611028 h 720000"/>
                <a:gd name="connsiteX12" fmla="*/ 4316403 w 4425376"/>
                <a:gd name="connsiteY12" fmla="*/ 720000 h 720000"/>
                <a:gd name="connsiteX13" fmla="*/ 3916696 w 4425376"/>
                <a:gd name="connsiteY13" fmla="*/ 720000 h 720000"/>
                <a:gd name="connsiteX14" fmla="*/ 3306619 w 4425376"/>
                <a:gd name="connsiteY14" fmla="*/ 720000 h 720000"/>
                <a:gd name="connsiteX15" fmla="*/ 2906912 w 4425376"/>
                <a:gd name="connsiteY15" fmla="*/ 720000 h 720000"/>
                <a:gd name="connsiteX16" fmla="*/ 2423059 w 4425376"/>
                <a:gd name="connsiteY16" fmla="*/ 720000 h 720000"/>
                <a:gd name="connsiteX17" fmla="*/ 2023352 w 4425376"/>
                <a:gd name="connsiteY17" fmla="*/ 720000 h 720000"/>
                <a:gd name="connsiteX18" fmla="*/ 1539497 w 4425376"/>
                <a:gd name="connsiteY18" fmla="*/ 720000 h 720000"/>
                <a:gd name="connsiteX19" fmla="*/ 1055643 w 4425376"/>
                <a:gd name="connsiteY19" fmla="*/ 720000 h 720000"/>
                <a:gd name="connsiteX20" fmla="*/ 108970 w 4425376"/>
                <a:gd name="connsiteY20" fmla="*/ 720000 h 720000"/>
                <a:gd name="connsiteX21" fmla="*/ 0 w 4425376"/>
                <a:gd name="connsiteY21" fmla="*/ 611028 h 720000"/>
                <a:gd name="connsiteX22" fmla="*/ 0 w 4425376"/>
                <a:gd name="connsiteY22" fmla="*/ 108972 h 720000"/>
                <a:gd name="connsiteX0" fmla="*/ 0 w 4425376"/>
                <a:gd name="connsiteY0" fmla="*/ 108972 h 720000"/>
                <a:gd name="connsiteX1" fmla="*/ 108970 w 4425376"/>
                <a:gd name="connsiteY1" fmla="*/ 0 h 720000"/>
                <a:gd name="connsiteX2" fmla="*/ 634899 w 4425376"/>
                <a:gd name="connsiteY2" fmla="*/ 0 h 720000"/>
                <a:gd name="connsiteX3" fmla="*/ 1160829 w 4425376"/>
                <a:gd name="connsiteY3" fmla="*/ 0 h 720000"/>
                <a:gd name="connsiteX4" fmla="*/ 1602608 w 4425376"/>
                <a:gd name="connsiteY4" fmla="*/ 0 h 720000"/>
                <a:gd name="connsiteX5" fmla="*/ 2086463 w 4425376"/>
                <a:gd name="connsiteY5" fmla="*/ 0 h 720000"/>
                <a:gd name="connsiteX6" fmla="*/ 2654467 w 4425376"/>
                <a:gd name="connsiteY6" fmla="*/ 0 h 720000"/>
                <a:gd name="connsiteX7" fmla="*/ 3180395 w 4425376"/>
                <a:gd name="connsiteY7" fmla="*/ 0 h 720000"/>
                <a:gd name="connsiteX8" fmla="*/ 3790474 w 4425376"/>
                <a:gd name="connsiteY8" fmla="*/ 0 h 720000"/>
                <a:gd name="connsiteX9" fmla="*/ 4316403 w 4425376"/>
                <a:gd name="connsiteY9" fmla="*/ 0 h 720000"/>
                <a:gd name="connsiteX10" fmla="*/ 4425376 w 4425376"/>
                <a:gd name="connsiteY10" fmla="*/ 108972 h 720000"/>
                <a:gd name="connsiteX11" fmla="*/ 4425376 w 4425376"/>
                <a:gd name="connsiteY11" fmla="*/ 611028 h 720000"/>
                <a:gd name="connsiteX12" fmla="*/ 4316403 w 4425376"/>
                <a:gd name="connsiteY12" fmla="*/ 720000 h 720000"/>
                <a:gd name="connsiteX13" fmla="*/ 3706324 w 4425376"/>
                <a:gd name="connsiteY13" fmla="*/ 720000 h 720000"/>
                <a:gd name="connsiteX14" fmla="*/ 3180395 w 4425376"/>
                <a:gd name="connsiteY14" fmla="*/ 720000 h 720000"/>
                <a:gd name="connsiteX15" fmla="*/ 2570318 w 4425376"/>
                <a:gd name="connsiteY15" fmla="*/ 720000 h 720000"/>
                <a:gd name="connsiteX16" fmla="*/ 2044388 w 4425376"/>
                <a:gd name="connsiteY16" fmla="*/ 720000 h 720000"/>
                <a:gd name="connsiteX17" fmla="*/ 1560534 w 4425376"/>
                <a:gd name="connsiteY17" fmla="*/ 720000 h 720000"/>
                <a:gd name="connsiteX18" fmla="*/ 1034606 w 4425376"/>
                <a:gd name="connsiteY18" fmla="*/ 720000 h 720000"/>
                <a:gd name="connsiteX19" fmla="*/ 108970 w 4425376"/>
                <a:gd name="connsiteY19" fmla="*/ 720000 h 720000"/>
                <a:gd name="connsiteX20" fmla="*/ 0 w 4425376"/>
                <a:gd name="connsiteY20" fmla="*/ 611028 h 720000"/>
                <a:gd name="connsiteX21" fmla="*/ 0 w 4425376"/>
                <a:gd name="connsiteY21" fmla="*/ 108972 h 720000"/>
                <a:gd name="connsiteX0" fmla="*/ 0 w 4425376"/>
                <a:gd name="connsiteY0" fmla="*/ 108972 h 720000"/>
                <a:gd name="connsiteX1" fmla="*/ 108970 w 4425376"/>
                <a:gd name="connsiteY1" fmla="*/ 0 h 720000"/>
                <a:gd name="connsiteX2" fmla="*/ 550749 w 4425376"/>
                <a:gd name="connsiteY2" fmla="*/ 0 h 720000"/>
                <a:gd name="connsiteX3" fmla="*/ 992532 w 4425376"/>
                <a:gd name="connsiteY3" fmla="*/ 0 h 720000"/>
                <a:gd name="connsiteX4" fmla="*/ 1518461 w 4425376"/>
                <a:gd name="connsiteY4" fmla="*/ 0 h 720000"/>
                <a:gd name="connsiteX5" fmla="*/ 1918166 w 4425376"/>
                <a:gd name="connsiteY5" fmla="*/ 0 h 720000"/>
                <a:gd name="connsiteX6" fmla="*/ 2444096 w 4425376"/>
                <a:gd name="connsiteY6" fmla="*/ 0 h 720000"/>
                <a:gd name="connsiteX7" fmla="*/ 3054172 w 4425376"/>
                <a:gd name="connsiteY7" fmla="*/ 0 h 720000"/>
                <a:gd name="connsiteX8" fmla="*/ 3538027 w 4425376"/>
                <a:gd name="connsiteY8" fmla="*/ 0 h 720000"/>
                <a:gd name="connsiteX9" fmla="*/ 4316403 w 4425376"/>
                <a:gd name="connsiteY9" fmla="*/ 0 h 720000"/>
                <a:gd name="connsiteX10" fmla="*/ 4425376 w 4425376"/>
                <a:gd name="connsiteY10" fmla="*/ 108972 h 720000"/>
                <a:gd name="connsiteX11" fmla="*/ 4425376 w 4425376"/>
                <a:gd name="connsiteY11" fmla="*/ 611028 h 720000"/>
                <a:gd name="connsiteX12" fmla="*/ 4316403 w 4425376"/>
                <a:gd name="connsiteY12" fmla="*/ 720000 h 720000"/>
                <a:gd name="connsiteX13" fmla="*/ 3916696 w 4425376"/>
                <a:gd name="connsiteY13" fmla="*/ 720000 h 720000"/>
                <a:gd name="connsiteX14" fmla="*/ 3306619 w 4425376"/>
                <a:gd name="connsiteY14" fmla="*/ 720000 h 720000"/>
                <a:gd name="connsiteX15" fmla="*/ 2906912 w 4425376"/>
                <a:gd name="connsiteY15" fmla="*/ 720000 h 720000"/>
                <a:gd name="connsiteX16" fmla="*/ 2423059 w 4425376"/>
                <a:gd name="connsiteY16" fmla="*/ 720000 h 720000"/>
                <a:gd name="connsiteX17" fmla="*/ 2023352 w 4425376"/>
                <a:gd name="connsiteY17" fmla="*/ 720000 h 720000"/>
                <a:gd name="connsiteX18" fmla="*/ 1539497 w 4425376"/>
                <a:gd name="connsiteY18" fmla="*/ 720000 h 720000"/>
                <a:gd name="connsiteX19" fmla="*/ 1055643 w 4425376"/>
                <a:gd name="connsiteY19" fmla="*/ 720000 h 720000"/>
                <a:gd name="connsiteX20" fmla="*/ 108970 w 4425376"/>
                <a:gd name="connsiteY20" fmla="*/ 720000 h 720000"/>
                <a:gd name="connsiteX21" fmla="*/ 0 w 4425376"/>
                <a:gd name="connsiteY21" fmla="*/ 611028 h 720000"/>
                <a:gd name="connsiteX22" fmla="*/ 0 w 4425376"/>
                <a:gd name="connsiteY22" fmla="*/ 108972 h 7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425376" h="720000" fill="none" extrusionOk="0">
                  <a:moveTo>
                    <a:pt x="0" y="108972"/>
                  </a:moveTo>
                  <a:cubicBezTo>
                    <a:pt x="35157" y="37557"/>
                    <a:pt x="73564" y="13055"/>
                    <a:pt x="108970" y="0"/>
                  </a:cubicBezTo>
                  <a:cubicBezTo>
                    <a:pt x="293825" y="-34465"/>
                    <a:pt x="456025" y="50538"/>
                    <a:pt x="550749" y="0"/>
                  </a:cubicBezTo>
                  <a:cubicBezTo>
                    <a:pt x="628638" y="-72097"/>
                    <a:pt x="859459" y="4077"/>
                    <a:pt x="992532" y="0"/>
                  </a:cubicBezTo>
                  <a:cubicBezTo>
                    <a:pt x="1163695" y="-31909"/>
                    <a:pt x="1447424" y="21541"/>
                    <a:pt x="1518461" y="0"/>
                  </a:cubicBezTo>
                  <a:cubicBezTo>
                    <a:pt x="1633158" y="35156"/>
                    <a:pt x="1769236" y="16397"/>
                    <a:pt x="1918166" y="0"/>
                  </a:cubicBezTo>
                  <a:cubicBezTo>
                    <a:pt x="2042918" y="-56111"/>
                    <a:pt x="2205346" y="-37230"/>
                    <a:pt x="2444096" y="0"/>
                  </a:cubicBezTo>
                  <a:cubicBezTo>
                    <a:pt x="2591764" y="35430"/>
                    <a:pt x="2790088" y="63301"/>
                    <a:pt x="3054172" y="0"/>
                  </a:cubicBezTo>
                  <a:cubicBezTo>
                    <a:pt x="3326233" y="-28017"/>
                    <a:pt x="3357706" y="13730"/>
                    <a:pt x="3538027" y="0"/>
                  </a:cubicBezTo>
                  <a:cubicBezTo>
                    <a:pt x="3557372" y="-49750"/>
                    <a:pt x="3994956" y="94038"/>
                    <a:pt x="4316403" y="0"/>
                  </a:cubicBezTo>
                  <a:cubicBezTo>
                    <a:pt x="4378048" y="20328"/>
                    <a:pt x="4408655" y="57123"/>
                    <a:pt x="4425376" y="108972"/>
                  </a:cubicBezTo>
                  <a:cubicBezTo>
                    <a:pt x="4562848" y="348887"/>
                    <a:pt x="4493877" y="444415"/>
                    <a:pt x="4425376" y="611028"/>
                  </a:cubicBezTo>
                  <a:cubicBezTo>
                    <a:pt x="4451194" y="684459"/>
                    <a:pt x="4376036" y="695056"/>
                    <a:pt x="4316403" y="720000"/>
                  </a:cubicBezTo>
                  <a:cubicBezTo>
                    <a:pt x="4215555" y="790738"/>
                    <a:pt x="4033105" y="718294"/>
                    <a:pt x="3916696" y="720000"/>
                  </a:cubicBezTo>
                  <a:cubicBezTo>
                    <a:pt x="3811469" y="784274"/>
                    <a:pt x="3536571" y="636456"/>
                    <a:pt x="3306619" y="720000"/>
                  </a:cubicBezTo>
                  <a:cubicBezTo>
                    <a:pt x="3124652" y="754026"/>
                    <a:pt x="2969681" y="722270"/>
                    <a:pt x="2906912" y="720000"/>
                  </a:cubicBezTo>
                  <a:cubicBezTo>
                    <a:pt x="2852659" y="725435"/>
                    <a:pt x="2569408" y="646715"/>
                    <a:pt x="2423059" y="720000"/>
                  </a:cubicBezTo>
                  <a:cubicBezTo>
                    <a:pt x="2236315" y="727120"/>
                    <a:pt x="2088959" y="687704"/>
                    <a:pt x="2023352" y="720000"/>
                  </a:cubicBezTo>
                  <a:cubicBezTo>
                    <a:pt x="1981562" y="736250"/>
                    <a:pt x="1719632" y="629332"/>
                    <a:pt x="1539497" y="720000"/>
                  </a:cubicBezTo>
                  <a:cubicBezTo>
                    <a:pt x="1311112" y="763760"/>
                    <a:pt x="1187585" y="757084"/>
                    <a:pt x="1055643" y="720000"/>
                  </a:cubicBezTo>
                  <a:cubicBezTo>
                    <a:pt x="1032307" y="696705"/>
                    <a:pt x="298210" y="693629"/>
                    <a:pt x="108970" y="720000"/>
                  </a:cubicBezTo>
                  <a:cubicBezTo>
                    <a:pt x="29313" y="711280"/>
                    <a:pt x="3974" y="690561"/>
                    <a:pt x="0" y="611028"/>
                  </a:cubicBezTo>
                  <a:cubicBezTo>
                    <a:pt x="-87052" y="406191"/>
                    <a:pt x="107260" y="225876"/>
                    <a:pt x="0" y="108972"/>
                  </a:cubicBezTo>
                  <a:close/>
                </a:path>
                <a:path w="4425376" h="720000" stroke="0" extrusionOk="0">
                  <a:moveTo>
                    <a:pt x="0" y="108972"/>
                  </a:moveTo>
                  <a:cubicBezTo>
                    <a:pt x="1602" y="49632"/>
                    <a:pt x="64234" y="6382"/>
                    <a:pt x="108970" y="0"/>
                  </a:cubicBezTo>
                  <a:cubicBezTo>
                    <a:pt x="235900" y="-1321"/>
                    <a:pt x="510114" y="42453"/>
                    <a:pt x="634899" y="0"/>
                  </a:cubicBezTo>
                  <a:cubicBezTo>
                    <a:pt x="783232" y="9455"/>
                    <a:pt x="1018053" y="45946"/>
                    <a:pt x="1160829" y="0"/>
                  </a:cubicBezTo>
                  <a:cubicBezTo>
                    <a:pt x="1352726" y="-4319"/>
                    <a:pt x="1388840" y="31597"/>
                    <a:pt x="1602608" y="0"/>
                  </a:cubicBezTo>
                  <a:cubicBezTo>
                    <a:pt x="1800831" y="-16705"/>
                    <a:pt x="1974641" y="-2771"/>
                    <a:pt x="2086463" y="0"/>
                  </a:cubicBezTo>
                  <a:cubicBezTo>
                    <a:pt x="2106688" y="-6000"/>
                    <a:pt x="2540188" y="114273"/>
                    <a:pt x="2654467" y="0"/>
                  </a:cubicBezTo>
                  <a:cubicBezTo>
                    <a:pt x="2786005" y="-91842"/>
                    <a:pt x="3082781" y="28160"/>
                    <a:pt x="3180395" y="0"/>
                  </a:cubicBezTo>
                  <a:cubicBezTo>
                    <a:pt x="3379509" y="-33179"/>
                    <a:pt x="3591077" y="-10493"/>
                    <a:pt x="3790474" y="0"/>
                  </a:cubicBezTo>
                  <a:cubicBezTo>
                    <a:pt x="3953002" y="-53138"/>
                    <a:pt x="4046536" y="-11297"/>
                    <a:pt x="4316403" y="0"/>
                  </a:cubicBezTo>
                  <a:cubicBezTo>
                    <a:pt x="4401957" y="4719"/>
                    <a:pt x="4446915" y="49766"/>
                    <a:pt x="4425376" y="108972"/>
                  </a:cubicBezTo>
                  <a:cubicBezTo>
                    <a:pt x="4557874" y="284435"/>
                    <a:pt x="4365495" y="452047"/>
                    <a:pt x="4425376" y="611028"/>
                  </a:cubicBezTo>
                  <a:cubicBezTo>
                    <a:pt x="4411668" y="679590"/>
                    <a:pt x="4386572" y="722337"/>
                    <a:pt x="4316403" y="720000"/>
                  </a:cubicBezTo>
                  <a:cubicBezTo>
                    <a:pt x="4171444" y="715737"/>
                    <a:pt x="3804031" y="726567"/>
                    <a:pt x="3706324" y="720000"/>
                  </a:cubicBezTo>
                  <a:cubicBezTo>
                    <a:pt x="3594120" y="674745"/>
                    <a:pt x="3373606" y="686969"/>
                    <a:pt x="3180395" y="720000"/>
                  </a:cubicBezTo>
                  <a:cubicBezTo>
                    <a:pt x="2992531" y="760725"/>
                    <a:pt x="2764477" y="733734"/>
                    <a:pt x="2570318" y="720000"/>
                  </a:cubicBezTo>
                  <a:cubicBezTo>
                    <a:pt x="2380727" y="754894"/>
                    <a:pt x="2141611" y="678828"/>
                    <a:pt x="2044388" y="720000"/>
                  </a:cubicBezTo>
                  <a:cubicBezTo>
                    <a:pt x="1860625" y="744341"/>
                    <a:pt x="1743028" y="672808"/>
                    <a:pt x="1560534" y="720000"/>
                  </a:cubicBezTo>
                  <a:cubicBezTo>
                    <a:pt x="1409694" y="745773"/>
                    <a:pt x="1225126" y="664938"/>
                    <a:pt x="1034606" y="720000"/>
                  </a:cubicBezTo>
                  <a:cubicBezTo>
                    <a:pt x="771467" y="717810"/>
                    <a:pt x="419129" y="725092"/>
                    <a:pt x="108970" y="720000"/>
                  </a:cubicBezTo>
                  <a:cubicBezTo>
                    <a:pt x="57176" y="738552"/>
                    <a:pt x="-17573" y="663086"/>
                    <a:pt x="0" y="611028"/>
                  </a:cubicBezTo>
                  <a:cubicBezTo>
                    <a:pt x="-83985" y="542518"/>
                    <a:pt x="83794" y="297510"/>
                    <a:pt x="0" y="108972"/>
                  </a:cubicBezTo>
                  <a:close/>
                </a:path>
                <a:path w="4425376" h="720000" fill="none" stroke="0" extrusionOk="0">
                  <a:moveTo>
                    <a:pt x="0" y="108972"/>
                  </a:moveTo>
                  <a:cubicBezTo>
                    <a:pt x="28289" y="39688"/>
                    <a:pt x="83656" y="4552"/>
                    <a:pt x="108970" y="0"/>
                  </a:cubicBezTo>
                  <a:cubicBezTo>
                    <a:pt x="269853" y="-27552"/>
                    <a:pt x="408475" y="56634"/>
                    <a:pt x="550749" y="0"/>
                  </a:cubicBezTo>
                  <a:cubicBezTo>
                    <a:pt x="682081" y="-3519"/>
                    <a:pt x="849701" y="45430"/>
                    <a:pt x="992532" y="0"/>
                  </a:cubicBezTo>
                  <a:cubicBezTo>
                    <a:pt x="1117579" y="-66222"/>
                    <a:pt x="1390297" y="18304"/>
                    <a:pt x="1518461" y="0"/>
                  </a:cubicBezTo>
                  <a:cubicBezTo>
                    <a:pt x="1677523" y="-18673"/>
                    <a:pt x="1789703" y="28721"/>
                    <a:pt x="1918166" y="0"/>
                  </a:cubicBezTo>
                  <a:cubicBezTo>
                    <a:pt x="2035812" y="-45580"/>
                    <a:pt x="2215230" y="-9171"/>
                    <a:pt x="2444096" y="0"/>
                  </a:cubicBezTo>
                  <a:cubicBezTo>
                    <a:pt x="2669207" y="-36522"/>
                    <a:pt x="2806139" y="18496"/>
                    <a:pt x="3054172" y="0"/>
                  </a:cubicBezTo>
                  <a:cubicBezTo>
                    <a:pt x="3289348" y="-15418"/>
                    <a:pt x="3365645" y="28881"/>
                    <a:pt x="3538027" y="0"/>
                  </a:cubicBezTo>
                  <a:cubicBezTo>
                    <a:pt x="3699571" y="56192"/>
                    <a:pt x="3917055" y="74335"/>
                    <a:pt x="4316403" y="0"/>
                  </a:cubicBezTo>
                  <a:cubicBezTo>
                    <a:pt x="4385858" y="3494"/>
                    <a:pt x="4433490" y="68608"/>
                    <a:pt x="4425376" y="108972"/>
                  </a:cubicBezTo>
                  <a:cubicBezTo>
                    <a:pt x="4463176" y="297998"/>
                    <a:pt x="4438075" y="450271"/>
                    <a:pt x="4425376" y="611028"/>
                  </a:cubicBezTo>
                  <a:cubicBezTo>
                    <a:pt x="4433500" y="676067"/>
                    <a:pt x="4354852" y="713878"/>
                    <a:pt x="4316403" y="720000"/>
                  </a:cubicBezTo>
                  <a:cubicBezTo>
                    <a:pt x="4171055" y="767621"/>
                    <a:pt x="4023686" y="716661"/>
                    <a:pt x="3916696" y="720000"/>
                  </a:cubicBezTo>
                  <a:cubicBezTo>
                    <a:pt x="3818926" y="767872"/>
                    <a:pt x="3517630" y="650498"/>
                    <a:pt x="3306619" y="720000"/>
                  </a:cubicBezTo>
                  <a:cubicBezTo>
                    <a:pt x="3096740" y="778852"/>
                    <a:pt x="2985048" y="713173"/>
                    <a:pt x="2906912" y="720000"/>
                  </a:cubicBezTo>
                  <a:cubicBezTo>
                    <a:pt x="2799276" y="707647"/>
                    <a:pt x="2535142" y="705693"/>
                    <a:pt x="2423059" y="720000"/>
                  </a:cubicBezTo>
                  <a:cubicBezTo>
                    <a:pt x="2237481" y="730827"/>
                    <a:pt x="2094721" y="684787"/>
                    <a:pt x="2023352" y="720000"/>
                  </a:cubicBezTo>
                  <a:cubicBezTo>
                    <a:pt x="1916490" y="750870"/>
                    <a:pt x="1762697" y="703045"/>
                    <a:pt x="1539497" y="720000"/>
                  </a:cubicBezTo>
                  <a:cubicBezTo>
                    <a:pt x="1301012" y="745693"/>
                    <a:pt x="1174668" y="697092"/>
                    <a:pt x="1055643" y="720000"/>
                  </a:cubicBezTo>
                  <a:cubicBezTo>
                    <a:pt x="872659" y="654456"/>
                    <a:pt x="437253" y="766448"/>
                    <a:pt x="108970" y="720000"/>
                  </a:cubicBezTo>
                  <a:cubicBezTo>
                    <a:pt x="30554" y="718292"/>
                    <a:pt x="-8465" y="657110"/>
                    <a:pt x="0" y="611028"/>
                  </a:cubicBezTo>
                  <a:cubicBezTo>
                    <a:pt x="-83001" y="499341"/>
                    <a:pt x="67124" y="214358"/>
                    <a:pt x="0" y="108972"/>
                  </a:cubicBezTo>
                  <a:close/>
                </a:path>
                <a:path w="4425376" h="720000" fill="none" stroke="0" extrusionOk="0">
                  <a:moveTo>
                    <a:pt x="0" y="108972"/>
                  </a:moveTo>
                  <a:cubicBezTo>
                    <a:pt x="27699" y="43987"/>
                    <a:pt x="72442" y="2533"/>
                    <a:pt x="108970" y="0"/>
                  </a:cubicBezTo>
                  <a:cubicBezTo>
                    <a:pt x="287200" y="-36480"/>
                    <a:pt x="447750" y="23175"/>
                    <a:pt x="550749" y="0"/>
                  </a:cubicBezTo>
                  <a:cubicBezTo>
                    <a:pt x="660576" y="-51650"/>
                    <a:pt x="847968" y="61705"/>
                    <a:pt x="992532" y="0"/>
                  </a:cubicBezTo>
                  <a:cubicBezTo>
                    <a:pt x="1151641" y="-44235"/>
                    <a:pt x="1436447" y="6116"/>
                    <a:pt x="1518461" y="0"/>
                  </a:cubicBezTo>
                  <a:cubicBezTo>
                    <a:pt x="1641396" y="-620"/>
                    <a:pt x="1789384" y="16797"/>
                    <a:pt x="1918166" y="0"/>
                  </a:cubicBezTo>
                  <a:cubicBezTo>
                    <a:pt x="2030153" y="-74041"/>
                    <a:pt x="2186047" y="2561"/>
                    <a:pt x="2444096" y="0"/>
                  </a:cubicBezTo>
                  <a:cubicBezTo>
                    <a:pt x="2646692" y="-51848"/>
                    <a:pt x="2804615" y="58159"/>
                    <a:pt x="3054172" y="0"/>
                  </a:cubicBezTo>
                  <a:cubicBezTo>
                    <a:pt x="3327917" y="-9733"/>
                    <a:pt x="3363938" y="18780"/>
                    <a:pt x="3538027" y="0"/>
                  </a:cubicBezTo>
                  <a:cubicBezTo>
                    <a:pt x="3655465" y="-18265"/>
                    <a:pt x="4002361" y="31646"/>
                    <a:pt x="4316403" y="0"/>
                  </a:cubicBezTo>
                  <a:cubicBezTo>
                    <a:pt x="4381238" y="13310"/>
                    <a:pt x="4419689" y="61288"/>
                    <a:pt x="4425376" y="108972"/>
                  </a:cubicBezTo>
                  <a:cubicBezTo>
                    <a:pt x="4536224" y="332697"/>
                    <a:pt x="4485551" y="493675"/>
                    <a:pt x="4425376" y="611028"/>
                  </a:cubicBezTo>
                  <a:cubicBezTo>
                    <a:pt x="4446215" y="681477"/>
                    <a:pt x="4368470" y="709958"/>
                    <a:pt x="4316403" y="720000"/>
                  </a:cubicBezTo>
                  <a:cubicBezTo>
                    <a:pt x="4233087" y="783871"/>
                    <a:pt x="4035062" y="718303"/>
                    <a:pt x="3916696" y="720000"/>
                  </a:cubicBezTo>
                  <a:cubicBezTo>
                    <a:pt x="3796473" y="799858"/>
                    <a:pt x="3510908" y="655400"/>
                    <a:pt x="3306619" y="720000"/>
                  </a:cubicBezTo>
                  <a:cubicBezTo>
                    <a:pt x="3103242" y="749701"/>
                    <a:pt x="2968807" y="712185"/>
                    <a:pt x="2906912" y="720000"/>
                  </a:cubicBezTo>
                  <a:cubicBezTo>
                    <a:pt x="2797013" y="728888"/>
                    <a:pt x="2554895" y="698419"/>
                    <a:pt x="2423059" y="720000"/>
                  </a:cubicBezTo>
                  <a:cubicBezTo>
                    <a:pt x="2243722" y="726310"/>
                    <a:pt x="2098982" y="687382"/>
                    <a:pt x="2023352" y="720000"/>
                  </a:cubicBezTo>
                  <a:cubicBezTo>
                    <a:pt x="1931428" y="730932"/>
                    <a:pt x="1786321" y="689300"/>
                    <a:pt x="1539497" y="720000"/>
                  </a:cubicBezTo>
                  <a:cubicBezTo>
                    <a:pt x="1301695" y="711917"/>
                    <a:pt x="1188612" y="722895"/>
                    <a:pt x="1055643" y="720000"/>
                  </a:cubicBezTo>
                  <a:cubicBezTo>
                    <a:pt x="944656" y="734839"/>
                    <a:pt x="344465" y="711549"/>
                    <a:pt x="108970" y="720000"/>
                  </a:cubicBezTo>
                  <a:cubicBezTo>
                    <a:pt x="26473" y="709540"/>
                    <a:pt x="1363" y="677568"/>
                    <a:pt x="0" y="611028"/>
                  </a:cubicBezTo>
                  <a:cubicBezTo>
                    <a:pt x="-70857" y="435196"/>
                    <a:pt x="100954" y="200814"/>
                    <a:pt x="0" y="108972"/>
                  </a:cubicBezTo>
                  <a:close/>
                </a:path>
              </a:pathLst>
            </a:custGeom>
            <a:ln w="25400" cmpd="thinThick">
              <a:solidFill>
                <a:srgbClr val="E80F0F"/>
              </a:solidFill>
              <a:extLst>
                <a:ext uri="{C807C97D-BFC1-408E-A445-0C87EB9F89A2}">
                  <ask:lineSketchStyleProps xmlns:ask="http://schemas.microsoft.com/office/drawing/2018/sketchyshapes" xmlns="" sd="376331080">
                    <a:custGeom>
                      <a:avLst/>
                      <a:gdLst>
                        <a:gd name="connsiteX0" fmla="*/ 0 w 2031318"/>
                        <a:gd name="connsiteY0" fmla="*/ 108972 h 720000"/>
                        <a:gd name="connsiteX1" fmla="*/ 50019 w 2031318"/>
                        <a:gd name="connsiteY1" fmla="*/ 0 h 720000"/>
                        <a:gd name="connsiteX2" fmla="*/ 252803 w 2031318"/>
                        <a:gd name="connsiteY2" fmla="*/ 0 h 720000"/>
                        <a:gd name="connsiteX3" fmla="*/ 455588 w 2031318"/>
                        <a:gd name="connsiteY3" fmla="*/ 0 h 720000"/>
                        <a:gd name="connsiteX4" fmla="*/ 696998 w 2031318"/>
                        <a:gd name="connsiteY4" fmla="*/ 0 h 720000"/>
                        <a:gd name="connsiteX5" fmla="*/ 880469 w 2031318"/>
                        <a:gd name="connsiteY5" fmla="*/ 0 h 720000"/>
                        <a:gd name="connsiteX6" fmla="*/ 1121879 w 2031318"/>
                        <a:gd name="connsiteY6" fmla="*/ 0 h 720000"/>
                        <a:gd name="connsiteX7" fmla="*/ 1401914 w 2031318"/>
                        <a:gd name="connsiteY7" fmla="*/ 0 h 720000"/>
                        <a:gd name="connsiteX8" fmla="*/ 1624011 w 2031318"/>
                        <a:gd name="connsiteY8" fmla="*/ 0 h 720000"/>
                        <a:gd name="connsiteX9" fmla="*/ 1981298 w 2031318"/>
                        <a:gd name="connsiteY9" fmla="*/ 0 h 720000"/>
                        <a:gd name="connsiteX10" fmla="*/ 2031318 w 2031318"/>
                        <a:gd name="connsiteY10" fmla="*/ 108972 h 720000"/>
                        <a:gd name="connsiteX11" fmla="*/ 2031318 w 2031318"/>
                        <a:gd name="connsiteY11" fmla="*/ 611028 h 720000"/>
                        <a:gd name="connsiteX12" fmla="*/ 1981298 w 2031318"/>
                        <a:gd name="connsiteY12" fmla="*/ 720000 h 720000"/>
                        <a:gd name="connsiteX13" fmla="*/ 1797826 w 2031318"/>
                        <a:gd name="connsiteY13" fmla="*/ 720000 h 720000"/>
                        <a:gd name="connsiteX14" fmla="*/ 1517791 w 2031318"/>
                        <a:gd name="connsiteY14" fmla="*/ 720000 h 720000"/>
                        <a:gd name="connsiteX15" fmla="*/ 1334319 w 2031318"/>
                        <a:gd name="connsiteY15" fmla="*/ 720000 h 720000"/>
                        <a:gd name="connsiteX16" fmla="*/ 1112223 w 2031318"/>
                        <a:gd name="connsiteY16" fmla="*/ 720000 h 720000"/>
                        <a:gd name="connsiteX17" fmla="*/ 928751 w 2031318"/>
                        <a:gd name="connsiteY17" fmla="*/ 720000 h 720000"/>
                        <a:gd name="connsiteX18" fmla="*/ 706654 w 2031318"/>
                        <a:gd name="connsiteY18" fmla="*/ 720000 h 720000"/>
                        <a:gd name="connsiteX19" fmla="*/ 484557 w 2031318"/>
                        <a:gd name="connsiteY19" fmla="*/ 720000 h 720000"/>
                        <a:gd name="connsiteX20" fmla="*/ 50019 w 2031318"/>
                        <a:gd name="connsiteY20" fmla="*/ 720000 h 720000"/>
                        <a:gd name="connsiteX21" fmla="*/ 0 w 2031318"/>
                        <a:gd name="connsiteY21" fmla="*/ 611028 h 720000"/>
                        <a:gd name="connsiteX22" fmla="*/ 0 w 2031318"/>
                        <a:gd name="connsiteY22" fmla="*/ 108972 h 720000"/>
                        <a:gd name="connsiteX0" fmla="*/ 0 w 2031318"/>
                        <a:gd name="connsiteY0" fmla="*/ 108972 h 720000"/>
                        <a:gd name="connsiteX1" fmla="*/ 50019 w 2031318"/>
                        <a:gd name="connsiteY1" fmla="*/ 0 h 720000"/>
                        <a:gd name="connsiteX2" fmla="*/ 291429 w 2031318"/>
                        <a:gd name="connsiteY2" fmla="*/ 0 h 720000"/>
                        <a:gd name="connsiteX3" fmla="*/ 532839 w 2031318"/>
                        <a:gd name="connsiteY3" fmla="*/ 0 h 720000"/>
                        <a:gd name="connsiteX4" fmla="*/ 735623 w 2031318"/>
                        <a:gd name="connsiteY4" fmla="*/ 0 h 720000"/>
                        <a:gd name="connsiteX5" fmla="*/ 957720 w 2031318"/>
                        <a:gd name="connsiteY5" fmla="*/ 0 h 720000"/>
                        <a:gd name="connsiteX6" fmla="*/ 1218443 w 2031318"/>
                        <a:gd name="connsiteY6" fmla="*/ 0 h 720000"/>
                        <a:gd name="connsiteX7" fmla="*/ 1459852 w 2031318"/>
                        <a:gd name="connsiteY7" fmla="*/ 0 h 720000"/>
                        <a:gd name="connsiteX8" fmla="*/ 1739888 w 2031318"/>
                        <a:gd name="connsiteY8" fmla="*/ 0 h 720000"/>
                        <a:gd name="connsiteX9" fmla="*/ 1981298 w 2031318"/>
                        <a:gd name="connsiteY9" fmla="*/ 0 h 720000"/>
                        <a:gd name="connsiteX10" fmla="*/ 2031318 w 2031318"/>
                        <a:gd name="connsiteY10" fmla="*/ 108972 h 720000"/>
                        <a:gd name="connsiteX11" fmla="*/ 2031318 w 2031318"/>
                        <a:gd name="connsiteY11" fmla="*/ 611028 h 720000"/>
                        <a:gd name="connsiteX12" fmla="*/ 1981298 w 2031318"/>
                        <a:gd name="connsiteY12" fmla="*/ 720000 h 720000"/>
                        <a:gd name="connsiteX13" fmla="*/ 1701262 w 2031318"/>
                        <a:gd name="connsiteY13" fmla="*/ 720000 h 720000"/>
                        <a:gd name="connsiteX14" fmla="*/ 1459852 w 2031318"/>
                        <a:gd name="connsiteY14" fmla="*/ 720000 h 720000"/>
                        <a:gd name="connsiteX15" fmla="*/ 1179817 w 2031318"/>
                        <a:gd name="connsiteY15" fmla="*/ 720000 h 720000"/>
                        <a:gd name="connsiteX16" fmla="*/ 938407 w 2031318"/>
                        <a:gd name="connsiteY16" fmla="*/ 720000 h 720000"/>
                        <a:gd name="connsiteX17" fmla="*/ 716310 w 2031318"/>
                        <a:gd name="connsiteY17" fmla="*/ 720000 h 720000"/>
                        <a:gd name="connsiteX18" fmla="*/ 474901 w 2031318"/>
                        <a:gd name="connsiteY18" fmla="*/ 720000 h 720000"/>
                        <a:gd name="connsiteX19" fmla="*/ 50019 w 2031318"/>
                        <a:gd name="connsiteY19" fmla="*/ 720000 h 720000"/>
                        <a:gd name="connsiteX20" fmla="*/ 0 w 2031318"/>
                        <a:gd name="connsiteY20" fmla="*/ 611028 h 720000"/>
                        <a:gd name="connsiteX21" fmla="*/ 0 w 2031318"/>
                        <a:gd name="connsiteY21" fmla="*/ 108972 h 7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031318" h="720000" fill="none" extrusionOk="0">
                          <a:moveTo>
                            <a:pt x="0" y="108972"/>
                          </a:moveTo>
                          <a:cubicBezTo>
                            <a:pt x="11363" y="38565"/>
                            <a:pt x="30672" y="7172"/>
                            <a:pt x="50019" y="0"/>
                          </a:cubicBezTo>
                          <a:cubicBezTo>
                            <a:pt x="132446" y="-43238"/>
                            <a:pt x="207614" y="48190"/>
                            <a:pt x="252803" y="0"/>
                          </a:cubicBezTo>
                          <a:cubicBezTo>
                            <a:pt x="298411" y="-50916"/>
                            <a:pt x="386255" y="36179"/>
                            <a:pt x="455588" y="0"/>
                          </a:cubicBezTo>
                          <a:cubicBezTo>
                            <a:pt x="529450" y="-40611"/>
                            <a:pt x="657684" y="15134"/>
                            <a:pt x="696998" y="0"/>
                          </a:cubicBezTo>
                          <a:cubicBezTo>
                            <a:pt x="749218" y="8856"/>
                            <a:pt x="811529" y="31780"/>
                            <a:pt x="880469" y="0"/>
                          </a:cubicBezTo>
                          <a:cubicBezTo>
                            <a:pt x="938934" y="-51698"/>
                            <a:pt x="1021031" y="6188"/>
                            <a:pt x="1121879" y="0"/>
                          </a:cubicBezTo>
                          <a:cubicBezTo>
                            <a:pt x="1201331" y="-5634"/>
                            <a:pt x="1286407" y="26899"/>
                            <a:pt x="1401914" y="0"/>
                          </a:cubicBezTo>
                          <a:cubicBezTo>
                            <a:pt x="1525779" y="-26220"/>
                            <a:pt x="1543944" y="32280"/>
                            <a:pt x="1624011" y="0"/>
                          </a:cubicBezTo>
                          <a:cubicBezTo>
                            <a:pt x="1676880" y="-37916"/>
                            <a:pt x="1827973" y="91463"/>
                            <a:pt x="1981298" y="0"/>
                          </a:cubicBezTo>
                          <a:cubicBezTo>
                            <a:pt x="2010839" y="15369"/>
                            <a:pt x="2026950" y="55321"/>
                            <a:pt x="2031318" y="108972"/>
                          </a:cubicBezTo>
                          <a:cubicBezTo>
                            <a:pt x="2083328" y="328356"/>
                            <a:pt x="2051417" y="457163"/>
                            <a:pt x="2031318" y="611028"/>
                          </a:cubicBezTo>
                          <a:cubicBezTo>
                            <a:pt x="2038220" y="679601"/>
                            <a:pt x="2010051" y="707776"/>
                            <a:pt x="1981298" y="720000"/>
                          </a:cubicBezTo>
                          <a:cubicBezTo>
                            <a:pt x="1929673" y="775455"/>
                            <a:pt x="1856080" y="695779"/>
                            <a:pt x="1797826" y="720000"/>
                          </a:cubicBezTo>
                          <a:cubicBezTo>
                            <a:pt x="1744804" y="764200"/>
                            <a:pt x="1620775" y="660683"/>
                            <a:pt x="1517791" y="720000"/>
                          </a:cubicBezTo>
                          <a:cubicBezTo>
                            <a:pt x="1425948" y="761150"/>
                            <a:pt x="1366095" y="719883"/>
                            <a:pt x="1334319" y="720000"/>
                          </a:cubicBezTo>
                          <a:cubicBezTo>
                            <a:pt x="1305071" y="724705"/>
                            <a:pt x="1187017" y="686612"/>
                            <a:pt x="1112223" y="720000"/>
                          </a:cubicBezTo>
                          <a:cubicBezTo>
                            <a:pt x="1031909" y="741490"/>
                            <a:pt x="964920" y="689263"/>
                            <a:pt x="928751" y="720000"/>
                          </a:cubicBezTo>
                          <a:cubicBezTo>
                            <a:pt x="901218" y="745417"/>
                            <a:pt x="802725" y="685872"/>
                            <a:pt x="706654" y="720000"/>
                          </a:cubicBezTo>
                          <a:cubicBezTo>
                            <a:pt x="603505" y="744530"/>
                            <a:pt x="541501" y="722260"/>
                            <a:pt x="484557" y="720000"/>
                          </a:cubicBezTo>
                          <a:cubicBezTo>
                            <a:pt x="459032" y="715675"/>
                            <a:pt x="156206" y="705482"/>
                            <a:pt x="50019" y="720000"/>
                          </a:cubicBezTo>
                          <a:cubicBezTo>
                            <a:pt x="14642" y="712653"/>
                            <a:pt x="724" y="680499"/>
                            <a:pt x="0" y="611028"/>
                          </a:cubicBezTo>
                          <a:cubicBezTo>
                            <a:pt x="-30822" y="432084"/>
                            <a:pt x="46208" y="235091"/>
                            <a:pt x="0" y="108972"/>
                          </a:cubicBezTo>
                          <a:close/>
                        </a:path>
                        <a:path w="2031318" h="720000" stroke="0" extrusionOk="0">
                          <a:moveTo>
                            <a:pt x="0" y="108972"/>
                          </a:moveTo>
                          <a:cubicBezTo>
                            <a:pt x="1174" y="53477"/>
                            <a:pt x="28264" y="-7710"/>
                            <a:pt x="50019" y="0"/>
                          </a:cubicBezTo>
                          <a:cubicBezTo>
                            <a:pt x="112060" y="-29965"/>
                            <a:pt x="218178" y="32651"/>
                            <a:pt x="291429" y="0"/>
                          </a:cubicBezTo>
                          <a:cubicBezTo>
                            <a:pt x="370719" y="-18596"/>
                            <a:pt x="459467" y="38686"/>
                            <a:pt x="532839" y="0"/>
                          </a:cubicBezTo>
                          <a:cubicBezTo>
                            <a:pt x="619076" y="-17342"/>
                            <a:pt x="645159" y="25089"/>
                            <a:pt x="735623" y="0"/>
                          </a:cubicBezTo>
                          <a:cubicBezTo>
                            <a:pt x="812080" y="-18932"/>
                            <a:pt x="906805" y="1296"/>
                            <a:pt x="957720" y="0"/>
                          </a:cubicBezTo>
                          <a:cubicBezTo>
                            <a:pt x="983731" y="-7874"/>
                            <a:pt x="1154378" y="85569"/>
                            <a:pt x="1218443" y="0"/>
                          </a:cubicBezTo>
                          <a:cubicBezTo>
                            <a:pt x="1285533" y="-78802"/>
                            <a:pt x="1403777" y="9953"/>
                            <a:pt x="1459852" y="0"/>
                          </a:cubicBezTo>
                          <a:cubicBezTo>
                            <a:pt x="1539003" y="-14086"/>
                            <a:pt x="1663095" y="15345"/>
                            <a:pt x="1739888" y="0"/>
                          </a:cubicBezTo>
                          <a:cubicBezTo>
                            <a:pt x="1814093" y="-27899"/>
                            <a:pt x="1868283" y="10627"/>
                            <a:pt x="1981298" y="0"/>
                          </a:cubicBezTo>
                          <a:cubicBezTo>
                            <a:pt x="2019469" y="3119"/>
                            <a:pt x="2034022" y="54169"/>
                            <a:pt x="2031318" y="108972"/>
                          </a:cubicBezTo>
                          <a:cubicBezTo>
                            <a:pt x="2071595" y="281301"/>
                            <a:pt x="2006320" y="460699"/>
                            <a:pt x="2031318" y="611028"/>
                          </a:cubicBezTo>
                          <a:cubicBezTo>
                            <a:pt x="2025524" y="681434"/>
                            <a:pt x="2010536" y="720121"/>
                            <a:pt x="1981298" y="720000"/>
                          </a:cubicBezTo>
                          <a:cubicBezTo>
                            <a:pt x="1918928" y="734844"/>
                            <a:pt x="1752235" y="723684"/>
                            <a:pt x="1701262" y="720000"/>
                          </a:cubicBezTo>
                          <a:cubicBezTo>
                            <a:pt x="1641171" y="703675"/>
                            <a:pt x="1559530" y="670103"/>
                            <a:pt x="1459852" y="720000"/>
                          </a:cubicBezTo>
                          <a:cubicBezTo>
                            <a:pt x="1363252" y="769937"/>
                            <a:pt x="1264852" y="682366"/>
                            <a:pt x="1179817" y="720000"/>
                          </a:cubicBezTo>
                          <a:cubicBezTo>
                            <a:pt x="1096330" y="774840"/>
                            <a:pt x="995348" y="682568"/>
                            <a:pt x="938407" y="720000"/>
                          </a:cubicBezTo>
                          <a:cubicBezTo>
                            <a:pt x="855756" y="751713"/>
                            <a:pt x="792406" y="689530"/>
                            <a:pt x="716310" y="720000"/>
                          </a:cubicBezTo>
                          <a:cubicBezTo>
                            <a:pt x="649150" y="741470"/>
                            <a:pt x="551300" y="706574"/>
                            <a:pt x="474901" y="720000"/>
                          </a:cubicBezTo>
                          <a:cubicBezTo>
                            <a:pt x="386134" y="720067"/>
                            <a:pt x="224743" y="680631"/>
                            <a:pt x="50019" y="720000"/>
                          </a:cubicBezTo>
                          <a:cubicBezTo>
                            <a:pt x="24613" y="728796"/>
                            <a:pt x="-5292" y="667225"/>
                            <a:pt x="0" y="611028"/>
                          </a:cubicBezTo>
                          <a:cubicBezTo>
                            <a:pt x="-34481" y="528504"/>
                            <a:pt x="35669" y="296034"/>
                            <a:pt x="0" y="108972"/>
                          </a:cubicBezTo>
                          <a:close/>
                        </a:path>
                        <a:path w="2031318" h="720000" fill="none" stroke="0" extrusionOk="0">
                          <a:moveTo>
                            <a:pt x="0" y="108972"/>
                          </a:moveTo>
                          <a:cubicBezTo>
                            <a:pt x="8854" y="44176"/>
                            <a:pt x="33914" y="1834"/>
                            <a:pt x="50019" y="0"/>
                          </a:cubicBezTo>
                          <a:cubicBezTo>
                            <a:pt x="126159" y="-30030"/>
                            <a:pt x="196987" y="32699"/>
                            <a:pt x="252803" y="0"/>
                          </a:cubicBezTo>
                          <a:cubicBezTo>
                            <a:pt x="320568" y="-43592"/>
                            <a:pt x="388767" y="64044"/>
                            <a:pt x="455588" y="0"/>
                          </a:cubicBezTo>
                          <a:cubicBezTo>
                            <a:pt x="525166" y="-47604"/>
                            <a:pt x="646141" y="8017"/>
                            <a:pt x="696998" y="0"/>
                          </a:cubicBezTo>
                          <a:cubicBezTo>
                            <a:pt x="752120" y="-13444"/>
                            <a:pt x="818827" y="28546"/>
                            <a:pt x="880469" y="0"/>
                          </a:cubicBezTo>
                          <a:cubicBezTo>
                            <a:pt x="938169" y="-50329"/>
                            <a:pt x="1009788" y="24202"/>
                            <a:pt x="1121879" y="0"/>
                          </a:cubicBezTo>
                          <a:cubicBezTo>
                            <a:pt x="1226441" y="-45582"/>
                            <a:pt x="1291478" y="39577"/>
                            <a:pt x="1401914" y="0"/>
                          </a:cubicBezTo>
                          <a:cubicBezTo>
                            <a:pt x="1514506" y="-13922"/>
                            <a:pt x="1544923" y="25714"/>
                            <a:pt x="1624011" y="0"/>
                          </a:cubicBezTo>
                          <a:cubicBezTo>
                            <a:pt x="1704409" y="-25234"/>
                            <a:pt x="1827552" y="65037"/>
                            <a:pt x="1981298" y="0"/>
                          </a:cubicBezTo>
                          <a:cubicBezTo>
                            <a:pt x="2014369" y="1590"/>
                            <a:pt x="2038985" y="60919"/>
                            <a:pt x="2031318" y="108972"/>
                          </a:cubicBezTo>
                          <a:cubicBezTo>
                            <a:pt x="2053125" y="307652"/>
                            <a:pt x="2025294" y="478070"/>
                            <a:pt x="2031318" y="611028"/>
                          </a:cubicBezTo>
                          <a:cubicBezTo>
                            <a:pt x="2035779" y="677835"/>
                            <a:pt x="2003308" y="716728"/>
                            <a:pt x="1981298" y="720000"/>
                          </a:cubicBezTo>
                          <a:cubicBezTo>
                            <a:pt x="1920360" y="761552"/>
                            <a:pt x="1854299" y="701646"/>
                            <a:pt x="1797826" y="720000"/>
                          </a:cubicBezTo>
                          <a:cubicBezTo>
                            <a:pt x="1735010" y="765813"/>
                            <a:pt x="1613660" y="674895"/>
                            <a:pt x="1517791" y="720000"/>
                          </a:cubicBezTo>
                          <a:cubicBezTo>
                            <a:pt x="1417871" y="762638"/>
                            <a:pt x="1370325" y="710366"/>
                            <a:pt x="1334319" y="720000"/>
                          </a:cubicBezTo>
                          <a:cubicBezTo>
                            <a:pt x="1274545" y="725398"/>
                            <a:pt x="1171671" y="704580"/>
                            <a:pt x="1112223" y="720000"/>
                          </a:cubicBezTo>
                          <a:cubicBezTo>
                            <a:pt x="1030387" y="733591"/>
                            <a:pt x="962415" y="687035"/>
                            <a:pt x="928751" y="720000"/>
                          </a:cubicBezTo>
                          <a:cubicBezTo>
                            <a:pt x="881027" y="746018"/>
                            <a:pt x="821798" y="699629"/>
                            <a:pt x="706654" y="720000"/>
                          </a:cubicBezTo>
                          <a:cubicBezTo>
                            <a:pt x="600855" y="733482"/>
                            <a:pt x="546822" y="708396"/>
                            <a:pt x="484557" y="720000"/>
                          </a:cubicBezTo>
                          <a:cubicBezTo>
                            <a:pt x="417118" y="736983"/>
                            <a:pt x="189666" y="733211"/>
                            <a:pt x="50019" y="720000"/>
                          </a:cubicBezTo>
                          <a:cubicBezTo>
                            <a:pt x="15154" y="712517"/>
                            <a:pt x="-2241" y="658623"/>
                            <a:pt x="0" y="611028"/>
                          </a:cubicBezTo>
                          <a:cubicBezTo>
                            <a:pt x="-39974" y="485973"/>
                            <a:pt x="24479" y="228081"/>
                            <a:pt x="0" y="108972"/>
                          </a:cubicBezTo>
                          <a:close/>
                        </a:path>
                      </a:pathLst>
                    </a:cu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a:ea typeface="+mn-ea"/>
                <a:cs typeface="+mn-cs"/>
              </a:endParaRPr>
            </a:p>
          </p:txBody>
        </p:sp>
        <p:sp>
          <p:nvSpPr>
            <p:cNvPr id="25" name="TextBox 24">
              <a:extLst>
                <a:ext uri="{FF2B5EF4-FFF2-40B4-BE49-F238E27FC236}">
                  <a16:creationId xmlns:a16="http://schemas.microsoft.com/office/drawing/2014/main" id="{48B99C19-31D9-ABBA-0E66-5C643FA0F272}"/>
                </a:ext>
              </a:extLst>
            </p:cNvPr>
            <p:cNvSpPr txBox="1"/>
            <p:nvPr/>
          </p:nvSpPr>
          <p:spPr>
            <a:xfrm>
              <a:off x="7544332" y="1380165"/>
              <a:ext cx="4425375" cy="52322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E80F0F"/>
                  </a:solidFill>
                  <a:effectLst/>
                  <a:uLnTx/>
                  <a:uFillTx/>
                  <a:latin typeface="Arial"/>
                  <a:ea typeface="+mn-ea"/>
                  <a:cs typeface="+mn-cs"/>
                </a:rPr>
                <a:t>2 ô li rưỡi</a:t>
              </a:r>
            </a:p>
          </p:txBody>
        </p:sp>
      </p:grpSp>
      <p:grpSp>
        <p:nvGrpSpPr>
          <p:cNvPr id="26" name="Group 25">
            <a:extLst>
              <a:ext uri="{FF2B5EF4-FFF2-40B4-BE49-F238E27FC236}">
                <a16:creationId xmlns:a16="http://schemas.microsoft.com/office/drawing/2014/main" id="{FABD0C37-2A2F-B231-ED7A-A9A36EEF4C98}"/>
              </a:ext>
            </a:extLst>
          </p:cNvPr>
          <p:cNvGrpSpPr/>
          <p:nvPr/>
        </p:nvGrpSpPr>
        <p:grpSpPr>
          <a:xfrm>
            <a:off x="9324919" y="2094414"/>
            <a:ext cx="2014854" cy="720000"/>
            <a:chOff x="8162121" y="1243668"/>
            <a:chExt cx="3807586" cy="720000"/>
          </a:xfrm>
        </p:grpSpPr>
        <p:sp>
          <p:nvSpPr>
            <p:cNvPr id="27" name="Rectangle: Rounded Corners 35">
              <a:extLst>
                <a:ext uri="{FF2B5EF4-FFF2-40B4-BE49-F238E27FC236}">
                  <a16:creationId xmlns:a16="http://schemas.microsoft.com/office/drawing/2014/main" id="{839D22B3-4736-0F21-F85B-C87FD9B4371F}"/>
                </a:ext>
              </a:extLst>
            </p:cNvPr>
            <p:cNvSpPr/>
            <p:nvPr/>
          </p:nvSpPr>
          <p:spPr>
            <a:xfrm>
              <a:off x="8162121" y="1243668"/>
              <a:ext cx="3807586" cy="720000"/>
            </a:xfrm>
            <a:custGeom>
              <a:avLst/>
              <a:gdLst>
                <a:gd name="connsiteX0" fmla="*/ 0 w 3807586"/>
                <a:gd name="connsiteY0" fmla="*/ 108972 h 720000"/>
                <a:gd name="connsiteX1" fmla="*/ 108970 w 3807586"/>
                <a:gd name="connsiteY1" fmla="*/ 0 h 720000"/>
                <a:gd name="connsiteX2" fmla="*/ 743141 w 3807586"/>
                <a:gd name="connsiteY2" fmla="*/ 0 h 720000"/>
                <a:gd name="connsiteX3" fmla="*/ 1305518 w 3807586"/>
                <a:gd name="connsiteY3" fmla="*/ 0 h 720000"/>
                <a:gd name="connsiteX4" fmla="*/ 1831999 w 3807586"/>
                <a:gd name="connsiteY4" fmla="*/ 0 h 720000"/>
                <a:gd name="connsiteX5" fmla="*/ 2358480 w 3807586"/>
                <a:gd name="connsiteY5" fmla="*/ 0 h 720000"/>
                <a:gd name="connsiteX6" fmla="*/ 2884960 w 3807586"/>
                <a:gd name="connsiteY6" fmla="*/ 0 h 720000"/>
                <a:gd name="connsiteX7" fmla="*/ 3698613 w 3807586"/>
                <a:gd name="connsiteY7" fmla="*/ 0 h 720000"/>
                <a:gd name="connsiteX8" fmla="*/ 3807586 w 3807586"/>
                <a:gd name="connsiteY8" fmla="*/ 108972 h 720000"/>
                <a:gd name="connsiteX9" fmla="*/ 3807586 w 3807586"/>
                <a:gd name="connsiteY9" fmla="*/ 611028 h 720000"/>
                <a:gd name="connsiteX10" fmla="*/ 3698613 w 3807586"/>
                <a:gd name="connsiteY10" fmla="*/ 720000 h 720000"/>
                <a:gd name="connsiteX11" fmla="*/ 3100338 w 3807586"/>
                <a:gd name="connsiteY11" fmla="*/ 720000 h 720000"/>
                <a:gd name="connsiteX12" fmla="*/ 2537961 w 3807586"/>
                <a:gd name="connsiteY12" fmla="*/ 720000 h 720000"/>
                <a:gd name="connsiteX13" fmla="*/ 1939688 w 3807586"/>
                <a:gd name="connsiteY13" fmla="*/ 720000 h 720000"/>
                <a:gd name="connsiteX14" fmla="*/ 1449104 w 3807586"/>
                <a:gd name="connsiteY14" fmla="*/ 720000 h 720000"/>
                <a:gd name="connsiteX15" fmla="*/ 958519 w 3807586"/>
                <a:gd name="connsiteY15" fmla="*/ 720000 h 720000"/>
                <a:gd name="connsiteX16" fmla="*/ 108970 w 3807586"/>
                <a:gd name="connsiteY16" fmla="*/ 720000 h 720000"/>
                <a:gd name="connsiteX17" fmla="*/ 0 w 3807586"/>
                <a:gd name="connsiteY17" fmla="*/ 611028 h 720000"/>
                <a:gd name="connsiteX18" fmla="*/ 0 w 3807586"/>
                <a:gd name="connsiteY18" fmla="*/ 108972 h 720000"/>
                <a:gd name="connsiteX0" fmla="*/ 0 w 3807586"/>
                <a:gd name="connsiteY0" fmla="*/ 108972 h 720000"/>
                <a:gd name="connsiteX1" fmla="*/ 108970 w 3807586"/>
                <a:gd name="connsiteY1" fmla="*/ 0 h 720000"/>
                <a:gd name="connsiteX2" fmla="*/ 707245 w 3807586"/>
                <a:gd name="connsiteY2" fmla="*/ 0 h 720000"/>
                <a:gd name="connsiteX3" fmla="*/ 1305518 w 3807586"/>
                <a:gd name="connsiteY3" fmla="*/ 0 h 720000"/>
                <a:gd name="connsiteX4" fmla="*/ 1831999 w 3807586"/>
                <a:gd name="connsiteY4" fmla="*/ 0 h 720000"/>
                <a:gd name="connsiteX5" fmla="*/ 2394376 w 3807586"/>
                <a:gd name="connsiteY5" fmla="*/ 0 h 720000"/>
                <a:gd name="connsiteX6" fmla="*/ 3028546 w 3807586"/>
                <a:gd name="connsiteY6" fmla="*/ 0 h 720000"/>
                <a:gd name="connsiteX7" fmla="*/ 3698613 w 3807586"/>
                <a:gd name="connsiteY7" fmla="*/ 0 h 720000"/>
                <a:gd name="connsiteX8" fmla="*/ 3807586 w 3807586"/>
                <a:gd name="connsiteY8" fmla="*/ 108972 h 720000"/>
                <a:gd name="connsiteX9" fmla="*/ 3807586 w 3807586"/>
                <a:gd name="connsiteY9" fmla="*/ 611028 h 720000"/>
                <a:gd name="connsiteX10" fmla="*/ 3698613 w 3807586"/>
                <a:gd name="connsiteY10" fmla="*/ 720000 h 720000"/>
                <a:gd name="connsiteX11" fmla="*/ 3208028 w 3807586"/>
                <a:gd name="connsiteY11" fmla="*/ 720000 h 720000"/>
                <a:gd name="connsiteX12" fmla="*/ 2609755 w 3807586"/>
                <a:gd name="connsiteY12" fmla="*/ 720000 h 720000"/>
                <a:gd name="connsiteX13" fmla="*/ 2011480 w 3807586"/>
                <a:gd name="connsiteY13" fmla="*/ 720000 h 720000"/>
                <a:gd name="connsiteX14" fmla="*/ 1413208 w 3807586"/>
                <a:gd name="connsiteY14" fmla="*/ 720000 h 720000"/>
                <a:gd name="connsiteX15" fmla="*/ 743141 w 3807586"/>
                <a:gd name="connsiteY15" fmla="*/ 720000 h 720000"/>
                <a:gd name="connsiteX16" fmla="*/ 108970 w 3807586"/>
                <a:gd name="connsiteY16" fmla="*/ 720000 h 720000"/>
                <a:gd name="connsiteX17" fmla="*/ 0 w 3807586"/>
                <a:gd name="connsiteY17" fmla="*/ 611028 h 720000"/>
                <a:gd name="connsiteX18" fmla="*/ 0 w 3807586"/>
                <a:gd name="connsiteY18" fmla="*/ 108972 h 720000"/>
                <a:gd name="connsiteX0" fmla="*/ 0 w 3807586"/>
                <a:gd name="connsiteY0" fmla="*/ 108972 h 720000"/>
                <a:gd name="connsiteX1" fmla="*/ 108970 w 3807586"/>
                <a:gd name="connsiteY1" fmla="*/ 0 h 720000"/>
                <a:gd name="connsiteX2" fmla="*/ 743141 w 3807586"/>
                <a:gd name="connsiteY2" fmla="*/ 0 h 720000"/>
                <a:gd name="connsiteX3" fmla="*/ 1305518 w 3807586"/>
                <a:gd name="connsiteY3" fmla="*/ 0 h 720000"/>
                <a:gd name="connsiteX4" fmla="*/ 1831999 w 3807586"/>
                <a:gd name="connsiteY4" fmla="*/ 0 h 720000"/>
                <a:gd name="connsiteX5" fmla="*/ 2358480 w 3807586"/>
                <a:gd name="connsiteY5" fmla="*/ 0 h 720000"/>
                <a:gd name="connsiteX6" fmla="*/ 2884960 w 3807586"/>
                <a:gd name="connsiteY6" fmla="*/ 0 h 720000"/>
                <a:gd name="connsiteX7" fmla="*/ 3698613 w 3807586"/>
                <a:gd name="connsiteY7" fmla="*/ 0 h 720000"/>
                <a:gd name="connsiteX8" fmla="*/ 3807586 w 3807586"/>
                <a:gd name="connsiteY8" fmla="*/ 108972 h 720000"/>
                <a:gd name="connsiteX9" fmla="*/ 3807586 w 3807586"/>
                <a:gd name="connsiteY9" fmla="*/ 611028 h 720000"/>
                <a:gd name="connsiteX10" fmla="*/ 3698613 w 3807586"/>
                <a:gd name="connsiteY10" fmla="*/ 720000 h 720000"/>
                <a:gd name="connsiteX11" fmla="*/ 3100338 w 3807586"/>
                <a:gd name="connsiteY11" fmla="*/ 720000 h 720000"/>
                <a:gd name="connsiteX12" fmla="*/ 2537961 w 3807586"/>
                <a:gd name="connsiteY12" fmla="*/ 720000 h 720000"/>
                <a:gd name="connsiteX13" fmla="*/ 1939688 w 3807586"/>
                <a:gd name="connsiteY13" fmla="*/ 720000 h 720000"/>
                <a:gd name="connsiteX14" fmla="*/ 1449104 w 3807586"/>
                <a:gd name="connsiteY14" fmla="*/ 720000 h 720000"/>
                <a:gd name="connsiteX15" fmla="*/ 958519 w 3807586"/>
                <a:gd name="connsiteY15" fmla="*/ 720000 h 720000"/>
                <a:gd name="connsiteX16" fmla="*/ 108970 w 3807586"/>
                <a:gd name="connsiteY16" fmla="*/ 720000 h 720000"/>
                <a:gd name="connsiteX17" fmla="*/ 0 w 3807586"/>
                <a:gd name="connsiteY17" fmla="*/ 611028 h 720000"/>
                <a:gd name="connsiteX18" fmla="*/ 0 w 3807586"/>
                <a:gd name="connsiteY18" fmla="*/ 108972 h 7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807586" h="720000" fill="none" extrusionOk="0">
                  <a:moveTo>
                    <a:pt x="0" y="108972"/>
                  </a:moveTo>
                  <a:cubicBezTo>
                    <a:pt x="-8908" y="39110"/>
                    <a:pt x="69007" y="204"/>
                    <a:pt x="108970" y="0"/>
                  </a:cubicBezTo>
                  <a:cubicBezTo>
                    <a:pt x="357222" y="-64511"/>
                    <a:pt x="565444" y="78713"/>
                    <a:pt x="743141" y="0"/>
                  </a:cubicBezTo>
                  <a:cubicBezTo>
                    <a:pt x="923450" y="-35022"/>
                    <a:pt x="1126076" y="-8200"/>
                    <a:pt x="1305518" y="0"/>
                  </a:cubicBezTo>
                  <a:cubicBezTo>
                    <a:pt x="1453394" y="-31977"/>
                    <a:pt x="1572937" y="-5837"/>
                    <a:pt x="1831999" y="0"/>
                  </a:cubicBezTo>
                  <a:cubicBezTo>
                    <a:pt x="2147275" y="-48286"/>
                    <a:pt x="2246928" y="68591"/>
                    <a:pt x="2358480" y="0"/>
                  </a:cubicBezTo>
                  <a:cubicBezTo>
                    <a:pt x="2533093" y="-11432"/>
                    <a:pt x="2807969" y="70969"/>
                    <a:pt x="2884960" y="0"/>
                  </a:cubicBezTo>
                  <a:cubicBezTo>
                    <a:pt x="2930493" y="-96389"/>
                    <a:pt x="3426801" y="-21106"/>
                    <a:pt x="3698613" y="0"/>
                  </a:cubicBezTo>
                  <a:cubicBezTo>
                    <a:pt x="3765979" y="5482"/>
                    <a:pt x="3834631" y="62620"/>
                    <a:pt x="3807586" y="108972"/>
                  </a:cubicBezTo>
                  <a:cubicBezTo>
                    <a:pt x="3846000" y="383543"/>
                    <a:pt x="3800660" y="436593"/>
                    <a:pt x="3807586" y="611028"/>
                  </a:cubicBezTo>
                  <a:cubicBezTo>
                    <a:pt x="3797960" y="653682"/>
                    <a:pt x="3760141" y="704270"/>
                    <a:pt x="3698613" y="720000"/>
                  </a:cubicBezTo>
                  <a:cubicBezTo>
                    <a:pt x="3410864" y="810583"/>
                    <a:pt x="3230548" y="680137"/>
                    <a:pt x="3100338" y="720000"/>
                  </a:cubicBezTo>
                  <a:cubicBezTo>
                    <a:pt x="3023336" y="736729"/>
                    <a:pt x="2750772" y="621472"/>
                    <a:pt x="2537961" y="720000"/>
                  </a:cubicBezTo>
                  <a:cubicBezTo>
                    <a:pt x="2228136" y="771171"/>
                    <a:pt x="2216086" y="693381"/>
                    <a:pt x="1939688" y="720000"/>
                  </a:cubicBezTo>
                  <a:cubicBezTo>
                    <a:pt x="1718358" y="765043"/>
                    <a:pt x="1530785" y="687686"/>
                    <a:pt x="1449104" y="720000"/>
                  </a:cubicBezTo>
                  <a:cubicBezTo>
                    <a:pt x="1358772" y="774123"/>
                    <a:pt x="1185555" y="659869"/>
                    <a:pt x="958519" y="720000"/>
                  </a:cubicBezTo>
                  <a:cubicBezTo>
                    <a:pt x="926659" y="813988"/>
                    <a:pt x="409625" y="549570"/>
                    <a:pt x="108970" y="720000"/>
                  </a:cubicBezTo>
                  <a:cubicBezTo>
                    <a:pt x="53159" y="736714"/>
                    <a:pt x="-15769" y="683040"/>
                    <a:pt x="0" y="611028"/>
                  </a:cubicBezTo>
                  <a:cubicBezTo>
                    <a:pt x="41413" y="527634"/>
                    <a:pt x="29989" y="276450"/>
                    <a:pt x="0" y="108972"/>
                  </a:cubicBezTo>
                  <a:close/>
                </a:path>
                <a:path w="3807586" h="720000" stroke="0" extrusionOk="0">
                  <a:moveTo>
                    <a:pt x="0" y="108972"/>
                  </a:moveTo>
                  <a:cubicBezTo>
                    <a:pt x="31363" y="51685"/>
                    <a:pt x="37716" y="-2834"/>
                    <a:pt x="108970" y="0"/>
                  </a:cubicBezTo>
                  <a:cubicBezTo>
                    <a:pt x="416474" y="-26789"/>
                    <a:pt x="472755" y="19634"/>
                    <a:pt x="707245" y="0"/>
                  </a:cubicBezTo>
                  <a:cubicBezTo>
                    <a:pt x="838909" y="-130192"/>
                    <a:pt x="984505" y="56103"/>
                    <a:pt x="1305518" y="0"/>
                  </a:cubicBezTo>
                  <a:cubicBezTo>
                    <a:pt x="1584620" y="-77911"/>
                    <a:pt x="1588235" y="11302"/>
                    <a:pt x="1831999" y="0"/>
                  </a:cubicBezTo>
                  <a:cubicBezTo>
                    <a:pt x="2055090" y="6709"/>
                    <a:pt x="2286824" y="103719"/>
                    <a:pt x="2394376" y="0"/>
                  </a:cubicBezTo>
                  <a:cubicBezTo>
                    <a:pt x="2580636" y="-96853"/>
                    <a:pt x="2818013" y="18868"/>
                    <a:pt x="3028546" y="0"/>
                  </a:cubicBezTo>
                  <a:cubicBezTo>
                    <a:pt x="3157940" y="-42332"/>
                    <a:pt x="3551458" y="97410"/>
                    <a:pt x="3698613" y="0"/>
                  </a:cubicBezTo>
                  <a:cubicBezTo>
                    <a:pt x="3739742" y="-37992"/>
                    <a:pt x="3819367" y="41566"/>
                    <a:pt x="3807586" y="108972"/>
                  </a:cubicBezTo>
                  <a:cubicBezTo>
                    <a:pt x="3829362" y="290644"/>
                    <a:pt x="3806923" y="500469"/>
                    <a:pt x="3807586" y="611028"/>
                  </a:cubicBezTo>
                  <a:cubicBezTo>
                    <a:pt x="3793895" y="673414"/>
                    <a:pt x="3773470" y="713660"/>
                    <a:pt x="3698613" y="720000"/>
                  </a:cubicBezTo>
                  <a:cubicBezTo>
                    <a:pt x="3475654" y="775808"/>
                    <a:pt x="3377886" y="705813"/>
                    <a:pt x="3208028" y="720000"/>
                  </a:cubicBezTo>
                  <a:cubicBezTo>
                    <a:pt x="3078727" y="779710"/>
                    <a:pt x="2741027" y="722909"/>
                    <a:pt x="2609755" y="720000"/>
                  </a:cubicBezTo>
                  <a:cubicBezTo>
                    <a:pt x="2574361" y="731923"/>
                    <a:pt x="2250889" y="662397"/>
                    <a:pt x="2011480" y="720000"/>
                  </a:cubicBezTo>
                  <a:cubicBezTo>
                    <a:pt x="1690489" y="726020"/>
                    <a:pt x="1557933" y="717699"/>
                    <a:pt x="1413208" y="720000"/>
                  </a:cubicBezTo>
                  <a:cubicBezTo>
                    <a:pt x="1244772" y="710646"/>
                    <a:pt x="1048764" y="719739"/>
                    <a:pt x="743141" y="720000"/>
                  </a:cubicBezTo>
                  <a:cubicBezTo>
                    <a:pt x="558533" y="739187"/>
                    <a:pt x="266824" y="645723"/>
                    <a:pt x="108970" y="720000"/>
                  </a:cubicBezTo>
                  <a:cubicBezTo>
                    <a:pt x="45028" y="695852"/>
                    <a:pt x="-14138" y="668404"/>
                    <a:pt x="0" y="611028"/>
                  </a:cubicBezTo>
                  <a:cubicBezTo>
                    <a:pt x="18479" y="490087"/>
                    <a:pt x="70265" y="252841"/>
                    <a:pt x="0" y="108972"/>
                  </a:cubicBezTo>
                  <a:close/>
                </a:path>
                <a:path w="3807586" h="720000" fill="none" stroke="0" extrusionOk="0">
                  <a:moveTo>
                    <a:pt x="0" y="108972"/>
                  </a:moveTo>
                  <a:cubicBezTo>
                    <a:pt x="6060" y="52331"/>
                    <a:pt x="49070" y="-17439"/>
                    <a:pt x="108970" y="0"/>
                  </a:cubicBezTo>
                  <a:cubicBezTo>
                    <a:pt x="377191" y="-68519"/>
                    <a:pt x="532038" y="13104"/>
                    <a:pt x="743141" y="0"/>
                  </a:cubicBezTo>
                  <a:cubicBezTo>
                    <a:pt x="1016960" y="-48484"/>
                    <a:pt x="1104769" y="63085"/>
                    <a:pt x="1305518" y="0"/>
                  </a:cubicBezTo>
                  <a:cubicBezTo>
                    <a:pt x="1476651" y="-71141"/>
                    <a:pt x="1542514" y="62455"/>
                    <a:pt x="1831999" y="0"/>
                  </a:cubicBezTo>
                  <a:cubicBezTo>
                    <a:pt x="2106288" y="-50502"/>
                    <a:pt x="2244110" y="62026"/>
                    <a:pt x="2358480" y="0"/>
                  </a:cubicBezTo>
                  <a:cubicBezTo>
                    <a:pt x="2469916" y="-84349"/>
                    <a:pt x="2744491" y="49102"/>
                    <a:pt x="2884960" y="0"/>
                  </a:cubicBezTo>
                  <a:cubicBezTo>
                    <a:pt x="3022930" y="-164925"/>
                    <a:pt x="3428138" y="50852"/>
                    <a:pt x="3698613" y="0"/>
                  </a:cubicBezTo>
                  <a:cubicBezTo>
                    <a:pt x="3761374" y="11391"/>
                    <a:pt x="3813689" y="47614"/>
                    <a:pt x="3807586" y="108972"/>
                  </a:cubicBezTo>
                  <a:cubicBezTo>
                    <a:pt x="3842716" y="353095"/>
                    <a:pt x="3792843" y="453317"/>
                    <a:pt x="3807586" y="611028"/>
                  </a:cubicBezTo>
                  <a:cubicBezTo>
                    <a:pt x="3824076" y="681461"/>
                    <a:pt x="3771681" y="724071"/>
                    <a:pt x="3698613" y="720000"/>
                  </a:cubicBezTo>
                  <a:cubicBezTo>
                    <a:pt x="3427055" y="795986"/>
                    <a:pt x="3287650" y="674711"/>
                    <a:pt x="3100338" y="720000"/>
                  </a:cubicBezTo>
                  <a:cubicBezTo>
                    <a:pt x="3034895" y="768505"/>
                    <a:pt x="2812598" y="681415"/>
                    <a:pt x="2537961" y="720000"/>
                  </a:cubicBezTo>
                  <a:cubicBezTo>
                    <a:pt x="2297870" y="789445"/>
                    <a:pt x="2103985" y="745995"/>
                    <a:pt x="1939688" y="720000"/>
                  </a:cubicBezTo>
                  <a:cubicBezTo>
                    <a:pt x="1718491" y="782393"/>
                    <a:pt x="1564918" y="662765"/>
                    <a:pt x="1449104" y="720000"/>
                  </a:cubicBezTo>
                  <a:cubicBezTo>
                    <a:pt x="1298612" y="718888"/>
                    <a:pt x="1087315" y="698436"/>
                    <a:pt x="958519" y="720000"/>
                  </a:cubicBezTo>
                  <a:cubicBezTo>
                    <a:pt x="697398" y="762947"/>
                    <a:pt x="409268" y="668406"/>
                    <a:pt x="108970" y="720000"/>
                  </a:cubicBezTo>
                  <a:cubicBezTo>
                    <a:pt x="32933" y="725318"/>
                    <a:pt x="-5092" y="662754"/>
                    <a:pt x="0" y="611028"/>
                  </a:cubicBezTo>
                  <a:cubicBezTo>
                    <a:pt x="-27191" y="495029"/>
                    <a:pt x="58980" y="307194"/>
                    <a:pt x="0" y="108972"/>
                  </a:cubicBezTo>
                  <a:close/>
                </a:path>
                <a:path w="3807586" h="720000" fill="none" stroke="0" extrusionOk="0">
                  <a:moveTo>
                    <a:pt x="0" y="108972"/>
                  </a:moveTo>
                  <a:cubicBezTo>
                    <a:pt x="-1787" y="52709"/>
                    <a:pt x="65392" y="-10855"/>
                    <a:pt x="108970" y="0"/>
                  </a:cubicBezTo>
                  <a:cubicBezTo>
                    <a:pt x="355142" y="-23226"/>
                    <a:pt x="533790" y="9263"/>
                    <a:pt x="743141" y="0"/>
                  </a:cubicBezTo>
                  <a:cubicBezTo>
                    <a:pt x="959356" y="-32046"/>
                    <a:pt x="1136572" y="53733"/>
                    <a:pt x="1305518" y="0"/>
                  </a:cubicBezTo>
                  <a:cubicBezTo>
                    <a:pt x="1459584" y="-78130"/>
                    <a:pt x="1585770" y="-14714"/>
                    <a:pt x="1831999" y="0"/>
                  </a:cubicBezTo>
                  <a:cubicBezTo>
                    <a:pt x="2126413" y="-59579"/>
                    <a:pt x="2276864" y="44196"/>
                    <a:pt x="2358480" y="0"/>
                  </a:cubicBezTo>
                  <a:cubicBezTo>
                    <a:pt x="2502440" y="-58990"/>
                    <a:pt x="2765221" y="55172"/>
                    <a:pt x="2884960" y="0"/>
                  </a:cubicBezTo>
                  <a:cubicBezTo>
                    <a:pt x="2991349" y="-144596"/>
                    <a:pt x="3403326" y="66155"/>
                    <a:pt x="3698613" y="0"/>
                  </a:cubicBezTo>
                  <a:cubicBezTo>
                    <a:pt x="3765135" y="14270"/>
                    <a:pt x="3822052" y="52308"/>
                    <a:pt x="3807586" y="108972"/>
                  </a:cubicBezTo>
                  <a:cubicBezTo>
                    <a:pt x="3845733" y="364887"/>
                    <a:pt x="3806487" y="422785"/>
                    <a:pt x="3807586" y="611028"/>
                  </a:cubicBezTo>
                  <a:cubicBezTo>
                    <a:pt x="3806511" y="658175"/>
                    <a:pt x="3775110" y="731527"/>
                    <a:pt x="3698613" y="720000"/>
                  </a:cubicBezTo>
                  <a:cubicBezTo>
                    <a:pt x="3422188" y="793579"/>
                    <a:pt x="3238472" y="682718"/>
                    <a:pt x="3100338" y="720000"/>
                  </a:cubicBezTo>
                  <a:cubicBezTo>
                    <a:pt x="3045755" y="790921"/>
                    <a:pt x="2731670" y="650844"/>
                    <a:pt x="2537961" y="720000"/>
                  </a:cubicBezTo>
                  <a:cubicBezTo>
                    <a:pt x="2277228" y="780616"/>
                    <a:pt x="2193543" y="718576"/>
                    <a:pt x="1939688" y="720000"/>
                  </a:cubicBezTo>
                  <a:cubicBezTo>
                    <a:pt x="1719528" y="768586"/>
                    <a:pt x="1516740" y="679297"/>
                    <a:pt x="1449104" y="720000"/>
                  </a:cubicBezTo>
                  <a:cubicBezTo>
                    <a:pt x="1347392" y="750566"/>
                    <a:pt x="1127862" y="645140"/>
                    <a:pt x="958519" y="720000"/>
                  </a:cubicBezTo>
                  <a:cubicBezTo>
                    <a:pt x="786787" y="784597"/>
                    <a:pt x="373495" y="632206"/>
                    <a:pt x="108970" y="720000"/>
                  </a:cubicBezTo>
                  <a:cubicBezTo>
                    <a:pt x="43044" y="714842"/>
                    <a:pt x="-22653" y="672318"/>
                    <a:pt x="0" y="611028"/>
                  </a:cubicBezTo>
                  <a:cubicBezTo>
                    <a:pt x="31041" y="518245"/>
                    <a:pt x="38813" y="303138"/>
                    <a:pt x="0" y="108972"/>
                  </a:cubicBezTo>
                  <a:close/>
                </a:path>
              </a:pathLst>
            </a:custGeom>
            <a:ln w="25400" cmpd="thinThick">
              <a:solidFill>
                <a:srgbClr val="FFCE00"/>
              </a:solidFill>
              <a:extLst>
                <a:ext uri="{C807C97D-BFC1-408E-A445-0C87EB9F89A2}">
                  <ask:lineSketchStyleProps xmlns:ask="http://schemas.microsoft.com/office/drawing/2018/sketchyshapes" xmlns="" sd="376331080">
                    <a:custGeom>
                      <a:avLst/>
                      <a:gdLst>
                        <a:gd name="connsiteX0" fmla="*/ 0 w 2014854"/>
                        <a:gd name="connsiteY0" fmla="*/ 108972 h 720000"/>
                        <a:gd name="connsiteX1" fmla="*/ 57664 w 2014854"/>
                        <a:gd name="connsiteY1" fmla="*/ 0 h 720000"/>
                        <a:gd name="connsiteX2" fmla="*/ 393247 w 2014854"/>
                        <a:gd name="connsiteY2" fmla="*/ 0 h 720000"/>
                        <a:gd name="connsiteX3" fmla="*/ 690839 w 2014854"/>
                        <a:gd name="connsiteY3" fmla="*/ 0 h 720000"/>
                        <a:gd name="connsiteX4" fmla="*/ 969436 w 2014854"/>
                        <a:gd name="connsiteY4" fmla="*/ 0 h 720000"/>
                        <a:gd name="connsiteX5" fmla="*/ 1248033 w 2014854"/>
                        <a:gd name="connsiteY5" fmla="*/ 0 h 720000"/>
                        <a:gd name="connsiteX6" fmla="*/ 1526630 w 2014854"/>
                        <a:gd name="connsiteY6" fmla="*/ 0 h 720000"/>
                        <a:gd name="connsiteX7" fmla="*/ 1957189 w 2014854"/>
                        <a:gd name="connsiteY7" fmla="*/ 0 h 720000"/>
                        <a:gd name="connsiteX8" fmla="*/ 2014854 w 2014854"/>
                        <a:gd name="connsiteY8" fmla="*/ 108972 h 720000"/>
                        <a:gd name="connsiteX9" fmla="*/ 2014854 w 2014854"/>
                        <a:gd name="connsiteY9" fmla="*/ 611028 h 720000"/>
                        <a:gd name="connsiteX10" fmla="*/ 1957189 w 2014854"/>
                        <a:gd name="connsiteY10" fmla="*/ 720000 h 720000"/>
                        <a:gd name="connsiteX11" fmla="*/ 1640601 w 2014854"/>
                        <a:gd name="connsiteY11" fmla="*/ 720000 h 720000"/>
                        <a:gd name="connsiteX12" fmla="*/ 1343009 w 2014854"/>
                        <a:gd name="connsiteY12" fmla="*/ 720000 h 720000"/>
                        <a:gd name="connsiteX13" fmla="*/ 1026422 w 2014854"/>
                        <a:gd name="connsiteY13" fmla="*/ 720000 h 720000"/>
                        <a:gd name="connsiteX14" fmla="*/ 766820 w 2014854"/>
                        <a:gd name="connsiteY14" fmla="*/ 720000 h 720000"/>
                        <a:gd name="connsiteX15" fmla="*/ 507218 w 2014854"/>
                        <a:gd name="connsiteY15" fmla="*/ 720000 h 720000"/>
                        <a:gd name="connsiteX16" fmla="*/ 57664 w 2014854"/>
                        <a:gd name="connsiteY16" fmla="*/ 720000 h 720000"/>
                        <a:gd name="connsiteX17" fmla="*/ 0 w 2014854"/>
                        <a:gd name="connsiteY17" fmla="*/ 611028 h 720000"/>
                        <a:gd name="connsiteX18" fmla="*/ 0 w 2014854"/>
                        <a:gd name="connsiteY18" fmla="*/ 108972 h 720000"/>
                        <a:gd name="connsiteX0" fmla="*/ 0 w 2014854"/>
                        <a:gd name="connsiteY0" fmla="*/ 108972 h 720000"/>
                        <a:gd name="connsiteX1" fmla="*/ 57664 w 2014854"/>
                        <a:gd name="connsiteY1" fmla="*/ 0 h 720000"/>
                        <a:gd name="connsiteX2" fmla="*/ 374252 w 2014854"/>
                        <a:gd name="connsiteY2" fmla="*/ 0 h 720000"/>
                        <a:gd name="connsiteX3" fmla="*/ 690839 w 2014854"/>
                        <a:gd name="connsiteY3" fmla="*/ 0 h 720000"/>
                        <a:gd name="connsiteX4" fmla="*/ 969436 w 2014854"/>
                        <a:gd name="connsiteY4" fmla="*/ 0 h 720000"/>
                        <a:gd name="connsiteX5" fmla="*/ 1267028 w 2014854"/>
                        <a:gd name="connsiteY5" fmla="*/ 0 h 720000"/>
                        <a:gd name="connsiteX6" fmla="*/ 1602611 w 2014854"/>
                        <a:gd name="connsiteY6" fmla="*/ 0 h 720000"/>
                        <a:gd name="connsiteX7" fmla="*/ 1957189 w 2014854"/>
                        <a:gd name="connsiteY7" fmla="*/ 0 h 720000"/>
                        <a:gd name="connsiteX8" fmla="*/ 2014854 w 2014854"/>
                        <a:gd name="connsiteY8" fmla="*/ 108972 h 720000"/>
                        <a:gd name="connsiteX9" fmla="*/ 2014854 w 2014854"/>
                        <a:gd name="connsiteY9" fmla="*/ 611028 h 720000"/>
                        <a:gd name="connsiteX10" fmla="*/ 1957189 w 2014854"/>
                        <a:gd name="connsiteY10" fmla="*/ 720000 h 720000"/>
                        <a:gd name="connsiteX11" fmla="*/ 1697587 w 2014854"/>
                        <a:gd name="connsiteY11" fmla="*/ 720000 h 720000"/>
                        <a:gd name="connsiteX12" fmla="*/ 1381000 w 2014854"/>
                        <a:gd name="connsiteY12" fmla="*/ 720000 h 720000"/>
                        <a:gd name="connsiteX13" fmla="*/ 1064412 w 2014854"/>
                        <a:gd name="connsiteY13" fmla="*/ 720000 h 720000"/>
                        <a:gd name="connsiteX14" fmla="*/ 747825 w 2014854"/>
                        <a:gd name="connsiteY14" fmla="*/ 720000 h 720000"/>
                        <a:gd name="connsiteX15" fmla="*/ 393247 w 2014854"/>
                        <a:gd name="connsiteY15" fmla="*/ 720000 h 720000"/>
                        <a:gd name="connsiteX16" fmla="*/ 57664 w 2014854"/>
                        <a:gd name="connsiteY16" fmla="*/ 720000 h 720000"/>
                        <a:gd name="connsiteX17" fmla="*/ 0 w 2014854"/>
                        <a:gd name="connsiteY17" fmla="*/ 611028 h 720000"/>
                        <a:gd name="connsiteX18" fmla="*/ 0 w 2014854"/>
                        <a:gd name="connsiteY18" fmla="*/ 108972 h 7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014854" h="720000" fill="none" extrusionOk="0">
                          <a:moveTo>
                            <a:pt x="0" y="108972"/>
                          </a:moveTo>
                          <a:cubicBezTo>
                            <a:pt x="-4320" y="40964"/>
                            <a:pt x="28229" y="-913"/>
                            <a:pt x="57664" y="0"/>
                          </a:cubicBezTo>
                          <a:cubicBezTo>
                            <a:pt x="192510" y="-66786"/>
                            <a:pt x="285517" y="40950"/>
                            <a:pt x="393247" y="0"/>
                          </a:cubicBezTo>
                          <a:cubicBezTo>
                            <a:pt x="493174" y="-30127"/>
                            <a:pt x="597000" y="20718"/>
                            <a:pt x="690839" y="0"/>
                          </a:cubicBezTo>
                          <a:cubicBezTo>
                            <a:pt x="779978" y="-49241"/>
                            <a:pt x="832245" y="17615"/>
                            <a:pt x="969436" y="0"/>
                          </a:cubicBezTo>
                          <a:cubicBezTo>
                            <a:pt x="1117706" y="-44885"/>
                            <a:pt x="1187844" y="66680"/>
                            <a:pt x="1248033" y="0"/>
                          </a:cubicBezTo>
                          <a:cubicBezTo>
                            <a:pt x="1332719" y="-35642"/>
                            <a:pt x="1474286" y="57142"/>
                            <a:pt x="1526630" y="0"/>
                          </a:cubicBezTo>
                          <a:cubicBezTo>
                            <a:pt x="1560491" y="-78183"/>
                            <a:pt x="1799504" y="25641"/>
                            <a:pt x="1957189" y="0"/>
                          </a:cubicBezTo>
                          <a:cubicBezTo>
                            <a:pt x="1990904" y="2381"/>
                            <a:pt x="2022445" y="57051"/>
                            <a:pt x="2014854" y="108972"/>
                          </a:cubicBezTo>
                          <a:cubicBezTo>
                            <a:pt x="2034739" y="359927"/>
                            <a:pt x="2010981" y="441402"/>
                            <a:pt x="2014854" y="611028"/>
                          </a:cubicBezTo>
                          <a:cubicBezTo>
                            <a:pt x="2013409" y="665304"/>
                            <a:pt x="1992632" y="716696"/>
                            <a:pt x="1957189" y="720000"/>
                          </a:cubicBezTo>
                          <a:cubicBezTo>
                            <a:pt x="1815429" y="778511"/>
                            <a:pt x="1711052" y="671581"/>
                            <a:pt x="1640601" y="720000"/>
                          </a:cubicBezTo>
                          <a:cubicBezTo>
                            <a:pt x="1577986" y="770310"/>
                            <a:pt x="1459631" y="645338"/>
                            <a:pt x="1343009" y="720000"/>
                          </a:cubicBezTo>
                          <a:cubicBezTo>
                            <a:pt x="1194203" y="774705"/>
                            <a:pt x="1166307" y="690915"/>
                            <a:pt x="1026422" y="720000"/>
                          </a:cubicBezTo>
                          <a:cubicBezTo>
                            <a:pt x="910444" y="761092"/>
                            <a:pt x="814879" y="685400"/>
                            <a:pt x="766820" y="720000"/>
                          </a:cubicBezTo>
                          <a:cubicBezTo>
                            <a:pt x="715792" y="768941"/>
                            <a:pt x="611864" y="674973"/>
                            <a:pt x="507218" y="720000"/>
                          </a:cubicBezTo>
                          <a:cubicBezTo>
                            <a:pt x="449231" y="778968"/>
                            <a:pt x="224675" y="612818"/>
                            <a:pt x="57664" y="720000"/>
                          </a:cubicBezTo>
                          <a:cubicBezTo>
                            <a:pt x="24876" y="728626"/>
                            <a:pt x="-7062" y="677845"/>
                            <a:pt x="0" y="611028"/>
                          </a:cubicBezTo>
                          <a:cubicBezTo>
                            <a:pt x="20260" y="521531"/>
                            <a:pt x="12773" y="301797"/>
                            <a:pt x="0" y="108972"/>
                          </a:cubicBezTo>
                          <a:close/>
                        </a:path>
                        <a:path w="2014854" h="720000" stroke="0" extrusionOk="0">
                          <a:moveTo>
                            <a:pt x="0" y="108972"/>
                          </a:moveTo>
                          <a:cubicBezTo>
                            <a:pt x="9493" y="56963"/>
                            <a:pt x="27566" y="-8149"/>
                            <a:pt x="57664" y="0"/>
                          </a:cubicBezTo>
                          <a:cubicBezTo>
                            <a:pt x="203103" y="-29308"/>
                            <a:pt x="256189" y="46991"/>
                            <a:pt x="374252" y="0"/>
                          </a:cubicBezTo>
                          <a:cubicBezTo>
                            <a:pt x="458366" y="-96886"/>
                            <a:pt x="545288" y="61535"/>
                            <a:pt x="690839" y="0"/>
                          </a:cubicBezTo>
                          <a:cubicBezTo>
                            <a:pt x="826618" y="-66567"/>
                            <a:pt x="844852" y="27451"/>
                            <a:pt x="969436" y="0"/>
                          </a:cubicBezTo>
                          <a:cubicBezTo>
                            <a:pt x="1090708" y="-25180"/>
                            <a:pt x="1207088" y="78458"/>
                            <a:pt x="1267028" y="0"/>
                          </a:cubicBezTo>
                          <a:cubicBezTo>
                            <a:pt x="1343027" y="-71787"/>
                            <a:pt x="1509151" y="28418"/>
                            <a:pt x="1602611" y="0"/>
                          </a:cubicBezTo>
                          <a:cubicBezTo>
                            <a:pt x="1675115" y="-38284"/>
                            <a:pt x="1874617" y="60111"/>
                            <a:pt x="1957189" y="0"/>
                          </a:cubicBezTo>
                          <a:cubicBezTo>
                            <a:pt x="1983688" y="-26352"/>
                            <a:pt x="2017442" y="51197"/>
                            <a:pt x="2014854" y="108972"/>
                          </a:cubicBezTo>
                          <a:cubicBezTo>
                            <a:pt x="2027786" y="301364"/>
                            <a:pt x="2012668" y="482085"/>
                            <a:pt x="2014854" y="611028"/>
                          </a:cubicBezTo>
                          <a:cubicBezTo>
                            <a:pt x="2007985" y="670944"/>
                            <a:pt x="1993947" y="712141"/>
                            <a:pt x="1957189" y="720000"/>
                          </a:cubicBezTo>
                          <a:cubicBezTo>
                            <a:pt x="1845703" y="761698"/>
                            <a:pt x="1777543" y="697834"/>
                            <a:pt x="1697587" y="720000"/>
                          </a:cubicBezTo>
                          <a:cubicBezTo>
                            <a:pt x="1626252" y="761896"/>
                            <a:pt x="1457485" y="717735"/>
                            <a:pt x="1381000" y="720000"/>
                          </a:cubicBezTo>
                          <a:cubicBezTo>
                            <a:pt x="1323426" y="726759"/>
                            <a:pt x="1194649" y="692698"/>
                            <a:pt x="1064412" y="720000"/>
                          </a:cubicBezTo>
                          <a:cubicBezTo>
                            <a:pt x="914492" y="724082"/>
                            <a:pt x="817512" y="702906"/>
                            <a:pt x="747825" y="720000"/>
                          </a:cubicBezTo>
                          <a:cubicBezTo>
                            <a:pt x="672009" y="733083"/>
                            <a:pt x="527877" y="681765"/>
                            <a:pt x="393247" y="720000"/>
                          </a:cubicBezTo>
                          <a:cubicBezTo>
                            <a:pt x="289673" y="747147"/>
                            <a:pt x="166297" y="683908"/>
                            <a:pt x="57664" y="720000"/>
                          </a:cubicBezTo>
                          <a:cubicBezTo>
                            <a:pt x="23603" y="708230"/>
                            <a:pt x="-4645" y="673372"/>
                            <a:pt x="0" y="611028"/>
                          </a:cubicBezTo>
                          <a:cubicBezTo>
                            <a:pt x="400" y="478247"/>
                            <a:pt x="34573" y="254228"/>
                            <a:pt x="0" y="108972"/>
                          </a:cubicBezTo>
                          <a:close/>
                        </a:path>
                        <a:path w="2014854" h="720000" fill="none" stroke="0" extrusionOk="0">
                          <a:moveTo>
                            <a:pt x="0" y="108972"/>
                          </a:moveTo>
                          <a:cubicBezTo>
                            <a:pt x="920" y="52028"/>
                            <a:pt x="29869" y="-5667"/>
                            <a:pt x="57664" y="0"/>
                          </a:cubicBezTo>
                          <a:cubicBezTo>
                            <a:pt x="204223" y="-53660"/>
                            <a:pt x="265906" y="2987"/>
                            <a:pt x="393247" y="0"/>
                          </a:cubicBezTo>
                          <a:cubicBezTo>
                            <a:pt x="545896" y="-17660"/>
                            <a:pt x="600567" y="56569"/>
                            <a:pt x="690839" y="0"/>
                          </a:cubicBezTo>
                          <a:cubicBezTo>
                            <a:pt x="777803" y="-60637"/>
                            <a:pt x="834092" y="38705"/>
                            <a:pt x="969436" y="0"/>
                          </a:cubicBezTo>
                          <a:cubicBezTo>
                            <a:pt x="1109545" y="-46621"/>
                            <a:pt x="1186275" y="48537"/>
                            <a:pt x="1248033" y="0"/>
                          </a:cubicBezTo>
                          <a:cubicBezTo>
                            <a:pt x="1309562" y="-71829"/>
                            <a:pt x="1462567" y="51807"/>
                            <a:pt x="1526630" y="0"/>
                          </a:cubicBezTo>
                          <a:cubicBezTo>
                            <a:pt x="1617040" y="-99439"/>
                            <a:pt x="1780477" y="114349"/>
                            <a:pt x="1957189" y="0"/>
                          </a:cubicBezTo>
                          <a:cubicBezTo>
                            <a:pt x="1991758" y="8952"/>
                            <a:pt x="2016745" y="51989"/>
                            <a:pt x="2014854" y="108972"/>
                          </a:cubicBezTo>
                          <a:cubicBezTo>
                            <a:pt x="2036088" y="353257"/>
                            <a:pt x="2017511" y="440851"/>
                            <a:pt x="2014854" y="611028"/>
                          </a:cubicBezTo>
                          <a:cubicBezTo>
                            <a:pt x="2019538" y="660494"/>
                            <a:pt x="1997910" y="726731"/>
                            <a:pt x="1957189" y="720000"/>
                          </a:cubicBezTo>
                          <a:cubicBezTo>
                            <a:pt x="1823742" y="765357"/>
                            <a:pt x="1716778" y="664196"/>
                            <a:pt x="1640601" y="720000"/>
                          </a:cubicBezTo>
                          <a:cubicBezTo>
                            <a:pt x="1586856" y="786518"/>
                            <a:pt x="1455175" y="663982"/>
                            <a:pt x="1343009" y="720000"/>
                          </a:cubicBezTo>
                          <a:cubicBezTo>
                            <a:pt x="1226483" y="779579"/>
                            <a:pt x="1128158" y="713625"/>
                            <a:pt x="1026422" y="720000"/>
                          </a:cubicBezTo>
                          <a:cubicBezTo>
                            <a:pt x="911730" y="771435"/>
                            <a:pt x="826711" y="680642"/>
                            <a:pt x="766820" y="720000"/>
                          </a:cubicBezTo>
                          <a:cubicBezTo>
                            <a:pt x="695066" y="729339"/>
                            <a:pt x="598562" y="672481"/>
                            <a:pt x="507218" y="720000"/>
                          </a:cubicBezTo>
                          <a:cubicBezTo>
                            <a:pt x="356759" y="766061"/>
                            <a:pt x="185858" y="666663"/>
                            <a:pt x="57664" y="720000"/>
                          </a:cubicBezTo>
                          <a:cubicBezTo>
                            <a:pt x="21093" y="721236"/>
                            <a:pt x="-3437" y="665810"/>
                            <a:pt x="0" y="611028"/>
                          </a:cubicBezTo>
                          <a:cubicBezTo>
                            <a:pt x="-11225" y="474858"/>
                            <a:pt x="32072" y="311807"/>
                            <a:pt x="0" y="108972"/>
                          </a:cubicBezTo>
                          <a:close/>
                        </a:path>
                      </a:pathLst>
                    </a:cu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a:ea typeface="+mn-ea"/>
                <a:cs typeface="+mn-cs"/>
              </a:endParaRPr>
            </a:p>
          </p:txBody>
        </p:sp>
        <p:sp>
          <p:nvSpPr>
            <p:cNvPr id="28" name="TextBox 27">
              <a:extLst>
                <a:ext uri="{FF2B5EF4-FFF2-40B4-BE49-F238E27FC236}">
                  <a16:creationId xmlns:a16="http://schemas.microsoft.com/office/drawing/2014/main" id="{6F6CBD73-C14E-3FFE-5006-F2460637DE2D}"/>
                </a:ext>
              </a:extLst>
            </p:cNvPr>
            <p:cNvSpPr txBox="1"/>
            <p:nvPr/>
          </p:nvSpPr>
          <p:spPr>
            <a:xfrm>
              <a:off x="8162121" y="1380165"/>
              <a:ext cx="3807586" cy="52322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
                  <a:ea typeface="+mn-ea"/>
                  <a:cs typeface="+mn-cs"/>
                </a:rPr>
                <a:t>2 ô li </a:t>
              </a:r>
              <a:r>
                <a:rPr kumimoji="0" lang="en-US" sz="2800" b="0" i="0" u="none" strike="noStrike" kern="1200" cap="none" spc="0" normalizeH="0" baseline="0" noProof="0" dirty="0" err="1">
                  <a:ln>
                    <a:noFill/>
                  </a:ln>
                  <a:solidFill>
                    <a:srgbClr val="000000"/>
                  </a:solidFill>
                  <a:effectLst/>
                  <a:uLnTx/>
                  <a:uFillTx/>
                  <a:latin typeface="Arial"/>
                  <a:ea typeface="+mn-ea"/>
                  <a:cs typeface="+mn-cs"/>
                </a:rPr>
                <a:t>rưỡi</a:t>
              </a:r>
              <a:endParaRPr kumimoji="0" lang="en-US" sz="2800" b="0" i="0" u="none" strike="noStrike" kern="1200" cap="none" spc="0" normalizeH="0" baseline="0" noProof="0" dirty="0">
                <a:ln>
                  <a:noFill/>
                </a:ln>
                <a:solidFill>
                  <a:srgbClr val="000000"/>
                </a:solidFill>
                <a:effectLst/>
                <a:uLnTx/>
                <a:uFillTx/>
                <a:latin typeface="Arial"/>
                <a:ea typeface="+mn-ea"/>
                <a:cs typeface="+mn-cs"/>
              </a:endParaRPr>
            </a:p>
          </p:txBody>
        </p:sp>
      </p:grpSp>
      <p:pic>
        <p:nvPicPr>
          <p:cNvPr id="29" name="Picture 4" descr="Link e-commerse">
            <a:extLst>
              <a:ext uri="{FF2B5EF4-FFF2-40B4-BE49-F238E27FC236}">
                <a16:creationId xmlns:a16="http://schemas.microsoft.com/office/drawing/2014/main" id="{0799C82A-0956-DF14-70FB-45E2A786E938}"/>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rot="16200000">
            <a:off x="8202139" y="1492858"/>
            <a:ext cx="1620000" cy="1620000"/>
          </a:xfrm>
          <a:prstGeom prst="rect">
            <a:avLst/>
          </a:prstGeom>
          <a:noFill/>
          <a:effectLst>
            <a:glow rad="88900">
              <a:schemeClr val="bg1"/>
            </a:glow>
          </a:effectLst>
          <a:extLst>
            <a:ext uri="{909E8E84-426E-40DD-AFC4-6F175D3DCCD1}">
              <a14:hiddenFill xmlns:a14="http://schemas.microsoft.com/office/drawing/2010/main">
                <a:solidFill>
                  <a:srgbClr val="FFFFFF"/>
                </a:solidFill>
              </a14:hiddenFill>
            </a:ext>
          </a:extLst>
        </p:spPr>
      </p:pic>
      <p:grpSp>
        <p:nvGrpSpPr>
          <p:cNvPr id="30" name="Group 29">
            <a:extLst>
              <a:ext uri="{FF2B5EF4-FFF2-40B4-BE49-F238E27FC236}">
                <a16:creationId xmlns:a16="http://schemas.microsoft.com/office/drawing/2014/main" id="{B8C7A0B9-4AE1-05AB-4815-8277CA0A5D6D}"/>
              </a:ext>
            </a:extLst>
          </p:cNvPr>
          <p:cNvGrpSpPr/>
          <p:nvPr/>
        </p:nvGrpSpPr>
        <p:grpSpPr>
          <a:xfrm>
            <a:off x="3626430" y="4614482"/>
            <a:ext cx="7295546" cy="1479303"/>
            <a:chOff x="7370635" y="1243667"/>
            <a:chExt cx="5380539" cy="1479303"/>
          </a:xfrm>
        </p:grpSpPr>
        <p:sp>
          <p:nvSpPr>
            <p:cNvPr id="31" name="Rectangle: Rounded Corners 39">
              <a:extLst>
                <a:ext uri="{FF2B5EF4-FFF2-40B4-BE49-F238E27FC236}">
                  <a16:creationId xmlns:a16="http://schemas.microsoft.com/office/drawing/2014/main" id="{5DCEFEEE-5113-6D19-69B3-3F56F9311410}"/>
                </a:ext>
              </a:extLst>
            </p:cNvPr>
            <p:cNvSpPr/>
            <p:nvPr/>
          </p:nvSpPr>
          <p:spPr>
            <a:xfrm>
              <a:off x="7370636" y="1243667"/>
              <a:ext cx="5380538" cy="1479303"/>
            </a:xfrm>
            <a:custGeom>
              <a:avLst/>
              <a:gdLst>
                <a:gd name="connsiteX0" fmla="*/ 0 w 5380538"/>
                <a:gd name="connsiteY0" fmla="*/ 223892 h 1479303"/>
                <a:gd name="connsiteX1" fmla="*/ 126533 w 5380538"/>
                <a:gd name="connsiteY1" fmla="*/ 0 h 1479303"/>
                <a:gd name="connsiteX2" fmla="*/ 451273 w 5380538"/>
                <a:gd name="connsiteY2" fmla="*/ 0 h 1479303"/>
                <a:gd name="connsiteX3" fmla="*/ 929837 w 5380538"/>
                <a:gd name="connsiteY3" fmla="*/ 0 h 1479303"/>
                <a:gd name="connsiteX4" fmla="*/ 1459676 w 5380538"/>
                <a:gd name="connsiteY4" fmla="*/ 0 h 1479303"/>
                <a:gd name="connsiteX5" fmla="*/ 1733141 w 5380538"/>
                <a:gd name="connsiteY5" fmla="*/ 0 h 1479303"/>
                <a:gd name="connsiteX6" fmla="*/ 2109155 w 5380538"/>
                <a:gd name="connsiteY6" fmla="*/ 0 h 1479303"/>
                <a:gd name="connsiteX7" fmla="*/ 2382620 w 5380538"/>
                <a:gd name="connsiteY7" fmla="*/ 0 h 1479303"/>
                <a:gd name="connsiteX8" fmla="*/ 2758635 w 5380538"/>
                <a:gd name="connsiteY8" fmla="*/ 0 h 1479303"/>
                <a:gd name="connsiteX9" fmla="*/ 3134649 w 5380538"/>
                <a:gd name="connsiteY9" fmla="*/ 0 h 1479303"/>
                <a:gd name="connsiteX10" fmla="*/ 3561939 w 5380538"/>
                <a:gd name="connsiteY10" fmla="*/ 0 h 1479303"/>
                <a:gd name="connsiteX11" fmla="*/ 4091777 w 5380538"/>
                <a:gd name="connsiteY11" fmla="*/ 0 h 1479303"/>
                <a:gd name="connsiteX12" fmla="*/ 4365242 w 5380538"/>
                <a:gd name="connsiteY12" fmla="*/ 0 h 1479303"/>
                <a:gd name="connsiteX13" fmla="*/ 4792531 w 5380538"/>
                <a:gd name="connsiteY13" fmla="*/ 0 h 1479303"/>
                <a:gd name="connsiteX14" fmla="*/ 5254004 w 5380538"/>
                <a:gd name="connsiteY14" fmla="*/ 0 h 1479303"/>
                <a:gd name="connsiteX15" fmla="*/ 5380538 w 5380538"/>
                <a:gd name="connsiteY15" fmla="*/ 223892 h 1479303"/>
                <a:gd name="connsiteX16" fmla="*/ 5380538 w 5380538"/>
                <a:gd name="connsiteY16" fmla="*/ 729335 h 1479303"/>
                <a:gd name="connsiteX17" fmla="*/ 5380538 w 5380538"/>
                <a:gd name="connsiteY17" fmla="*/ 1255410 h 1479303"/>
                <a:gd name="connsiteX18" fmla="*/ 5254004 w 5380538"/>
                <a:gd name="connsiteY18" fmla="*/ 1479303 h 1479303"/>
                <a:gd name="connsiteX19" fmla="*/ 4877989 w 5380538"/>
                <a:gd name="connsiteY19" fmla="*/ 1479303 h 1479303"/>
                <a:gd name="connsiteX20" fmla="*/ 4604524 w 5380538"/>
                <a:gd name="connsiteY20" fmla="*/ 1479303 h 1479303"/>
                <a:gd name="connsiteX21" fmla="*/ 4074685 w 5380538"/>
                <a:gd name="connsiteY21" fmla="*/ 1479303 h 1479303"/>
                <a:gd name="connsiteX22" fmla="*/ 3596122 w 5380538"/>
                <a:gd name="connsiteY22" fmla="*/ 1479303 h 1479303"/>
                <a:gd name="connsiteX23" fmla="*/ 3220107 w 5380538"/>
                <a:gd name="connsiteY23" fmla="*/ 1479303 h 1479303"/>
                <a:gd name="connsiteX24" fmla="*/ 2741544 w 5380538"/>
                <a:gd name="connsiteY24" fmla="*/ 1479303 h 1479303"/>
                <a:gd name="connsiteX25" fmla="*/ 2365528 w 5380538"/>
                <a:gd name="connsiteY25" fmla="*/ 1479303 h 1479303"/>
                <a:gd name="connsiteX26" fmla="*/ 1835690 w 5380538"/>
                <a:gd name="connsiteY26" fmla="*/ 1479303 h 1479303"/>
                <a:gd name="connsiteX27" fmla="*/ 1510950 w 5380538"/>
                <a:gd name="connsiteY27" fmla="*/ 1479303 h 1479303"/>
                <a:gd name="connsiteX28" fmla="*/ 981112 w 5380538"/>
                <a:gd name="connsiteY28" fmla="*/ 1479303 h 1479303"/>
                <a:gd name="connsiteX29" fmla="*/ 126533 w 5380538"/>
                <a:gd name="connsiteY29" fmla="*/ 1479303 h 1479303"/>
                <a:gd name="connsiteX30" fmla="*/ 0 w 5380538"/>
                <a:gd name="connsiteY30" fmla="*/ 1255410 h 1479303"/>
                <a:gd name="connsiteX31" fmla="*/ 0 w 5380538"/>
                <a:gd name="connsiteY31" fmla="*/ 729335 h 1479303"/>
                <a:gd name="connsiteX32" fmla="*/ 0 w 5380538"/>
                <a:gd name="connsiteY32" fmla="*/ 223892 h 1479303"/>
                <a:gd name="connsiteX0" fmla="*/ 0 w 5380538"/>
                <a:gd name="connsiteY0" fmla="*/ 223892 h 1479303"/>
                <a:gd name="connsiteX1" fmla="*/ 126533 w 5380538"/>
                <a:gd name="connsiteY1" fmla="*/ 0 h 1479303"/>
                <a:gd name="connsiteX2" fmla="*/ 553822 w 5380538"/>
                <a:gd name="connsiteY2" fmla="*/ 0 h 1479303"/>
                <a:gd name="connsiteX3" fmla="*/ 981112 w 5380538"/>
                <a:gd name="connsiteY3" fmla="*/ 0 h 1479303"/>
                <a:gd name="connsiteX4" fmla="*/ 1305852 w 5380538"/>
                <a:gd name="connsiteY4" fmla="*/ 0 h 1479303"/>
                <a:gd name="connsiteX5" fmla="*/ 1681866 w 5380538"/>
                <a:gd name="connsiteY5" fmla="*/ 0 h 1479303"/>
                <a:gd name="connsiteX6" fmla="*/ 2160430 w 5380538"/>
                <a:gd name="connsiteY6" fmla="*/ 0 h 1479303"/>
                <a:gd name="connsiteX7" fmla="*/ 2587719 w 5380538"/>
                <a:gd name="connsiteY7" fmla="*/ 0 h 1479303"/>
                <a:gd name="connsiteX8" fmla="*/ 3117558 w 5380538"/>
                <a:gd name="connsiteY8" fmla="*/ 0 h 1479303"/>
                <a:gd name="connsiteX9" fmla="*/ 3493572 w 5380538"/>
                <a:gd name="connsiteY9" fmla="*/ 0 h 1479303"/>
                <a:gd name="connsiteX10" fmla="*/ 3869587 w 5380538"/>
                <a:gd name="connsiteY10" fmla="*/ 0 h 1479303"/>
                <a:gd name="connsiteX11" fmla="*/ 4245601 w 5380538"/>
                <a:gd name="connsiteY11" fmla="*/ 0 h 1479303"/>
                <a:gd name="connsiteX12" fmla="*/ 4672891 w 5380538"/>
                <a:gd name="connsiteY12" fmla="*/ 0 h 1479303"/>
                <a:gd name="connsiteX13" fmla="*/ 5254004 w 5380538"/>
                <a:gd name="connsiteY13" fmla="*/ 0 h 1479303"/>
                <a:gd name="connsiteX14" fmla="*/ 5380538 w 5380538"/>
                <a:gd name="connsiteY14" fmla="*/ 223892 h 1479303"/>
                <a:gd name="connsiteX15" fmla="*/ 5380538 w 5380538"/>
                <a:gd name="connsiteY15" fmla="*/ 760281 h 1479303"/>
                <a:gd name="connsiteX16" fmla="*/ 5380538 w 5380538"/>
                <a:gd name="connsiteY16" fmla="*/ 1255410 h 1479303"/>
                <a:gd name="connsiteX17" fmla="*/ 5254004 w 5380538"/>
                <a:gd name="connsiteY17" fmla="*/ 1479303 h 1479303"/>
                <a:gd name="connsiteX18" fmla="*/ 4775440 w 5380538"/>
                <a:gd name="connsiteY18" fmla="*/ 1479303 h 1479303"/>
                <a:gd name="connsiteX19" fmla="*/ 4348150 w 5380538"/>
                <a:gd name="connsiteY19" fmla="*/ 1479303 h 1479303"/>
                <a:gd name="connsiteX20" fmla="*/ 3818312 w 5380538"/>
                <a:gd name="connsiteY20" fmla="*/ 1479303 h 1479303"/>
                <a:gd name="connsiteX21" fmla="*/ 3544847 w 5380538"/>
                <a:gd name="connsiteY21" fmla="*/ 1479303 h 1479303"/>
                <a:gd name="connsiteX22" fmla="*/ 3168833 w 5380538"/>
                <a:gd name="connsiteY22" fmla="*/ 1479303 h 1479303"/>
                <a:gd name="connsiteX23" fmla="*/ 2792818 w 5380538"/>
                <a:gd name="connsiteY23" fmla="*/ 1479303 h 1479303"/>
                <a:gd name="connsiteX24" fmla="*/ 2468078 w 5380538"/>
                <a:gd name="connsiteY24" fmla="*/ 1479303 h 1479303"/>
                <a:gd name="connsiteX25" fmla="*/ 2143338 w 5380538"/>
                <a:gd name="connsiteY25" fmla="*/ 1479303 h 1479303"/>
                <a:gd name="connsiteX26" fmla="*/ 1818598 w 5380538"/>
                <a:gd name="connsiteY26" fmla="*/ 1479303 h 1479303"/>
                <a:gd name="connsiteX27" fmla="*/ 1391309 w 5380538"/>
                <a:gd name="connsiteY27" fmla="*/ 1479303 h 1479303"/>
                <a:gd name="connsiteX28" fmla="*/ 1117844 w 5380538"/>
                <a:gd name="connsiteY28" fmla="*/ 1479303 h 1479303"/>
                <a:gd name="connsiteX29" fmla="*/ 690555 w 5380538"/>
                <a:gd name="connsiteY29" fmla="*/ 1479303 h 1479303"/>
                <a:gd name="connsiteX30" fmla="*/ 126533 w 5380538"/>
                <a:gd name="connsiteY30" fmla="*/ 1479303 h 1479303"/>
                <a:gd name="connsiteX31" fmla="*/ 0 w 5380538"/>
                <a:gd name="connsiteY31" fmla="*/ 1255410 h 1479303"/>
                <a:gd name="connsiteX32" fmla="*/ 0 w 5380538"/>
                <a:gd name="connsiteY32" fmla="*/ 739651 h 1479303"/>
                <a:gd name="connsiteX33" fmla="*/ 0 w 5380538"/>
                <a:gd name="connsiteY33" fmla="*/ 223892 h 1479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5380538" h="1479303" fill="none" extrusionOk="0">
                  <a:moveTo>
                    <a:pt x="0" y="223892"/>
                  </a:moveTo>
                  <a:cubicBezTo>
                    <a:pt x="6787" y="116130"/>
                    <a:pt x="70936" y="-10676"/>
                    <a:pt x="126533" y="0"/>
                  </a:cubicBezTo>
                  <a:cubicBezTo>
                    <a:pt x="263490" y="-29151"/>
                    <a:pt x="382845" y="60137"/>
                    <a:pt x="451273" y="0"/>
                  </a:cubicBezTo>
                  <a:cubicBezTo>
                    <a:pt x="528861" y="-50056"/>
                    <a:pt x="763743" y="69300"/>
                    <a:pt x="929837" y="0"/>
                  </a:cubicBezTo>
                  <a:cubicBezTo>
                    <a:pt x="1101140" y="-43142"/>
                    <a:pt x="1293895" y="-34605"/>
                    <a:pt x="1459676" y="0"/>
                  </a:cubicBezTo>
                  <a:cubicBezTo>
                    <a:pt x="1639968" y="-3036"/>
                    <a:pt x="1597375" y="25329"/>
                    <a:pt x="1733141" y="0"/>
                  </a:cubicBezTo>
                  <a:cubicBezTo>
                    <a:pt x="1889539" y="-21291"/>
                    <a:pt x="1965921" y="9284"/>
                    <a:pt x="2109155" y="0"/>
                  </a:cubicBezTo>
                  <a:cubicBezTo>
                    <a:pt x="2236474" y="-38019"/>
                    <a:pt x="2277483" y="1982"/>
                    <a:pt x="2382620" y="0"/>
                  </a:cubicBezTo>
                  <a:cubicBezTo>
                    <a:pt x="2502766" y="-19953"/>
                    <a:pt x="2607282" y="-32354"/>
                    <a:pt x="2758635" y="0"/>
                  </a:cubicBezTo>
                  <a:cubicBezTo>
                    <a:pt x="2890330" y="14068"/>
                    <a:pt x="3039419" y="28996"/>
                    <a:pt x="3134649" y="0"/>
                  </a:cubicBezTo>
                  <a:cubicBezTo>
                    <a:pt x="3240759" y="-13923"/>
                    <a:pt x="3417432" y="79711"/>
                    <a:pt x="3561939" y="0"/>
                  </a:cubicBezTo>
                  <a:cubicBezTo>
                    <a:pt x="3665235" y="-93907"/>
                    <a:pt x="3897335" y="17006"/>
                    <a:pt x="4091777" y="0"/>
                  </a:cubicBezTo>
                  <a:cubicBezTo>
                    <a:pt x="4286282" y="-13730"/>
                    <a:pt x="4306874" y="13691"/>
                    <a:pt x="4365242" y="0"/>
                  </a:cubicBezTo>
                  <a:cubicBezTo>
                    <a:pt x="4424961" y="-33920"/>
                    <a:pt x="4641666" y="108624"/>
                    <a:pt x="4792531" y="0"/>
                  </a:cubicBezTo>
                  <a:cubicBezTo>
                    <a:pt x="4943527" y="-39560"/>
                    <a:pt x="5128636" y="56256"/>
                    <a:pt x="5254004" y="0"/>
                  </a:cubicBezTo>
                  <a:cubicBezTo>
                    <a:pt x="5338309" y="-12299"/>
                    <a:pt x="5402350" y="94140"/>
                    <a:pt x="5380538" y="223892"/>
                  </a:cubicBezTo>
                  <a:cubicBezTo>
                    <a:pt x="5387307" y="382067"/>
                    <a:pt x="5360226" y="556775"/>
                    <a:pt x="5380538" y="729335"/>
                  </a:cubicBezTo>
                  <a:cubicBezTo>
                    <a:pt x="5421061" y="907744"/>
                    <a:pt x="5340844" y="1072245"/>
                    <a:pt x="5380538" y="1255410"/>
                  </a:cubicBezTo>
                  <a:cubicBezTo>
                    <a:pt x="5369768" y="1374520"/>
                    <a:pt x="5335315" y="1514634"/>
                    <a:pt x="5254004" y="1479303"/>
                  </a:cubicBezTo>
                  <a:cubicBezTo>
                    <a:pt x="5124840" y="1499873"/>
                    <a:pt x="5026342" y="1421180"/>
                    <a:pt x="4877989" y="1479303"/>
                  </a:cubicBezTo>
                  <a:cubicBezTo>
                    <a:pt x="4749607" y="1528633"/>
                    <a:pt x="4685599" y="1436191"/>
                    <a:pt x="4604524" y="1479303"/>
                  </a:cubicBezTo>
                  <a:cubicBezTo>
                    <a:pt x="4513953" y="1499314"/>
                    <a:pt x="4257116" y="1425851"/>
                    <a:pt x="4074685" y="1479303"/>
                  </a:cubicBezTo>
                  <a:cubicBezTo>
                    <a:pt x="3878726" y="1515012"/>
                    <a:pt x="3785651" y="1456246"/>
                    <a:pt x="3596122" y="1479303"/>
                  </a:cubicBezTo>
                  <a:cubicBezTo>
                    <a:pt x="3428344" y="1500575"/>
                    <a:pt x="3289868" y="1400030"/>
                    <a:pt x="3220107" y="1479303"/>
                  </a:cubicBezTo>
                  <a:cubicBezTo>
                    <a:pt x="3126650" y="1519936"/>
                    <a:pt x="2887507" y="1455746"/>
                    <a:pt x="2741544" y="1479303"/>
                  </a:cubicBezTo>
                  <a:cubicBezTo>
                    <a:pt x="2609760" y="1491006"/>
                    <a:pt x="2525535" y="1474613"/>
                    <a:pt x="2365528" y="1479303"/>
                  </a:cubicBezTo>
                  <a:cubicBezTo>
                    <a:pt x="2217151" y="1449626"/>
                    <a:pt x="1959748" y="1412758"/>
                    <a:pt x="1835690" y="1479303"/>
                  </a:cubicBezTo>
                  <a:cubicBezTo>
                    <a:pt x="1701787" y="1554490"/>
                    <a:pt x="1655995" y="1476813"/>
                    <a:pt x="1510950" y="1479303"/>
                  </a:cubicBezTo>
                  <a:cubicBezTo>
                    <a:pt x="1351483" y="1460500"/>
                    <a:pt x="1172358" y="1400599"/>
                    <a:pt x="981112" y="1479303"/>
                  </a:cubicBezTo>
                  <a:cubicBezTo>
                    <a:pt x="743550" y="1540460"/>
                    <a:pt x="394094" y="1338643"/>
                    <a:pt x="126533" y="1479303"/>
                  </a:cubicBezTo>
                  <a:cubicBezTo>
                    <a:pt x="48407" y="1483933"/>
                    <a:pt x="7521" y="1356173"/>
                    <a:pt x="0" y="1255410"/>
                  </a:cubicBezTo>
                  <a:cubicBezTo>
                    <a:pt x="-27108" y="996316"/>
                    <a:pt x="-3726" y="915221"/>
                    <a:pt x="0" y="729335"/>
                  </a:cubicBezTo>
                  <a:cubicBezTo>
                    <a:pt x="12666" y="585877"/>
                    <a:pt x="-25258" y="347115"/>
                    <a:pt x="0" y="223892"/>
                  </a:cubicBezTo>
                  <a:close/>
                </a:path>
                <a:path w="5380538" h="1479303" stroke="0" extrusionOk="0">
                  <a:moveTo>
                    <a:pt x="0" y="223892"/>
                  </a:moveTo>
                  <a:cubicBezTo>
                    <a:pt x="-7327" y="116139"/>
                    <a:pt x="80412" y="-17640"/>
                    <a:pt x="126533" y="0"/>
                  </a:cubicBezTo>
                  <a:cubicBezTo>
                    <a:pt x="259426" y="-17470"/>
                    <a:pt x="420464" y="91820"/>
                    <a:pt x="553822" y="0"/>
                  </a:cubicBezTo>
                  <a:cubicBezTo>
                    <a:pt x="702881" y="-71872"/>
                    <a:pt x="800657" y="57269"/>
                    <a:pt x="981112" y="0"/>
                  </a:cubicBezTo>
                  <a:cubicBezTo>
                    <a:pt x="1142506" y="-23707"/>
                    <a:pt x="1237332" y="20794"/>
                    <a:pt x="1305852" y="0"/>
                  </a:cubicBezTo>
                  <a:cubicBezTo>
                    <a:pt x="1363674" y="-47555"/>
                    <a:pt x="1544837" y="47209"/>
                    <a:pt x="1681866" y="0"/>
                  </a:cubicBezTo>
                  <a:cubicBezTo>
                    <a:pt x="1838753" y="-36771"/>
                    <a:pt x="1979798" y="74928"/>
                    <a:pt x="2160430" y="0"/>
                  </a:cubicBezTo>
                  <a:cubicBezTo>
                    <a:pt x="2373012" y="-71837"/>
                    <a:pt x="2394024" y="32695"/>
                    <a:pt x="2587719" y="0"/>
                  </a:cubicBezTo>
                  <a:cubicBezTo>
                    <a:pt x="2777083" y="-13340"/>
                    <a:pt x="2862878" y="44077"/>
                    <a:pt x="3117558" y="0"/>
                  </a:cubicBezTo>
                  <a:cubicBezTo>
                    <a:pt x="3358009" y="-54993"/>
                    <a:pt x="3382184" y="71962"/>
                    <a:pt x="3493572" y="0"/>
                  </a:cubicBezTo>
                  <a:cubicBezTo>
                    <a:pt x="3600039" y="-22253"/>
                    <a:pt x="3777854" y="1091"/>
                    <a:pt x="3869587" y="0"/>
                  </a:cubicBezTo>
                  <a:cubicBezTo>
                    <a:pt x="3940658" y="12238"/>
                    <a:pt x="4139948" y="88531"/>
                    <a:pt x="4245601" y="0"/>
                  </a:cubicBezTo>
                  <a:cubicBezTo>
                    <a:pt x="4335811" y="-84730"/>
                    <a:pt x="4489231" y="-12200"/>
                    <a:pt x="4672891" y="0"/>
                  </a:cubicBezTo>
                  <a:cubicBezTo>
                    <a:pt x="4874096" y="-31078"/>
                    <a:pt x="4959477" y="99252"/>
                    <a:pt x="5254004" y="0"/>
                  </a:cubicBezTo>
                  <a:cubicBezTo>
                    <a:pt x="5319450" y="21609"/>
                    <a:pt x="5385051" y="121703"/>
                    <a:pt x="5380538" y="223892"/>
                  </a:cubicBezTo>
                  <a:cubicBezTo>
                    <a:pt x="5436334" y="368238"/>
                    <a:pt x="5351258" y="504736"/>
                    <a:pt x="5380538" y="760281"/>
                  </a:cubicBezTo>
                  <a:cubicBezTo>
                    <a:pt x="5425061" y="984748"/>
                    <a:pt x="5370328" y="1166008"/>
                    <a:pt x="5380538" y="1255410"/>
                  </a:cubicBezTo>
                  <a:cubicBezTo>
                    <a:pt x="5393281" y="1365812"/>
                    <a:pt x="5301691" y="1469468"/>
                    <a:pt x="5254004" y="1479303"/>
                  </a:cubicBezTo>
                  <a:cubicBezTo>
                    <a:pt x="5046879" y="1529285"/>
                    <a:pt x="4911410" y="1418218"/>
                    <a:pt x="4775440" y="1479303"/>
                  </a:cubicBezTo>
                  <a:cubicBezTo>
                    <a:pt x="4613404" y="1568726"/>
                    <a:pt x="4479600" y="1429785"/>
                    <a:pt x="4348150" y="1479303"/>
                  </a:cubicBezTo>
                  <a:cubicBezTo>
                    <a:pt x="4186478" y="1550914"/>
                    <a:pt x="3926780" y="1372238"/>
                    <a:pt x="3818312" y="1479303"/>
                  </a:cubicBezTo>
                  <a:cubicBezTo>
                    <a:pt x="3685871" y="1554145"/>
                    <a:pt x="3662471" y="1475251"/>
                    <a:pt x="3544847" y="1479303"/>
                  </a:cubicBezTo>
                  <a:cubicBezTo>
                    <a:pt x="3438737" y="1505110"/>
                    <a:pt x="3253895" y="1449471"/>
                    <a:pt x="3168833" y="1479303"/>
                  </a:cubicBezTo>
                  <a:cubicBezTo>
                    <a:pt x="3058689" y="1501770"/>
                    <a:pt x="2889608" y="1456694"/>
                    <a:pt x="2792818" y="1479303"/>
                  </a:cubicBezTo>
                  <a:cubicBezTo>
                    <a:pt x="2698886" y="1497447"/>
                    <a:pt x="2544841" y="1466314"/>
                    <a:pt x="2468078" y="1479303"/>
                  </a:cubicBezTo>
                  <a:cubicBezTo>
                    <a:pt x="2384605" y="1508697"/>
                    <a:pt x="2232636" y="1476326"/>
                    <a:pt x="2143338" y="1479303"/>
                  </a:cubicBezTo>
                  <a:cubicBezTo>
                    <a:pt x="2052175" y="1483647"/>
                    <a:pt x="1941484" y="1457438"/>
                    <a:pt x="1818598" y="1479303"/>
                  </a:cubicBezTo>
                  <a:cubicBezTo>
                    <a:pt x="1703209" y="1536573"/>
                    <a:pt x="1527012" y="1439687"/>
                    <a:pt x="1391309" y="1479303"/>
                  </a:cubicBezTo>
                  <a:cubicBezTo>
                    <a:pt x="1250385" y="1523223"/>
                    <a:pt x="1206618" y="1460609"/>
                    <a:pt x="1117844" y="1479303"/>
                  </a:cubicBezTo>
                  <a:cubicBezTo>
                    <a:pt x="1020821" y="1465145"/>
                    <a:pt x="831592" y="1369827"/>
                    <a:pt x="690555" y="1479303"/>
                  </a:cubicBezTo>
                  <a:cubicBezTo>
                    <a:pt x="576857" y="1604288"/>
                    <a:pt x="316812" y="1429553"/>
                    <a:pt x="126533" y="1479303"/>
                  </a:cubicBezTo>
                  <a:cubicBezTo>
                    <a:pt x="55312" y="1477809"/>
                    <a:pt x="9817" y="1399795"/>
                    <a:pt x="0" y="1255410"/>
                  </a:cubicBezTo>
                  <a:cubicBezTo>
                    <a:pt x="-14582" y="1107979"/>
                    <a:pt x="29301" y="984454"/>
                    <a:pt x="0" y="739651"/>
                  </a:cubicBezTo>
                  <a:cubicBezTo>
                    <a:pt x="-33183" y="518706"/>
                    <a:pt x="22801" y="452213"/>
                    <a:pt x="0" y="223892"/>
                  </a:cubicBezTo>
                  <a:close/>
                </a:path>
                <a:path w="5380538" h="1479303" fill="none" stroke="0" extrusionOk="0">
                  <a:moveTo>
                    <a:pt x="0" y="223892"/>
                  </a:moveTo>
                  <a:cubicBezTo>
                    <a:pt x="12202" y="128474"/>
                    <a:pt x="63521" y="-10475"/>
                    <a:pt x="126533" y="0"/>
                  </a:cubicBezTo>
                  <a:cubicBezTo>
                    <a:pt x="260529" y="-24969"/>
                    <a:pt x="378810" y="37113"/>
                    <a:pt x="451273" y="0"/>
                  </a:cubicBezTo>
                  <a:cubicBezTo>
                    <a:pt x="558231" y="-65737"/>
                    <a:pt x="778277" y="102774"/>
                    <a:pt x="929837" y="0"/>
                  </a:cubicBezTo>
                  <a:cubicBezTo>
                    <a:pt x="1087332" y="-70358"/>
                    <a:pt x="1291281" y="-13121"/>
                    <a:pt x="1459676" y="0"/>
                  </a:cubicBezTo>
                  <a:cubicBezTo>
                    <a:pt x="1639272" y="-6414"/>
                    <a:pt x="1611963" y="16928"/>
                    <a:pt x="1733141" y="0"/>
                  </a:cubicBezTo>
                  <a:cubicBezTo>
                    <a:pt x="1849219" y="-43944"/>
                    <a:pt x="1959005" y="26799"/>
                    <a:pt x="2109155" y="0"/>
                  </a:cubicBezTo>
                  <a:cubicBezTo>
                    <a:pt x="2249245" y="-35598"/>
                    <a:pt x="2294784" y="12513"/>
                    <a:pt x="2382620" y="0"/>
                  </a:cubicBezTo>
                  <a:cubicBezTo>
                    <a:pt x="2474625" y="11267"/>
                    <a:pt x="2625142" y="-37512"/>
                    <a:pt x="2758635" y="0"/>
                  </a:cubicBezTo>
                  <a:cubicBezTo>
                    <a:pt x="2893913" y="6748"/>
                    <a:pt x="3044389" y="-17665"/>
                    <a:pt x="3134649" y="0"/>
                  </a:cubicBezTo>
                  <a:cubicBezTo>
                    <a:pt x="3236424" y="-19754"/>
                    <a:pt x="3452201" y="94528"/>
                    <a:pt x="3561939" y="0"/>
                  </a:cubicBezTo>
                  <a:cubicBezTo>
                    <a:pt x="3673222" y="-84167"/>
                    <a:pt x="3913769" y="51449"/>
                    <a:pt x="4091777" y="0"/>
                  </a:cubicBezTo>
                  <a:cubicBezTo>
                    <a:pt x="4288684" y="-11938"/>
                    <a:pt x="4296116" y="21548"/>
                    <a:pt x="4365242" y="0"/>
                  </a:cubicBezTo>
                  <a:cubicBezTo>
                    <a:pt x="4468728" y="-8646"/>
                    <a:pt x="4625030" y="89642"/>
                    <a:pt x="4792531" y="0"/>
                  </a:cubicBezTo>
                  <a:cubicBezTo>
                    <a:pt x="4945970" y="-26209"/>
                    <a:pt x="5073140" y="41029"/>
                    <a:pt x="5254004" y="0"/>
                  </a:cubicBezTo>
                  <a:cubicBezTo>
                    <a:pt x="5339537" y="-18084"/>
                    <a:pt x="5369832" y="76820"/>
                    <a:pt x="5380538" y="223892"/>
                  </a:cubicBezTo>
                  <a:cubicBezTo>
                    <a:pt x="5334242" y="368861"/>
                    <a:pt x="5360871" y="556429"/>
                    <a:pt x="5380538" y="729335"/>
                  </a:cubicBezTo>
                  <a:cubicBezTo>
                    <a:pt x="5388928" y="897635"/>
                    <a:pt x="5318833" y="1084074"/>
                    <a:pt x="5380538" y="1255410"/>
                  </a:cubicBezTo>
                  <a:cubicBezTo>
                    <a:pt x="5366766" y="1370316"/>
                    <a:pt x="5335073" y="1506393"/>
                    <a:pt x="5254004" y="1479303"/>
                  </a:cubicBezTo>
                  <a:cubicBezTo>
                    <a:pt x="5142218" y="1512589"/>
                    <a:pt x="5066925" y="1421543"/>
                    <a:pt x="4877989" y="1479303"/>
                  </a:cubicBezTo>
                  <a:cubicBezTo>
                    <a:pt x="4724365" y="1543354"/>
                    <a:pt x="4699216" y="1449508"/>
                    <a:pt x="4604524" y="1479303"/>
                  </a:cubicBezTo>
                  <a:cubicBezTo>
                    <a:pt x="4494164" y="1503292"/>
                    <a:pt x="4289966" y="1446275"/>
                    <a:pt x="4074685" y="1479303"/>
                  </a:cubicBezTo>
                  <a:cubicBezTo>
                    <a:pt x="3847809" y="1510655"/>
                    <a:pt x="3776380" y="1441967"/>
                    <a:pt x="3596122" y="1479303"/>
                  </a:cubicBezTo>
                  <a:cubicBezTo>
                    <a:pt x="3421461" y="1499182"/>
                    <a:pt x="3316803" y="1435008"/>
                    <a:pt x="3220107" y="1479303"/>
                  </a:cubicBezTo>
                  <a:cubicBezTo>
                    <a:pt x="3145101" y="1550888"/>
                    <a:pt x="2868597" y="1450640"/>
                    <a:pt x="2741544" y="1479303"/>
                  </a:cubicBezTo>
                  <a:cubicBezTo>
                    <a:pt x="2606150" y="1498045"/>
                    <a:pt x="2550695" y="1449012"/>
                    <a:pt x="2365528" y="1479303"/>
                  </a:cubicBezTo>
                  <a:cubicBezTo>
                    <a:pt x="2202120" y="1494220"/>
                    <a:pt x="2000601" y="1412841"/>
                    <a:pt x="1835690" y="1479303"/>
                  </a:cubicBezTo>
                  <a:cubicBezTo>
                    <a:pt x="1697125" y="1587711"/>
                    <a:pt x="1652962" y="1423282"/>
                    <a:pt x="1510950" y="1479303"/>
                  </a:cubicBezTo>
                  <a:cubicBezTo>
                    <a:pt x="1344588" y="1466437"/>
                    <a:pt x="1199852" y="1376957"/>
                    <a:pt x="981112" y="1479303"/>
                  </a:cubicBezTo>
                  <a:cubicBezTo>
                    <a:pt x="719874" y="1600293"/>
                    <a:pt x="336210" y="1416364"/>
                    <a:pt x="126533" y="1479303"/>
                  </a:cubicBezTo>
                  <a:cubicBezTo>
                    <a:pt x="60451" y="1473523"/>
                    <a:pt x="-6505" y="1366785"/>
                    <a:pt x="0" y="1255410"/>
                  </a:cubicBezTo>
                  <a:cubicBezTo>
                    <a:pt x="-12390" y="996591"/>
                    <a:pt x="11803" y="913973"/>
                    <a:pt x="0" y="729335"/>
                  </a:cubicBezTo>
                  <a:cubicBezTo>
                    <a:pt x="-22743" y="585507"/>
                    <a:pt x="5918" y="372156"/>
                    <a:pt x="0" y="223892"/>
                  </a:cubicBezTo>
                  <a:close/>
                </a:path>
              </a:pathLst>
            </a:custGeom>
            <a:ln w="25400" cmpd="thinThick">
              <a:solidFill>
                <a:srgbClr val="02A2D3"/>
              </a:solidFill>
              <a:extLst>
                <a:ext uri="{C807C97D-BFC1-408E-A445-0C87EB9F89A2}">
                  <ask:lineSketchStyleProps xmlns:ask="http://schemas.microsoft.com/office/drawing/2018/sketchyshapes" xmlns="" sd="376331080">
                    <a:custGeom>
                      <a:avLst/>
                      <a:gdLst>
                        <a:gd name="connsiteX0" fmla="*/ 0 w 7295545"/>
                        <a:gd name="connsiteY0" fmla="*/ 171569 h 1133590"/>
                        <a:gd name="connsiteX1" fmla="*/ 171569 w 7295545"/>
                        <a:gd name="connsiteY1" fmla="*/ 0 h 1133590"/>
                        <a:gd name="connsiteX2" fmla="*/ 611888 w 7295545"/>
                        <a:gd name="connsiteY2" fmla="*/ 0 h 1133590"/>
                        <a:gd name="connsiteX3" fmla="*/ 1260779 w 7295545"/>
                        <a:gd name="connsiteY3" fmla="*/ 0 h 1133590"/>
                        <a:gd name="connsiteX4" fmla="*/ 1979195 w 7295545"/>
                        <a:gd name="connsiteY4" fmla="*/ 0 h 1133590"/>
                        <a:gd name="connsiteX5" fmla="*/ 2349990 w 7295545"/>
                        <a:gd name="connsiteY5" fmla="*/ 0 h 1133590"/>
                        <a:gd name="connsiteX6" fmla="*/ 2859833 w 7295545"/>
                        <a:gd name="connsiteY6" fmla="*/ 0 h 1133590"/>
                        <a:gd name="connsiteX7" fmla="*/ 3230628 w 7295545"/>
                        <a:gd name="connsiteY7" fmla="*/ 0 h 1133590"/>
                        <a:gd name="connsiteX8" fmla="*/ 3740471 w 7295545"/>
                        <a:gd name="connsiteY8" fmla="*/ 0 h 1133590"/>
                        <a:gd name="connsiteX9" fmla="*/ 4250314 w 7295545"/>
                        <a:gd name="connsiteY9" fmla="*/ 0 h 1133590"/>
                        <a:gd name="connsiteX10" fmla="*/ 4829682 w 7295545"/>
                        <a:gd name="connsiteY10" fmla="*/ 0 h 1133590"/>
                        <a:gd name="connsiteX11" fmla="*/ 5548097 w 7295545"/>
                        <a:gd name="connsiteY11" fmla="*/ 0 h 1133590"/>
                        <a:gd name="connsiteX12" fmla="*/ 5918892 w 7295545"/>
                        <a:gd name="connsiteY12" fmla="*/ 0 h 1133590"/>
                        <a:gd name="connsiteX13" fmla="*/ 6498259 w 7295545"/>
                        <a:gd name="connsiteY13" fmla="*/ 0 h 1133590"/>
                        <a:gd name="connsiteX14" fmla="*/ 7123976 w 7295545"/>
                        <a:gd name="connsiteY14" fmla="*/ 0 h 1133590"/>
                        <a:gd name="connsiteX15" fmla="*/ 7295545 w 7295545"/>
                        <a:gd name="connsiteY15" fmla="*/ 171569 h 1133590"/>
                        <a:gd name="connsiteX16" fmla="*/ 7295545 w 7295545"/>
                        <a:gd name="connsiteY16" fmla="*/ 558890 h 1133590"/>
                        <a:gd name="connsiteX17" fmla="*/ 7295545 w 7295545"/>
                        <a:gd name="connsiteY17" fmla="*/ 962021 h 1133590"/>
                        <a:gd name="connsiteX18" fmla="*/ 7123976 w 7295545"/>
                        <a:gd name="connsiteY18" fmla="*/ 1133590 h 1133590"/>
                        <a:gd name="connsiteX19" fmla="*/ 6614133 w 7295545"/>
                        <a:gd name="connsiteY19" fmla="*/ 1133590 h 1133590"/>
                        <a:gd name="connsiteX20" fmla="*/ 6243338 w 7295545"/>
                        <a:gd name="connsiteY20" fmla="*/ 1133590 h 1133590"/>
                        <a:gd name="connsiteX21" fmla="*/ 5524922 w 7295545"/>
                        <a:gd name="connsiteY21" fmla="*/ 1133590 h 1133590"/>
                        <a:gd name="connsiteX22" fmla="*/ 4876031 w 7295545"/>
                        <a:gd name="connsiteY22" fmla="*/ 1133590 h 1133590"/>
                        <a:gd name="connsiteX23" fmla="*/ 4366188 w 7295545"/>
                        <a:gd name="connsiteY23" fmla="*/ 1133590 h 1133590"/>
                        <a:gd name="connsiteX24" fmla="*/ 3717297 w 7295545"/>
                        <a:gd name="connsiteY24" fmla="*/ 1133590 h 1133590"/>
                        <a:gd name="connsiteX25" fmla="*/ 3207453 w 7295545"/>
                        <a:gd name="connsiteY25" fmla="*/ 1133590 h 1133590"/>
                        <a:gd name="connsiteX26" fmla="*/ 2489038 w 7295545"/>
                        <a:gd name="connsiteY26" fmla="*/ 1133590 h 1133590"/>
                        <a:gd name="connsiteX27" fmla="*/ 2048719 w 7295545"/>
                        <a:gd name="connsiteY27" fmla="*/ 1133590 h 1133590"/>
                        <a:gd name="connsiteX28" fmla="*/ 1330304 w 7295545"/>
                        <a:gd name="connsiteY28" fmla="*/ 1133590 h 1133590"/>
                        <a:gd name="connsiteX29" fmla="*/ 171569 w 7295545"/>
                        <a:gd name="connsiteY29" fmla="*/ 1133590 h 1133590"/>
                        <a:gd name="connsiteX30" fmla="*/ 0 w 7295545"/>
                        <a:gd name="connsiteY30" fmla="*/ 962021 h 1133590"/>
                        <a:gd name="connsiteX31" fmla="*/ 0 w 7295545"/>
                        <a:gd name="connsiteY31" fmla="*/ 558890 h 1133590"/>
                        <a:gd name="connsiteX32" fmla="*/ 0 w 7295545"/>
                        <a:gd name="connsiteY32" fmla="*/ 171569 h 1133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7295545" h="1133590" fill="none" extrusionOk="0">
                          <a:moveTo>
                            <a:pt x="0" y="171569"/>
                          </a:moveTo>
                          <a:cubicBezTo>
                            <a:pt x="5964" y="87435"/>
                            <a:pt x="70250" y="-620"/>
                            <a:pt x="171569" y="0"/>
                          </a:cubicBezTo>
                          <a:cubicBezTo>
                            <a:pt x="354619" y="-23013"/>
                            <a:pt x="520019" y="48268"/>
                            <a:pt x="611888" y="0"/>
                          </a:cubicBezTo>
                          <a:cubicBezTo>
                            <a:pt x="703757" y="-48268"/>
                            <a:pt x="1040864" y="46691"/>
                            <a:pt x="1260779" y="0"/>
                          </a:cubicBezTo>
                          <a:cubicBezTo>
                            <a:pt x="1480694" y="-46691"/>
                            <a:pt x="1743414" y="397"/>
                            <a:pt x="1979195" y="0"/>
                          </a:cubicBezTo>
                          <a:cubicBezTo>
                            <a:pt x="2214976" y="-397"/>
                            <a:pt x="2173330" y="17858"/>
                            <a:pt x="2349990" y="0"/>
                          </a:cubicBezTo>
                          <a:cubicBezTo>
                            <a:pt x="2526650" y="-17858"/>
                            <a:pt x="2676288" y="21608"/>
                            <a:pt x="2859833" y="0"/>
                          </a:cubicBezTo>
                          <a:cubicBezTo>
                            <a:pt x="3043378" y="-21608"/>
                            <a:pt x="3110757" y="3035"/>
                            <a:pt x="3230628" y="0"/>
                          </a:cubicBezTo>
                          <a:cubicBezTo>
                            <a:pt x="3350500" y="-3035"/>
                            <a:pt x="3558160" y="310"/>
                            <a:pt x="3740471" y="0"/>
                          </a:cubicBezTo>
                          <a:cubicBezTo>
                            <a:pt x="3922782" y="-310"/>
                            <a:pt x="4115372" y="7701"/>
                            <a:pt x="4250314" y="0"/>
                          </a:cubicBezTo>
                          <a:cubicBezTo>
                            <a:pt x="4385256" y="-7701"/>
                            <a:pt x="4675547" y="67735"/>
                            <a:pt x="4829682" y="0"/>
                          </a:cubicBezTo>
                          <a:cubicBezTo>
                            <a:pt x="4983817" y="-67735"/>
                            <a:pt x="5282955" y="9485"/>
                            <a:pt x="5548097" y="0"/>
                          </a:cubicBezTo>
                          <a:cubicBezTo>
                            <a:pt x="5813239" y="-9485"/>
                            <a:pt x="5833335" y="15559"/>
                            <a:pt x="5918892" y="0"/>
                          </a:cubicBezTo>
                          <a:cubicBezTo>
                            <a:pt x="6004450" y="-15559"/>
                            <a:pt x="6282961" y="51084"/>
                            <a:pt x="6498259" y="0"/>
                          </a:cubicBezTo>
                          <a:cubicBezTo>
                            <a:pt x="6713557" y="-51084"/>
                            <a:pt x="6908629" y="35888"/>
                            <a:pt x="7123976" y="0"/>
                          </a:cubicBezTo>
                          <a:cubicBezTo>
                            <a:pt x="7241233" y="-11338"/>
                            <a:pt x="7288607" y="63364"/>
                            <a:pt x="7295545" y="171569"/>
                          </a:cubicBezTo>
                          <a:cubicBezTo>
                            <a:pt x="7297383" y="279351"/>
                            <a:pt x="7281043" y="423783"/>
                            <a:pt x="7295545" y="558890"/>
                          </a:cubicBezTo>
                          <a:cubicBezTo>
                            <a:pt x="7310047" y="693997"/>
                            <a:pt x="7250332" y="843633"/>
                            <a:pt x="7295545" y="962021"/>
                          </a:cubicBezTo>
                          <a:cubicBezTo>
                            <a:pt x="7288575" y="1053073"/>
                            <a:pt x="7223549" y="1153815"/>
                            <a:pt x="7123976" y="1133590"/>
                          </a:cubicBezTo>
                          <a:cubicBezTo>
                            <a:pt x="6974759" y="1162415"/>
                            <a:pt x="6810169" y="1086906"/>
                            <a:pt x="6614133" y="1133590"/>
                          </a:cubicBezTo>
                          <a:cubicBezTo>
                            <a:pt x="6418097" y="1180274"/>
                            <a:pt x="6366846" y="1106731"/>
                            <a:pt x="6243338" y="1133590"/>
                          </a:cubicBezTo>
                          <a:cubicBezTo>
                            <a:pt x="6119830" y="1160449"/>
                            <a:pt x="5817887" y="1116517"/>
                            <a:pt x="5524922" y="1133590"/>
                          </a:cubicBezTo>
                          <a:cubicBezTo>
                            <a:pt x="5231957" y="1150663"/>
                            <a:pt x="5120253" y="1117951"/>
                            <a:pt x="4876031" y="1133590"/>
                          </a:cubicBezTo>
                          <a:cubicBezTo>
                            <a:pt x="4631809" y="1149229"/>
                            <a:pt x="4482279" y="1092240"/>
                            <a:pt x="4366188" y="1133590"/>
                          </a:cubicBezTo>
                          <a:cubicBezTo>
                            <a:pt x="4250097" y="1174940"/>
                            <a:pt x="3883122" y="1109328"/>
                            <a:pt x="3717297" y="1133590"/>
                          </a:cubicBezTo>
                          <a:cubicBezTo>
                            <a:pt x="3551472" y="1157852"/>
                            <a:pt x="3441106" y="1127957"/>
                            <a:pt x="3207453" y="1133590"/>
                          </a:cubicBezTo>
                          <a:cubicBezTo>
                            <a:pt x="2973800" y="1139223"/>
                            <a:pt x="2678404" y="1074175"/>
                            <a:pt x="2489038" y="1133590"/>
                          </a:cubicBezTo>
                          <a:cubicBezTo>
                            <a:pt x="2299672" y="1193005"/>
                            <a:pt x="2238554" y="1109407"/>
                            <a:pt x="2048719" y="1133590"/>
                          </a:cubicBezTo>
                          <a:cubicBezTo>
                            <a:pt x="1858884" y="1157773"/>
                            <a:pt x="1644301" y="1077588"/>
                            <a:pt x="1330304" y="1133590"/>
                          </a:cubicBezTo>
                          <a:cubicBezTo>
                            <a:pt x="1016308" y="1189592"/>
                            <a:pt x="469828" y="1062289"/>
                            <a:pt x="171569" y="1133590"/>
                          </a:cubicBezTo>
                          <a:cubicBezTo>
                            <a:pt x="71754" y="1133852"/>
                            <a:pt x="-5028" y="1054116"/>
                            <a:pt x="0" y="962021"/>
                          </a:cubicBezTo>
                          <a:cubicBezTo>
                            <a:pt x="-13803" y="763897"/>
                            <a:pt x="2133" y="698773"/>
                            <a:pt x="0" y="558890"/>
                          </a:cubicBezTo>
                          <a:cubicBezTo>
                            <a:pt x="-2133" y="419007"/>
                            <a:pt x="13372" y="284428"/>
                            <a:pt x="0" y="171569"/>
                          </a:cubicBezTo>
                          <a:close/>
                        </a:path>
                        <a:path w="7295545" h="1133590" stroke="0" extrusionOk="0">
                          <a:moveTo>
                            <a:pt x="0" y="171569"/>
                          </a:moveTo>
                          <a:cubicBezTo>
                            <a:pt x="1210" y="79042"/>
                            <a:pt x="95449" y="-15379"/>
                            <a:pt x="171569" y="0"/>
                          </a:cubicBezTo>
                          <a:cubicBezTo>
                            <a:pt x="309880" y="-1584"/>
                            <a:pt x="521541" y="62726"/>
                            <a:pt x="750936" y="0"/>
                          </a:cubicBezTo>
                          <a:cubicBezTo>
                            <a:pt x="980331" y="-62726"/>
                            <a:pt x="1099485" y="34815"/>
                            <a:pt x="1330304" y="0"/>
                          </a:cubicBezTo>
                          <a:cubicBezTo>
                            <a:pt x="1561123" y="-34815"/>
                            <a:pt x="1674229" y="29306"/>
                            <a:pt x="1770623" y="0"/>
                          </a:cubicBezTo>
                          <a:cubicBezTo>
                            <a:pt x="1867017" y="-29306"/>
                            <a:pt x="2133450" y="23195"/>
                            <a:pt x="2280466" y="0"/>
                          </a:cubicBezTo>
                          <a:cubicBezTo>
                            <a:pt x="2427482" y="-23195"/>
                            <a:pt x="2636445" y="56603"/>
                            <a:pt x="2929357" y="0"/>
                          </a:cubicBezTo>
                          <a:cubicBezTo>
                            <a:pt x="3222269" y="-56603"/>
                            <a:pt x="3240719" y="31662"/>
                            <a:pt x="3508724" y="0"/>
                          </a:cubicBezTo>
                          <a:cubicBezTo>
                            <a:pt x="3776729" y="-31662"/>
                            <a:pt x="3886265" y="40899"/>
                            <a:pt x="4227140" y="0"/>
                          </a:cubicBezTo>
                          <a:cubicBezTo>
                            <a:pt x="4568015" y="-40899"/>
                            <a:pt x="4586806" y="36722"/>
                            <a:pt x="4736983" y="0"/>
                          </a:cubicBezTo>
                          <a:cubicBezTo>
                            <a:pt x="4887160" y="-36722"/>
                            <a:pt x="5126689" y="490"/>
                            <a:pt x="5246826" y="0"/>
                          </a:cubicBezTo>
                          <a:cubicBezTo>
                            <a:pt x="5366963" y="-490"/>
                            <a:pt x="5627160" y="60887"/>
                            <a:pt x="5756669" y="0"/>
                          </a:cubicBezTo>
                          <a:cubicBezTo>
                            <a:pt x="5886178" y="-60887"/>
                            <a:pt x="6048090" y="14330"/>
                            <a:pt x="6336037" y="0"/>
                          </a:cubicBezTo>
                          <a:cubicBezTo>
                            <a:pt x="6623984" y="-14330"/>
                            <a:pt x="6753602" y="80969"/>
                            <a:pt x="7123976" y="0"/>
                          </a:cubicBezTo>
                          <a:cubicBezTo>
                            <a:pt x="7224698" y="13295"/>
                            <a:pt x="7318640" y="84282"/>
                            <a:pt x="7295545" y="171569"/>
                          </a:cubicBezTo>
                          <a:cubicBezTo>
                            <a:pt x="7311678" y="280409"/>
                            <a:pt x="7249500" y="427416"/>
                            <a:pt x="7295545" y="582604"/>
                          </a:cubicBezTo>
                          <a:cubicBezTo>
                            <a:pt x="7341590" y="737792"/>
                            <a:pt x="7283145" y="886025"/>
                            <a:pt x="7295545" y="962021"/>
                          </a:cubicBezTo>
                          <a:cubicBezTo>
                            <a:pt x="7292041" y="1055854"/>
                            <a:pt x="7216278" y="1125056"/>
                            <a:pt x="7123976" y="1133590"/>
                          </a:cubicBezTo>
                          <a:cubicBezTo>
                            <a:pt x="6861450" y="1175816"/>
                            <a:pt x="6666851" y="1091553"/>
                            <a:pt x="6475085" y="1133590"/>
                          </a:cubicBezTo>
                          <a:cubicBezTo>
                            <a:pt x="6283319" y="1175627"/>
                            <a:pt x="6097201" y="1094022"/>
                            <a:pt x="5895717" y="1133590"/>
                          </a:cubicBezTo>
                          <a:cubicBezTo>
                            <a:pt x="5694233" y="1173158"/>
                            <a:pt x="5343460" y="1058881"/>
                            <a:pt x="5177302" y="1133590"/>
                          </a:cubicBezTo>
                          <a:cubicBezTo>
                            <a:pt x="5011144" y="1208299"/>
                            <a:pt x="4948258" y="1116634"/>
                            <a:pt x="4806507" y="1133590"/>
                          </a:cubicBezTo>
                          <a:cubicBezTo>
                            <a:pt x="4664757" y="1150546"/>
                            <a:pt x="4447546" y="1119213"/>
                            <a:pt x="4296664" y="1133590"/>
                          </a:cubicBezTo>
                          <a:cubicBezTo>
                            <a:pt x="4145782" y="1147967"/>
                            <a:pt x="3915033" y="1117966"/>
                            <a:pt x="3786821" y="1133590"/>
                          </a:cubicBezTo>
                          <a:cubicBezTo>
                            <a:pt x="3658609" y="1149214"/>
                            <a:pt x="3454177" y="1115514"/>
                            <a:pt x="3346502" y="1133590"/>
                          </a:cubicBezTo>
                          <a:cubicBezTo>
                            <a:pt x="3238827" y="1151666"/>
                            <a:pt x="3019410" y="1131416"/>
                            <a:pt x="2906182" y="1133590"/>
                          </a:cubicBezTo>
                          <a:cubicBezTo>
                            <a:pt x="2792954" y="1135764"/>
                            <a:pt x="2613510" y="1107149"/>
                            <a:pt x="2465863" y="1133590"/>
                          </a:cubicBezTo>
                          <a:cubicBezTo>
                            <a:pt x="2318216" y="1160031"/>
                            <a:pt x="2085951" y="1096419"/>
                            <a:pt x="1886496" y="1133590"/>
                          </a:cubicBezTo>
                          <a:cubicBezTo>
                            <a:pt x="1687041" y="1170761"/>
                            <a:pt x="1621402" y="1127555"/>
                            <a:pt x="1515701" y="1133590"/>
                          </a:cubicBezTo>
                          <a:cubicBezTo>
                            <a:pt x="1410000" y="1139625"/>
                            <a:pt x="1109018" y="1080349"/>
                            <a:pt x="936334" y="1133590"/>
                          </a:cubicBezTo>
                          <a:cubicBezTo>
                            <a:pt x="763650" y="1186831"/>
                            <a:pt x="440740" y="1094296"/>
                            <a:pt x="171569" y="1133590"/>
                          </a:cubicBezTo>
                          <a:cubicBezTo>
                            <a:pt x="81000" y="1133757"/>
                            <a:pt x="26807" y="1062397"/>
                            <a:pt x="0" y="962021"/>
                          </a:cubicBezTo>
                          <a:cubicBezTo>
                            <a:pt x="-4999" y="840463"/>
                            <a:pt x="19023" y="735428"/>
                            <a:pt x="0" y="566795"/>
                          </a:cubicBezTo>
                          <a:cubicBezTo>
                            <a:pt x="-19023" y="398162"/>
                            <a:pt x="27299" y="349463"/>
                            <a:pt x="0" y="171569"/>
                          </a:cubicBezTo>
                          <a:close/>
                        </a:path>
                      </a:pathLst>
                    </a:cu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02A2D3"/>
                </a:solidFill>
                <a:effectLst/>
                <a:uLnTx/>
                <a:uFillTx/>
                <a:latin typeface="Arial"/>
                <a:ea typeface="+mn-ea"/>
                <a:cs typeface="+mn-cs"/>
              </a:endParaRPr>
            </a:p>
          </p:txBody>
        </p:sp>
        <p:sp>
          <p:nvSpPr>
            <p:cNvPr id="32" name="TextBox 31">
              <a:extLst>
                <a:ext uri="{FF2B5EF4-FFF2-40B4-BE49-F238E27FC236}">
                  <a16:creationId xmlns:a16="http://schemas.microsoft.com/office/drawing/2014/main" id="{C263B607-CF39-37B5-291E-59FA5A6E9937}"/>
                </a:ext>
              </a:extLst>
            </p:cNvPr>
            <p:cNvSpPr txBox="1"/>
            <p:nvPr/>
          </p:nvSpPr>
          <p:spPr>
            <a:xfrm>
              <a:off x="7370635" y="1300040"/>
              <a:ext cx="5118297" cy="1200329"/>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3600" b="1" i="0" dirty="0">
                  <a:solidFill>
                    <a:srgbClr val="FF0000"/>
                  </a:solidFill>
                  <a:effectLst/>
                  <a:latin typeface="Calibri" panose="020F0502020204030204" pitchFamily="34" charset="0"/>
                  <a:cs typeface="Calibri" panose="020F0502020204030204" pitchFamily="34" charset="0"/>
                </a:rPr>
                <a:t>Chữ U hoa cấu tạo từ 2 nét: móc hai đầu và móc ngược</a:t>
              </a:r>
              <a:endParaRPr kumimoji="0" lang="vi-VN" sz="36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grpSp>
      <p:pic>
        <p:nvPicPr>
          <p:cNvPr id="33" name="Picture 4" descr="Link e-commerse">
            <a:extLst>
              <a:ext uri="{FF2B5EF4-FFF2-40B4-BE49-F238E27FC236}">
                <a16:creationId xmlns:a16="http://schemas.microsoft.com/office/drawing/2014/main" id="{9327E6FE-5021-EAD1-2123-000AF8916835}"/>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rot="16200000">
            <a:off x="2395051" y="4021424"/>
            <a:ext cx="1620000" cy="1620000"/>
          </a:xfrm>
          <a:prstGeom prst="rect">
            <a:avLst/>
          </a:prstGeom>
          <a:noFill/>
          <a:effectLst>
            <a:glow rad="88900">
              <a:schemeClr val="bg1"/>
            </a:glow>
          </a:effectLst>
          <a:extLst>
            <a:ext uri="{909E8E84-426E-40DD-AFC4-6F175D3DCCD1}">
              <a14:hiddenFill xmlns:a14="http://schemas.microsoft.com/office/drawing/2010/main">
                <a:solidFill>
                  <a:srgbClr val="FFFFFF"/>
                </a:solidFill>
              </a14:hiddenFill>
            </a:ext>
          </a:extLst>
        </p:spPr>
      </p:pic>
      <p:grpSp>
        <p:nvGrpSpPr>
          <p:cNvPr id="34" name="Group 33">
            <a:extLst>
              <a:ext uri="{FF2B5EF4-FFF2-40B4-BE49-F238E27FC236}">
                <a16:creationId xmlns:a16="http://schemas.microsoft.com/office/drawing/2014/main" id="{C9D2D22F-F2D4-130C-F0E1-99577E0AC839}"/>
              </a:ext>
            </a:extLst>
          </p:cNvPr>
          <p:cNvGrpSpPr/>
          <p:nvPr/>
        </p:nvGrpSpPr>
        <p:grpSpPr>
          <a:xfrm>
            <a:off x="72203" y="115661"/>
            <a:ext cx="2880000" cy="2115249"/>
            <a:chOff x="2202169" y="1734309"/>
            <a:chExt cx="2880000" cy="1980000"/>
          </a:xfrm>
        </p:grpSpPr>
        <p:sp>
          <p:nvSpPr>
            <p:cNvPr id="35" name="Speech Bubble: Oval 34">
              <a:extLst>
                <a:ext uri="{FF2B5EF4-FFF2-40B4-BE49-F238E27FC236}">
                  <a16:creationId xmlns:a16="http://schemas.microsoft.com/office/drawing/2014/main" id="{447695D4-3737-D7BB-897F-D7905CE6E3F4}"/>
                </a:ext>
              </a:extLst>
            </p:cNvPr>
            <p:cNvSpPr/>
            <p:nvPr/>
          </p:nvSpPr>
          <p:spPr>
            <a:xfrm>
              <a:off x="2202169" y="1734309"/>
              <a:ext cx="2880000" cy="1980000"/>
            </a:xfrm>
            <a:prstGeom prst="wedgeEllipseCallout">
              <a:avLst>
                <a:gd name="adj1" fmla="val -18448"/>
                <a:gd name="adj2" fmla="val 64957"/>
              </a:avLst>
            </a:prstGeom>
            <a:solidFill>
              <a:srgbClr val="FFFF66"/>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Arial"/>
                <a:ea typeface="+mn-ea"/>
                <a:cs typeface="+mn-cs"/>
              </a:endParaRPr>
            </a:p>
          </p:txBody>
        </p:sp>
        <p:sp>
          <p:nvSpPr>
            <p:cNvPr id="36" name="TextBox 35">
              <a:extLst>
                <a:ext uri="{FF2B5EF4-FFF2-40B4-BE49-F238E27FC236}">
                  <a16:creationId xmlns:a16="http://schemas.microsoft.com/office/drawing/2014/main" id="{00EA330C-13D5-919F-3937-D67E1E82DE97}"/>
                </a:ext>
              </a:extLst>
            </p:cNvPr>
            <p:cNvSpPr txBox="1"/>
            <p:nvPr/>
          </p:nvSpPr>
          <p:spPr>
            <a:xfrm>
              <a:off x="2392533" y="2101061"/>
              <a:ext cx="2499272" cy="138499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003399"/>
                  </a:solidFill>
                  <a:effectLst/>
                  <a:uLnTx/>
                  <a:uFillTx/>
                  <a:latin typeface="Arial"/>
                  <a:ea typeface="+mn-ea"/>
                  <a:cs typeface="+mn-cs"/>
                </a:rPr>
                <a:t>Các bạn hãy trả lời câu hỏi giúp mình nhé</a:t>
              </a:r>
            </a:p>
          </p:txBody>
        </p:sp>
      </p:grpSp>
      <p:pic>
        <p:nvPicPr>
          <p:cNvPr id="37" name="slide trò chơi">
            <a:hlinkClick r:id="" action="ppaction://media"/>
            <a:extLst>
              <a:ext uri="{FF2B5EF4-FFF2-40B4-BE49-F238E27FC236}">
                <a16:creationId xmlns:a16="http://schemas.microsoft.com/office/drawing/2014/main" id="{F12DD236-61AD-A72C-85DD-982DD8DC1368}"/>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9860444" y="0"/>
            <a:ext cx="487363" cy="487363"/>
          </a:xfrm>
          <a:prstGeom prst="rect">
            <a:avLst/>
          </a:prstGeom>
        </p:spPr>
      </p:pic>
    </p:spTree>
    <p:extLst>
      <p:ext uri="{BB962C8B-B14F-4D97-AF65-F5344CB8AC3E}">
        <p14:creationId xmlns:p14="http://schemas.microsoft.com/office/powerpoint/2010/main" val="10813910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40000">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14:bounceEnd="40000">
                                          <p:cBhvr additive="base">
                                            <p:cTn id="7" dur="750" fill="hold"/>
                                            <p:tgtEl>
                                              <p:spTgt spid="21"/>
                                            </p:tgtEl>
                                            <p:attrNameLst>
                                              <p:attrName>ppt_x</p:attrName>
                                            </p:attrNameLst>
                                          </p:cBhvr>
                                          <p:tavLst>
                                            <p:tav tm="0">
                                              <p:val>
                                                <p:strVal val="#ppt_x"/>
                                              </p:val>
                                            </p:tav>
                                            <p:tav tm="100000">
                                              <p:val>
                                                <p:strVal val="#ppt_x"/>
                                              </p:val>
                                            </p:tav>
                                          </p:tavLst>
                                        </p:anim>
                                        <p:anim calcmode="lin" valueType="num" p14:bounceEnd="40000">
                                          <p:cBhvr additive="base">
                                            <p:cTn id="8" dur="750" fill="hold"/>
                                            <p:tgtEl>
                                              <p:spTgt spid="2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5" name="uỷn.wav"/>
                                            </p:tgtEl>
                                          </p:cMediaNode>
                                        </p:audio>
                                      </p:subTnLst>
                                    </p:cTn>
                                  </p:par>
                                </p:childTnLst>
                              </p:cTn>
                            </p:par>
                            <p:par>
                              <p:cTn id="9" fill="hold">
                                <p:stCondLst>
                                  <p:cond delay="750"/>
                                </p:stCondLst>
                                <p:childTnLst>
                                  <p:par>
                                    <p:cTn id="10" presetID="22" presetClass="entr" presetSubtype="4" fill="hold" nodeType="after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wipe(down)">
                                          <p:cBhvr>
                                            <p:cTn id="12" dur="500"/>
                                            <p:tgtEl>
                                              <p:spTgt spid="34"/>
                                            </p:tgtEl>
                                          </p:cBhvr>
                                        </p:animEffect>
                                      </p:childTnLst>
                                    </p:cTn>
                                  </p:par>
                                </p:childTnLst>
                              </p:cTn>
                            </p:par>
                            <p:par>
                              <p:cTn id="13" fill="hold">
                                <p:stCondLst>
                                  <p:cond delay="1250"/>
                                </p:stCondLst>
                                <p:childTnLst>
                                  <p:par>
                                    <p:cTn id="14" presetID="1" presetClass="mediacall" presetSubtype="0" fill="hold" nodeType="afterEffect">
                                      <p:stCondLst>
                                        <p:cond delay="0"/>
                                      </p:stCondLst>
                                      <p:childTnLst>
                                        <p:cmd type="call" cmd="playFrom(0.0)">
                                          <p:cBhvr>
                                            <p:cTn id="15" dur="3564" fill="hold"/>
                                            <p:tgtEl>
                                              <p:spTgt spid="37"/>
                                            </p:tgtEl>
                                          </p:cBhvr>
                                        </p:cmd>
                                      </p:childTnLst>
                                    </p:cTn>
                                  </p:par>
                                </p:childTnLst>
                              </p:cTn>
                            </p:par>
                            <p:par>
                              <p:cTn id="16" fill="hold">
                                <p:stCondLst>
                                  <p:cond delay="4814"/>
                                </p:stCondLst>
                                <p:childTnLst>
                                  <p:par>
                                    <p:cTn id="17" presetID="22" presetClass="exit" presetSubtype="1" fill="hold" nodeType="afterEffect">
                                      <p:stCondLst>
                                        <p:cond delay="0"/>
                                      </p:stCondLst>
                                      <p:childTnLst>
                                        <p:animEffect transition="out" filter="wipe(up)">
                                          <p:cBhvr>
                                            <p:cTn id="18" dur="500"/>
                                            <p:tgtEl>
                                              <p:spTgt spid="34"/>
                                            </p:tgtEl>
                                          </p:cBhvr>
                                        </p:animEffect>
                                        <p:set>
                                          <p:cBhvr>
                                            <p:cTn id="19" dur="1" fill="hold">
                                              <p:stCondLst>
                                                <p:cond delay="499"/>
                                              </p:stCondLst>
                                            </p:cTn>
                                            <p:tgtEl>
                                              <p:spTgt spid="34"/>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47" presetClass="entr" presetSubtype="0"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500"/>
                                            <p:tgtEl>
                                              <p:spTgt spid="8"/>
                                            </p:tgtEl>
                                          </p:cBhvr>
                                        </p:animEffect>
                                        <p:anim calcmode="lin" valueType="num">
                                          <p:cBhvr>
                                            <p:cTn id="25" dur="500" fill="hold"/>
                                            <p:tgtEl>
                                              <p:spTgt spid="8"/>
                                            </p:tgtEl>
                                            <p:attrNameLst>
                                              <p:attrName>ppt_x</p:attrName>
                                            </p:attrNameLst>
                                          </p:cBhvr>
                                          <p:tavLst>
                                            <p:tav tm="0">
                                              <p:val>
                                                <p:strVal val="#ppt_x"/>
                                              </p:val>
                                            </p:tav>
                                            <p:tav tm="100000">
                                              <p:val>
                                                <p:strVal val="#ppt_x"/>
                                              </p:val>
                                            </p:tav>
                                          </p:tavLst>
                                        </p:anim>
                                        <p:anim calcmode="lin" valueType="num">
                                          <p:cBhvr>
                                            <p:cTn id="26" dur="500" fill="hold"/>
                                            <p:tgtEl>
                                              <p:spTgt spid="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2"/>
                                                </p:cond>
                                              </p:stCondLst>
                                              <p:endCondLst>
                                                <p:cond evt="onStopAudio" delay="0">
                                                  <p:tgtEl>
                                                    <p:sldTgt/>
                                                  </p:tgtEl>
                                                </p:cond>
                                              </p:endCondLst>
                                            </p:cTn>
                                            <p:tgtEl>
                                              <p:sndTgt r:embed="rId6" name="Trò-chơi-chíu.wav"/>
                                            </p:tgtEl>
                                          </p:cMediaNode>
                                        </p:audio>
                                      </p:subTnLst>
                                    </p:cTn>
                                  </p:par>
                                </p:childTnLst>
                              </p:cTn>
                            </p:par>
                          </p:childTnLst>
                        </p:cTn>
                      </p:par>
                      <p:par>
                        <p:cTn id="27" fill="hold">
                          <p:stCondLst>
                            <p:cond delay="indefinite"/>
                          </p:stCondLst>
                          <p:childTnLst>
                            <p:par>
                              <p:cTn id="28" fill="hold">
                                <p:stCondLst>
                                  <p:cond delay="0"/>
                                </p:stCondLst>
                                <p:childTnLst>
                                  <p:par>
                                    <p:cTn id="29" presetID="14" presetClass="entr" presetSubtype="5" fill="hold" nodeType="click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randombar(vertical)">
                                          <p:cBhvr>
                                            <p:cTn id="31" dur="500"/>
                                            <p:tgtEl>
                                              <p:spTgt spid="22"/>
                                            </p:tgtEl>
                                          </p:cBhvr>
                                        </p:animEffect>
                                      </p:childTnLst>
                                    </p:cTn>
                                  </p:par>
                                </p:childTnLst>
                              </p:cTn>
                            </p:par>
                            <p:par>
                              <p:cTn id="32" fill="hold">
                                <p:stCondLst>
                                  <p:cond delay="500"/>
                                </p:stCondLst>
                                <p:childTnLst>
                                  <p:par>
                                    <p:cTn id="33" presetID="22" presetClass="entr" presetSubtype="8" fill="hold" nodeType="after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wipe(left)">
                                          <p:cBhvr>
                                            <p:cTn id="35" dur="500"/>
                                            <p:tgtEl>
                                              <p:spTgt spid="23"/>
                                            </p:tgtEl>
                                          </p:cBhvr>
                                        </p:animEffect>
                                      </p:childTnLst>
                                      <p:subTnLst>
                                        <p:audio>
                                          <p:cMediaNode>
                                            <p:cTn display="0" masterRel="sameClick">
                                              <p:stCondLst>
                                                <p:cond evt="begin" delay="0">
                                                  <p:tn val="33"/>
                                                </p:cond>
                                              </p:stCondLst>
                                              <p:endCondLst>
                                                <p:cond evt="onStopAudio" delay="0">
                                                  <p:tgtEl>
                                                    <p:sldTgt/>
                                                  </p:tgtEl>
                                                </p:cond>
                                              </p:endCondLst>
                                            </p:cTn>
                                            <p:tgtEl>
                                              <p:sndTgt r:embed="rId7" name="Trò-chơi-ting.wav"/>
                                            </p:tgtEl>
                                          </p:cMediaNode>
                                        </p:audio>
                                      </p:subTnLst>
                                    </p:cTn>
                                  </p:par>
                                </p:childTnLst>
                              </p:cTn>
                            </p:par>
                          </p:childTnLst>
                        </p:cTn>
                      </p:par>
                      <p:par>
                        <p:cTn id="36" fill="hold">
                          <p:stCondLst>
                            <p:cond delay="indefinite"/>
                          </p:stCondLst>
                          <p:childTnLst>
                            <p:par>
                              <p:cTn id="37" fill="hold">
                                <p:stCondLst>
                                  <p:cond delay="0"/>
                                </p:stCondLst>
                                <p:childTnLst>
                                  <p:par>
                                    <p:cTn id="38" presetID="47" presetClass="entr" presetSubtype="0" fill="hold" nodeType="click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fade">
                                          <p:cBhvr>
                                            <p:cTn id="40" dur="500"/>
                                            <p:tgtEl>
                                              <p:spTgt spid="12"/>
                                            </p:tgtEl>
                                          </p:cBhvr>
                                        </p:animEffect>
                                        <p:anim calcmode="lin" valueType="num">
                                          <p:cBhvr>
                                            <p:cTn id="41" dur="500" fill="hold"/>
                                            <p:tgtEl>
                                              <p:spTgt spid="12"/>
                                            </p:tgtEl>
                                            <p:attrNameLst>
                                              <p:attrName>ppt_x</p:attrName>
                                            </p:attrNameLst>
                                          </p:cBhvr>
                                          <p:tavLst>
                                            <p:tav tm="0">
                                              <p:val>
                                                <p:strVal val="#ppt_x"/>
                                              </p:val>
                                            </p:tav>
                                            <p:tav tm="100000">
                                              <p:val>
                                                <p:strVal val="#ppt_x"/>
                                              </p:val>
                                            </p:tav>
                                          </p:tavLst>
                                        </p:anim>
                                        <p:anim calcmode="lin" valueType="num">
                                          <p:cBhvr>
                                            <p:cTn id="42" dur="500" fill="hold"/>
                                            <p:tgtEl>
                                              <p:spTgt spid="1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8"/>
                                                </p:cond>
                                              </p:stCondLst>
                                              <p:endCondLst>
                                                <p:cond evt="onStopAudio" delay="0">
                                                  <p:tgtEl>
                                                    <p:sldTgt/>
                                                  </p:tgtEl>
                                                </p:cond>
                                              </p:endCondLst>
                                            </p:cTn>
                                            <p:tgtEl>
                                              <p:sndTgt r:embed="rId6" name="Trò-chơi-chíu.wav"/>
                                            </p:tgtEl>
                                          </p:cMediaNode>
                                        </p:audio>
                                      </p:subTnLst>
                                    </p:cTn>
                                  </p:par>
                                </p:childTnLst>
                              </p:cTn>
                            </p:par>
                          </p:childTnLst>
                        </p:cTn>
                      </p:par>
                      <p:par>
                        <p:cTn id="43" fill="hold">
                          <p:stCondLst>
                            <p:cond delay="indefinite"/>
                          </p:stCondLst>
                          <p:childTnLst>
                            <p:par>
                              <p:cTn id="44" fill="hold">
                                <p:stCondLst>
                                  <p:cond delay="0"/>
                                </p:stCondLst>
                                <p:childTnLst>
                                  <p:par>
                                    <p:cTn id="45" presetID="14" presetClass="entr" presetSubtype="5" fill="hold" nodeType="clickEffect">
                                      <p:stCondLst>
                                        <p:cond delay="0"/>
                                      </p:stCondLst>
                                      <p:childTnLst>
                                        <p:set>
                                          <p:cBhvr>
                                            <p:cTn id="46" dur="1" fill="hold">
                                              <p:stCondLst>
                                                <p:cond delay="0"/>
                                              </p:stCondLst>
                                            </p:cTn>
                                            <p:tgtEl>
                                              <p:spTgt spid="29"/>
                                            </p:tgtEl>
                                            <p:attrNameLst>
                                              <p:attrName>style.visibility</p:attrName>
                                            </p:attrNameLst>
                                          </p:cBhvr>
                                          <p:to>
                                            <p:strVal val="visible"/>
                                          </p:to>
                                        </p:set>
                                        <p:animEffect transition="in" filter="randombar(vertical)">
                                          <p:cBhvr>
                                            <p:cTn id="47" dur="500"/>
                                            <p:tgtEl>
                                              <p:spTgt spid="29"/>
                                            </p:tgtEl>
                                          </p:cBhvr>
                                        </p:animEffect>
                                      </p:childTnLst>
                                    </p:cTn>
                                  </p:par>
                                </p:childTnLst>
                              </p:cTn>
                            </p:par>
                            <p:par>
                              <p:cTn id="48" fill="hold">
                                <p:stCondLst>
                                  <p:cond delay="500"/>
                                </p:stCondLst>
                                <p:childTnLst>
                                  <p:par>
                                    <p:cTn id="49" presetID="22" presetClass="entr" presetSubtype="8" fill="hold" nodeType="afterEffect">
                                      <p:stCondLst>
                                        <p:cond delay="0"/>
                                      </p:stCondLst>
                                      <p:childTnLst>
                                        <p:set>
                                          <p:cBhvr>
                                            <p:cTn id="50" dur="1" fill="hold">
                                              <p:stCondLst>
                                                <p:cond delay="0"/>
                                              </p:stCondLst>
                                            </p:cTn>
                                            <p:tgtEl>
                                              <p:spTgt spid="26"/>
                                            </p:tgtEl>
                                            <p:attrNameLst>
                                              <p:attrName>style.visibility</p:attrName>
                                            </p:attrNameLst>
                                          </p:cBhvr>
                                          <p:to>
                                            <p:strVal val="visible"/>
                                          </p:to>
                                        </p:set>
                                        <p:animEffect transition="in" filter="wipe(left)">
                                          <p:cBhvr>
                                            <p:cTn id="51" dur="500"/>
                                            <p:tgtEl>
                                              <p:spTgt spid="26"/>
                                            </p:tgtEl>
                                          </p:cBhvr>
                                        </p:animEffect>
                                      </p:childTnLst>
                                      <p:subTnLst>
                                        <p:audio>
                                          <p:cMediaNode>
                                            <p:cTn display="0" masterRel="sameClick">
                                              <p:stCondLst>
                                                <p:cond evt="begin" delay="0">
                                                  <p:tn val="49"/>
                                                </p:cond>
                                              </p:stCondLst>
                                              <p:endCondLst>
                                                <p:cond evt="onStopAudio" delay="0">
                                                  <p:tgtEl>
                                                    <p:sldTgt/>
                                                  </p:tgtEl>
                                                </p:cond>
                                              </p:endCondLst>
                                            </p:cTn>
                                            <p:tgtEl>
                                              <p:sndTgt r:embed="rId7" name="Trò-chơi-ting.wav"/>
                                            </p:tgtEl>
                                          </p:cMediaNode>
                                        </p:audio>
                                      </p:subTnLst>
                                    </p:cTn>
                                  </p:par>
                                </p:childTnLst>
                              </p:cTn>
                            </p:par>
                          </p:childTnLst>
                        </p:cTn>
                      </p:par>
                      <p:par>
                        <p:cTn id="52" fill="hold">
                          <p:stCondLst>
                            <p:cond delay="indefinite"/>
                          </p:stCondLst>
                          <p:childTnLst>
                            <p:par>
                              <p:cTn id="53" fill="hold">
                                <p:stCondLst>
                                  <p:cond delay="0"/>
                                </p:stCondLst>
                                <p:childTnLst>
                                  <p:par>
                                    <p:cTn id="54" presetID="47" presetClass="entr" presetSubtype="0" fill="hold" nodeType="clickEffect">
                                      <p:stCondLst>
                                        <p:cond delay="0"/>
                                      </p:stCondLst>
                                      <p:childTnLst>
                                        <p:set>
                                          <p:cBhvr>
                                            <p:cTn id="55" dur="1" fill="hold">
                                              <p:stCondLst>
                                                <p:cond delay="0"/>
                                              </p:stCondLst>
                                            </p:cTn>
                                            <p:tgtEl>
                                              <p:spTgt spid="16"/>
                                            </p:tgtEl>
                                            <p:attrNameLst>
                                              <p:attrName>style.visibility</p:attrName>
                                            </p:attrNameLst>
                                          </p:cBhvr>
                                          <p:to>
                                            <p:strVal val="visible"/>
                                          </p:to>
                                        </p:set>
                                        <p:animEffect transition="in" filter="fade">
                                          <p:cBhvr>
                                            <p:cTn id="56" dur="500"/>
                                            <p:tgtEl>
                                              <p:spTgt spid="16"/>
                                            </p:tgtEl>
                                          </p:cBhvr>
                                        </p:animEffect>
                                        <p:anim calcmode="lin" valueType="num">
                                          <p:cBhvr>
                                            <p:cTn id="57" dur="500" fill="hold"/>
                                            <p:tgtEl>
                                              <p:spTgt spid="16"/>
                                            </p:tgtEl>
                                            <p:attrNameLst>
                                              <p:attrName>ppt_x</p:attrName>
                                            </p:attrNameLst>
                                          </p:cBhvr>
                                          <p:tavLst>
                                            <p:tav tm="0">
                                              <p:val>
                                                <p:strVal val="#ppt_x"/>
                                              </p:val>
                                            </p:tav>
                                            <p:tav tm="100000">
                                              <p:val>
                                                <p:strVal val="#ppt_x"/>
                                              </p:val>
                                            </p:tav>
                                          </p:tavLst>
                                        </p:anim>
                                        <p:anim calcmode="lin" valueType="num">
                                          <p:cBhvr>
                                            <p:cTn id="58" dur="500" fill="hold"/>
                                            <p:tgtEl>
                                              <p:spTgt spid="1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4"/>
                                                </p:cond>
                                              </p:stCondLst>
                                              <p:endCondLst>
                                                <p:cond evt="onStopAudio" delay="0">
                                                  <p:tgtEl>
                                                    <p:sldTgt/>
                                                  </p:tgtEl>
                                                </p:cond>
                                              </p:endCondLst>
                                            </p:cTn>
                                            <p:tgtEl>
                                              <p:sndTgt r:embed="rId6" name="Trò-chơi-chíu.wav"/>
                                            </p:tgtEl>
                                          </p:cMediaNode>
                                        </p:audio>
                                      </p:subTnLst>
                                    </p:cTn>
                                  </p:par>
                                </p:childTnLst>
                              </p:cTn>
                            </p:par>
                          </p:childTnLst>
                        </p:cTn>
                      </p:par>
                      <p:par>
                        <p:cTn id="59" fill="hold">
                          <p:stCondLst>
                            <p:cond delay="indefinite"/>
                          </p:stCondLst>
                          <p:childTnLst>
                            <p:par>
                              <p:cTn id="60" fill="hold">
                                <p:stCondLst>
                                  <p:cond delay="0"/>
                                </p:stCondLst>
                                <p:childTnLst>
                                  <p:par>
                                    <p:cTn id="61" presetID="14" presetClass="entr" presetSubtype="5" fill="hold" nodeType="clickEffect">
                                      <p:stCondLst>
                                        <p:cond delay="0"/>
                                      </p:stCondLst>
                                      <p:childTnLst>
                                        <p:set>
                                          <p:cBhvr>
                                            <p:cTn id="62" dur="1" fill="hold">
                                              <p:stCondLst>
                                                <p:cond delay="0"/>
                                              </p:stCondLst>
                                            </p:cTn>
                                            <p:tgtEl>
                                              <p:spTgt spid="33"/>
                                            </p:tgtEl>
                                            <p:attrNameLst>
                                              <p:attrName>style.visibility</p:attrName>
                                            </p:attrNameLst>
                                          </p:cBhvr>
                                          <p:to>
                                            <p:strVal val="visible"/>
                                          </p:to>
                                        </p:set>
                                        <p:animEffect transition="in" filter="randombar(vertical)">
                                          <p:cBhvr>
                                            <p:cTn id="63" dur="500"/>
                                            <p:tgtEl>
                                              <p:spTgt spid="33"/>
                                            </p:tgtEl>
                                          </p:cBhvr>
                                        </p:animEffect>
                                      </p:childTnLst>
                                    </p:cTn>
                                  </p:par>
                                </p:childTnLst>
                              </p:cTn>
                            </p:par>
                            <p:par>
                              <p:cTn id="64" fill="hold">
                                <p:stCondLst>
                                  <p:cond delay="500"/>
                                </p:stCondLst>
                                <p:childTnLst>
                                  <p:par>
                                    <p:cTn id="65" presetID="22" presetClass="entr" presetSubtype="8" fill="hold" nodeType="afterEffect">
                                      <p:stCondLst>
                                        <p:cond delay="0"/>
                                      </p:stCondLst>
                                      <p:childTnLst>
                                        <p:set>
                                          <p:cBhvr>
                                            <p:cTn id="66" dur="1" fill="hold">
                                              <p:stCondLst>
                                                <p:cond delay="0"/>
                                              </p:stCondLst>
                                            </p:cTn>
                                            <p:tgtEl>
                                              <p:spTgt spid="30"/>
                                            </p:tgtEl>
                                            <p:attrNameLst>
                                              <p:attrName>style.visibility</p:attrName>
                                            </p:attrNameLst>
                                          </p:cBhvr>
                                          <p:to>
                                            <p:strVal val="visible"/>
                                          </p:to>
                                        </p:set>
                                        <p:animEffect transition="in" filter="wipe(left)">
                                          <p:cBhvr>
                                            <p:cTn id="67" dur="500"/>
                                            <p:tgtEl>
                                              <p:spTgt spid="30"/>
                                            </p:tgtEl>
                                          </p:cBhvr>
                                        </p:animEffect>
                                      </p:childTnLst>
                                      <p:subTnLst>
                                        <p:audio>
                                          <p:cMediaNode>
                                            <p:cTn display="0" masterRel="sameClick">
                                              <p:stCondLst>
                                                <p:cond evt="begin" delay="0">
                                                  <p:tn val="65"/>
                                                </p:cond>
                                              </p:stCondLst>
                                              <p:endCondLst>
                                                <p:cond evt="onStopAudio" delay="0">
                                                  <p:tgtEl>
                                                    <p:sldTgt/>
                                                  </p:tgtEl>
                                                </p:cond>
                                              </p:endCondLst>
                                            </p:cTn>
                                            <p:tgtEl>
                                              <p:sndTgt r:embed="rId7" name="Trò-chơi-ting.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68" fill="hold" display="0">
                      <p:stCondLst>
                        <p:cond delay="indefinite"/>
                      </p:stCondLst>
                      <p:endCondLst>
                        <p:cond evt="onStopAudio" delay="0">
                          <p:tgtEl>
                            <p:sldTgt/>
                          </p:tgtEl>
                        </p:cond>
                      </p:endCondLst>
                    </p:cTn>
                    <p:tgtEl>
                      <p:spTgt spid="37"/>
                    </p:tgtEl>
                  </p:cMediaNode>
                </p:audio>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750" fill="hold"/>
                                            <p:tgtEl>
                                              <p:spTgt spid="21"/>
                                            </p:tgtEl>
                                            <p:attrNameLst>
                                              <p:attrName>ppt_x</p:attrName>
                                            </p:attrNameLst>
                                          </p:cBhvr>
                                          <p:tavLst>
                                            <p:tav tm="0">
                                              <p:val>
                                                <p:strVal val="#ppt_x"/>
                                              </p:val>
                                            </p:tav>
                                            <p:tav tm="100000">
                                              <p:val>
                                                <p:strVal val="#ppt_x"/>
                                              </p:val>
                                            </p:tav>
                                          </p:tavLst>
                                        </p:anim>
                                        <p:anim calcmode="lin" valueType="num">
                                          <p:cBhvr additive="base">
                                            <p:cTn id="8" dur="750" fill="hold"/>
                                            <p:tgtEl>
                                              <p:spTgt spid="2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15" name="uỷn.wav"/>
                                            </p:tgtEl>
                                          </p:cMediaNode>
                                        </p:audio>
                                      </p:subTnLst>
                                    </p:cTn>
                                  </p:par>
                                </p:childTnLst>
                              </p:cTn>
                            </p:par>
                            <p:par>
                              <p:cTn id="9" fill="hold">
                                <p:stCondLst>
                                  <p:cond delay="750"/>
                                </p:stCondLst>
                                <p:childTnLst>
                                  <p:par>
                                    <p:cTn id="10" presetID="22" presetClass="entr" presetSubtype="4" fill="hold" nodeType="after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wipe(down)">
                                          <p:cBhvr>
                                            <p:cTn id="12" dur="500"/>
                                            <p:tgtEl>
                                              <p:spTgt spid="34"/>
                                            </p:tgtEl>
                                          </p:cBhvr>
                                        </p:animEffect>
                                      </p:childTnLst>
                                    </p:cTn>
                                  </p:par>
                                </p:childTnLst>
                              </p:cTn>
                            </p:par>
                            <p:par>
                              <p:cTn id="13" fill="hold">
                                <p:stCondLst>
                                  <p:cond delay="1250"/>
                                </p:stCondLst>
                                <p:childTnLst>
                                  <p:par>
                                    <p:cTn id="14" presetID="1" presetClass="mediacall" presetSubtype="0" fill="hold" nodeType="afterEffect">
                                      <p:stCondLst>
                                        <p:cond delay="0"/>
                                      </p:stCondLst>
                                      <p:childTnLst>
                                        <p:cmd type="call" cmd="playFrom(0.0)">
                                          <p:cBhvr>
                                            <p:cTn id="15" dur="3564" fill="hold"/>
                                            <p:tgtEl>
                                              <p:spTgt spid="37"/>
                                            </p:tgtEl>
                                          </p:cBhvr>
                                        </p:cmd>
                                      </p:childTnLst>
                                    </p:cTn>
                                  </p:par>
                                </p:childTnLst>
                              </p:cTn>
                            </p:par>
                            <p:par>
                              <p:cTn id="16" fill="hold">
                                <p:stCondLst>
                                  <p:cond delay="4814"/>
                                </p:stCondLst>
                                <p:childTnLst>
                                  <p:par>
                                    <p:cTn id="17" presetID="22" presetClass="exit" presetSubtype="1" fill="hold" nodeType="afterEffect">
                                      <p:stCondLst>
                                        <p:cond delay="0"/>
                                      </p:stCondLst>
                                      <p:childTnLst>
                                        <p:animEffect transition="out" filter="wipe(up)">
                                          <p:cBhvr>
                                            <p:cTn id="18" dur="500"/>
                                            <p:tgtEl>
                                              <p:spTgt spid="34"/>
                                            </p:tgtEl>
                                          </p:cBhvr>
                                        </p:animEffect>
                                        <p:set>
                                          <p:cBhvr>
                                            <p:cTn id="19" dur="1" fill="hold">
                                              <p:stCondLst>
                                                <p:cond delay="499"/>
                                              </p:stCondLst>
                                            </p:cTn>
                                            <p:tgtEl>
                                              <p:spTgt spid="34"/>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47" presetClass="entr" presetSubtype="0"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500"/>
                                            <p:tgtEl>
                                              <p:spTgt spid="8"/>
                                            </p:tgtEl>
                                          </p:cBhvr>
                                        </p:animEffect>
                                        <p:anim calcmode="lin" valueType="num">
                                          <p:cBhvr>
                                            <p:cTn id="25" dur="500" fill="hold"/>
                                            <p:tgtEl>
                                              <p:spTgt spid="8"/>
                                            </p:tgtEl>
                                            <p:attrNameLst>
                                              <p:attrName>ppt_x</p:attrName>
                                            </p:attrNameLst>
                                          </p:cBhvr>
                                          <p:tavLst>
                                            <p:tav tm="0">
                                              <p:val>
                                                <p:strVal val="#ppt_x"/>
                                              </p:val>
                                            </p:tav>
                                            <p:tav tm="100000">
                                              <p:val>
                                                <p:strVal val="#ppt_x"/>
                                              </p:val>
                                            </p:tav>
                                          </p:tavLst>
                                        </p:anim>
                                        <p:anim calcmode="lin" valueType="num">
                                          <p:cBhvr>
                                            <p:cTn id="26" dur="500" fill="hold"/>
                                            <p:tgtEl>
                                              <p:spTgt spid="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2"/>
                                                </p:cond>
                                              </p:stCondLst>
                                              <p:endCondLst>
                                                <p:cond evt="onStopAudio" delay="0">
                                                  <p:tgtEl>
                                                    <p:sldTgt/>
                                                  </p:tgtEl>
                                                </p:cond>
                                              </p:endCondLst>
                                            </p:cTn>
                                            <p:tgtEl>
                                              <p:sndTgt r:embed="rId16" name="Trò-chơi-chíu.wav"/>
                                            </p:tgtEl>
                                          </p:cMediaNode>
                                        </p:audio>
                                      </p:subTnLst>
                                    </p:cTn>
                                  </p:par>
                                </p:childTnLst>
                              </p:cTn>
                            </p:par>
                          </p:childTnLst>
                        </p:cTn>
                      </p:par>
                      <p:par>
                        <p:cTn id="27" fill="hold">
                          <p:stCondLst>
                            <p:cond delay="indefinite"/>
                          </p:stCondLst>
                          <p:childTnLst>
                            <p:par>
                              <p:cTn id="28" fill="hold">
                                <p:stCondLst>
                                  <p:cond delay="0"/>
                                </p:stCondLst>
                                <p:childTnLst>
                                  <p:par>
                                    <p:cTn id="29" presetID="14" presetClass="entr" presetSubtype="5" fill="hold" nodeType="click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randombar(vertical)">
                                          <p:cBhvr>
                                            <p:cTn id="31" dur="500"/>
                                            <p:tgtEl>
                                              <p:spTgt spid="22"/>
                                            </p:tgtEl>
                                          </p:cBhvr>
                                        </p:animEffect>
                                      </p:childTnLst>
                                    </p:cTn>
                                  </p:par>
                                </p:childTnLst>
                              </p:cTn>
                            </p:par>
                            <p:par>
                              <p:cTn id="32" fill="hold">
                                <p:stCondLst>
                                  <p:cond delay="500"/>
                                </p:stCondLst>
                                <p:childTnLst>
                                  <p:par>
                                    <p:cTn id="33" presetID="22" presetClass="entr" presetSubtype="8" fill="hold" nodeType="after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wipe(left)">
                                          <p:cBhvr>
                                            <p:cTn id="35" dur="500"/>
                                            <p:tgtEl>
                                              <p:spTgt spid="23"/>
                                            </p:tgtEl>
                                          </p:cBhvr>
                                        </p:animEffect>
                                      </p:childTnLst>
                                      <p:subTnLst>
                                        <p:audio>
                                          <p:cMediaNode>
                                            <p:cTn display="0" masterRel="sameClick">
                                              <p:stCondLst>
                                                <p:cond evt="begin" delay="0">
                                                  <p:tn val="33"/>
                                                </p:cond>
                                              </p:stCondLst>
                                              <p:endCondLst>
                                                <p:cond evt="onStopAudio" delay="0">
                                                  <p:tgtEl>
                                                    <p:sldTgt/>
                                                  </p:tgtEl>
                                                </p:cond>
                                              </p:endCondLst>
                                            </p:cTn>
                                            <p:tgtEl>
                                              <p:sndTgt r:embed="rId17" name="Trò-chơi-ting.wav"/>
                                            </p:tgtEl>
                                          </p:cMediaNode>
                                        </p:audio>
                                      </p:subTnLst>
                                    </p:cTn>
                                  </p:par>
                                </p:childTnLst>
                              </p:cTn>
                            </p:par>
                          </p:childTnLst>
                        </p:cTn>
                      </p:par>
                      <p:par>
                        <p:cTn id="36" fill="hold">
                          <p:stCondLst>
                            <p:cond delay="indefinite"/>
                          </p:stCondLst>
                          <p:childTnLst>
                            <p:par>
                              <p:cTn id="37" fill="hold">
                                <p:stCondLst>
                                  <p:cond delay="0"/>
                                </p:stCondLst>
                                <p:childTnLst>
                                  <p:par>
                                    <p:cTn id="38" presetID="47" presetClass="entr" presetSubtype="0" fill="hold" nodeType="click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fade">
                                          <p:cBhvr>
                                            <p:cTn id="40" dur="500"/>
                                            <p:tgtEl>
                                              <p:spTgt spid="12"/>
                                            </p:tgtEl>
                                          </p:cBhvr>
                                        </p:animEffect>
                                        <p:anim calcmode="lin" valueType="num">
                                          <p:cBhvr>
                                            <p:cTn id="41" dur="500" fill="hold"/>
                                            <p:tgtEl>
                                              <p:spTgt spid="12"/>
                                            </p:tgtEl>
                                            <p:attrNameLst>
                                              <p:attrName>ppt_x</p:attrName>
                                            </p:attrNameLst>
                                          </p:cBhvr>
                                          <p:tavLst>
                                            <p:tav tm="0">
                                              <p:val>
                                                <p:strVal val="#ppt_x"/>
                                              </p:val>
                                            </p:tav>
                                            <p:tav tm="100000">
                                              <p:val>
                                                <p:strVal val="#ppt_x"/>
                                              </p:val>
                                            </p:tav>
                                          </p:tavLst>
                                        </p:anim>
                                        <p:anim calcmode="lin" valueType="num">
                                          <p:cBhvr>
                                            <p:cTn id="42" dur="500" fill="hold"/>
                                            <p:tgtEl>
                                              <p:spTgt spid="1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8"/>
                                                </p:cond>
                                              </p:stCondLst>
                                              <p:endCondLst>
                                                <p:cond evt="onStopAudio" delay="0">
                                                  <p:tgtEl>
                                                    <p:sldTgt/>
                                                  </p:tgtEl>
                                                </p:cond>
                                              </p:endCondLst>
                                            </p:cTn>
                                            <p:tgtEl>
                                              <p:sndTgt r:embed="rId16" name="Trò-chơi-chíu.wav"/>
                                            </p:tgtEl>
                                          </p:cMediaNode>
                                        </p:audio>
                                      </p:subTnLst>
                                    </p:cTn>
                                  </p:par>
                                </p:childTnLst>
                              </p:cTn>
                            </p:par>
                          </p:childTnLst>
                        </p:cTn>
                      </p:par>
                      <p:par>
                        <p:cTn id="43" fill="hold">
                          <p:stCondLst>
                            <p:cond delay="indefinite"/>
                          </p:stCondLst>
                          <p:childTnLst>
                            <p:par>
                              <p:cTn id="44" fill="hold">
                                <p:stCondLst>
                                  <p:cond delay="0"/>
                                </p:stCondLst>
                                <p:childTnLst>
                                  <p:par>
                                    <p:cTn id="45" presetID="14" presetClass="entr" presetSubtype="5" fill="hold" nodeType="clickEffect">
                                      <p:stCondLst>
                                        <p:cond delay="0"/>
                                      </p:stCondLst>
                                      <p:childTnLst>
                                        <p:set>
                                          <p:cBhvr>
                                            <p:cTn id="46" dur="1" fill="hold">
                                              <p:stCondLst>
                                                <p:cond delay="0"/>
                                              </p:stCondLst>
                                            </p:cTn>
                                            <p:tgtEl>
                                              <p:spTgt spid="29"/>
                                            </p:tgtEl>
                                            <p:attrNameLst>
                                              <p:attrName>style.visibility</p:attrName>
                                            </p:attrNameLst>
                                          </p:cBhvr>
                                          <p:to>
                                            <p:strVal val="visible"/>
                                          </p:to>
                                        </p:set>
                                        <p:animEffect transition="in" filter="randombar(vertical)">
                                          <p:cBhvr>
                                            <p:cTn id="47" dur="500"/>
                                            <p:tgtEl>
                                              <p:spTgt spid="29"/>
                                            </p:tgtEl>
                                          </p:cBhvr>
                                        </p:animEffect>
                                      </p:childTnLst>
                                    </p:cTn>
                                  </p:par>
                                </p:childTnLst>
                              </p:cTn>
                            </p:par>
                            <p:par>
                              <p:cTn id="48" fill="hold">
                                <p:stCondLst>
                                  <p:cond delay="500"/>
                                </p:stCondLst>
                                <p:childTnLst>
                                  <p:par>
                                    <p:cTn id="49" presetID="22" presetClass="entr" presetSubtype="8" fill="hold" nodeType="afterEffect">
                                      <p:stCondLst>
                                        <p:cond delay="0"/>
                                      </p:stCondLst>
                                      <p:childTnLst>
                                        <p:set>
                                          <p:cBhvr>
                                            <p:cTn id="50" dur="1" fill="hold">
                                              <p:stCondLst>
                                                <p:cond delay="0"/>
                                              </p:stCondLst>
                                            </p:cTn>
                                            <p:tgtEl>
                                              <p:spTgt spid="26"/>
                                            </p:tgtEl>
                                            <p:attrNameLst>
                                              <p:attrName>style.visibility</p:attrName>
                                            </p:attrNameLst>
                                          </p:cBhvr>
                                          <p:to>
                                            <p:strVal val="visible"/>
                                          </p:to>
                                        </p:set>
                                        <p:animEffect transition="in" filter="wipe(left)">
                                          <p:cBhvr>
                                            <p:cTn id="51" dur="500"/>
                                            <p:tgtEl>
                                              <p:spTgt spid="26"/>
                                            </p:tgtEl>
                                          </p:cBhvr>
                                        </p:animEffect>
                                      </p:childTnLst>
                                      <p:subTnLst>
                                        <p:audio>
                                          <p:cMediaNode>
                                            <p:cTn display="0" masterRel="sameClick">
                                              <p:stCondLst>
                                                <p:cond evt="begin" delay="0">
                                                  <p:tn val="49"/>
                                                </p:cond>
                                              </p:stCondLst>
                                              <p:endCondLst>
                                                <p:cond evt="onStopAudio" delay="0">
                                                  <p:tgtEl>
                                                    <p:sldTgt/>
                                                  </p:tgtEl>
                                                </p:cond>
                                              </p:endCondLst>
                                            </p:cTn>
                                            <p:tgtEl>
                                              <p:sndTgt r:embed="rId17" name="Trò-chơi-ting.wav"/>
                                            </p:tgtEl>
                                          </p:cMediaNode>
                                        </p:audio>
                                      </p:subTnLst>
                                    </p:cTn>
                                  </p:par>
                                </p:childTnLst>
                              </p:cTn>
                            </p:par>
                          </p:childTnLst>
                        </p:cTn>
                      </p:par>
                      <p:par>
                        <p:cTn id="52" fill="hold">
                          <p:stCondLst>
                            <p:cond delay="indefinite"/>
                          </p:stCondLst>
                          <p:childTnLst>
                            <p:par>
                              <p:cTn id="53" fill="hold">
                                <p:stCondLst>
                                  <p:cond delay="0"/>
                                </p:stCondLst>
                                <p:childTnLst>
                                  <p:par>
                                    <p:cTn id="54" presetID="47" presetClass="entr" presetSubtype="0" fill="hold" nodeType="clickEffect">
                                      <p:stCondLst>
                                        <p:cond delay="0"/>
                                      </p:stCondLst>
                                      <p:childTnLst>
                                        <p:set>
                                          <p:cBhvr>
                                            <p:cTn id="55" dur="1" fill="hold">
                                              <p:stCondLst>
                                                <p:cond delay="0"/>
                                              </p:stCondLst>
                                            </p:cTn>
                                            <p:tgtEl>
                                              <p:spTgt spid="16"/>
                                            </p:tgtEl>
                                            <p:attrNameLst>
                                              <p:attrName>style.visibility</p:attrName>
                                            </p:attrNameLst>
                                          </p:cBhvr>
                                          <p:to>
                                            <p:strVal val="visible"/>
                                          </p:to>
                                        </p:set>
                                        <p:animEffect transition="in" filter="fade">
                                          <p:cBhvr>
                                            <p:cTn id="56" dur="500"/>
                                            <p:tgtEl>
                                              <p:spTgt spid="16"/>
                                            </p:tgtEl>
                                          </p:cBhvr>
                                        </p:animEffect>
                                        <p:anim calcmode="lin" valueType="num">
                                          <p:cBhvr>
                                            <p:cTn id="57" dur="500" fill="hold"/>
                                            <p:tgtEl>
                                              <p:spTgt spid="16"/>
                                            </p:tgtEl>
                                            <p:attrNameLst>
                                              <p:attrName>ppt_x</p:attrName>
                                            </p:attrNameLst>
                                          </p:cBhvr>
                                          <p:tavLst>
                                            <p:tav tm="0">
                                              <p:val>
                                                <p:strVal val="#ppt_x"/>
                                              </p:val>
                                            </p:tav>
                                            <p:tav tm="100000">
                                              <p:val>
                                                <p:strVal val="#ppt_x"/>
                                              </p:val>
                                            </p:tav>
                                          </p:tavLst>
                                        </p:anim>
                                        <p:anim calcmode="lin" valueType="num">
                                          <p:cBhvr>
                                            <p:cTn id="58" dur="500" fill="hold"/>
                                            <p:tgtEl>
                                              <p:spTgt spid="1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4"/>
                                                </p:cond>
                                              </p:stCondLst>
                                              <p:endCondLst>
                                                <p:cond evt="onStopAudio" delay="0">
                                                  <p:tgtEl>
                                                    <p:sldTgt/>
                                                  </p:tgtEl>
                                                </p:cond>
                                              </p:endCondLst>
                                            </p:cTn>
                                            <p:tgtEl>
                                              <p:sndTgt r:embed="rId16" name="Trò-chơi-chíu.wav"/>
                                            </p:tgtEl>
                                          </p:cMediaNode>
                                        </p:audio>
                                      </p:subTnLst>
                                    </p:cTn>
                                  </p:par>
                                </p:childTnLst>
                              </p:cTn>
                            </p:par>
                          </p:childTnLst>
                        </p:cTn>
                      </p:par>
                      <p:par>
                        <p:cTn id="59" fill="hold">
                          <p:stCondLst>
                            <p:cond delay="indefinite"/>
                          </p:stCondLst>
                          <p:childTnLst>
                            <p:par>
                              <p:cTn id="60" fill="hold">
                                <p:stCondLst>
                                  <p:cond delay="0"/>
                                </p:stCondLst>
                                <p:childTnLst>
                                  <p:par>
                                    <p:cTn id="61" presetID="14" presetClass="entr" presetSubtype="5" fill="hold" nodeType="clickEffect">
                                      <p:stCondLst>
                                        <p:cond delay="0"/>
                                      </p:stCondLst>
                                      <p:childTnLst>
                                        <p:set>
                                          <p:cBhvr>
                                            <p:cTn id="62" dur="1" fill="hold">
                                              <p:stCondLst>
                                                <p:cond delay="0"/>
                                              </p:stCondLst>
                                            </p:cTn>
                                            <p:tgtEl>
                                              <p:spTgt spid="33"/>
                                            </p:tgtEl>
                                            <p:attrNameLst>
                                              <p:attrName>style.visibility</p:attrName>
                                            </p:attrNameLst>
                                          </p:cBhvr>
                                          <p:to>
                                            <p:strVal val="visible"/>
                                          </p:to>
                                        </p:set>
                                        <p:animEffect transition="in" filter="randombar(vertical)">
                                          <p:cBhvr>
                                            <p:cTn id="63" dur="500"/>
                                            <p:tgtEl>
                                              <p:spTgt spid="33"/>
                                            </p:tgtEl>
                                          </p:cBhvr>
                                        </p:animEffect>
                                      </p:childTnLst>
                                    </p:cTn>
                                  </p:par>
                                </p:childTnLst>
                              </p:cTn>
                            </p:par>
                            <p:par>
                              <p:cTn id="64" fill="hold">
                                <p:stCondLst>
                                  <p:cond delay="500"/>
                                </p:stCondLst>
                                <p:childTnLst>
                                  <p:par>
                                    <p:cTn id="65" presetID="22" presetClass="entr" presetSubtype="8" fill="hold" nodeType="afterEffect">
                                      <p:stCondLst>
                                        <p:cond delay="0"/>
                                      </p:stCondLst>
                                      <p:childTnLst>
                                        <p:set>
                                          <p:cBhvr>
                                            <p:cTn id="66" dur="1" fill="hold">
                                              <p:stCondLst>
                                                <p:cond delay="0"/>
                                              </p:stCondLst>
                                            </p:cTn>
                                            <p:tgtEl>
                                              <p:spTgt spid="30"/>
                                            </p:tgtEl>
                                            <p:attrNameLst>
                                              <p:attrName>style.visibility</p:attrName>
                                            </p:attrNameLst>
                                          </p:cBhvr>
                                          <p:to>
                                            <p:strVal val="visible"/>
                                          </p:to>
                                        </p:set>
                                        <p:animEffect transition="in" filter="wipe(left)">
                                          <p:cBhvr>
                                            <p:cTn id="67" dur="500"/>
                                            <p:tgtEl>
                                              <p:spTgt spid="30"/>
                                            </p:tgtEl>
                                          </p:cBhvr>
                                        </p:animEffect>
                                      </p:childTnLst>
                                      <p:subTnLst>
                                        <p:audio>
                                          <p:cMediaNode>
                                            <p:cTn display="0" masterRel="sameClick">
                                              <p:stCondLst>
                                                <p:cond evt="begin" delay="0">
                                                  <p:tn val="65"/>
                                                </p:cond>
                                              </p:stCondLst>
                                              <p:endCondLst>
                                                <p:cond evt="onStopAudio" delay="0">
                                                  <p:tgtEl>
                                                    <p:sldTgt/>
                                                  </p:tgtEl>
                                                </p:cond>
                                              </p:endCondLst>
                                            </p:cTn>
                                            <p:tgtEl>
                                              <p:sndTgt r:embed="rId17" name="Trò-chơi-ting.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68" fill="hold" display="0">
                      <p:stCondLst>
                        <p:cond delay="indefinite"/>
                      </p:stCondLst>
                      <p:endCondLst>
                        <p:cond evt="onStopAudio" delay="0">
                          <p:tgtEl>
                            <p:sldTgt/>
                          </p:tgtEl>
                        </p:cond>
                      </p:endCondLst>
                    </p:cTn>
                    <p:tgtEl>
                      <p:spTgt spid="37"/>
                    </p:tgtEl>
                  </p:cMediaNode>
                </p:audio>
              </p:childTnLst>
            </p:cTn>
          </p:par>
        </p:tnLst>
      </p:timing>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794"/>
        <p:cNvGrpSpPr/>
        <p:nvPr/>
      </p:nvGrpSpPr>
      <p:grpSpPr>
        <a:xfrm>
          <a:off x="0" y="0"/>
          <a:ext cx="0" cy="0"/>
          <a:chOff x="0" y="0"/>
          <a:chExt cx="0" cy="0"/>
        </a:xfrm>
      </p:grpSpPr>
      <p:sp>
        <p:nvSpPr>
          <p:cNvPr id="2" name="Google Shape;1019;p19">
            <a:extLst>
              <a:ext uri="{FF2B5EF4-FFF2-40B4-BE49-F238E27FC236}">
                <a16:creationId xmlns:a16="http://schemas.microsoft.com/office/drawing/2014/main" id="{4ACBB020-69CA-52C8-ABB5-19DDF348AC07}"/>
              </a:ext>
            </a:extLst>
          </p:cNvPr>
          <p:cNvSpPr/>
          <p:nvPr/>
        </p:nvSpPr>
        <p:spPr>
          <a:xfrm>
            <a:off x="439208" y="452362"/>
            <a:ext cx="11313583" cy="5953275"/>
          </a:xfrm>
          <a:prstGeom prst="roundRect">
            <a:avLst>
              <a:gd name="adj" fmla="val 12616"/>
            </a:avLst>
          </a:prstGeom>
          <a:solidFill>
            <a:schemeClr val="lt1"/>
          </a:solidFill>
          <a:ln w="38100" cap="flat" cmpd="sng">
            <a:solidFill>
              <a:srgbClr val="E36C09"/>
            </a:solidFill>
            <a:prstDash val="solid"/>
            <a:miter lim="800000"/>
            <a:headEnd type="none" w="sm" len="sm"/>
            <a:tailEnd type="none" w="sm" len="sm"/>
          </a:ln>
          <a:effectLst>
            <a:outerShdw dist="101600" dir="2700000" algn="tl" rotWithShape="0">
              <a:srgbClr val="000000">
                <a:alpha val="40000"/>
              </a:srgbClr>
            </a:outerShdw>
          </a:effectLst>
        </p:spPr>
        <p:txBody>
          <a:bodyPr spcFirstLastPara="1" wrap="square" lIns="60950" tIns="30467" rIns="60950" bIns="30467" anchor="ctr" anchorCtr="0">
            <a:noAutofit/>
          </a:bodyPr>
          <a:lstStyle/>
          <a:p>
            <a:pPr marL="0" marR="0" lvl="0" indent="0" algn="ctr" defTabSz="609630" rtl="0" eaLnBrk="1" fontAlgn="auto" latinLnBrk="0" hangingPunct="1">
              <a:lnSpc>
                <a:spcPct val="100000"/>
              </a:lnSpc>
              <a:spcBef>
                <a:spcPts val="0"/>
              </a:spcBef>
              <a:spcAft>
                <a:spcPts val="0"/>
              </a:spcAft>
              <a:buClr>
                <a:srgbClr val="000000"/>
              </a:buClr>
              <a:buSzPts val="1800"/>
              <a:buFontTx/>
              <a:buNone/>
              <a:tabLst/>
              <a:defRPr/>
            </a:pPr>
            <a:endParaRPr kumimoji="0" sz="1200" b="0" i="0" u="none" strike="noStrike" kern="0" cap="none" spc="0" normalizeH="0" baseline="0" noProof="0">
              <a:ln>
                <a:noFill/>
              </a:ln>
              <a:solidFill>
                <a:srgbClr val="FFFFFF"/>
              </a:solidFill>
              <a:effectLst/>
              <a:uLnTx/>
              <a:uFillTx/>
              <a:latin typeface="Calibri" panose="020F0502020204030204" pitchFamily="34" charset="0"/>
              <a:ea typeface="Calibri"/>
              <a:cs typeface="Calibri" panose="020F0502020204030204" pitchFamily="34" charset="0"/>
              <a:sym typeface="Calibri"/>
            </a:endParaRPr>
          </a:p>
        </p:txBody>
      </p:sp>
      <p:grpSp>
        <p:nvGrpSpPr>
          <p:cNvPr id="3" name="Group 2">
            <a:extLst>
              <a:ext uri="{FF2B5EF4-FFF2-40B4-BE49-F238E27FC236}">
                <a16:creationId xmlns:a16="http://schemas.microsoft.com/office/drawing/2014/main" id="{D1FD7F31-F1E2-26DB-2E99-0354AA5C4840}"/>
              </a:ext>
            </a:extLst>
          </p:cNvPr>
          <p:cNvGrpSpPr/>
          <p:nvPr/>
        </p:nvGrpSpPr>
        <p:grpSpPr>
          <a:xfrm>
            <a:off x="516000" y="304226"/>
            <a:ext cx="4920704" cy="1465673"/>
            <a:chOff x="154297" y="195325"/>
            <a:chExt cx="3786761" cy="1465673"/>
          </a:xfrm>
        </p:grpSpPr>
        <p:grpSp>
          <p:nvGrpSpPr>
            <p:cNvPr id="4" name="Group 3">
              <a:extLst>
                <a:ext uri="{FF2B5EF4-FFF2-40B4-BE49-F238E27FC236}">
                  <a16:creationId xmlns:a16="http://schemas.microsoft.com/office/drawing/2014/main" id="{B9FE744C-3D2E-BC41-3E9B-469E45A4D8F2}"/>
                </a:ext>
              </a:extLst>
            </p:cNvPr>
            <p:cNvGrpSpPr/>
            <p:nvPr/>
          </p:nvGrpSpPr>
          <p:grpSpPr>
            <a:xfrm>
              <a:off x="154297" y="195325"/>
              <a:ext cx="3786761" cy="911675"/>
              <a:chOff x="154297" y="195325"/>
              <a:chExt cx="3786761" cy="911675"/>
            </a:xfrm>
          </p:grpSpPr>
          <p:sp>
            <p:nvSpPr>
              <p:cNvPr id="6" name="Rectangle: Rounded Corners 3">
                <a:extLst>
                  <a:ext uri="{FF2B5EF4-FFF2-40B4-BE49-F238E27FC236}">
                    <a16:creationId xmlns:a16="http://schemas.microsoft.com/office/drawing/2014/main" id="{D5FB2DC9-A3FB-5E19-DAE7-1978FFDE4487}"/>
                  </a:ext>
                </a:extLst>
              </p:cNvPr>
              <p:cNvSpPr/>
              <p:nvPr/>
            </p:nvSpPr>
            <p:spPr>
              <a:xfrm>
                <a:off x="701058" y="459000"/>
                <a:ext cx="3240000" cy="648000"/>
              </a:xfrm>
              <a:custGeom>
                <a:avLst/>
                <a:gdLst>
                  <a:gd name="connsiteX0" fmla="*/ 0 w 3240000"/>
                  <a:gd name="connsiteY0" fmla="*/ 108002 h 648000"/>
                  <a:gd name="connsiteX1" fmla="*/ 108002 w 3240000"/>
                  <a:gd name="connsiteY1" fmla="*/ 0 h 648000"/>
                  <a:gd name="connsiteX2" fmla="*/ 3131998 w 3240000"/>
                  <a:gd name="connsiteY2" fmla="*/ 0 h 648000"/>
                  <a:gd name="connsiteX3" fmla="*/ 3240000 w 3240000"/>
                  <a:gd name="connsiteY3" fmla="*/ 108002 h 648000"/>
                  <a:gd name="connsiteX4" fmla="*/ 3240000 w 3240000"/>
                  <a:gd name="connsiteY4" fmla="*/ 539998 h 648000"/>
                  <a:gd name="connsiteX5" fmla="*/ 3131998 w 3240000"/>
                  <a:gd name="connsiteY5" fmla="*/ 648000 h 648000"/>
                  <a:gd name="connsiteX6" fmla="*/ 108002 w 3240000"/>
                  <a:gd name="connsiteY6" fmla="*/ 648000 h 648000"/>
                  <a:gd name="connsiteX7" fmla="*/ 0 w 3240000"/>
                  <a:gd name="connsiteY7" fmla="*/ 539998 h 648000"/>
                  <a:gd name="connsiteX8" fmla="*/ 0 w 3240000"/>
                  <a:gd name="connsiteY8" fmla="*/ 108002 h 64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40000" h="648000" fill="none" extrusionOk="0">
                    <a:moveTo>
                      <a:pt x="0" y="108002"/>
                    </a:moveTo>
                    <a:cubicBezTo>
                      <a:pt x="-1802" y="45803"/>
                      <a:pt x="37825" y="3587"/>
                      <a:pt x="108002" y="0"/>
                    </a:cubicBezTo>
                    <a:cubicBezTo>
                      <a:pt x="1024457" y="-92351"/>
                      <a:pt x="1983680" y="104030"/>
                      <a:pt x="3131998" y="0"/>
                    </a:cubicBezTo>
                    <a:cubicBezTo>
                      <a:pt x="3184752" y="8059"/>
                      <a:pt x="3244366" y="39568"/>
                      <a:pt x="3240000" y="108002"/>
                    </a:cubicBezTo>
                    <a:cubicBezTo>
                      <a:pt x="3273137" y="218953"/>
                      <a:pt x="3206833" y="463525"/>
                      <a:pt x="3240000" y="539998"/>
                    </a:cubicBezTo>
                    <a:cubicBezTo>
                      <a:pt x="3239628" y="605181"/>
                      <a:pt x="3189744" y="645138"/>
                      <a:pt x="3131998" y="648000"/>
                    </a:cubicBezTo>
                    <a:cubicBezTo>
                      <a:pt x="1762266" y="511374"/>
                      <a:pt x="411256" y="639177"/>
                      <a:pt x="108002" y="648000"/>
                    </a:cubicBezTo>
                    <a:cubicBezTo>
                      <a:pt x="48657" y="642086"/>
                      <a:pt x="1297" y="602110"/>
                      <a:pt x="0" y="539998"/>
                    </a:cubicBezTo>
                    <a:cubicBezTo>
                      <a:pt x="15329" y="390535"/>
                      <a:pt x="15581" y="177117"/>
                      <a:pt x="0" y="108002"/>
                    </a:cubicBezTo>
                    <a:close/>
                  </a:path>
                  <a:path w="3240000" h="648000" stroke="0" extrusionOk="0">
                    <a:moveTo>
                      <a:pt x="0" y="108002"/>
                    </a:moveTo>
                    <a:cubicBezTo>
                      <a:pt x="906" y="53130"/>
                      <a:pt x="47723" y="-968"/>
                      <a:pt x="108002" y="0"/>
                    </a:cubicBezTo>
                    <a:cubicBezTo>
                      <a:pt x="1548648" y="-168373"/>
                      <a:pt x="2658413" y="-141978"/>
                      <a:pt x="3131998" y="0"/>
                    </a:cubicBezTo>
                    <a:cubicBezTo>
                      <a:pt x="3186992" y="5380"/>
                      <a:pt x="3240699" y="47991"/>
                      <a:pt x="3240000" y="108002"/>
                    </a:cubicBezTo>
                    <a:cubicBezTo>
                      <a:pt x="3204548" y="323289"/>
                      <a:pt x="3227027" y="436722"/>
                      <a:pt x="3240000" y="539998"/>
                    </a:cubicBezTo>
                    <a:cubicBezTo>
                      <a:pt x="3237759" y="603052"/>
                      <a:pt x="3199625" y="652702"/>
                      <a:pt x="3131998" y="648000"/>
                    </a:cubicBezTo>
                    <a:cubicBezTo>
                      <a:pt x="2100431" y="735901"/>
                      <a:pt x="1261486" y="751720"/>
                      <a:pt x="108002" y="648000"/>
                    </a:cubicBezTo>
                    <a:cubicBezTo>
                      <a:pt x="42555" y="655947"/>
                      <a:pt x="5357" y="607247"/>
                      <a:pt x="0" y="539998"/>
                    </a:cubicBezTo>
                    <a:cubicBezTo>
                      <a:pt x="23919" y="349993"/>
                      <a:pt x="-7106" y="230383"/>
                      <a:pt x="0" y="108002"/>
                    </a:cubicBezTo>
                    <a:close/>
                  </a:path>
                </a:pathLst>
              </a:custGeom>
              <a:solidFill>
                <a:schemeClr val="accent5">
                  <a:lumMod val="20000"/>
                  <a:lumOff val="80000"/>
                </a:schemeClr>
              </a:solidFill>
              <a:ln>
                <a:solidFill>
                  <a:srgbClr val="C00000"/>
                </a:solidFill>
                <a:extLst>
                  <a:ext uri="{C807C97D-BFC1-408E-A445-0C87EB9F89A2}">
                    <ask:lineSketchStyleProps xmlns:ask="http://schemas.microsoft.com/office/drawing/2018/sketchyshapes" xmlns="" sd="122658111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pic>
            <p:nvPicPr>
              <p:cNvPr id="7" name="Picture 6" descr="A picture containing icon&#10;&#10;Description automatically generated">
                <a:extLst>
                  <a:ext uri="{FF2B5EF4-FFF2-40B4-BE49-F238E27FC236}">
                    <a16:creationId xmlns:a16="http://schemas.microsoft.com/office/drawing/2014/main" id="{1EECBE16-9621-DCF4-72DD-D8C380ABD7A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4297" y="195325"/>
                <a:ext cx="838638" cy="900000"/>
              </a:xfrm>
              <a:prstGeom prst="rect">
                <a:avLst/>
              </a:prstGeom>
              <a:effectLst>
                <a:innerShdw blurRad="63500" dist="50800" dir="8100000">
                  <a:schemeClr val="bg1">
                    <a:lumMod val="65000"/>
                    <a:alpha val="50000"/>
                  </a:schemeClr>
                </a:innerShdw>
              </a:effectLst>
            </p:spPr>
          </p:pic>
        </p:grpSp>
        <p:sp>
          <p:nvSpPr>
            <p:cNvPr id="5" name="TextBox 4">
              <a:extLst>
                <a:ext uri="{FF2B5EF4-FFF2-40B4-BE49-F238E27FC236}">
                  <a16:creationId xmlns:a16="http://schemas.microsoft.com/office/drawing/2014/main" id="{AEC94E54-C320-1AA6-D083-F34B1688820A}"/>
                </a:ext>
              </a:extLst>
            </p:cNvPr>
            <p:cNvSpPr txBox="1"/>
            <p:nvPr/>
          </p:nvSpPr>
          <p:spPr>
            <a:xfrm>
              <a:off x="1054557" y="460669"/>
              <a:ext cx="2670581"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w="0"/>
                  <a:solidFill>
                    <a:srgbClr val="FF6438"/>
                  </a:solidFill>
                  <a:effectLst/>
                  <a:uLnTx/>
                  <a:uFillTx/>
                  <a:latin typeface="Calibri" panose="020F0502020204030204" pitchFamily="34" charset="0"/>
                  <a:ea typeface="+mn-ea"/>
                  <a:cs typeface="Calibri" panose="020F0502020204030204" pitchFamily="34" charset="0"/>
                </a:rPr>
                <a:t>CÙNG QUAN SÁT</a:t>
              </a:r>
              <a:endParaRPr kumimoji="0" lang="en-US" sz="3600" b="0" i="0" u="none" strike="noStrike" kern="1200" cap="none" spc="0" normalizeH="0" baseline="0" noProof="0" dirty="0">
                <a:ln w="0"/>
                <a:solidFill>
                  <a:srgbClr val="FF6438"/>
                </a:solidFill>
                <a:effectLst/>
                <a:uLnTx/>
                <a:uFillTx/>
                <a:latin typeface="Calibri" panose="020F0502020204030204" pitchFamily="34" charset="0"/>
                <a:ea typeface="+mn-ea"/>
                <a:cs typeface="Calibri" panose="020F0502020204030204" pitchFamily="34" charset="0"/>
              </a:endParaRPr>
            </a:p>
          </p:txBody>
        </p:sp>
      </p:grpSp>
      <p:sp>
        <p:nvSpPr>
          <p:cNvPr id="9" name="Rectangle 8">
            <a:extLst>
              <a:ext uri="{FF2B5EF4-FFF2-40B4-BE49-F238E27FC236}">
                <a16:creationId xmlns:a16="http://schemas.microsoft.com/office/drawing/2014/main" id="{FE926D30-6362-4AC4-8CFD-1BA4BE80523A}"/>
              </a:ext>
            </a:extLst>
          </p:cNvPr>
          <p:cNvSpPr/>
          <p:nvPr/>
        </p:nvSpPr>
        <p:spPr>
          <a:xfrm>
            <a:off x="6515100" y="5581651"/>
            <a:ext cx="3028950" cy="51008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endParaRPr>
          </a:p>
        </p:txBody>
      </p:sp>
      <p:pic>
        <p:nvPicPr>
          <p:cNvPr id="8" name="ư hoa">
            <a:hlinkClick r:id="" action="ppaction://media"/>
            <a:extLst>
              <a:ext uri="{FF2B5EF4-FFF2-40B4-BE49-F238E27FC236}">
                <a16:creationId xmlns:a16="http://schemas.microsoft.com/office/drawing/2014/main" id="{B76C813A-12A6-4947-9ED3-0257F9B6FF9C}"/>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2136911" y="1385264"/>
            <a:ext cx="8319053" cy="4679468"/>
          </a:xfrm>
          <a:prstGeom prst="rect">
            <a:avLst/>
          </a:prstGeom>
        </p:spPr>
      </p:pic>
    </p:spTree>
    <p:extLst>
      <p:ext uri="{BB962C8B-B14F-4D97-AF65-F5344CB8AC3E}">
        <p14:creationId xmlns:p14="http://schemas.microsoft.com/office/powerpoint/2010/main" val="31879904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trips(downRight)">
                                      <p:cBhvr>
                                        <p:cTn id="7" dur="500"/>
                                        <p:tgtEl>
                                          <p:spTgt spid="3"/>
                                        </p:tgtEl>
                                      </p:cBhvr>
                                    </p:animEffect>
                                  </p:childTnLst>
                                </p:cTn>
                              </p:par>
                            </p:childTnLst>
                          </p:cTn>
                        </p:par>
                        <p:par>
                          <p:cTn id="8" fill="hold">
                            <p:stCondLst>
                              <p:cond delay="500"/>
                            </p:stCondLst>
                            <p:childTnLst>
                              <p:par>
                                <p:cTn id="9" presetID="1" presetClass="mediacall" presetSubtype="0" fill="hold" nodeType="afterEffect">
                                  <p:stCondLst>
                                    <p:cond delay="0"/>
                                  </p:stCondLst>
                                  <p:childTnLst>
                                    <p:cmd type="call" cmd="playFrom(0.0)">
                                      <p:cBhvr>
                                        <p:cTn id="10" dur="4644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8"/>
                </p:tgtEl>
              </p:cMediaNode>
            </p:video>
            <p:seq concurrent="1" nextAc="seek">
              <p:cTn id="12" restart="whenNotActive" fill="hold" evtFilter="cancelBubble" nodeType="interactiveSeq">
                <p:stCondLst>
                  <p:cond evt="onClick" delay="0">
                    <p:tgtEl>
                      <p:spTgt spid="8"/>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794"/>
        <p:cNvGrpSpPr/>
        <p:nvPr/>
      </p:nvGrpSpPr>
      <p:grpSpPr>
        <a:xfrm>
          <a:off x="0" y="0"/>
          <a:ext cx="0" cy="0"/>
          <a:chOff x="0" y="0"/>
          <a:chExt cx="0" cy="0"/>
        </a:xfrm>
      </p:grpSpPr>
      <p:sp>
        <p:nvSpPr>
          <p:cNvPr id="2" name="Google Shape;1019;p19">
            <a:extLst>
              <a:ext uri="{FF2B5EF4-FFF2-40B4-BE49-F238E27FC236}">
                <a16:creationId xmlns:a16="http://schemas.microsoft.com/office/drawing/2014/main" id="{4ACBB020-69CA-52C8-ABB5-19DDF348AC07}"/>
              </a:ext>
            </a:extLst>
          </p:cNvPr>
          <p:cNvSpPr/>
          <p:nvPr/>
        </p:nvSpPr>
        <p:spPr>
          <a:xfrm>
            <a:off x="439208" y="452362"/>
            <a:ext cx="11313583" cy="5953275"/>
          </a:xfrm>
          <a:prstGeom prst="roundRect">
            <a:avLst>
              <a:gd name="adj" fmla="val 12616"/>
            </a:avLst>
          </a:prstGeom>
          <a:solidFill>
            <a:schemeClr val="lt1"/>
          </a:solidFill>
          <a:ln w="38100" cap="flat" cmpd="sng">
            <a:solidFill>
              <a:srgbClr val="E36C09"/>
            </a:solidFill>
            <a:prstDash val="solid"/>
            <a:miter lim="800000"/>
            <a:headEnd type="none" w="sm" len="sm"/>
            <a:tailEnd type="none" w="sm" len="sm"/>
          </a:ln>
          <a:effectLst>
            <a:outerShdw dist="101600" dir="2700000" algn="tl" rotWithShape="0">
              <a:srgbClr val="000000">
                <a:alpha val="40000"/>
              </a:srgbClr>
            </a:outerShdw>
          </a:effectLst>
        </p:spPr>
        <p:txBody>
          <a:bodyPr spcFirstLastPara="1" wrap="square" lIns="60950" tIns="30467" rIns="60950" bIns="30467" anchor="ctr" anchorCtr="0">
            <a:noAutofit/>
          </a:bodyPr>
          <a:lstStyle/>
          <a:p>
            <a:pPr marL="0" marR="0" lvl="0" indent="0" algn="just" defTabSz="609630" rtl="0" eaLnBrk="1" fontAlgn="auto" latinLnBrk="0" hangingPunct="1">
              <a:lnSpc>
                <a:spcPct val="100000"/>
              </a:lnSpc>
              <a:spcBef>
                <a:spcPts val="0"/>
              </a:spcBef>
              <a:spcAft>
                <a:spcPts val="0"/>
              </a:spcAft>
              <a:buClr>
                <a:srgbClr val="000000"/>
              </a:buClr>
              <a:buSzPts val="1800"/>
              <a:buFontTx/>
              <a:buNone/>
              <a:tabLst/>
              <a:defRPr/>
            </a:pPr>
            <a:endParaRPr kumimoji="0" sz="2800" b="0" i="0" u="none" strike="noStrike" kern="0" cap="none" spc="0" normalizeH="0" baseline="0" noProof="0">
              <a:ln>
                <a:noFill/>
              </a:ln>
              <a:solidFill>
                <a:srgbClr val="FFFFFF"/>
              </a:solidFill>
              <a:effectLst/>
              <a:uLnTx/>
              <a:uFillTx/>
              <a:latin typeface="Arial"/>
              <a:ea typeface="Calibri"/>
              <a:cs typeface="Calibri"/>
              <a:sym typeface="Calibri"/>
            </a:endParaRPr>
          </a:p>
        </p:txBody>
      </p:sp>
      <p:grpSp>
        <p:nvGrpSpPr>
          <p:cNvPr id="8" name="Group 7">
            <a:extLst>
              <a:ext uri="{FF2B5EF4-FFF2-40B4-BE49-F238E27FC236}">
                <a16:creationId xmlns:a16="http://schemas.microsoft.com/office/drawing/2014/main" id="{D3EA84EE-3C05-24B5-5E8F-75C90BEECCE6}"/>
              </a:ext>
            </a:extLst>
          </p:cNvPr>
          <p:cNvGrpSpPr/>
          <p:nvPr/>
        </p:nvGrpSpPr>
        <p:grpSpPr>
          <a:xfrm>
            <a:off x="2893931" y="763447"/>
            <a:ext cx="6153306" cy="866857"/>
            <a:chOff x="6916947" y="195142"/>
            <a:chExt cx="5721043" cy="866857"/>
          </a:xfrm>
        </p:grpSpPr>
        <p:sp>
          <p:nvSpPr>
            <p:cNvPr id="9" name="Rectangle: Rounded Corners 12">
              <a:extLst>
                <a:ext uri="{FF2B5EF4-FFF2-40B4-BE49-F238E27FC236}">
                  <a16:creationId xmlns:a16="http://schemas.microsoft.com/office/drawing/2014/main" id="{105B69FC-1EA4-3B39-7F7B-19FBD4CBF904}"/>
                </a:ext>
              </a:extLst>
            </p:cNvPr>
            <p:cNvSpPr/>
            <p:nvPr/>
          </p:nvSpPr>
          <p:spPr>
            <a:xfrm>
              <a:off x="7402683" y="233999"/>
              <a:ext cx="4567025" cy="828000"/>
            </a:xfrm>
            <a:custGeom>
              <a:avLst/>
              <a:gdLst>
                <a:gd name="connsiteX0" fmla="*/ 0 w 4567025"/>
                <a:gd name="connsiteY0" fmla="*/ 125318 h 828000"/>
                <a:gd name="connsiteX1" fmla="*/ 113557 w 4567025"/>
                <a:gd name="connsiteY1" fmla="*/ 0 h 828000"/>
                <a:gd name="connsiteX2" fmla="*/ 569247 w 4567025"/>
                <a:gd name="connsiteY2" fmla="*/ 0 h 828000"/>
                <a:gd name="connsiteX3" fmla="*/ 1024938 w 4567025"/>
                <a:gd name="connsiteY3" fmla="*/ 0 h 828000"/>
                <a:gd name="connsiteX4" fmla="*/ 1567426 w 4567025"/>
                <a:gd name="connsiteY4" fmla="*/ 0 h 828000"/>
                <a:gd name="connsiteX5" fmla="*/ 1979719 w 4567025"/>
                <a:gd name="connsiteY5" fmla="*/ 0 h 828000"/>
                <a:gd name="connsiteX6" fmla="*/ 2522207 w 4567025"/>
                <a:gd name="connsiteY6" fmla="*/ 0 h 828000"/>
                <a:gd name="connsiteX7" fmla="*/ 3151493 w 4567025"/>
                <a:gd name="connsiteY7" fmla="*/ 0 h 828000"/>
                <a:gd name="connsiteX8" fmla="*/ 3650584 w 4567025"/>
                <a:gd name="connsiteY8" fmla="*/ 0 h 828000"/>
                <a:gd name="connsiteX9" fmla="*/ 4453467 w 4567025"/>
                <a:gd name="connsiteY9" fmla="*/ 0 h 828000"/>
                <a:gd name="connsiteX10" fmla="*/ 4567025 w 4567025"/>
                <a:gd name="connsiteY10" fmla="*/ 125318 h 828000"/>
                <a:gd name="connsiteX11" fmla="*/ 4567025 w 4567025"/>
                <a:gd name="connsiteY11" fmla="*/ 702682 h 828000"/>
                <a:gd name="connsiteX12" fmla="*/ 4453467 w 4567025"/>
                <a:gd name="connsiteY12" fmla="*/ 828000 h 828000"/>
                <a:gd name="connsiteX13" fmla="*/ 4041175 w 4567025"/>
                <a:gd name="connsiteY13" fmla="*/ 828000 h 828000"/>
                <a:gd name="connsiteX14" fmla="*/ 3411889 w 4567025"/>
                <a:gd name="connsiteY14" fmla="*/ 828000 h 828000"/>
                <a:gd name="connsiteX15" fmla="*/ 2999597 w 4567025"/>
                <a:gd name="connsiteY15" fmla="*/ 828000 h 828000"/>
                <a:gd name="connsiteX16" fmla="*/ 2500507 w 4567025"/>
                <a:gd name="connsiteY16" fmla="*/ 828000 h 828000"/>
                <a:gd name="connsiteX17" fmla="*/ 2088216 w 4567025"/>
                <a:gd name="connsiteY17" fmla="*/ 828000 h 828000"/>
                <a:gd name="connsiteX18" fmla="*/ 1589126 w 4567025"/>
                <a:gd name="connsiteY18" fmla="*/ 828000 h 828000"/>
                <a:gd name="connsiteX19" fmla="*/ 1090036 w 4567025"/>
                <a:gd name="connsiteY19" fmla="*/ 828000 h 828000"/>
                <a:gd name="connsiteX20" fmla="*/ 113557 w 4567025"/>
                <a:gd name="connsiteY20" fmla="*/ 828000 h 828000"/>
                <a:gd name="connsiteX21" fmla="*/ 0 w 4567025"/>
                <a:gd name="connsiteY21" fmla="*/ 702682 h 828000"/>
                <a:gd name="connsiteX22" fmla="*/ 0 w 4567025"/>
                <a:gd name="connsiteY22" fmla="*/ 125318 h 828000"/>
                <a:gd name="connsiteX0" fmla="*/ 0 w 4567025"/>
                <a:gd name="connsiteY0" fmla="*/ 125318 h 828000"/>
                <a:gd name="connsiteX1" fmla="*/ 113557 w 4567025"/>
                <a:gd name="connsiteY1" fmla="*/ 0 h 828000"/>
                <a:gd name="connsiteX2" fmla="*/ 656046 w 4567025"/>
                <a:gd name="connsiteY2" fmla="*/ 0 h 828000"/>
                <a:gd name="connsiteX3" fmla="*/ 1198534 w 4567025"/>
                <a:gd name="connsiteY3" fmla="*/ 0 h 828000"/>
                <a:gd name="connsiteX4" fmla="*/ 1654225 w 4567025"/>
                <a:gd name="connsiteY4" fmla="*/ 0 h 828000"/>
                <a:gd name="connsiteX5" fmla="*/ 2153314 w 4567025"/>
                <a:gd name="connsiteY5" fmla="*/ 0 h 828000"/>
                <a:gd name="connsiteX6" fmla="*/ 2739202 w 4567025"/>
                <a:gd name="connsiteY6" fmla="*/ 0 h 828000"/>
                <a:gd name="connsiteX7" fmla="*/ 3281691 w 4567025"/>
                <a:gd name="connsiteY7" fmla="*/ 0 h 828000"/>
                <a:gd name="connsiteX8" fmla="*/ 3910978 w 4567025"/>
                <a:gd name="connsiteY8" fmla="*/ 0 h 828000"/>
                <a:gd name="connsiteX9" fmla="*/ 4453467 w 4567025"/>
                <a:gd name="connsiteY9" fmla="*/ 0 h 828000"/>
                <a:gd name="connsiteX10" fmla="*/ 4567025 w 4567025"/>
                <a:gd name="connsiteY10" fmla="*/ 125318 h 828000"/>
                <a:gd name="connsiteX11" fmla="*/ 4567025 w 4567025"/>
                <a:gd name="connsiteY11" fmla="*/ 702682 h 828000"/>
                <a:gd name="connsiteX12" fmla="*/ 4453467 w 4567025"/>
                <a:gd name="connsiteY12" fmla="*/ 828000 h 828000"/>
                <a:gd name="connsiteX13" fmla="*/ 3824179 w 4567025"/>
                <a:gd name="connsiteY13" fmla="*/ 828000 h 828000"/>
                <a:gd name="connsiteX14" fmla="*/ 3281691 w 4567025"/>
                <a:gd name="connsiteY14" fmla="*/ 828000 h 828000"/>
                <a:gd name="connsiteX15" fmla="*/ 2652404 w 4567025"/>
                <a:gd name="connsiteY15" fmla="*/ 828000 h 828000"/>
                <a:gd name="connsiteX16" fmla="*/ 2109914 w 4567025"/>
                <a:gd name="connsiteY16" fmla="*/ 828000 h 828000"/>
                <a:gd name="connsiteX17" fmla="*/ 1610826 w 4567025"/>
                <a:gd name="connsiteY17" fmla="*/ 828000 h 828000"/>
                <a:gd name="connsiteX18" fmla="*/ 1068337 w 4567025"/>
                <a:gd name="connsiteY18" fmla="*/ 828000 h 828000"/>
                <a:gd name="connsiteX19" fmla="*/ 113557 w 4567025"/>
                <a:gd name="connsiteY19" fmla="*/ 828000 h 828000"/>
                <a:gd name="connsiteX20" fmla="*/ 0 w 4567025"/>
                <a:gd name="connsiteY20" fmla="*/ 702682 h 828000"/>
                <a:gd name="connsiteX21" fmla="*/ 0 w 4567025"/>
                <a:gd name="connsiteY21" fmla="*/ 125318 h 828000"/>
                <a:gd name="connsiteX0" fmla="*/ 0 w 4567025"/>
                <a:gd name="connsiteY0" fmla="*/ 125318 h 828000"/>
                <a:gd name="connsiteX1" fmla="*/ 113557 w 4567025"/>
                <a:gd name="connsiteY1" fmla="*/ 0 h 828000"/>
                <a:gd name="connsiteX2" fmla="*/ 569247 w 4567025"/>
                <a:gd name="connsiteY2" fmla="*/ 0 h 828000"/>
                <a:gd name="connsiteX3" fmla="*/ 1024938 w 4567025"/>
                <a:gd name="connsiteY3" fmla="*/ 0 h 828000"/>
                <a:gd name="connsiteX4" fmla="*/ 1567426 w 4567025"/>
                <a:gd name="connsiteY4" fmla="*/ 0 h 828000"/>
                <a:gd name="connsiteX5" fmla="*/ 1979719 w 4567025"/>
                <a:gd name="connsiteY5" fmla="*/ 0 h 828000"/>
                <a:gd name="connsiteX6" fmla="*/ 2522207 w 4567025"/>
                <a:gd name="connsiteY6" fmla="*/ 0 h 828000"/>
                <a:gd name="connsiteX7" fmla="*/ 3151493 w 4567025"/>
                <a:gd name="connsiteY7" fmla="*/ 0 h 828000"/>
                <a:gd name="connsiteX8" fmla="*/ 3650584 w 4567025"/>
                <a:gd name="connsiteY8" fmla="*/ 0 h 828000"/>
                <a:gd name="connsiteX9" fmla="*/ 4453467 w 4567025"/>
                <a:gd name="connsiteY9" fmla="*/ 0 h 828000"/>
                <a:gd name="connsiteX10" fmla="*/ 4567025 w 4567025"/>
                <a:gd name="connsiteY10" fmla="*/ 125318 h 828000"/>
                <a:gd name="connsiteX11" fmla="*/ 4567025 w 4567025"/>
                <a:gd name="connsiteY11" fmla="*/ 702682 h 828000"/>
                <a:gd name="connsiteX12" fmla="*/ 4453467 w 4567025"/>
                <a:gd name="connsiteY12" fmla="*/ 828000 h 828000"/>
                <a:gd name="connsiteX13" fmla="*/ 4041175 w 4567025"/>
                <a:gd name="connsiteY13" fmla="*/ 828000 h 828000"/>
                <a:gd name="connsiteX14" fmla="*/ 3411889 w 4567025"/>
                <a:gd name="connsiteY14" fmla="*/ 828000 h 828000"/>
                <a:gd name="connsiteX15" fmla="*/ 2999597 w 4567025"/>
                <a:gd name="connsiteY15" fmla="*/ 828000 h 828000"/>
                <a:gd name="connsiteX16" fmla="*/ 2500507 w 4567025"/>
                <a:gd name="connsiteY16" fmla="*/ 828000 h 828000"/>
                <a:gd name="connsiteX17" fmla="*/ 2088216 w 4567025"/>
                <a:gd name="connsiteY17" fmla="*/ 828000 h 828000"/>
                <a:gd name="connsiteX18" fmla="*/ 1589126 w 4567025"/>
                <a:gd name="connsiteY18" fmla="*/ 828000 h 828000"/>
                <a:gd name="connsiteX19" fmla="*/ 1090036 w 4567025"/>
                <a:gd name="connsiteY19" fmla="*/ 828000 h 828000"/>
                <a:gd name="connsiteX20" fmla="*/ 113557 w 4567025"/>
                <a:gd name="connsiteY20" fmla="*/ 828000 h 828000"/>
                <a:gd name="connsiteX21" fmla="*/ 0 w 4567025"/>
                <a:gd name="connsiteY21" fmla="*/ 702682 h 828000"/>
                <a:gd name="connsiteX22" fmla="*/ 0 w 4567025"/>
                <a:gd name="connsiteY22" fmla="*/ 125318 h 82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567025" h="828000" fill="none" extrusionOk="0">
                  <a:moveTo>
                    <a:pt x="0" y="125318"/>
                  </a:moveTo>
                  <a:cubicBezTo>
                    <a:pt x="28904" y="48469"/>
                    <a:pt x="76058" y="17421"/>
                    <a:pt x="113557" y="0"/>
                  </a:cubicBezTo>
                  <a:cubicBezTo>
                    <a:pt x="266151" y="-14531"/>
                    <a:pt x="496533" y="37782"/>
                    <a:pt x="569247" y="0"/>
                  </a:cubicBezTo>
                  <a:cubicBezTo>
                    <a:pt x="656043" y="-38436"/>
                    <a:pt x="911343" y="-22386"/>
                    <a:pt x="1024938" y="0"/>
                  </a:cubicBezTo>
                  <a:cubicBezTo>
                    <a:pt x="1175028" y="6159"/>
                    <a:pt x="1335646" y="42827"/>
                    <a:pt x="1567426" y="0"/>
                  </a:cubicBezTo>
                  <a:cubicBezTo>
                    <a:pt x="1836945" y="-9402"/>
                    <a:pt x="1889924" y="19718"/>
                    <a:pt x="1979719" y="0"/>
                  </a:cubicBezTo>
                  <a:cubicBezTo>
                    <a:pt x="2018464" y="-136443"/>
                    <a:pt x="2260698" y="-43812"/>
                    <a:pt x="2522207" y="0"/>
                  </a:cubicBezTo>
                  <a:cubicBezTo>
                    <a:pt x="2748199" y="1780"/>
                    <a:pt x="2854835" y="71431"/>
                    <a:pt x="3151493" y="0"/>
                  </a:cubicBezTo>
                  <a:cubicBezTo>
                    <a:pt x="3443253" y="-36755"/>
                    <a:pt x="3498533" y="-28259"/>
                    <a:pt x="3650584" y="0"/>
                  </a:cubicBezTo>
                  <a:cubicBezTo>
                    <a:pt x="3745141" y="-6637"/>
                    <a:pt x="4240497" y="57154"/>
                    <a:pt x="4453467" y="0"/>
                  </a:cubicBezTo>
                  <a:cubicBezTo>
                    <a:pt x="4511194" y="26825"/>
                    <a:pt x="4555883" y="65880"/>
                    <a:pt x="4567025" y="125318"/>
                  </a:cubicBezTo>
                  <a:cubicBezTo>
                    <a:pt x="4602023" y="411141"/>
                    <a:pt x="4555736" y="438986"/>
                    <a:pt x="4567025" y="702682"/>
                  </a:cubicBezTo>
                  <a:cubicBezTo>
                    <a:pt x="4572765" y="795588"/>
                    <a:pt x="4521973" y="806689"/>
                    <a:pt x="4453467" y="828000"/>
                  </a:cubicBezTo>
                  <a:cubicBezTo>
                    <a:pt x="4356834" y="847547"/>
                    <a:pt x="4174284" y="862194"/>
                    <a:pt x="4041175" y="828000"/>
                  </a:cubicBezTo>
                  <a:cubicBezTo>
                    <a:pt x="3904407" y="854531"/>
                    <a:pt x="3695390" y="683630"/>
                    <a:pt x="3411889" y="828000"/>
                  </a:cubicBezTo>
                  <a:cubicBezTo>
                    <a:pt x="3176250" y="856598"/>
                    <a:pt x="3080194" y="826988"/>
                    <a:pt x="2999597" y="828000"/>
                  </a:cubicBezTo>
                  <a:cubicBezTo>
                    <a:pt x="2944151" y="838860"/>
                    <a:pt x="2637696" y="747902"/>
                    <a:pt x="2500507" y="828000"/>
                  </a:cubicBezTo>
                  <a:cubicBezTo>
                    <a:pt x="2325546" y="830386"/>
                    <a:pt x="2219936" y="801713"/>
                    <a:pt x="2088216" y="828000"/>
                  </a:cubicBezTo>
                  <a:cubicBezTo>
                    <a:pt x="1986902" y="828842"/>
                    <a:pt x="1711332" y="707064"/>
                    <a:pt x="1589126" y="828000"/>
                  </a:cubicBezTo>
                  <a:cubicBezTo>
                    <a:pt x="1433818" y="921591"/>
                    <a:pt x="1247310" y="833745"/>
                    <a:pt x="1090036" y="828000"/>
                  </a:cubicBezTo>
                  <a:cubicBezTo>
                    <a:pt x="1064604" y="784452"/>
                    <a:pt x="431093" y="690031"/>
                    <a:pt x="113557" y="828000"/>
                  </a:cubicBezTo>
                  <a:cubicBezTo>
                    <a:pt x="39984" y="812903"/>
                    <a:pt x="2633" y="797246"/>
                    <a:pt x="0" y="702682"/>
                  </a:cubicBezTo>
                  <a:cubicBezTo>
                    <a:pt x="-78135" y="492551"/>
                    <a:pt x="52487" y="215638"/>
                    <a:pt x="0" y="125318"/>
                  </a:cubicBezTo>
                  <a:close/>
                </a:path>
                <a:path w="4567025" h="828000" stroke="0" extrusionOk="0">
                  <a:moveTo>
                    <a:pt x="0" y="125318"/>
                  </a:moveTo>
                  <a:cubicBezTo>
                    <a:pt x="1561" y="49614"/>
                    <a:pt x="61139" y="26327"/>
                    <a:pt x="113557" y="0"/>
                  </a:cubicBezTo>
                  <a:cubicBezTo>
                    <a:pt x="285797" y="-6490"/>
                    <a:pt x="552627" y="26179"/>
                    <a:pt x="656046" y="0"/>
                  </a:cubicBezTo>
                  <a:cubicBezTo>
                    <a:pt x="749005" y="24599"/>
                    <a:pt x="1033450" y="79680"/>
                    <a:pt x="1198534" y="0"/>
                  </a:cubicBezTo>
                  <a:cubicBezTo>
                    <a:pt x="1467819" y="4804"/>
                    <a:pt x="1539152" y="43123"/>
                    <a:pt x="1654225" y="0"/>
                  </a:cubicBezTo>
                  <a:cubicBezTo>
                    <a:pt x="1779398" y="-35980"/>
                    <a:pt x="1979456" y="-14709"/>
                    <a:pt x="2153314" y="0"/>
                  </a:cubicBezTo>
                  <a:cubicBezTo>
                    <a:pt x="2257794" y="-28349"/>
                    <a:pt x="2643675" y="62318"/>
                    <a:pt x="2739202" y="0"/>
                  </a:cubicBezTo>
                  <a:cubicBezTo>
                    <a:pt x="2800732" y="-87226"/>
                    <a:pt x="3173361" y="90596"/>
                    <a:pt x="3281691" y="0"/>
                  </a:cubicBezTo>
                  <a:cubicBezTo>
                    <a:pt x="3481660" y="-72034"/>
                    <a:pt x="3583333" y="-39879"/>
                    <a:pt x="3910978" y="0"/>
                  </a:cubicBezTo>
                  <a:cubicBezTo>
                    <a:pt x="4174843" y="-66650"/>
                    <a:pt x="4313763" y="48435"/>
                    <a:pt x="4453467" y="0"/>
                  </a:cubicBezTo>
                  <a:cubicBezTo>
                    <a:pt x="4541257" y="9644"/>
                    <a:pt x="4591643" y="54864"/>
                    <a:pt x="4567025" y="125318"/>
                  </a:cubicBezTo>
                  <a:cubicBezTo>
                    <a:pt x="4638674" y="295956"/>
                    <a:pt x="4474077" y="395262"/>
                    <a:pt x="4567025" y="702682"/>
                  </a:cubicBezTo>
                  <a:cubicBezTo>
                    <a:pt x="4546884" y="759165"/>
                    <a:pt x="4532573" y="833049"/>
                    <a:pt x="4453467" y="828000"/>
                  </a:cubicBezTo>
                  <a:cubicBezTo>
                    <a:pt x="4175233" y="813867"/>
                    <a:pt x="3890050" y="803784"/>
                    <a:pt x="3824179" y="828000"/>
                  </a:cubicBezTo>
                  <a:cubicBezTo>
                    <a:pt x="3704056" y="848644"/>
                    <a:pt x="3383462" y="803362"/>
                    <a:pt x="3281691" y="828000"/>
                  </a:cubicBezTo>
                  <a:cubicBezTo>
                    <a:pt x="3190501" y="857266"/>
                    <a:pt x="2844797" y="901975"/>
                    <a:pt x="2652404" y="828000"/>
                  </a:cubicBezTo>
                  <a:cubicBezTo>
                    <a:pt x="2456197" y="787431"/>
                    <a:pt x="2203692" y="789782"/>
                    <a:pt x="2109914" y="828000"/>
                  </a:cubicBezTo>
                  <a:cubicBezTo>
                    <a:pt x="1973896" y="836793"/>
                    <a:pt x="1765594" y="764570"/>
                    <a:pt x="1610826" y="828000"/>
                  </a:cubicBezTo>
                  <a:cubicBezTo>
                    <a:pt x="1435718" y="910384"/>
                    <a:pt x="1323119" y="711102"/>
                    <a:pt x="1068337" y="828000"/>
                  </a:cubicBezTo>
                  <a:cubicBezTo>
                    <a:pt x="750677" y="852710"/>
                    <a:pt x="372632" y="736895"/>
                    <a:pt x="113557" y="828000"/>
                  </a:cubicBezTo>
                  <a:cubicBezTo>
                    <a:pt x="51385" y="837591"/>
                    <a:pt x="-33070" y="750380"/>
                    <a:pt x="0" y="702682"/>
                  </a:cubicBezTo>
                  <a:cubicBezTo>
                    <a:pt x="-63308" y="650293"/>
                    <a:pt x="174928" y="380820"/>
                    <a:pt x="0" y="125318"/>
                  </a:cubicBezTo>
                  <a:close/>
                </a:path>
                <a:path w="4567025" h="828000" fill="none" stroke="0" extrusionOk="0">
                  <a:moveTo>
                    <a:pt x="0" y="125318"/>
                  </a:moveTo>
                  <a:cubicBezTo>
                    <a:pt x="16703" y="61886"/>
                    <a:pt x="69948" y="1442"/>
                    <a:pt x="113557" y="0"/>
                  </a:cubicBezTo>
                  <a:cubicBezTo>
                    <a:pt x="230749" y="-32195"/>
                    <a:pt x="439211" y="12830"/>
                    <a:pt x="569247" y="0"/>
                  </a:cubicBezTo>
                  <a:cubicBezTo>
                    <a:pt x="696571" y="16296"/>
                    <a:pt x="898236" y="5820"/>
                    <a:pt x="1024938" y="0"/>
                  </a:cubicBezTo>
                  <a:cubicBezTo>
                    <a:pt x="1112765" y="-67776"/>
                    <a:pt x="1259477" y="37411"/>
                    <a:pt x="1567426" y="0"/>
                  </a:cubicBezTo>
                  <a:cubicBezTo>
                    <a:pt x="1861187" y="-36047"/>
                    <a:pt x="1897614" y="41934"/>
                    <a:pt x="1979719" y="0"/>
                  </a:cubicBezTo>
                  <a:cubicBezTo>
                    <a:pt x="2019470" y="-22644"/>
                    <a:pt x="2296162" y="-31791"/>
                    <a:pt x="2522207" y="0"/>
                  </a:cubicBezTo>
                  <a:cubicBezTo>
                    <a:pt x="2753468" y="8364"/>
                    <a:pt x="2862417" y="24415"/>
                    <a:pt x="3151493" y="0"/>
                  </a:cubicBezTo>
                  <a:cubicBezTo>
                    <a:pt x="3431570" y="-24278"/>
                    <a:pt x="3507575" y="-13106"/>
                    <a:pt x="3650584" y="0"/>
                  </a:cubicBezTo>
                  <a:cubicBezTo>
                    <a:pt x="3789626" y="145525"/>
                    <a:pt x="4182284" y="7754"/>
                    <a:pt x="4453467" y="0"/>
                  </a:cubicBezTo>
                  <a:cubicBezTo>
                    <a:pt x="4521175" y="-1257"/>
                    <a:pt x="4568211" y="78836"/>
                    <a:pt x="4567025" y="125318"/>
                  </a:cubicBezTo>
                  <a:cubicBezTo>
                    <a:pt x="4578304" y="395347"/>
                    <a:pt x="4554434" y="457180"/>
                    <a:pt x="4567025" y="702682"/>
                  </a:cubicBezTo>
                  <a:cubicBezTo>
                    <a:pt x="4560908" y="786956"/>
                    <a:pt x="4512787" y="821667"/>
                    <a:pt x="4453467" y="828000"/>
                  </a:cubicBezTo>
                  <a:cubicBezTo>
                    <a:pt x="4351549" y="845554"/>
                    <a:pt x="4179439" y="846153"/>
                    <a:pt x="4041175" y="828000"/>
                  </a:cubicBezTo>
                  <a:cubicBezTo>
                    <a:pt x="3947215" y="862486"/>
                    <a:pt x="3660637" y="717348"/>
                    <a:pt x="3411889" y="828000"/>
                  </a:cubicBezTo>
                  <a:cubicBezTo>
                    <a:pt x="3155611" y="868405"/>
                    <a:pt x="3082810" y="818554"/>
                    <a:pt x="2999597" y="828000"/>
                  </a:cubicBezTo>
                  <a:cubicBezTo>
                    <a:pt x="2863252" y="833939"/>
                    <a:pt x="2592666" y="823773"/>
                    <a:pt x="2500507" y="828000"/>
                  </a:cubicBezTo>
                  <a:cubicBezTo>
                    <a:pt x="2320263" y="817909"/>
                    <a:pt x="2209122" y="784648"/>
                    <a:pt x="2088216" y="828000"/>
                  </a:cubicBezTo>
                  <a:cubicBezTo>
                    <a:pt x="1891328" y="879364"/>
                    <a:pt x="1707953" y="770278"/>
                    <a:pt x="1589126" y="828000"/>
                  </a:cubicBezTo>
                  <a:cubicBezTo>
                    <a:pt x="1411376" y="924122"/>
                    <a:pt x="1254079" y="786586"/>
                    <a:pt x="1090036" y="828000"/>
                  </a:cubicBezTo>
                  <a:cubicBezTo>
                    <a:pt x="847934" y="820380"/>
                    <a:pt x="616274" y="828492"/>
                    <a:pt x="113557" y="828000"/>
                  </a:cubicBezTo>
                  <a:cubicBezTo>
                    <a:pt x="53492" y="829962"/>
                    <a:pt x="-8441" y="752783"/>
                    <a:pt x="0" y="702682"/>
                  </a:cubicBezTo>
                  <a:cubicBezTo>
                    <a:pt x="-65972" y="560509"/>
                    <a:pt x="33294" y="212334"/>
                    <a:pt x="0" y="125318"/>
                  </a:cubicBezTo>
                  <a:close/>
                </a:path>
                <a:path w="4567025" h="828000" fill="none" stroke="0" extrusionOk="0">
                  <a:moveTo>
                    <a:pt x="0" y="125318"/>
                  </a:moveTo>
                  <a:cubicBezTo>
                    <a:pt x="19574" y="52078"/>
                    <a:pt x="73931" y="6052"/>
                    <a:pt x="113557" y="0"/>
                  </a:cubicBezTo>
                  <a:cubicBezTo>
                    <a:pt x="258353" y="-6474"/>
                    <a:pt x="478378" y="13583"/>
                    <a:pt x="569247" y="0"/>
                  </a:cubicBezTo>
                  <a:cubicBezTo>
                    <a:pt x="694299" y="-24167"/>
                    <a:pt x="905878" y="33494"/>
                    <a:pt x="1024938" y="0"/>
                  </a:cubicBezTo>
                  <a:cubicBezTo>
                    <a:pt x="1156325" y="-14433"/>
                    <a:pt x="1320368" y="8783"/>
                    <a:pt x="1567426" y="0"/>
                  </a:cubicBezTo>
                  <a:cubicBezTo>
                    <a:pt x="1841902" y="-18930"/>
                    <a:pt x="1901955" y="30973"/>
                    <a:pt x="1979719" y="0"/>
                  </a:cubicBezTo>
                  <a:cubicBezTo>
                    <a:pt x="2010489" y="-141469"/>
                    <a:pt x="2271451" y="-2275"/>
                    <a:pt x="2522207" y="0"/>
                  </a:cubicBezTo>
                  <a:cubicBezTo>
                    <a:pt x="2762908" y="-21685"/>
                    <a:pt x="2858951" y="83248"/>
                    <a:pt x="3151493" y="0"/>
                  </a:cubicBezTo>
                  <a:cubicBezTo>
                    <a:pt x="3443149" y="-30146"/>
                    <a:pt x="3502182" y="-30336"/>
                    <a:pt x="3650584" y="0"/>
                  </a:cubicBezTo>
                  <a:cubicBezTo>
                    <a:pt x="3790550" y="45958"/>
                    <a:pt x="4237032" y="50711"/>
                    <a:pt x="4453467" y="0"/>
                  </a:cubicBezTo>
                  <a:cubicBezTo>
                    <a:pt x="4520023" y="3416"/>
                    <a:pt x="4569014" y="79449"/>
                    <a:pt x="4567025" y="125318"/>
                  </a:cubicBezTo>
                  <a:cubicBezTo>
                    <a:pt x="4587920" y="409475"/>
                    <a:pt x="4553980" y="460076"/>
                    <a:pt x="4567025" y="702682"/>
                  </a:cubicBezTo>
                  <a:cubicBezTo>
                    <a:pt x="4573872" y="795329"/>
                    <a:pt x="4510190" y="815157"/>
                    <a:pt x="4453467" y="828000"/>
                  </a:cubicBezTo>
                  <a:cubicBezTo>
                    <a:pt x="4372328" y="849187"/>
                    <a:pt x="4175158" y="862760"/>
                    <a:pt x="4041175" y="828000"/>
                  </a:cubicBezTo>
                  <a:cubicBezTo>
                    <a:pt x="3890176" y="908739"/>
                    <a:pt x="3628970" y="717877"/>
                    <a:pt x="3411889" y="828000"/>
                  </a:cubicBezTo>
                  <a:cubicBezTo>
                    <a:pt x="3148643" y="844827"/>
                    <a:pt x="3073416" y="810677"/>
                    <a:pt x="2999597" y="828000"/>
                  </a:cubicBezTo>
                  <a:cubicBezTo>
                    <a:pt x="2882207" y="838467"/>
                    <a:pt x="2616813" y="787005"/>
                    <a:pt x="2500507" y="828000"/>
                  </a:cubicBezTo>
                  <a:cubicBezTo>
                    <a:pt x="2326859" y="821766"/>
                    <a:pt x="2201076" y="788060"/>
                    <a:pt x="2088216" y="828000"/>
                  </a:cubicBezTo>
                  <a:cubicBezTo>
                    <a:pt x="1936279" y="846236"/>
                    <a:pt x="1735729" y="741890"/>
                    <a:pt x="1589126" y="828000"/>
                  </a:cubicBezTo>
                  <a:cubicBezTo>
                    <a:pt x="1419562" y="866600"/>
                    <a:pt x="1281043" y="812161"/>
                    <a:pt x="1090036" y="828000"/>
                  </a:cubicBezTo>
                  <a:cubicBezTo>
                    <a:pt x="936311" y="837396"/>
                    <a:pt x="566855" y="793348"/>
                    <a:pt x="113557" y="828000"/>
                  </a:cubicBezTo>
                  <a:cubicBezTo>
                    <a:pt x="47814" y="816985"/>
                    <a:pt x="-1335" y="773639"/>
                    <a:pt x="0" y="702682"/>
                  </a:cubicBezTo>
                  <a:cubicBezTo>
                    <a:pt x="-82355" y="528176"/>
                    <a:pt x="41926" y="226448"/>
                    <a:pt x="0" y="125318"/>
                  </a:cubicBezTo>
                  <a:close/>
                </a:path>
              </a:pathLst>
            </a:custGeom>
            <a:ln w="25400" cmpd="thinThick">
              <a:solidFill>
                <a:srgbClr val="E80F0F"/>
              </a:solidFill>
              <a:extLst>
                <a:ext uri="{C807C97D-BFC1-408E-A445-0C87EB9F89A2}">
                  <ask:lineSketchStyleProps xmlns:ask="http://schemas.microsoft.com/office/drawing/2018/sketchyshapes" xmlns="" sd="376331080">
                    <a:custGeom>
                      <a:avLst/>
                      <a:gdLst>
                        <a:gd name="connsiteX0" fmla="*/ 0 w 4912094"/>
                        <a:gd name="connsiteY0" fmla="*/ 125318 h 828000"/>
                        <a:gd name="connsiteX1" fmla="*/ 122137 w 4912094"/>
                        <a:gd name="connsiteY1" fmla="*/ 0 h 828000"/>
                        <a:gd name="connsiteX2" fmla="*/ 612258 w 4912094"/>
                        <a:gd name="connsiteY2" fmla="*/ 0 h 828000"/>
                        <a:gd name="connsiteX3" fmla="*/ 1102379 w 4912094"/>
                        <a:gd name="connsiteY3" fmla="*/ 0 h 828000"/>
                        <a:gd name="connsiteX4" fmla="*/ 1685856 w 4912094"/>
                        <a:gd name="connsiteY4" fmla="*/ 0 h 828000"/>
                        <a:gd name="connsiteX5" fmla="*/ 2129300 w 4912094"/>
                        <a:gd name="connsiteY5" fmla="*/ 0 h 828000"/>
                        <a:gd name="connsiteX6" fmla="*/ 2712777 w 4912094"/>
                        <a:gd name="connsiteY6" fmla="*/ 0 h 828000"/>
                        <a:gd name="connsiteX7" fmla="*/ 3389610 w 4912094"/>
                        <a:gd name="connsiteY7" fmla="*/ 0 h 828000"/>
                        <a:gd name="connsiteX8" fmla="*/ 3926410 w 4912094"/>
                        <a:gd name="connsiteY8" fmla="*/ 0 h 828000"/>
                        <a:gd name="connsiteX9" fmla="*/ 4789956 w 4912094"/>
                        <a:gd name="connsiteY9" fmla="*/ 0 h 828000"/>
                        <a:gd name="connsiteX10" fmla="*/ 4912094 w 4912094"/>
                        <a:gd name="connsiteY10" fmla="*/ 125318 h 828000"/>
                        <a:gd name="connsiteX11" fmla="*/ 4912094 w 4912094"/>
                        <a:gd name="connsiteY11" fmla="*/ 702682 h 828000"/>
                        <a:gd name="connsiteX12" fmla="*/ 4789956 w 4912094"/>
                        <a:gd name="connsiteY12" fmla="*/ 828000 h 828000"/>
                        <a:gd name="connsiteX13" fmla="*/ 4346513 w 4912094"/>
                        <a:gd name="connsiteY13" fmla="*/ 828000 h 828000"/>
                        <a:gd name="connsiteX14" fmla="*/ 3669680 w 4912094"/>
                        <a:gd name="connsiteY14" fmla="*/ 828000 h 828000"/>
                        <a:gd name="connsiteX15" fmla="*/ 3226237 w 4912094"/>
                        <a:gd name="connsiteY15" fmla="*/ 828000 h 828000"/>
                        <a:gd name="connsiteX16" fmla="*/ 2689437 w 4912094"/>
                        <a:gd name="connsiteY16" fmla="*/ 828000 h 828000"/>
                        <a:gd name="connsiteX17" fmla="*/ 2245995 w 4912094"/>
                        <a:gd name="connsiteY17" fmla="*/ 828000 h 828000"/>
                        <a:gd name="connsiteX18" fmla="*/ 1709196 w 4912094"/>
                        <a:gd name="connsiteY18" fmla="*/ 828000 h 828000"/>
                        <a:gd name="connsiteX19" fmla="*/ 1172396 w 4912094"/>
                        <a:gd name="connsiteY19" fmla="*/ 828000 h 828000"/>
                        <a:gd name="connsiteX20" fmla="*/ 122137 w 4912094"/>
                        <a:gd name="connsiteY20" fmla="*/ 828000 h 828000"/>
                        <a:gd name="connsiteX21" fmla="*/ 0 w 4912094"/>
                        <a:gd name="connsiteY21" fmla="*/ 702682 h 828000"/>
                        <a:gd name="connsiteX22" fmla="*/ 0 w 4912094"/>
                        <a:gd name="connsiteY22" fmla="*/ 125318 h 828000"/>
                        <a:gd name="connsiteX0" fmla="*/ 0 w 4912094"/>
                        <a:gd name="connsiteY0" fmla="*/ 125318 h 828000"/>
                        <a:gd name="connsiteX1" fmla="*/ 122137 w 4912094"/>
                        <a:gd name="connsiteY1" fmla="*/ 0 h 828000"/>
                        <a:gd name="connsiteX2" fmla="*/ 705615 w 4912094"/>
                        <a:gd name="connsiteY2" fmla="*/ 0 h 828000"/>
                        <a:gd name="connsiteX3" fmla="*/ 1289092 w 4912094"/>
                        <a:gd name="connsiteY3" fmla="*/ 0 h 828000"/>
                        <a:gd name="connsiteX4" fmla="*/ 1779213 w 4912094"/>
                        <a:gd name="connsiteY4" fmla="*/ 0 h 828000"/>
                        <a:gd name="connsiteX5" fmla="*/ 2316012 w 4912094"/>
                        <a:gd name="connsiteY5" fmla="*/ 0 h 828000"/>
                        <a:gd name="connsiteX6" fmla="*/ 2946167 w 4912094"/>
                        <a:gd name="connsiteY6" fmla="*/ 0 h 828000"/>
                        <a:gd name="connsiteX7" fmla="*/ 3529645 w 4912094"/>
                        <a:gd name="connsiteY7" fmla="*/ 0 h 828000"/>
                        <a:gd name="connsiteX8" fmla="*/ 4206479 w 4912094"/>
                        <a:gd name="connsiteY8" fmla="*/ 0 h 828000"/>
                        <a:gd name="connsiteX9" fmla="*/ 4789956 w 4912094"/>
                        <a:gd name="connsiteY9" fmla="*/ 0 h 828000"/>
                        <a:gd name="connsiteX10" fmla="*/ 4912094 w 4912094"/>
                        <a:gd name="connsiteY10" fmla="*/ 125318 h 828000"/>
                        <a:gd name="connsiteX11" fmla="*/ 4912094 w 4912094"/>
                        <a:gd name="connsiteY11" fmla="*/ 702682 h 828000"/>
                        <a:gd name="connsiteX12" fmla="*/ 4789956 w 4912094"/>
                        <a:gd name="connsiteY12" fmla="*/ 828000 h 828000"/>
                        <a:gd name="connsiteX13" fmla="*/ 4113122 w 4912094"/>
                        <a:gd name="connsiteY13" fmla="*/ 828000 h 828000"/>
                        <a:gd name="connsiteX14" fmla="*/ 3529645 w 4912094"/>
                        <a:gd name="connsiteY14" fmla="*/ 828000 h 828000"/>
                        <a:gd name="connsiteX15" fmla="*/ 2852811 w 4912094"/>
                        <a:gd name="connsiteY15" fmla="*/ 828000 h 828000"/>
                        <a:gd name="connsiteX16" fmla="*/ 2269333 w 4912094"/>
                        <a:gd name="connsiteY16" fmla="*/ 828000 h 828000"/>
                        <a:gd name="connsiteX17" fmla="*/ 1732535 w 4912094"/>
                        <a:gd name="connsiteY17" fmla="*/ 828000 h 828000"/>
                        <a:gd name="connsiteX18" fmla="*/ 1149057 w 4912094"/>
                        <a:gd name="connsiteY18" fmla="*/ 828000 h 828000"/>
                        <a:gd name="connsiteX19" fmla="*/ 122137 w 4912094"/>
                        <a:gd name="connsiteY19" fmla="*/ 828000 h 828000"/>
                        <a:gd name="connsiteX20" fmla="*/ 0 w 4912094"/>
                        <a:gd name="connsiteY20" fmla="*/ 702682 h 828000"/>
                        <a:gd name="connsiteX21" fmla="*/ 0 w 4912094"/>
                        <a:gd name="connsiteY21" fmla="*/ 125318 h 82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912094" h="828000" fill="none" extrusionOk="0">
                          <a:moveTo>
                            <a:pt x="0" y="125318"/>
                          </a:moveTo>
                          <a:cubicBezTo>
                            <a:pt x="19553" y="49509"/>
                            <a:pt x="73491" y="10676"/>
                            <a:pt x="122137" y="0"/>
                          </a:cubicBezTo>
                          <a:cubicBezTo>
                            <a:pt x="281249" y="-22270"/>
                            <a:pt x="517342" y="27986"/>
                            <a:pt x="612258" y="0"/>
                          </a:cubicBezTo>
                          <a:cubicBezTo>
                            <a:pt x="722867" y="-22610"/>
                            <a:pt x="965656" y="1767"/>
                            <a:pt x="1102379" y="0"/>
                          </a:cubicBezTo>
                          <a:cubicBezTo>
                            <a:pt x="1248067" y="-6268"/>
                            <a:pt x="1410059" y="32021"/>
                            <a:pt x="1685856" y="0"/>
                          </a:cubicBezTo>
                          <a:cubicBezTo>
                            <a:pt x="1975576" y="-13652"/>
                            <a:pt x="2030881" y="40590"/>
                            <a:pt x="2129300" y="0"/>
                          </a:cubicBezTo>
                          <a:cubicBezTo>
                            <a:pt x="2201227" y="-89032"/>
                            <a:pt x="2451453" y="-1538"/>
                            <a:pt x="2712777" y="0"/>
                          </a:cubicBezTo>
                          <a:cubicBezTo>
                            <a:pt x="2965236" y="-12324"/>
                            <a:pt x="3073533" y="63285"/>
                            <a:pt x="3389610" y="0"/>
                          </a:cubicBezTo>
                          <a:cubicBezTo>
                            <a:pt x="3701912" y="-35620"/>
                            <a:pt x="3766452" y="-17770"/>
                            <a:pt x="3926410" y="0"/>
                          </a:cubicBezTo>
                          <a:cubicBezTo>
                            <a:pt x="4071059" y="-1706"/>
                            <a:pt x="4555240" y="56078"/>
                            <a:pt x="4789956" y="0"/>
                          </a:cubicBezTo>
                          <a:cubicBezTo>
                            <a:pt x="4858386" y="16043"/>
                            <a:pt x="4904209" y="64927"/>
                            <a:pt x="4912094" y="125318"/>
                          </a:cubicBezTo>
                          <a:cubicBezTo>
                            <a:pt x="4938811" y="402510"/>
                            <a:pt x="4890152" y="443687"/>
                            <a:pt x="4912094" y="702682"/>
                          </a:cubicBezTo>
                          <a:cubicBezTo>
                            <a:pt x="4913052" y="793403"/>
                            <a:pt x="4865102" y="812445"/>
                            <a:pt x="4789956" y="828000"/>
                          </a:cubicBezTo>
                          <a:cubicBezTo>
                            <a:pt x="4683054" y="843917"/>
                            <a:pt x="4495949" y="849698"/>
                            <a:pt x="4346513" y="828000"/>
                          </a:cubicBezTo>
                          <a:cubicBezTo>
                            <a:pt x="4193367" y="843563"/>
                            <a:pt x="3962491" y="732398"/>
                            <a:pt x="3669680" y="828000"/>
                          </a:cubicBezTo>
                          <a:cubicBezTo>
                            <a:pt x="3392828" y="865155"/>
                            <a:pt x="3319889" y="824594"/>
                            <a:pt x="3226237" y="828000"/>
                          </a:cubicBezTo>
                          <a:cubicBezTo>
                            <a:pt x="3128091" y="836099"/>
                            <a:pt x="2849039" y="774829"/>
                            <a:pt x="2689437" y="828000"/>
                          </a:cubicBezTo>
                          <a:cubicBezTo>
                            <a:pt x="2507542" y="837518"/>
                            <a:pt x="2393211" y="802322"/>
                            <a:pt x="2245995" y="828000"/>
                          </a:cubicBezTo>
                          <a:cubicBezTo>
                            <a:pt x="2091694" y="850079"/>
                            <a:pt x="1859612" y="741273"/>
                            <a:pt x="1709196" y="828000"/>
                          </a:cubicBezTo>
                          <a:cubicBezTo>
                            <a:pt x="1544859" y="908403"/>
                            <a:pt x="1335614" y="809362"/>
                            <a:pt x="1172396" y="828000"/>
                          </a:cubicBezTo>
                          <a:cubicBezTo>
                            <a:pt x="1107015" y="805235"/>
                            <a:pt x="550214" y="712688"/>
                            <a:pt x="122137" y="828000"/>
                          </a:cubicBezTo>
                          <a:cubicBezTo>
                            <a:pt x="53386" y="818030"/>
                            <a:pt x="-650" y="783654"/>
                            <a:pt x="0" y="702682"/>
                          </a:cubicBezTo>
                          <a:cubicBezTo>
                            <a:pt x="-67913" y="512055"/>
                            <a:pt x="45059" y="230446"/>
                            <a:pt x="0" y="125318"/>
                          </a:cubicBezTo>
                          <a:close/>
                        </a:path>
                        <a:path w="4912094" h="828000" stroke="0" extrusionOk="0">
                          <a:moveTo>
                            <a:pt x="0" y="125318"/>
                          </a:moveTo>
                          <a:cubicBezTo>
                            <a:pt x="2997" y="54549"/>
                            <a:pt x="62549" y="10515"/>
                            <a:pt x="122137" y="0"/>
                          </a:cubicBezTo>
                          <a:cubicBezTo>
                            <a:pt x="317591" y="-39495"/>
                            <a:pt x="582785" y="23142"/>
                            <a:pt x="705615" y="0"/>
                          </a:cubicBezTo>
                          <a:cubicBezTo>
                            <a:pt x="824226" y="4692"/>
                            <a:pt x="1055969" y="57709"/>
                            <a:pt x="1289092" y="0"/>
                          </a:cubicBezTo>
                          <a:cubicBezTo>
                            <a:pt x="1574496" y="-7915"/>
                            <a:pt x="1659341" y="41710"/>
                            <a:pt x="1779213" y="0"/>
                          </a:cubicBezTo>
                          <a:cubicBezTo>
                            <a:pt x="1895131" y="-37204"/>
                            <a:pt x="2132671" y="636"/>
                            <a:pt x="2316012" y="0"/>
                          </a:cubicBezTo>
                          <a:cubicBezTo>
                            <a:pt x="2455564" y="-29649"/>
                            <a:pt x="2829387" y="47507"/>
                            <a:pt x="2946167" y="0"/>
                          </a:cubicBezTo>
                          <a:cubicBezTo>
                            <a:pt x="3048600" y="-57168"/>
                            <a:pt x="3382179" y="69255"/>
                            <a:pt x="3529645" y="0"/>
                          </a:cubicBezTo>
                          <a:cubicBezTo>
                            <a:pt x="3712968" y="-50903"/>
                            <a:pt x="3887872" y="-14586"/>
                            <a:pt x="4206479" y="0"/>
                          </a:cubicBezTo>
                          <a:cubicBezTo>
                            <a:pt x="4489376" y="-42179"/>
                            <a:pt x="4656117" y="62584"/>
                            <a:pt x="4789956" y="0"/>
                          </a:cubicBezTo>
                          <a:cubicBezTo>
                            <a:pt x="4872890" y="2508"/>
                            <a:pt x="4924733" y="58484"/>
                            <a:pt x="4912094" y="125318"/>
                          </a:cubicBezTo>
                          <a:cubicBezTo>
                            <a:pt x="4953755" y="293651"/>
                            <a:pt x="4838510" y="434422"/>
                            <a:pt x="4912094" y="702682"/>
                          </a:cubicBezTo>
                          <a:cubicBezTo>
                            <a:pt x="4898609" y="772091"/>
                            <a:pt x="4859905" y="828230"/>
                            <a:pt x="4789956" y="828000"/>
                          </a:cubicBezTo>
                          <a:cubicBezTo>
                            <a:pt x="4499833" y="831731"/>
                            <a:pt x="4213557" y="797841"/>
                            <a:pt x="4113122" y="828000"/>
                          </a:cubicBezTo>
                          <a:cubicBezTo>
                            <a:pt x="3981835" y="851646"/>
                            <a:pt x="3655435" y="792668"/>
                            <a:pt x="3529645" y="828000"/>
                          </a:cubicBezTo>
                          <a:cubicBezTo>
                            <a:pt x="3408566" y="865987"/>
                            <a:pt x="3053332" y="867596"/>
                            <a:pt x="2852811" y="828000"/>
                          </a:cubicBezTo>
                          <a:cubicBezTo>
                            <a:pt x="2648292" y="803100"/>
                            <a:pt x="2378877" y="790907"/>
                            <a:pt x="2269333" y="828000"/>
                          </a:cubicBezTo>
                          <a:cubicBezTo>
                            <a:pt x="2134170" y="857404"/>
                            <a:pt x="1882963" y="779485"/>
                            <a:pt x="1732535" y="828000"/>
                          </a:cubicBezTo>
                          <a:cubicBezTo>
                            <a:pt x="1568922" y="888530"/>
                            <a:pt x="1390155" y="764050"/>
                            <a:pt x="1149057" y="828000"/>
                          </a:cubicBezTo>
                          <a:cubicBezTo>
                            <a:pt x="856133" y="854176"/>
                            <a:pt x="426382" y="721885"/>
                            <a:pt x="122137" y="828000"/>
                          </a:cubicBezTo>
                          <a:cubicBezTo>
                            <a:pt x="54518" y="835678"/>
                            <a:pt x="-21506" y="759335"/>
                            <a:pt x="0" y="702682"/>
                          </a:cubicBezTo>
                          <a:cubicBezTo>
                            <a:pt x="-24898" y="586809"/>
                            <a:pt x="116318" y="364624"/>
                            <a:pt x="0" y="125318"/>
                          </a:cubicBezTo>
                          <a:close/>
                        </a:path>
                        <a:path w="4912094" h="828000" fill="none" stroke="0" extrusionOk="0">
                          <a:moveTo>
                            <a:pt x="0" y="125318"/>
                          </a:moveTo>
                          <a:cubicBezTo>
                            <a:pt x="14200" y="63632"/>
                            <a:pt x="72276" y="677"/>
                            <a:pt x="122137" y="0"/>
                          </a:cubicBezTo>
                          <a:cubicBezTo>
                            <a:pt x="260154" y="-37717"/>
                            <a:pt x="486654" y="-2516"/>
                            <a:pt x="612258" y="0"/>
                          </a:cubicBezTo>
                          <a:cubicBezTo>
                            <a:pt x="761537" y="-11899"/>
                            <a:pt x="963760" y="20610"/>
                            <a:pt x="1102379" y="0"/>
                          </a:cubicBezTo>
                          <a:cubicBezTo>
                            <a:pt x="1223615" y="-50310"/>
                            <a:pt x="1402685" y="10954"/>
                            <a:pt x="1685856" y="0"/>
                          </a:cubicBezTo>
                          <a:cubicBezTo>
                            <a:pt x="1982410" y="-33627"/>
                            <a:pt x="2033734" y="41731"/>
                            <a:pt x="2129300" y="0"/>
                          </a:cubicBezTo>
                          <a:cubicBezTo>
                            <a:pt x="2223305" y="-50726"/>
                            <a:pt x="2447094" y="13859"/>
                            <a:pt x="2712777" y="0"/>
                          </a:cubicBezTo>
                          <a:cubicBezTo>
                            <a:pt x="2971017" y="-21459"/>
                            <a:pt x="3086167" y="44105"/>
                            <a:pt x="3389610" y="0"/>
                          </a:cubicBezTo>
                          <a:cubicBezTo>
                            <a:pt x="3695362" y="-23657"/>
                            <a:pt x="3772723" y="-17582"/>
                            <a:pt x="3926410" y="0"/>
                          </a:cubicBezTo>
                          <a:cubicBezTo>
                            <a:pt x="4089004" y="72950"/>
                            <a:pt x="4525064" y="4159"/>
                            <a:pt x="4789956" y="0"/>
                          </a:cubicBezTo>
                          <a:cubicBezTo>
                            <a:pt x="4864350" y="-2328"/>
                            <a:pt x="4924290" y="69748"/>
                            <a:pt x="4912094" y="125318"/>
                          </a:cubicBezTo>
                          <a:cubicBezTo>
                            <a:pt x="4933688" y="404095"/>
                            <a:pt x="4895877" y="459857"/>
                            <a:pt x="4912094" y="702682"/>
                          </a:cubicBezTo>
                          <a:cubicBezTo>
                            <a:pt x="4909911" y="791489"/>
                            <a:pt x="4856083" y="822315"/>
                            <a:pt x="4789956" y="828000"/>
                          </a:cubicBezTo>
                          <a:cubicBezTo>
                            <a:pt x="4693301" y="839744"/>
                            <a:pt x="4501343" y="840828"/>
                            <a:pt x="4346513" y="828000"/>
                          </a:cubicBezTo>
                          <a:cubicBezTo>
                            <a:pt x="4182274" y="859391"/>
                            <a:pt x="3930809" y="784927"/>
                            <a:pt x="3669680" y="828000"/>
                          </a:cubicBezTo>
                          <a:cubicBezTo>
                            <a:pt x="3386633" y="854097"/>
                            <a:pt x="3317231" y="805791"/>
                            <a:pt x="3226237" y="828000"/>
                          </a:cubicBezTo>
                          <a:cubicBezTo>
                            <a:pt x="3071131" y="840121"/>
                            <a:pt x="2828200" y="821419"/>
                            <a:pt x="2689437" y="828000"/>
                          </a:cubicBezTo>
                          <a:cubicBezTo>
                            <a:pt x="2508678" y="822527"/>
                            <a:pt x="2380301" y="789172"/>
                            <a:pt x="2245995" y="828000"/>
                          </a:cubicBezTo>
                          <a:cubicBezTo>
                            <a:pt x="2059612" y="839780"/>
                            <a:pt x="1888742" y="764335"/>
                            <a:pt x="1709196" y="828000"/>
                          </a:cubicBezTo>
                          <a:cubicBezTo>
                            <a:pt x="1544821" y="886049"/>
                            <a:pt x="1366186" y="797556"/>
                            <a:pt x="1172396" y="828000"/>
                          </a:cubicBezTo>
                          <a:cubicBezTo>
                            <a:pt x="942408" y="885073"/>
                            <a:pt x="601311" y="749444"/>
                            <a:pt x="122137" y="828000"/>
                          </a:cubicBezTo>
                          <a:cubicBezTo>
                            <a:pt x="61173" y="822021"/>
                            <a:pt x="-4517" y="754574"/>
                            <a:pt x="0" y="702682"/>
                          </a:cubicBezTo>
                          <a:cubicBezTo>
                            <a:pt x="-77997" y="539092"/>
                            <a:pt x="30643" y="217113"/>
                            <a:pt x="0" y="125318"/>
                          </a:cubicBezTo>
                          <a:close/>
                        </a:path>
                      </a:pathLst>
                    </a:cu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a:ea typeface="+mn-ea"/>
                <a:cs typeface="+mn-cs"/>
              </a:endParaRPr>
            </a:p>
          </p:txBody>
        </p:sp>
        <p:sp>
          <p:nvSpPr>
            <p:cNvPr id="10" name="TextBox 9">
              <a:extLst>
                <a:ext uri="{FF2B5EF4-FFF2-40B4-BE49-F238E27FC236}">
                  <a16:creationId xmlns:a16="http://schemas.microsoft.com/office/drawing/2014/main" id="{EA0DEA56-FEAB-8C8B-54E9-CD897E279E8E}"/>
                </a:ext>
              </a:extLst>
            </p:cNvPr>
            <p:cNvSpPr txBox="1"/>
            <p:nvPr/>
          </p:nvSpPr>
          <p:spPr>
            <a:xfrm>
              <a:off x="7597990" y="447206"/>
              <a:ext cx="5040000" cy="52322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E80F0F"/>
                  </a:solidFill>
                  <a:effectLst/>
                  <a:uLnTx/>
                  <a:uFillTx/>
                  <a:latin typeface="Arial"/>
                  <a:ea typeface="+mn-ea"/>
                  <a:cs typeface="+mn-cs"/>
                </a:rPr>
                <a:t>Chữ</a:t>
              </a:r>
              <a:r>
                <a:rPr kumimoji="0" lang="en-US" sz="2800" b="0" i="0" u="none" strike="noStrike" kern="1200" cap="none" spc="0" normalizeH="0" baseline="0" noProof="0" dirty="0">
                  <a:ln>
                    <a:noFill/>
                  </a:ln>
                  <a:solidFill>
                    <a:srgbClr val="E80F0F"/>
                  </a:solidFill>
                  <a:effectLst/>
                  <a:uLnTx/>
                  <a:uFillTx/>
                  <a:latin typeface="Arial"/>
                  <a:ea typeface="+mn-ea"/>
                  <a:cs typeface="+mn-cs"/>
                </a:rPr>
                <a:t> </a:t>
              </a:r>
              <a:r>
                <a:rPr kumimoji="0" lang="en-US" sz="2800" b="0" i="0" u="none" strike="noStrike" kern="1200" cap="none" spc="0" normalizeH="0" baseline="0" noProof="0" dirty="0" err="1">
                  <a:ln>
                    <a:noFill/>
                  </a:ln>
                  <a:solidFill>
                    <a:srgbClr val="E80F0F"/>
                  </a:solidFill>
                  <a:effectLst/>
                  <a:uLnTx/>
                  <a:uFillTx/>
                  <a:latin typeface="Arial"/>
                  <a:ea typeface="+mn-ea"/>
                  <a:cs typeface="+mn-cs"/>
                </a:rPr>
                <a:t>hoa</a:t>
              </a:r>
              <a:r>
                <a:rPr kumimoji="0" lang="en-US" sz="2800" b="0" i="0" u="none" strike="noStrike" kern="1200" cap="none" spc="0" normalizeH="0" baseline="0" noProof="0" dirty="0">
                  <a:ln>
                    <a:noFill/>
                  </a:ln>
                  <a:solidFill>
                    <a:srgbClr val="E80F0F"/>
                  </a:solidFill>
                  <a:effectLst/>
                  <a:uLnTx/>
                  <a:uFillTx/>
                  <a:latin typeface="Arial"/>
                  <a:ea typeface="+mn-ea"/>
                  <a:cs typeface="+mn-cs"/>
                </a:rPr>
                <a:t> </a:t>
              </a:r>
              <a:r>
                <a:rPr lang="en-US" sz="2800" b="1" dirty="0">
                  <a:solidFill>
                    <a:srgbClr val="E80F0F"/>
                  </a:solidFill>
                  <a:latin typeface="Arial"/>
                </a:rPr>
                <a:t>Ư</a:t>
              </a:r>
              <a:r>
                <a:rPr kumimoji="0" lang="en-US" sz="2800" b="0" i="0" u="none" strike="noStrike" kern="1200" cap="none" spc="0" normalizeH="0" baseline="0" noProof="0" dirty="0">
                  <a:ln>
                    <a:noFill/>
                  </a:ln>
                  <a:solidFill>
                    <a:srgbClr val="E80F0F"/>
                  </a:solidFill>
                  <a:effectLst/>
                  <a:uLnTx/>
                  <a:uFillTx/>
                  <a:latin typeface="Arial"/>
                  <a:ea typeface="+mn-ea"/>
                  <a:cs typeface="+mn-cs"/>
                </a:rPr>
                <a:t> </a:t>
              </a:r>
              <a:r>
                <a:rPr kumimoji="0" lang="en-US" sz="2800" b="0" i="0" u="none" strike="noStrike" kern="1200" cap="none" spc="0" normalizeH="0" baseline="0" noProof="0" dirty="0" err="1">
                  <a:ln>
                    <a:noFill/>
                  </a:ln>
                  <a:solidFill>
                    <a:srgbClr val="E80F0F"/>
                  </a:solidFill>
                  <a:effectLst/>
                  <a:uLnTx/>
                  <a:uFillTx/>
                  <a:latin typeface="Arial"/>
                  <a:ea typeface="+mn-ea"/>
                  <a:cs typeface="+mn-cs"/>
                </a:rPr>
                <a:t>cao</a:t>
              </a:r>
              <a:r>
                <a:rPr kumimoji="0" lang="en-US" sz="2800" b="0" i="0" u="none" strike="noStrike" kern="1200" cap="none" spc="0" normalizeH="0" baseline="0" noProof="0" dirty="0">
                  <a:ln>
                    <a:noFill/>
                  </a:ln>
                  <a:solidFill>
                    <a:srgbClr val="E80F0F"/>
                  </a:solidFill>
                  <a:effectLst/>
                  <a:uLnTx/>
                  <a:uFillTx/>
                  <a:latin typeface="Arial"/>
                  <a:ea typeface="+mn-ea"/>
                  <a:cs typeface="+mn-cs"/>
                </a:rPr>
                <a:t> </a:t>
              </a:r>
              <a:r>
                <a:rPr kumimoji="0" lang="en-US" sz="2800" b="0" i="0" u="none" strike="noStrike" kern="1200" cap="none" spc="0" normalizeH="0" baseline="0" noProof="0" dirty="0" err="1">
                  <a:ln>
                    <a:noFill/>
                  </a:ln>
                  <a:solidFill>
                    <a:srgbClr val="E80F0F"/>
                  </a:solidFill>
                  <a:effectLst/>
                  <a:uLnTx/>
                  <a:uFillTx/>
                  <a:latin typeface="Arial"/>
                  <a:ea typeface="+mn-ea"/>
                  <a:cs typeface="+mn-cs"/>
                </a:rPr>
                <a:t>mấy</a:t>
              </a:r>
              <a:r>
                <a:rPr kumimoji="0" lang="en-US" sz="2800" b="0" i="0" u="none" strike="noStrike" kern="1200" cap="none" spc="0" normalizeH="0" baseline="0" noProof="0" dirty="0">
                  <a:ln>
                    <a:noFill/>
                  </a:ln>
                  <a:solidFill>
                    <a:srgbClr val="E80F0F"/>
                  </a:solidFill>
                  <a:effectLst/>
                  <a:uLnTx/>
                  <a:uFillTx/>
                  <a:latin typeface="Arial"/>
                  <a:ea typeface="+mn-ea"/>
                  <a:cs typeface="+mn-cs"/>
                </a:rPr>
                <a:t> ô li?</a:t>
              </a:r>
            </a:p>
          </p:txBody>
        </p:sp>
        <p:pic>
          <p:nvPicPr>
            <p:cNvPr id="11" name="Picture 10">
              <a:extLst>
                <a:ext uri="{FF2B5EF4-FFF2-40B4-BE49-F238E27FC236}">
                  <a16:creationId xmlns:a16="http://schemas.microsoft.com/office/drawing/2014/main" id="{D814295C-246B-B04F-E55A-3893BDD4D17F}"/>
                </a:ext>
              </a:extLst>
            </p:cNvPr>
            <p:cNvPicPr>
              <a:picLocks noChangeAspect="1"/>
            </p:cNvPicPr>
            <p:nvPr/>
          </p:nvPicPr>
          <p:blipFill>
            <a:blip r:embed="rId8"/>
            <a:stretch>
              <a:fillRect/>
            </a:stretch>
          </p:blipFill>
          <p:spPr>
            <a:xfrm>
              <a:off x="6916947" y="195142"/>
              <a:ext cx="617489" cy="828000"/>
            </a:xfrm>
            <a:prstGeom prst="rect">
              <a:avLst/>
            </a:prstGeom>
          </p:spPr>
        </p:pic>
      </p:grpSp>
      <p:grpSp>
        <p:nvGrpSpPr>
          <p:cNvPr id="12" name="Group 11">
            <a:extLst>
              <a:ext uri="{FF2B5EF4-FFF2-40B4-BE49-F238E27FC236}">
                <a16:creationId xmlns:a16="http://schemas.microsoft.com/office/drawing/2014/main" id="{6CEEFCBF-2710-113E-12FA-2488CDA3413C}"/>
              </a:ext>
            </a:extLst>
          </p:cNvPr>
          <p:cNvGrpSpPr/>
          <p:nvPr/>
        </p:nvGrpSpPr>
        <p:grpSpPr>
          <a:xfrm>
            <a:off x="2761839" y="1989174"/>
            <a:ext cx="5566623" cy="833087"/>
            <a:chOff x="6610014" y="2044712"/>
            <a:chExt cx="5516609" cy="833087"/>
          </a:xfrm>
        </p:grpSpPr>
        <p:sp>
          <p:nvSpPr>
            <p:cNvPr id="13" name="Rectangle: Rounded Corners 47">
              <a:extLst>
                <a:ext uri="{FF2B5EF4-FFF2-40B4-BE49-F238E27FC236}">
                  <a16:creationId xmlns:a16="http://schemas.microsoft.com/office/drawing/2014/main" id="{F13B6EF4-B629-AFFB-A23F-B234955F0D42}"/>
                </a:ext>
              </a:extLst>
            </p:cNvPr>
            <p:cNvSpPr/>
            <p:nvPr/>
          </p:nvSpPr>
          <p:spPr>
            <a:xfrm>
              <a:off x="6906623" y="2044712"/>
              <a:ext cx="5220000" cy="828000"/>
            </a:xfrm>
            <a:custGeom>
              <a:avLst/>
              <a:gdLst>
                <a:gd name="connsiteX0" fmla="*/ 0 w 5220000"/>
                <a:gd name="connsiteY0" fmla="*/ 125318 h 828000"/>
                <a:gd name="connsiteX1" fmla="*/ 125317 w 5220000"/>
                <a:gd name="connsiteY1" fmla="*/ 0 h 828000"/>
                <a:gd name="connsiteX2" fmla="*/ 776856 w 5220000"/>
                <a:gd name="connsiteY2" fmla="*/ 0 h 828000"/>
                <a:gd name="connsiteX3" fmla="*/ 1179926 w 5220000"/>
                <a:gd name="connsiteY3" fmla="*/ 0 h 828000"/>
                <a:gd name="connsiteX4" fmla="*/ 1732078 w 5220000"/>
                <a:gd name="connsiteY4" fmla="*/ 0 h 828000"/>
                <a:gd name="connsiteX5" fmla="*/ 2383617 w 5220000"/>
                <a:gd name="connsiteY5" fmla="*/ 0 h 828000"/>
                <a:gd name="connsiteX6" fmla="*/ 2886075 w 5220000"/>
                <a:gd name="connsiteY6" fmla="*/ 0 h 828000"/>
                <a:gd name="connsiteX7" fmla="*/ 3537614 w 5220000"/>
                <a:gd name="connsiteY7" fmla="*/ 0 h 828000"/>
                <a:gd name="connsiteX8" fmla="*/ 4040072 w 5220000"/>
                <a:gd name="connsiteY8" fmla="*/ 0 h 828000"/>
                <a:gd name="connsiteX9" fmla="*/ 4542529 w 5220000"/>
                <a:gd name="connsiteY9" fmla="*/ 0 h 828000"/>
                <a:gd name="connsiteX10" fmla="*/ 5094681 w 5220000"/>
                <a:gd name="connsiteY10" fmla="*/ 0 h 828000"/>
                <a:gd name="connsiteX11" fmla="*/ 5220000 w 5220000"/>
                <a:gd name="connsiteY11" fmla="*/ 125318 h 828000"/>
                <a:gd name="connsiteX12" fmla="*/ 5220000 w 5220000"/>
                <a:gd name="connsiteY12" fmla="*/ 702682 h 828000"/>
                <a:gd name="connsiteX13" fmla="*/ 5094681 w 5220000"/>
                <a:gd name="connsiteY13" fmla="*/ 828000 h 828000"/>
                <a:gd name="connsiteX14" fmla="*/ 4691610 w 5220000"/>
                <a:gd name="connsiteY14" fmla="*/ 828000 h 828000"/>
                <a:gd name="connsiteX15" fmla="*/ 4288540 w 5220000"/>
                <a:gd name="connsiteY15" fmla="*/ 828000 h 828000"/>
                <a:gd name="connsiteX16" fmla="*/ 3786082 w 5220000"/>
                <a:gd name="connsiteY16" fmla="*/ 828000 h 828000"/>
                <a:gd name="connsiteX17" fmla="*/ 3283624 w 5220000"/>
                <a:gd name="connsiteY17" fmla="*/ 828000 h 828000"/>
                <a:gd name="connsiteX18" fmla="*/ 2731472 w 5220000"/>
                <a:gd name="connsiteY18" fmla="*/ 828000 h 828000"/>
                <a:gd name="connsiteX19" fmla="*/ 2079934 w 5220000"/>
                <a:gd name="connsiteY19" fmla="*/ 828000 h 828000"/>
                <a:gd name="connsiteX20" fmla="*/ 1676863 w 5220000"/>
                <a:gd name="connsiteY20" fmla="*/ 828000 h 828000"/>
                <a:gd name="connsiteX21" fmla="*/ 1124711 w 5220000"/>
                <a:gd name="connsiteY21" fmla="*/ 828000 h 828000"/>
                <a:gd name="connsiteX22" fmla="*/ 671947 w 5220000"/>
                <a:gd name="connsiteY22" fmla="*/ 828000 h 828000"/>
                <a:gd name="connsiteX23" fmla="*/ 125317 w 5220000"/>
                <a:gd name="connsiteY23" fmla="*/ 828000 h 828000"/>
                <a:gd name="connsiteX24" fmla="*/ 0 w 5220000"/>
                <a:gd name="connsiteY24" fmla="*/ 702682 h 828000"/>
                <a:gd name="connsiteX25" fmla="*/ 0 w 5220000"/>
                <a:gd name="connsiteY25" fmla="*/ 125318 h 828000"/>
                <a:gd name="connsiteX0" fmla="*/ 0 w 5220000"/>
                <a:gd name="connsiteY0" fmla="*/ 125318 h 828000"/>
                <a:gd name="connsiteX1" fmla="*/ 125317 w 5220000"/>
                <a:gd name="connsiteY1" fmla="*/ 0 h 828000"/>
                <a:gd name="connsiteX2" fmla="*/ 677469 w 5220000"/>
                <a:gd name="connsiteY2" fmla="*/ 0 h 828000"/>
                <a:gd name="connsiteX3" fmla="*/ 1229620 w 5220000"/>
                <a:gd name="connsiteY3" fmla="*/ 0 h 828000"/>
                <a:gd name="connsiteX4" fmla="*/ 1682384 w 5220000"/>
                <a:gd name="connsiteY4" fmla="*/ 0 h 828000"/>
                <a:gd name="connsiteX5" fmla="*/ 2184842 w 5220000"/>
                <a:gd name="connsiteY5" fmla="*/ 0 h 828000"/>
                <a:gd name="connsiteX6" fmla="*/ 2786687 w 5220000"/>
                <a:gd name="connsiteY6" fmla="*/ 0 h 828000"/>
                <a:gd name="connsiteX7" fmla="*/ 3338839 w 5220000"/>
                <a:gd name="connsiteY7" fmla="*/ 0 h 828000"/>
                <a:gd name="connsiteX8" fmla="*/ 3990378 w 5220000"/>
                <a:gd name="connsiteY8" fmla="*/ 0 h 828000"/>
                <a:gd name="connsiteX9" fmla="*/ 4492836 w 5220000"/>
                <a:gd name="connsiteY9" fmla="*/ 0 h 828000"/>
                <a:gd name="connsiteX10" fmla="*/ 5094681 w 5220000"/>
                <a:gd name="connsiteY10" fmla="*/ 0 h 828000"/>
                <a:gd name="connsiteX11" fmla="*/ 5220000 w 5220000"/>
                <a:gd name="connsiteY11" fmla="*/ 125318 h 828000"/>
                <a:gd name="connsiteX12" fmla="*/ 5220000 w 5220000"/>
                <a:gd name="connsiteY12" fmla="*/ 702682 h 828000"/>
                <a:gd name="connsiteX13" fmla="*/ 5094681 w 5220000"/>
                <a:gd name="connsiteY13" fmla="*/ 828000 h 828000"/>
                <a:gd name="connsiteX14" fmla="*/ 4443142 w 5220000"/>
                <a:gd name="connsiteY14" fmla="*/ 828000 h 828000"/>
                <a:gd name="connsiteX15" fmla="*/ 3791603 w 5220000"/>
                <a:gd name="connsiteY15" fmla="*/ 828000 h 828000"/>
                <a:gd name="connsiteX16" fmla="*/ 3239452 w 5220000"/>
                <a:gd name="connsiteY16" fmla="*/ 828000 h 828000"/>
                <a:gd name="connsiteX17" fmla="*/ 2736994 w 5220000"/>
                <a:gd name="connsiteY17" fmla="*/ 828000 h 828000"/>
                <a:gd name="connsiteX18" fmla="*/ 2184842 w 5220000"/>
                <a:gd name="connsiteY18" fmla="*/ 828000 h 828000"/>
                <a:gd name="connsiteX19" fmla="*/ 1632691 w 5220000"/>
                <a:gd name="connsiteY19" fmla="*/ 828000 h 828000"/>
                <a:gd name="connsiteX20" fmla="*/ 981152 w 5220000"/>
                <a:gd name="connsiteY20" fmla="*/ 828000 h 828000"/>
                <a:gd name="connsiteX21" fmla="*/ 125317 w 5220000"/>
                <a:gd name="connsiteY21" fmla="*/ 828000 h 828000"/>
                <a:gd name="connsiteX22" fmla="*/ 0 w 5220000"/>
                <a:gd name="connsiteY22" fmla="*/ 702682 h 828000"/>
                <a:gd name="connsiteX23" fmla="*/ 0 w 5220000"/>
                <a:gd name="connsiteY23" fmla="*/ 125318 h 828000"/>
                <a:gd name="connsiteX0" fmla="*/ 0 w 5220000"/>
                <a:gd name="connsiteY0" fmla="*/ 125318 h 828000"/>
                <a:gd name="connsiteX1" fmla="*/ 125317 w 5220000"/>
                <a:gd name="connsiteY1" fmla="*/ 0 h 828000"/>
                <a:gd name="connsiteX2" fmla="*/ 776856 w 5220000"/>
                <a:gd name="connsiteY2" fmla="*/ 0 h 828000"/>
                <a:gd name="connsiteX3" fmla="*/ 1179926 w 5220000"/>
                <a:gd name="connsiteY3" fmla="*/ 0 h 828000"/>
                <a:gd name="connsiteX4" fmla="*/ 1732078 w 5220000"/>
                <a:gd name="connsiteY4" fmla="*/ 0 h 828000"/>
                <a:gd name="connsiteX5" fmla="*/ 2383617 w 5220000"/>
                <a:gd name="connsiteY5" fmla="*/ 0 h 828000"/>
                <a:gd name="connsiteX6" fmla="*/ 2886075 w 5220000"/>
                <a:gd name="connsiteY6" fmla="*/ 0 h 828000"/>
                <a:gd name="connsiteX7" fmla="*/ 3537614 w 5220000"/>
                <a:gd name="connsiteY7" fmla="*/ 0 h 828000"/>
                <a:gd name="connsiteX8" fmla="*/ 4040072 w 5220000"/>
                <a:gd name="connsiteY8" fmla="*/ 0 h 828000"/>
                <a:gd name="connsiteX9" fmla="*/ 4542529 w 5220000"/>
                <a:gd name="connsiteY9" fmla="*/ 0 h 828000"/>
                <a:gd name="connsiteX10" fmla="*/ 5094681 w 5220000"/>
                <a:gd name="connsiteY10" fmla="*/ 0 h 828000"/>
                <a:gd name="connsiteX11" fmla="*/ 5220000 w 5220000"/>
                <a:gd name="connsiteY11" fmla="*/ 125318 h 828000"/>
                <a:gd name="connsiteX12" fmla="*/ 5220000 w 5220000"/>
                <a:gd name="connsiteY12" fmla="*/ 702682 h 828000"/>
                <a:gd name="connsiteX13" fmla="*/ 5094681 w 5220000"/>
                <a:gd name="connsiteY13" fmla="*/ 828000 h 828000"/>
                <a:gd name="connsiteX14" fmla="*/ 4691610 w 5220000"/>
                <a:gd name="connsiteY14" fmla="*/ 828000 h 828000"/>
                <a:gd name="connsiteX15" fmla="*/ 4288540 w 5220000"/>
                <a:gd name="connsiteY15" fmla="*/ 828000 h 828000"/>
                <a:gd name="connsiteX16" fmla="*/ 3786082 w 5220000"/>
                <a:gd name="connsiteY16" fmla="*/ 828000 h 828000"/>
                <a:gd name="connsiteX17" fmla="*/ 3283624 w 5220000"/>
                <a:gd name="connsiteY17" fmla="*/ 828000 h 828000"/>
                <a:gd name="connsiteX18" fmla="*/ 2731472 w 5220000"/>
                <a:gd name="connsiteY18" fmla="*/ 828000 h 828000"/>
                <a:gd name="connsiteX19" fmla="*/ 2079934 w 5220000"/>
                <a:gd name="connsiteY19" fmla="*/ 828000 h 828000"/>
                <a:gd name="connsiteX20" fmla="*/ 1676863 w 5220000"/>
                <a:gd name="connsiteY20" fmla="*/ 828000 h 828000"/>
                <a:gd name="connsiteX21" fmla="*/ 1124711 w 5220000"/>
                <a:gd name="connsiteY21" fmla="*/ 828000 h 828000"/>
                <a:gd name="connsiteX22" fmla="*/ 671947 w 5220000"/>
                <a:gd name="connsiteY22" fmla="*/ 828000 h 828000"/>
                <a:gd name="connsiteX23" fmla="*/ 125317 w 5220000"/>
                <a:gd name="connsiteY23" fmla="*/ 828000 h 828000"/>
                <a:gd name="connsiteX24" fmla="*/ 0 w 5220000"/>
                <a:gd name="connsiteY24" fmla="*/ 702682 h 828000"/>
                <a:gd name="connsiteX25" fmla="*/ 0 w 5220000"/>
                <a:gd name="connsiteY25" fmla="*/ 125318 h 82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220000" h="828000" fill="none" extrusionOk="0">
                  <a:moveTo>
                    <a:pt x="0" y="125318"/>
                  </a:moveTo>
                  <a:cubicBezTo>
                    <a:pt x="28727" y="81052"/>
                    <a:pt x="78947" y="2171"/>
                    <a:pt x="125317" y="0"/>
                  </a:cubicBezTo>
                  <a:cubicBezTo>
                    <a:pt x="304763" y="37504"/>
                    <a:pt x="634784" y="-10682"/>
                    <a:pt x="776856" y="0"/>
                  </a:cubicBezTo>
                  <a:cubicBezTo>
                    <a:pt x="889225" y="-73273"/>
                    <a:pt x="1058893" y="-24430"/>
                    <a:pt x="1179926" y="0"/>
                  </a:cubicBezTo>
                  <a:cubicBezTo>
                    <a:pt x="1242408" y="43766"/>
                    <a:pt x="1575374" y="56850"/>
                    <a:pt x="1732078" y="0"/>
                  </a:cubicBezTo>
                  <a:cubicBezTo>
                    <a:pt x="1896896" y="-46709"/>
                    <a:pt x="2031595" y="-42402"/>
                    <a:pt x="2383617" y="0"/>
                  </a:cubicBezTo>
                  <a:cubicBezTo>
                    <a:pt x="2678950" y="-51952"/>
                    <a:pt x="2660681" y="1929"/>
                    <a:pt x="2886075" y="0"/>
                  </a:cubicBezTo>
                  <a:cubicBezTo>
                    <a:pt x="3097618" y="42210"/>
                    <a:pt x="3331282" y="57803"/>
                    <a:pt x="3537614" y="0"/>
                  </a:cubicBezTo>
                  <a:cubicBezTo>
                    <a:pt x="3691524" y="-25993"/>
                    <a:pt x="3949311" y="8919"/>
                    <a:pt x="4040072" y="0"/>
                  </a:cubicBezTo>
                  <a:cubicBezTo>
                    <a:pt x="4189631" y="1724"/>
                    <a:pt x="4374436" y="-53955"/>
                    <a:pt x="4542529" y="0"/>
                  </a:cubicBezTo>
                  <a:cubicBezTo>
                    <a:pt x="4741198" y="44868"/>
                    <a:pt x="4929217" y="88610"/>
                    <a:pt x="5094681" y="0"/>
                  </a:cubicBezTo>
                  <a:cubicBezTo>
                    <a:pt x="5172522" y="47523"/>
                    <a:pt x="5232104" y="37939"/>
                    <a:pt x="5220000" y="125318"/>
                  </a:cubicBezTo>
                  <a:cubicBezTo>
                    <a:pt x="5269368" y="352659"/>
                    <a:pt x="5107435" y="484794"/>
                    <a:pt x="5220000" y="702682"/>
                  </a:cubicBezTo>
                  <a:cubicBezTo>
                    <a:pt x="5246718" y="776177"/>
                    <a:pt x="5146225" y="792666"/>
                    <a:pt x="5094681" y="828000"/>
                  </a:cubicBezTo>
                  <a:cubicBezTo>
                    <a:pt x="4973431" y="828928"/>
                    <a:pt x="4822097" y="785954"/>
                    <a:pt x="4691610" y="828000"/>
                  </a:cubicBezTo>
                  <a:cubicBezTo>
                    <a:pt x="4536753" y="858619"/>
                    <a:pt x="4401723" y="787024"/>
                    <a:pt x="4288540" y="828000"/>
                  </a:cubicBezTo>
                  <a:cubicBezTo>
                    <a:pt x="4147240" y="889510"/>
                    <a:pt x="4024738" y="808752"/>
                    <a:pt x="3786082" y="828000"/>
                  </a:cubicBezTo>
                  <a:cubicBezTo>
                    <a:pt x="3580099" y="850181"/>
                    <a:pt x="3415956" y="795848"/>
                    <a:pt x="3283624" y="828000"/>
                  </a:cubicBezTo>
                  <a:cubicBezTo>
                    <a:pt x="3076786" y="829640"/>
                    <a:pt x="2879812" y="830443"/>
                    <a:pt x="2731472" y="828000"/>
                  </a:cubicBezTo>
                  <a:cubicBezTo>
                    <a:pt x="2548417" y="807626"/>
                    <a:pt x="2304410" y="706020"/>
                    <a:pt x="2079934" y="828000"/>
                  </a:cubicBezTo>
                  <a:cubicBezTo>
                    <a:pt x="1880473" y="869110"/>
                    <a:pt x="1882552" y="817980"/>
                    <a:pt x="1676863" y="828000"/>
                  </a:cubicBezTo>
                  <a:cubicBezTo>
                    <a:pt x="1473398" y="878886"/>
                    <a:pt x="1376776" y="804173"/>
                    <a:pt x="1124711" y="828000"/>
                  </a:cubicBezTo>
                  <a:cubicBezTo>
                    <a:pt x="936144" y="892510"/>
                    <a:pt x="876355" y="837219"/>
                    <a:pt x="671947" y="828000"/>
                  </a:cubicBezTo>
                  <a:cubicBezTo>
                    <a:pt x="514134" y="900205"/>
                    <a:pt x="209715" y="826905"/>
                    <a:pt x="125317" y="828000"/>
                  </a:cubicBezTo>
                  <a:cubicBezTo>
                    <a:pt x="87872" y="827160"/>
                    <a:pt x="-472" y="733904"/>
                    <a:pt x="0" y="702682"/>
                  </a:cubicBezTo>
                  <a:cubicBezTo>
                    <a:pt x="-86701" y="499300"/>
                    <a:pt x="86390" y="433763"/>
                    <a:pt x="0" y="125318"/>
                  </a:cubicBezTo>
                  <a:close/>
                </a:path>
                <a:path w="5220000" h="828000" stroke="0" extrusionOk="0">
                  <a:moveTo>
                    <a:pt x="0" y="125318"/>
                  </a:moveTo>
                  <a:cubicBezTo>
                    <a:pt x="-2809" y="59754"/>
                    <a:pt x="67157" y="69"/>
                    <a:pt x="125317" y="0"/>
                  </a:cubicBezTo>
                  <a:cubicBezTo>
                    <a:pt x="357369" y="-46286"/>
                    <a:pt x="401110" y="29324"/>
                    <a:pt x="677469" y="0"/>
                  </a:cubicBezTo>
                  <a:cubicBezTo>
                    <a:pt x="932532" y="-75536"/>
                    <a:pt x="983376" y="-20226"/>
                    <a:pt x="1229620" y="0"/>
                  </a:cubicBezTo>
                  <a:cubicBezTo>
                    <a:pt x="1458339" y="1200"/>
                    <a:pt x="1483995" y="3644"/>
                    <a:pt x="1682384" y="0"/>
                  </a:cubicBezTo>
                  <a:cubicBezTo>
                    <a:pt x="1926728" y="-4434"/>
                    <a:pt x="2029510" y="-6334"/>
                    <a:pt x="2184842" y="0"/>
                  </a:cubicBezTo>
                  <a:cubicBezTo>
                    <a:pt x="2305701" y="-51745"/>
                    <a:pt x="2644594" y="33297"/>
                    <a:pt x="2786687" y="0"/>
                  </a:cubicBezTo>
                  <a:cubicBezTo>
                    <a:pt x="2969351" y="-69377"/>
                    <a:pt x="3066143" y="63848"/>
                    <a:pt x="3338839" y="0"/>
                  </a:cubicBezTo>
                  <a:cubicBezTo>
                    <a:pt x="3604920" y="-90691"/>
                    <a:pt x="3777753" y="46184"/>
                    <a:pt x="3990378" y="0"/>
                  </a:cubicBezTo>
                  <a:cubicBezTo>
                    <a:pt x="4199215" y="-31314"/>
                    <a:pt x="4344557" y="52709"/>
                    <a:pt x="4492836" y="0"/>
                  </a:cubicBezTo>
                  <a:cubicBezTo>
                    <a:pt x="4631985" y="-52945"/>
                    <a:pt x="4781693" y="14799"/>
                    <a:pt x="5094681" y="0"/>
                  </a:cubicBezTo>
                  <a:cubicBezTo>
                    <a:pt x="5143411" y="-27547"/>
                    <a:pt x="5240197" y="35060"/>
                    <a:pt x="5220000" y="125318"/>
                  </a:cubicBezTo>
                  <a:cubicBezTo>
                    <a:pt x="5205217" y="317555"/>
                    <a:pt x="5239526" y="373280"/>
                    <a:pt x="5220000" y="702682"/>
                  </a:cubicBezTo>
                  <a:cubicBezTo>
                    <a:pt x="5201650" y="781730"/>
                    <a:pt x="5146441" y="841322"/>
                    <a:pt x="5094681" y="828000"/>
                  </a:cubicBezTo>
                  <a:cubicBezTo>
                    <a:pt x="4848957" y="885067"/>
                    <a:pt x="4691489" y="801489"/>
                    <a:pt x="4443142" y="828000"/>
                  </a:cubicBezTo>
                  <a:cubicBezTo>
                    <a:pt x="4148846" y="863555"/>
                    <a:pt x="4008956" y="832738"/>
                    <a:pt x="3791603" y="828000"/>
                  </a:cubicBezTo>
                  <a:cubicBezTo>
                    <a:pt x="3679492" y="818371"/>
                    <a:pt x="3479710" y="838183"/>
                    <a:pt x="3239452" y="828000"/>
                  </a:cubicBezTo>
                  <a:cubicBezTo>
                    <a:pt x="3023175" y="849815"/>
                    <a:pt x="2826589" y="822745"/>
                    <a:pt x="2736994" y="828000"/>
                  </a:cubicBezTo>
                  <a:cubicBezTo>
                    <a:pt x="2586075" y="961313"/>
                    <a:pt x="2453208" y="676580"/>
                    <a:pt x="2184842" y="828000"/>
                  </a:cubicBezTo>
                  <a:cubicBezTo>
                    <a:pt x="1916973" y="882906"/>
                    <a:pt x="1744966" y="819074"/>
                    <a:pt x="1632691" y="828000"/>
                  </a:cubicBezTo>
                  <a:cubicBezTo>
                    <a:pt x="1585992" y="847542"/>
                    <a:pt x="1284420" y="758757"/>
                    <a:pt x="981152" y="828000"/>
                  </a:cubicBezTo>
                  <a:cubicBezTo>
                    <a:pt x="641431" y="961207"/>
                    <a:pt x="601878" y="630293"/>
                    <a:pt x="125317" y="828000"/>
                  </a:cubicBezTo>
                  <a:cubicBezTo>
                    <a:pt x="44301" y="856047"/>
                    <a:pt x="-1639" y="750579"/>
                    <a:pt x="0" y="702682"/>
                  </a:cubicBezTo>
                  <a:cubicBezTo>
                    <a:pt x="-36241" y="422811"/>
                    <a:pt x="7380" y="351607"/>
                    <a:pt x="0" y="125318"/>
                  </a:cubicBezTo>
                  <a:close/>
                </a:path>
                <a:path w="5220000" h="828000" fill="none" stroke="0" extrusionOk="0">
                  <a:moveTo>
                    <a:pt x="0" y="125318"/>
                  </a:moveTo>
                  <a:cubicBezTo>
                    <a:pt x="14770" y="81331"/>
                    <a:pt x="63107" y="-10334"/>
                    <a:pt x="125317" y="0"/>
                  </a:cubicBezTo>
                  <a:cubicBezTo>
                    <a:pt x="283046" y="3678"/>
                    <a:pt x="604142" y="23494"/>
                    <a:pt x="776856" y="0"/>
                  </a:cubicBezTo>
                  <a:cubicBezTo>
                    <a:pt x="934530" y="-22527"/>
                    <a:pt x="1095373" y="6379"/>
                    <a:pt x="1179926" y="0"/>
                  </a:cubicBezTo>
                  <a:cubicBezTo>
                    <a:pt x="1253815" y="-67566"/>
                    <a:pt x="1572555" y="2416"/>
                    <a:pt x="1732078" y="0"/>
                  </a:cubicBezTo>
                  <a:cubicBezTo>
                    <a:pt x="1861441" y="-26996"/>
                    <a:pt x="2078036" y="38870"/>
                    <a:pt x="2383617" y="0"/>
                  </a:cubicBezTo>
                  <a:cubicBezTo>
                    <a:pt x="2711558" y="-65568"/>
                    <a:pt x="2636219" y="-24211"/>
                    <a:pt x="2886075" y="0"/>
                  </a:cubicBezTo>
                  <a:cubicBezTo>
                    <a:pt x="3147229" y="-29065"/>
                    <a:pt x="3400327" y="51236"/>
                    <a:pt x="3537614" y="0"/>
                  </a:cubicBezTo>
                  <a:cubicBezTo>
                    <a:pt x="3679943" y="-29051"/>
                    <a:pt x="3913415" y="6499"/>
                    <a:pt x="4040072" y="0"/>
                  </a:cubicBezTo>
                  <a:cubicBezTo>
                    <a:pt x="4127355" y="-5093"/>
                    <a:pt x="4402521" y="-25415"/>
                    <a:pt x="4542529" y="0"/>
                  </a:cubicBezTo>
                  <a:cubicBezTo>
                    <a:pt x="4680655" y="-9353"/>
                    <a:pt x="4947644" y="61304"/>
                    <a:pt x="5094681" y="0"/>
                  </a:cubicBezTo>
                  <a:cubicBezTo>
                    <a:pt x="5142154" y="44197"/>
                    <a:pt x="5213195" y="38189"/>
                    <a:pt x="5220000" y="125318"/>
                  </a:cubicBezTo>
                  <a:cubicBezTo>
                    <a:pt x="5246393" y="344483"/>
                    <a:pt x="5158356" y="492101"/>
                    <a:pt x="5220000" y="702682"/>
                  </a:cubicBezTo>
                  <a:cubicBezTo>
                    <a:pt x="5219223" y="787813"/>
                    <a:pt x="5144811" y="825103"/>
                    <a:pt x="5094681" y="828000"/>
                  </a:cubicBezTo>
                  <a:cubicBezTo>
                    <a:pt x="4999924" y="876094"/>
                    <a:pt x="4838125" y="780425"/>
                    <a:pt x="4691610" y="828000"/>
                  </a:cubicBezTo>
                  <a:cubicBezTo>
                    <a:pt x="4529211" y="831092"/>
                    <a:pt x="4405998" y="826295"/>
                    <a:pt x="4288540" y="828000"/>
                  </a:cubicBezTo>
                  <a:cubicBezTo>
                    <a:pt x="4131848" y="845999"/>
                    <a:pt x="3986855" y="804008"/>
                    <a:pt x="3786082" y="828000"/>
                  </a:cubicBezTo>
                  <a:cubicBezTo>
                    <a:pt x="3539971" y="846133"/>
                    <a:pt x="3446200" y="806045"/>
                    <a:pt x="3283624" y="828000"/>
                  </a:cubicBezTo>
                  <a:cubicBezTo>
                    <a:pt x="3091206" y="846523"/>
                    <a:pt x="2879293" y="795566"/>
                    <a:pt x="2731472" y="828000"/>
                  </a:cubicBezTo>
                  <a:cubicBezTo>
                    <a:pt x="2619807" y="826484"/>
                    <a:pt x="2335075" y="745913"/>
                    <a:pt x="2079934" y="828000"/>
                  </a:cubicBezTo>
                  <a:cubicBezTo>
                    <a:pt x="1855431" y="902656"/>
                    <a:pt x="1900718" y="802964"/>
                    <a:pt x="1676863" y="828000"/>
                  </a:cubicBezTo>
                  <a:cubicBezTo>
                    <a:pt x="1460381" y="878350"/>
                    <a:pt x="1250391" y="752238"/>
                    <a:pt x="1124711" y="828000"/>
                  </a:cubicBezTo>
                  <a:cubicBezTo>
                    <a:pt x="939188" y="877321"/>
                    <a:pt x="844206" y="804672"/>
                    <a:pt x="671947" y="828000"/>
                  </a:cubicBezTo>
                  <a:cubicBezTo>
                    <a:pt x="426499" y="855227"/>
                    <a:pt x="251130" y="792899"/>
                    <a:pt x="125317" y="828000"/>
                  </a:cubicBezTo>
                  <a:cubicBezTo>
                    <a:pt x="81186" y="831023"/>
                    <a:pt x="23117" y="762177"/>
                    <a:pt x="0" y="702682"/>
                  </a:cubicBezTo>
                  <a:cubicBezTo>
                    <a:pt x="-86152" y="487723"/>
                    <a:pt x="24835" y="338940"/>
                    <a:pt x="0" y="125318"/>
                  </a:cubicBezTo>
                  <a:close/>
                </a:path>
                <a:path w="5220000" h="828000" fill="none" stroke="0" extrusionOk="0">
                  <a:moveTo>
                    <a:pt x="0" y="125318"/>
                  </a:moveTo>
                  <a:cubicBezTo>
                    <a:pt x="25116" y="82146"/>
                    <a:pt x="78266" y="-5186"/>
                    <a:pt x="125317" y="0"/>
                  </a:cubicBezTo>
                  <a:cubicBezTo>
                    <a:pt x="301923" y="26592"/>
                    <a:pt x="629214" y="-11249"/>
                    <a:pt x="776856" y="0"/>
                  </a:cubicBezTo>
                  <a:cubicBezTo>
                    <a:pt x="926749" y="-46204"/>
                    <a:pt x="1074581" y="23461"/>
                    <a:pt x="1179926" y="0"/>
                  </a:cubicBezTo>
                  <a:cubicBezTo>
                    <a:pt x="1251916" y="-24382"/>
                    <a:pt x="1598419" y="-3380"/>
                    <a:pt x="1732078" y="0"/>
                  </a:cubicBezTo>
                  <a:cubicBezTo>
                    <a:pt x="1909552" y="-62421"/>
                    <a:pt x="2063882" y="-23229"/>
                    <a:pt x="2383617" y="0"/>
                  </a:cubicBezTo>
                  <a:cubicBezTo>
                    <a:pt x="2678631" y="-64218"/>
                    <a:pt x="2649697" y="296"/>
                    <a:pt x="2886075" y="0"/>
                  </a:cubicBezTo>
                  <a:cubicBezTo>
                    <a:pt x="3132624" y="-16954"/>
                    <a:pt x="3375047" y="94749"/>
                    <a:pt x="3537614" y="0"/>
                  </a:cubicBezTo>
                  <a:cubicBezTo>
                    <a:pt x="3681717" y="-19029"/>
                    <a:pt x="3937370" y="-14609"/>
                    <a:pt x="4040072" y="0"/>
                  </a:cubicBezTo>
                  <a:cubicBezTo>
                    <a:pt x="4170474" y="36778"/>
                    <a:pt x="4388177" y="-35103"/>
                    <a:pt x="4542529" y="0"/>
                  </a:cubicBezTo>
                  <a:cubicBezTo>
                    <a:pt x="4722977" y="-9426"/>
                    <a:pt x="4971036" y="94180"/>
                    <a:pt x="5094681" y="0"/>
                  </a:cubicBezTo>
                  <a:cubicBezTo>
                    <a:pt x="5158250" y="43180"/>
                    <a:pt x="5233851" y="52958"/>
                    <a:pt x="5220000" y="125318"/>
                  </a:cubicBezTo>
                  <a:cubicBezTo>
                    <a:pt x="5287819" y="363154"/>
                    <a:pt x="5128875" y="474775"/>
                    <a:pt x="5220000" y="702682"/>
                  </a:cubicBezTo>
                  <a:cubicBezTo>
                    <a:pt x="5239494" y="777180"/>
                    <a:pt x="5146961" y="821082"/>
                    <a:pt x="5094681" y="828000"/>
                  </a:cubicBezTo>
                  <a:cubicBezTo>
                    <a:pt x="4973010" y="847652"/>
                    <a:pt x="4852077" y="789031"/>
                    <a:pt x="4691610" y="828000"/>
                  </a:cubicBezTo>
                  <a:cubicBezTo>
                    <a:pt x="4518988" y="837329"/>
                    <a:pt x="4387656" y="779248"/>
                    <a:pt x="4288540" y="828000"/>
                  </a:cubicBezTo>
                  <a:cubicBezTo>
                    <a:pt x="4140695" y="860090"/>
                    <a:pt x="3986820" y="819282"/>
                    <a:pt x="3786082" y="828000"/>
                  </a:cubicBezTo>
                  <a:cubicBezTo>
                    <a:pt x="3570890" y="844637"/>
                    <a:pt x="3398931" y="781422"/>
                    <a:pt x="3283624" y="828000"/>
                  </a:cubicBezTo>
                  <a:cubicBezTo>
                    <a:pt x="3072223" y="827830"/>
                    <a:pt x="2897784" y="796905"/>
                    <a:pt x="2731472" y="828000"/>
                  </a:cubicBezTo>
                  <a:cubicBezTo>
                    <a:pt x="2556475" y="814864"/>
                    <a:pt x="2318920" y="721112"/>
                    <a:pt x="2079934" y="828000"/>
                  </a:cubicBezTo>
                  <a:cubicBezTo>
                    <a:pt x="1880853" y="887342"/>
                    <a:pt x="1892407" y="825556"/>
                    <a:pt x="1676863" y="828000"/>
                  </a:cubicBezTo>
                  <a:cubicBezTo>
                    <a:pt x="1471081" y="873513"/>
                    <a:pt x="1335910" y="762612"/>
                    <a:pt x="1124711" y="828000"/>
                  </a:cubicBezTo>
                  <a:cubicBezTo>
                    <a:pt x="934349" y="892318"/>
                    <a:pt x="871409" y="832483"/>
                    <a:pt x="671947" y="828000"/>
                  </a:cubicBezTo>
                  <a:cubicBezTo>
                    <a:pt x="526706" y="869807"/>
                    <a:pt x="248153" y="831488"/>
                    <a:pt x="125317" y="828000"/>
                  </a:cubicBezTo>
                  <a:cubicBezTo>
                    <a:pt x="78056" y="829188"/>
                    <a:pt x="2796" y="744437"/>
                    <a:pt x="0" y="702682"/>
                  </a:cubicBezTo>
                  <a:cubicBezTo>
                    <a:pt x="-68527" y="482033"/>
                    <a:pt x="91601" y="381912"/>
                    <a:pt x="0" y="125318"/>
                  </a:cubicBezTo>
                  <a:close/>
                </a:path>
              </a:pathLst>
            </a:custGeom>
            <a:ln w="25400" cmpd="thinThick">
              <a:solidFill>
                <a:srgbClr val="FFCE00"/>
              </a:solidFill>
              <a:extLst>
                <a:ext uri="{C807C97D-BFC1-408E-A445-0C87EB9F89A2}">
                  <ask:lineSketchStyleProps xmlns:ask="http://schemas.microsoft.com/office/drawing/2018/sketchyshapes" xmlns="" sd="376331080">
                    <a:custGeom>
                      <a:avLst/>
                      <a:gdLst>
                        <a:gd name="connsiteX0" fmla="*/ 0 w 5267325"/>
                        <a:gd name="connsiteY0" fmla="*/ 125318 h 828000"/>
                        <a:gd name="connsiteX1" fmla="*/ 126454 w 5267325"/>
                        <a:gd name="connsiteY1" fmla="*/ 0 h 828000"/>
                        <a:gd name="connsiteX2" fmla="*/ 783900 w 5267325"/>
                        <a:gd name="connsiteY2" fmla="*/ 0 h 828000"/>
                        <a:gd name="connsiteX3" fmla="*/ 1190624 w 5267325"/>
                        <a:gd name="connsiteY3" fmla="*/ 0 h 828000"/>
                        <a:gd name="connsiteX4" fmla="*/ 1747782 w 5267325"/>
                        <a:gd name="connsiteY4" fmla="*/ 0 h 828000"/>
                        <a:gd name="connsiteX5" fmla="*/ 2405228 w 5267325"/>
                        <a:gd name="connsiteY5" fmla="*/ 0 h 828000"/>
                        <a:gd name="connsiteX6" fmla="*/ 2912241 w 5267325"/>
                        <a:gd name="connsiteY6" fmla="*/ 0 h 828000"/>
                        <a:gd name="connsiteX7" fmla="*/ 3569687 w 5267325"/>
                        <a:gd name="connsiteY7" fmla="*/ 0 h 828000"/>
                        <a:gd name="connsiteX8" fmla="*/ 4076700 w 5267325"/>
                        <a:gd name="connsiteY8" fmla="*/ 0 h 828000"/>
                        <a:gd name="connsiteX9" fmla="*/ 4583712 w 5267325"/>
                        <a:gd name="connsiteY9" fmla="*/ 0 h 828000"/>
                        <a:gd name="connsiteX10" fmla="*/ 5140870 w 5267325"/>
                        <a:gd name="connsiteY10" fmla="*/ 0 h 828000"/>
                        <a:gd name="connsiteX11" fmla="*/ 5267325 w 5267325"/>
                        <a:gd name="connsiteY11" fmla="*/ 125318 h 828000"/>
                        <a:gd name="connsiteX12" fmla="*/ 5267325 w 5267325"/>
                        <a:gd name="connsiteY12" fmla="*/ 702682 h 828000"/>
                        <a:gd name="connsiteX13" fmla="*/ 5140870 w 5267325"/>
                        <a:gd name="connsiteY13" fmla="*/ 828000 h 828000"/>
                        <a:gd name="connsiteX14" fmla="*/ 4734145 w 5267325"/>
                        <a:gd name="connsiteY14" fmla="*/ 828000 h 828000"/>
                        <a:gd name="connsiteX15" fmla="*/ 4327421 w 5267325"/>
                        <a:gd name="connsiteY15" fmla="*/ 828000 h 828000"/>
                        <a:gd name="connsiteX16" fmla="*/ 3820407 w 5267325"/>
                        <a:gd name="connsiteY16" fmla="*/ 828000 h 828000"/>
                        <a:gd name="connsiteX17" fmla="*/ 3313394 w 5267325"/>
                        <a:gd name="connsiteY17" fmla="*/ 828000 h 828000"/>
                        <a:gd name="connsiteX18" fmla="*/ 2756236 w 5267325"/>
                        <a:gd name="connsiteY18" fmla="*/ 828000 h 828000"/>
                        <a:gd name="connsiteX19" fmla="*/ 2098791 w 5267325"/>
                        <a:gd name="connsiteY19" fmla="*/ 828000 h 828000"/>
                        <a:gd name="connsiteX20" fmla="*/ 1692066 w 5267325"/>
                        <a:gd name="connsiteY20" fmla="*/ 828000 h 828000"/>
                        <a:gd name="connsiteX21" fmla="*/ 1134908 w 5267325"/>
                        <a:gd name="connsiteY21" fmla="*/ 828000 h 828000"/>
                        <a:gd name="connsiteX22" fmla="*/ 678039 w 5267325"/>
                        <a:gd name="connsiteY22" fmla="*/ 828000 h 828000"/>
                        <a:gd name="connsiteX23" fmla="*/ 126454 w 5267325"/>
                        <a:gd name="connsiteY23" fmla="*/ 828000 h 828000"/>
                        <a:gd name="connsiteX24" fmla="*/ 0 w 5267325"/>
                        <a:gd name="connsiteY24" fmla="*/ 702682 h 828000"/>
                        <a:gd name="connsiteX25" fmla="*/ 0 w 5267325"/>
                        <a:gd name="connsiteY25" fmla="*/ 125318 h 828000"/>
                        <a:gd name="connsiteX0" fmla="*/ 0 w 5267325"/>
                        <a:gd name="connsiteY0" fmla="*/ 125318 h 828000"/>
                        <a:gd name="connsiteX1" fmla="*/ 126454 w 5267325"/>
                        <a:gd name="connsiteY1" fmla="*/ 0 h 828000"/>
                        <a:gd name="connsiteX2" fmla="*/ 683612 w 5267325"/>
                        <a:gd name="connsiteY2" fmla="*/ 0 h 828000"/>
                        <a:gd name="connsiteX3" fmla="*/ 1240768 w 5267325"/>
                        <a:gd name="connsiteY3" fmla="*/ 0 h 828000"/>
                        <a:gd name="connsiteX4" fmla="*/ 1697637 w 5267325"/>
                        <a:gd name="connsiteY4" fmla="*/ 0 h 828000"/>
                        <a:gd name="connsiteX5" fmla="*/ 2204650 w 5267325"/>
                        <a:gd name="connsiteY5" fmla="*/ 0 h 828000"/>
                        <a:gd name="connsiteX6" fmla="*/ 2811952 w 5267325"/>
                        <a:gd name="connsiteY6" fmla="*/ 0 h 828000"/>
                        <a:gd name="connsiteX7" fmla="*/ 3369110 w 5267325"/>
                        <a:gd name="connsiteY7" fmla="*/ 0 h 828000"/>
                        <a:gd name="connsiteX8" fmla="*/ 4026556 w 5267325"/>
                        <a:gd name="connsiteY8" fmla="*/ 0 h 828000"/>
                        <a:gd name="connsiteX9" fmla="*/ 4533569 w 5267325"/>
                        <a:gd name="connsiteY9" fmla="*/ 0 h 828000"/>
                        <a:gd name="connsiteX10" fmla="*/ 5140870 w 5267325"/>
                        <a:gd name="connsiteY10" fmla="*/ 0 h 828000"/>
                        <a:gd name="connsiteX11" fmla="*/ 5267325 w 5267325"/>
                        <a:gd name="connsiteY11" fmla="*/ 125318 h 828000"/>
                        <a:gd name="connsiteX12" fmla="*/ 5267325 w 5267325"/>
                        <a:gd name="connsiteY12" fmla="*/ 702682 h 828000"/>
                        <a:gd name="connsiteX13" fmla="*/ 5140870 w 5267325"/>
                        <a:gd name="connsiteY13" fmla="*/ 828000 h 828000"/>
                        <a:gd name="connsiteX14" fmla="*/ 4483424 w 5267325"/>
                        <a:gd name="connsiteY14" fmla="*/ 828000 h 828000"/>
                        <a:gd name="connsiteX15" fmla="*/ 3825979 w 5267325"/>
                        <a:gd name="connsiteY15" fmla="*/ 828000 h 828000"/>
                        <a:gd name="connsiteX16" fmla="*/ 3268822 w 5267325"/>
                        <a:gd name="connsiteY16" fmla="*/ 828000 h 828000"/>
                        <a:gd name="connsiteX17" fmla="*/ 2761808 w 5267325"/>
                        <a:gd name="connsiteY17" fmla="*/ 828000 h 828000"/>
                        <a:gd name="connsiteX18" fmla="*/ 2204650 w 5267325"/>
                        <a:gd name="connsiteY18" fmla="*/ 828000 h 828000"/>
                        <a:gd name="connsiteX19" fmla="*/ 1647494 w 5267325"/>
                        <a:gd name="connsiteY19" fmla="*/ 828000 h 828000"/>
                        <a:gd name="connsiteX20" fmla="*/ 990048 w 5267325"/>
                        <a:gd name="connsiteY20" fmla="*/ 828000 h 828000"/>
                        <a:gd name="connsiteX21" fmla="*/ 126454 w 5267325"/>
                        <a:gd name="connsiteY21" fmla="*/ 828000 h 828000"/>
                        <a:gd name="connsiteX22" fmla="*/ 0 w 5267325"/>
                        <a:gd name="connsiteY22" fmla="*/ 702682 h 828000"/>
                        <a:gd name="connsiteX23" fmla="*/ 0 w 5267325"/>
                        <a:gd name="connsiteY23" fmla="*/ 125318 h 82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67325" h="828000" fill="none" extrusionOk="0">
                          <a:moveTo>
                            <a:pt x="0" y="125318"/>
                          </a:moveTo>
                          <a:cubicBezTo>
                            <a:pt x="21115" y="74428"/>
                            <a:pt x="73340" y="-577"/>
                            <a:pt x="126454" y="0"/>
                          </a:cubicBezTo>
                          <a:cubicBezTo>
                            <a:pt x="306762" y="16115"/>
                            <a:pt x="638826" y="10025"/>
                            <a:pt x="783900" y="0"/>
                          </a:cubicBezTo>
                          <a:cubicBezTo>
                            <a:pt x="914358" y="-44760"/>
                            <a:pt x="1076940" y="-5345"/>
                            <a:pt x="1190624" y="0"/>
                          </a:cubicBezTo>
                          <a:cubicBezTo>
                            <a:pt x="1277969" y="4878"/>
                            <a:pt x="1596580" y="36778"/>
                            <a:pt x="1747782" y="0"/>
                          </a:cubicBezTo>
                          <a:cubicBezTo>
                            <a:pt x="1902051" y="-37010"/>
                            <a:pt x="2060963" y="-8227"/>
                            <a:pt x="2405228" y="0"/>
                          </a:cubicBezTo>
                          <a:cubicBezTo>
                            <a:pt x="2712201" y="-50855"/>
                            <a:pt x="2679362" y="825"/>
                            <a:pt x="2912241" y="0"/>
                          </a:cubicBezTo>
                          <a:cubicBezTo>
                            <a:pt x="3142350" y="12035"/>
                            <a:pt x="3402478" y="47639"/>
                            <a:pt x="3569687" y="0"/>
                          </a:cubicBezTo>
                          <a:cubicBezTo>
                            <a:pt x="3710533" y="-38167"/>
                            <a:pt x="3972295" y="15473"/>
                            <a:pt x="4076700" y="0"/>
                          </a:cubicBezTo>
                          <a:cubicBezTo>
                            <a:pt x="4202940" y="-9294"/>
                            <a:pt x="4422476" y="-18834"/>
                            <a:pt x="4583712" y="0"/>
                          </a:cubicBezTo>
                          <a:cubicBezTo>
                            <a:pt x="4760351" y="13806"/>
                            <a:pt x="4990148" y="54103"/>
                            <a:pt x="5140870" y="0"/>
                          </a:cubicBezTo>
                          <a:cubicBezTo>
                            <a:pt x="5211398" y="32012"/>
                            <a:pt x="5277828" y="45287"/>
                            <a:pt x="5267325" y="125318"/>
                          </a:cubicBezTo>
                          <a:cubicBezTo>
                            <a:pt x="5310764" y="355144"/>
                            <a:pt x="5188299" y="472132"/>
                            <a:pt x="5267325" y="702682"/>
                          </a:cubicBezTo>
                          <a:cubicBezTo>
                            <a:pt x="5279554" y="775051"/>
                            <a:pt x="5198959" y="807145"/>
                            <a:pt x="5140870" y="828000"/>
                          </a:cubicBezTo>
                          <a:cubicBezTo>
                            <a:pt x="5020305" y="831086"/>
                            <a:pt x="4899317" y="789879"/>
                            <a:pt x="4734145" y="828000"/>
                          </a:cubicBezTo>
                          <a:cubicBezTo>
                            <a:pt x="4567619" y="863745"/>
                            <a:pt x="4449571" y="802282"/>
                            <a:pt x="4327421" y="828000"/>
                          </a:cubicBezTo>
                          <a:cubicBezTo>
                            <a:pt x="4190718" y="858970"/>
                            <a:pt x="4060415" y="805197"/>
                            <a:pt x="3820407" y="828000"/>
                          </a:cubicBezTo>
                          <a:cubicBezTo>
                            <a:pt x="3605985" y="854009"/>
                            <a:pt x="3460864" y="799737"/>
                            <a:pt x="3313394" y="828000"/>
                          </a:cubicBezTo>
                          <a:cubicBezTo>
                            <a:pt x="3108039" y="831408"/>
                            <a:pt x="2897276" y="794480"/>
                            <a:pt x="2756236" y="828000"/>
                          </a:cubicBezTo>
                          <a:cubicBezTo>
                            <a:pt x="2582400" y="821651"/>
                            <a:pt x="2315647" y="719395"/>
                            <a:pt x="2098791" y="828000"/>
                          </a:cubicBezTo>
                          <a:cubicBezTo>
                            <a:pt x="1901759" y="886020"/>
                            <a:pt x="1897833" y="808597"/>
                            <a:pt x="1692066" y="828000"/>
                          </a:cubicBezTo>
                          <a:cubicBezTo>
                            <a:pt x="1487763" y="875415"/>
                            <a:pt x="1350280" y="793291"/>
                            <a:pt x="1134908" y="828000"/>
                          </a:cubicBezTo>
                          <a:cubicBezTo>
                            <a:pt x="950156" y="886217"/>
                            <a:pt x="879288" y="835106"/>
                            <a:pt x="678039" y="828000"/>
                          </a:cubicBezTo>
                          <a:cubicBezTo>
                            <a:pt x="509962" y="871874"/>
                            <a:pt x="234758" y="817960"/>
                            <a:pt x="126454" y="828000"/>
                          </a:cubicBezTo>
                          <a:cubicBezTo>
                            <a:pt x="77040" y="826349"/>
                            <a:pt x="1724" y="743751"/>
                            <a:pt x="0" y="702682"/>
                          </a:cubicBezTo>
                          <a:cubicBezTo>
                            <a:pt x="-53269" y="497556"/>
                            <a:pt x="72477" y="417232"/>
                            <a:pt x="0" y="125318"/>
                          </a:cubicBezTo>
                          <a:close/>
                        </a:path>
                        <a:path w="5267325" h="828000" stroke="0" extrusionOk="0">
                          <a:moveTo>
                            <a:pt x="0" y="125318"/>
                          </a:moveTo>
                          <a:cubicBezTo>
                            <a:pt x="-1508" y="60925"/>
                            <a:pt x="65808" y="-1370"/>
                            <a:pt x="126454" y="0"/>
                          </a:cubicBezTo>
                          <a:cubicBezTo>
                            <a:pt x="341512" y="-32740"/>
                            <a:pt x="424964" y="45452"/>
                            <a:pt x="683612" y="0"/>
                          </a:cubicBezTo>
                          <a:cubicBezTo>
                            <a:pt x="940818" y="-70662"/>
                            <a:pt x="1007087" y="-6637"/>
                            <a:pt x="1240768" y="0"/>
                          </a:cubicBezTo>
                          <a:cubicBezTo>
                            <a:pt x="1465668" y="-2701"/>
                            <a:pt x="1490915" y="5466"/>
                            <a:pt x="1697637" y="0"/>
                          </a:cubicBezTo>
                          <a:cubicBezTo>
                            <a:pt x="1919174" y="-6171"/>
                            <a:pt x="2053516" y="2533"/>
                            <a:pt x="2204650" y="0"/>
                          </a:cubicBezTo>
                          <a:cubicBezTo>
                            <a:pt x="2332712" y="-41457"/>
                            <a:pt x="2635824" y="22183"/>
                            <a:pt x="2811952" y="0"/>
                          </a:cubicBezTo>
                          <a:cubicBezTo>
                            <a:pt x="3009626" y="-41534"/>
                            <a:pt x="3100910" y="62356"/>
                            <a:pt x="3369110" y="0"/>
                          </a:cubicBezTo>
                          <a:cubicBezTo>
                            <a:pt x="3623371" y="-68881"/>
                            <a:pt x="3817576" y="42294"/>
                            <a:pt x="4026556" y="0"/>
                          </a:cubicBezTo>
                          <a:cubicBezTo>
                            <a:pt x="4220099" y="-24368"/>
                            <a:pt x="4380060" y="30492"/>
                            <a:pt x="4533569" y="0"/>
                          </a:cubicBezTo>
                          <a:cubicBezTo>
                            <a:pt x="4681258" y="-34280"/>
                            <a:pt x="4838869" y="16709"/>
                            <a:pt x="5140870" y="0"/>
                          </a:cubicBezTo>
                          <a:cubicBezTo>
                            <a:pt x="5192734" y="-22233"/>
                            <a:pt x="5279837" y="42862"/>
                            <a:pt x="5267325" y="125318"/>
                          </a:cubicBezTo>
                          <a:cubicBezTo>
                            <a:pt x="5260717" y="309727"/>
                            <a:pt x="5274854" y="394143"/>
                            <a:pt x="5267325" y="702682"/>
                          </a:cubicBezTo>
                          <a:cubicBezTo>
                            <a:pt x="5262863" y="782181"/>
                            <a:pt x="5198185" y="838143"/>
                            <a:pt x="5140870" y="828000"/>
                          </a:cubicBezTo>
                          <a:cubicBezTo>
                            <a:pt x="4884762" y="862882"/>
                            <a:pt x="4742304" y="807111"/>
                            <a:pt x="4483424" y="828000"/>
                          </a:cubicBezTo>
                          <a:cubicBezTo>
                            <a:pt x="4194842" y="850425"/>
                            <a:pt x="4005509" y="823174"/>
                            <a:pt x="3825979" y="828000"/>
                          </a:cubicBezTo>
                          <a:cubicBezTo>
                            <a:pt x="3697012" y="826198"/>
                            <a:pt x="3471059" y="827101"/>
                            <a:pt x="3268822" y="828000"/>
                          </a:cubicBezTo>
                          <a:cubicBezTo>
                            <a:pt x="3072463" y="839057"/>
                            <a:pt x="2867012" y="805770"/>
                            <a:pt x="2761808" y="828000"/>
                          </a:cubicBezTo>
                          <a:cubicBezTo>
                            <a:pt x="2636303" y="896060"/>
                            <a:pt x="2468235" y="725085"/>
                            <a:pt x="2204650" y="828000"/>
                          </a:cubicBezTo>
                          <a:cubicBezTo>
                            <a:pt x="1939974" y="886815"/>
                            <a:pt x="1791752" y="800899"/>
                            <a:pt x="1647494" y="828000"/>
                          </a:cubicBezTo>
                          <a:cubicBezTo>
                            <a:pt x="1538081" y="855825"/>
                            <a:pt x="1247697" y="757318"/>
                            <a:pt x="990048" y="828000"/>
                          </a:cubicBezTo>
                          <a:cubicBezTo>
                            <a:pt x="703092" y="928591"/>
                            <a:pt x="578393" y="692720"/>
                            <a:pt x="126454" y="828000"/>
                          </a:cubicBezTo>
                          <a:cubicBezTo>
                            <a:pt x="49784" y="839057"/>
                            <a:pt x="2645" y="762646"/>
                            <a:pt x="0" y="702682"/>
                          </a:cubicBezTo>
                          <a:cubicBezTo>
                            <a:pt x="-22454" y="424880"/>
                            <a:pt x="7782" y="338955"/>
                            <a:pt x="0" y="125318"/>
                          </a:cubicBezTo>
                          <a:close/>
                        </a:path>
                        <a:path w="5267325" h="828000" fill="none" stroke="0" extrusionOk="0">
                          <a:moveTo>
                            <a:pt x="0" y="125318"/>
                          </a:moveTo>
                          <a:cubicBezTo>
                            <a:pt x="15763" y="76238"/>
                            <a:pt x="66618" y="-10754"/>
                            <a:pt x="126454" y="0"/>
                          </a:cubicBezTo>
                          <a:cubicBezTo>
                            <a:pt x="302046" y="-8285"/>
                            <a:pt x="634859" y="1103"/>
                            <a:pt x="783900" y="0"/>
                          </a:cubicBezTo>
                          <a:cubicBezTo>
                            <a:pt x="945558" y="-20010"/>
                            <a:pt x="1088987" y="23787"/>
                            <a:pt x="1190624" y="0"/>
                          </a:cubicBezTo>
                          <a:cubicBezTo>
                            <a:pt x="1274712" y="-57091"/>
                            <a:pt x="1607731" y="8634"/>
                            <a:pt x="1747782" y="0"/>
                          </a:cubicBezTo>
                          <a:cubicBezTo>
                            <a:pt x="1902790" y="-38687"/>
                            <a:pt x="2109752" y="26926"/>
                            <a:pt x="2405228" y="0"/>
                          </a:cubicBezTo>
                          <a:cubicBezTo>
                            <a:pt x="2719108" y="-66457"/>
                            <a:pt x="2658108" y="-1607"/>
                            <a:pt x="2912241" y="0"/>
                          </a:cubicBezTo>
                          <a:cubicBezTo>
                            <a:pt x="3172185" y="-36430"/>
                            <a:pt x="3431793" y="45432"/>
                            <a:pt x="3569687" y="0"/>
                          </a:cubicBezTo>
                          <a:cubicBezTo>
                            <a:pt x="3711017" y="-27267"/>
                            <a:pt x="3968819" y="5238"/>
                            <a:pt x="4076700" y="0"/>
                          </a:cubicBezTo>
                          <a:cubicBezTo>
                            <a:pt x="4187280" y="3361"/>
                            <a:pt x="4444742" y="-22807"/>
                            <a:pt x="4583712" y="0"/>
                          </a:cubicBezTo>
                          <a:cubicBezTo>
                            <a:pt x="4741345" y="-39697"/>
                            <a:pt x="5015831" y="58447"/>
                            <a:pt x="5140870" y="0"/>
                          </a:cubicBezTo>
                          <a:cubicBezTo>
                            <a:pt x="5195518" y="33987"/>
                            <a:pt x="5277965" y="49986"/>
                            <a:pt x="5267325" y="125318"/>
                          </a:cubicBezTo>
                          <a:cubicBezTo>
                            <a:pt x="5301933" y="362571"/>
                            <a:pt x="5189016" y="470044"/>
                            <a:pt x="5267325" y="702682"/>
                          </a:cubicBezTo>
                          <a:cubicBezTo>
                            <a:pt x="5271651" y="775927"/>
                            <a:pt x="5200874" y="829045"/>
                            <a:pt x="5140870" y="828000"/>
                          </a:cubicBezTo>
                          <a:cubicBezTo>
                            <a:pt x="5040265" y="859919"/>
                            <a:pt x="4878642" y="783723"/>
                            <a:pt x="4734145" y="828000"/>
                          </a:cubicBezTo>
                          <a:cubicBezTo>
                            <a:pt x="4562302" y="859436"/>
                            <a:pt x="4449738" y="811249"/>
                            <a:pt x="4327421" y="828000"/>
                          </a:cubicBezTo>
                          <a:cubicBezTo>
                            <a:pt x="4176170" y="836279"/>
                            <a:pt x="4017106" y="804148"/>
                            <a:pt x="3820407" y="828000"/>
                          </a:cubicBezTo>
                          <a:cubicBezTo>
                            <a:pt x="3577751" y="845024"/>
                            <a:pt x="3464709" y="794646"/>
                            <a:pt x="3313394" y="828000"/>
                          </a:cubicBezTo>
                          <a:cubicBezTo>
                            <a:pt x="3121111" y="840000"/>
                            <a:pt x="2910380" y="791713"/>
                            <a:pt x="2756236" y="828000"/>
                          </a:cubicBezTo>
                          <a:cubicBezTo>
                            <a:pt x="2610301" y="850964"/>
                            <a:pt x="2345241" y="756820"/>
                            <a:pt x="2098791" y="828000"/>
                          </a:cubicBezTo>
                          <a:cubicBezTo>
                            <a:pt x="1880312" y="911885"/>
                            <a:pt x="1913244" y="816598"/>
                            <a:pt x="1692066" y="828000"/>
                          </a:cubicBezTo>
                          <a:cubicBezTo>
                            <a:pt x="1467713" y="854553"/>
                            <a:pt x="1306509" y="744006"/>
                            <a:pt x="1134908" y="828000"/>
                          </a:cubicBezTo>
                          <a:cubicBezTo>
                            <a:pt x="954025" y="879744"/>
                            <a:pt x="859502" y="794479"/>
                            <a:pt x="678039" y="828000"/>
                          </a:cubicBezTo>
                          <a:cubicBezTo>
                            <a:pt x="505538" y="828580"/>
                            <a:pt x="304919" y="826323"/>
                            <a:pt x="126454" y="828000"/>
                          </a:cubicBezTo>
                          <a:cubicBezTo>
                            <a:pt x="69984" y="833600"/>
                            <a:pt x="12032" y="758439"/>
                            <a:pt x="0" y="702682"/>
                          </a:cubicBezTo>
                          <a:cubicBezTo>
                            <a:pt x="-46400" y="493934"/>
                            <a:pt x="54812" y="370910"/>
                            <a:pt x="0" y="125318"/>
                          </a:cubicBezTo>
                          <a:close/>
                        </a:path>
                      </a:pathLst>
                    </a:cu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a:ea typeface="+mn-ea"/>
                <a:cs typeface="+mn-cs"/>
              </a:endParaRPr>
            </a:p>
          </p:txBody>
        </p:sp>
        <p:pic>
          <p:nvPicPr>
            <p:cNvPr id="14" name="Picture 13">
              <a:extLst>
                <a:ext uri="{FF2B5EF4-FFF2-40B4-BE49-F238E27FC236}">
                  <a16:creationId xmlns:a16="http://schemas.microsoft.com/office/drawing/2014/main" id="{11166BAC-8B14-E155-CCAD-77DA130C5F5C}"/>
                </a:ext>
              </a:extLst>
            </p:cNvPr>
            <p:cNvPicPr>
              <a:picLocks noChangeAspect="1"/>
            </p:cNvPicPr>
            <p:nvPr/>
          </p:nvPicPr>
          <p:blipFill>
            <a:blip r:embed="rId9"/>
            <a:stretch>
              <a:fillRect/>
            </a:stretch>
          </p:blipFill>
          <p:spPr>
            <a:xfrm>
              <a:off x="6610014" y="2049799"/>
              <a:ext cx="593217" cy="828000"/>
            </a:xfrm>
            <a:prstGeom prst="rect">
              <a:avLst/>
            </a:prstGeom>
          </p:spPr>
        </p:pic>
        <p:sp>
          <p:nvSpPr>
            <p:cNvPr id="15" name="TextBox 14">
              <a:extLst>
                <a:ext uri="{FF2B5EF4-FFF2-40B4-BE49-F238E27FC236}">
                  <a16:creationId xmlns:a16="http://schemas.microsoft.com/office/drawing/2014/main" id="{5D21926B-AE2B-D0A3-6066-E7345F15265D}"/>
                </a:ext>
              </a:extLst>
            </p:cNvPr>
            <p:cNvSpPr txBox="1"/>
            <p:nvPr/>
          </p:nvSpPr>
          <p:spPr>
            <a:xfrm>
              <a:off x="6898655" y="2226381"/>
              <a:ext cx="5221693" cy="52322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0000"/>
                  </a:solidFill>
                  <a:effectLst/>
                  <a:uLnTx/>
                  <a:uFillTx/>
                  <a:latin typeface="Arial"/>
                  <a:ea typeface="+mn-ea"/>
                  <a:cs typeface="+mn-cs"/>
                </a:rPr>
                <a:t>Chữ</a:t>
              </a:r>
              <a:r>
                <a:rPr kumimoji="0" lang="en-US" sz="2800" b="0" i="0" u="none" strike="noStrike" kern="1200" cap="none" spc="0" normalizeH="0" baseline="0" noProof="0" dirty="0">
                  <a:ln>
                    <a:noFill/>
                  </a:ln>
                  <a:solidFill>
                    <a:srgbClr val="000000"/>
                  </a:solidFill>
                  <a:effectLst/>
                  <a:uLnTx/>
                  <a:uFillTx/>
                  <a:latin typeface="Arial"/>
                  <a:ea typeface="+mn-ea"/>
                  <a:cs typeface="+mn-cs"/>
                </a:rPr>
                <a:t> </a:t>
              </a:r>
              <a:r>
                <a:rPr kumimoji="0" lang="en-US" sz="2800" b="0" i="0" u="none" strike="noStrike" kern="1200" cap="none" spc="0" normalizeH="0" baseline="0" noProof="0" dirty="0" err="1">
                  <a:ln>
                    <a:noFill/>
                  </a:ln>
                  <a:solidFill>
                    <a:srgbClr val="000000"/>
                  </a:solidFill>
                  <a:effectLst/>
                  <a:uLnTx/>
                  <a:uFillTx/>
                  <a:latin typeface="Arial"/>
                  <a:ea typeface="+mn-ea"/>
                  <a:cs typeface="+mn-cs"/>
                </a:rPr>
                <a:t>hoa</a:t>
              </a:r>
              <a:r>
                <a:rPr kumimoji="0" lang="en-US" sz="2800" b="0" i="0" u="none" strike="noStrike" kern="1200" cap="none" spc="0" normalizeH="0" baseline="0" noProof="0" dirty="0">
                  <a:ln>
                    <a:noFill/>
                  </a:ln>
                  <a:solidFill>
                    <a:srgbClr val="000000"/>
                  </a:solidFill>
                  <a:effectLst/>
                  <a:uLnTx/>
                  <a:uFillTx/>
                  <a:latin typeface="Arial"/>
                  <a:ea typeface="+mn-ea"/>
                  <a:cs typeface="+mn-cs"/>
                </a:rPr>
                <a:t> </a:t>
              </a:r>
              <a:r>
                <a:rPr kumimoji="0" lang="en-US" sz="2800" b="1" i="0" u="none" strike="noStrike" kern="1200" cap="none" spc="0" normalizeH="0" baseline="0" noProof="0" dirty="0">
                  <a:ln>
                    <a:noFill/>
                  </a:ln>
                  <a:solidFill>
                    <a:srgbClr val="000000"/>
                  </a:solidFill>
                  <a:effectLst/>
                  <a:uLnTx/>
                  <a:uFillTx/>
                  <a:latin typeface="Arial"/>
                  <a:ea typeface="+mn-ea"/>
                  <a:cs typeface="+mn-cs"/>
                </a:rPr>
                <a:t>Ư</a:t>
              </a:r>
              <a:r>
                <a:rPr kumimoji="0" lang="en-US" sz="2800" b="0" i="0" u="none" strike="noStrike" kern="1200" cap="none" spc="0" normalizeH="0" baseline="0" noProof="0" dirty="0">
                  <a:ln>
                    <a:noFill/>
                  </a:ln>
                  <a:solidFill>
                    <a:srgbClr val="000000"/>
                  </a:solidFill>
                  <a:effectLst/>
                  <a:uLnTx/>
                  <a:uFillTx/>
                  <a:latin typeface="Arial"/>
                  <a:ea typeface="+mn-ea"/>
                  <a:cs typeface="+mn-cs"/>
                </a:rPr>
                <a:t> </a:t>
              </a:r>
              <a:r>
                <a:rPr kumimoji="0" lang="en-US" sz="2800" b="0" i="0" u="none" strike="noStrike" kern="1200" cap="none" spc="0" normalizeH="0" baseline="0" noProof="0" dirty="0" err="1">
                  <a:ln>
                    <a:noFill/>
                  </a:ln>
                  <a:solidFill>
                    <a:srgbClr val="000000"/>
                  </a:solidFill>
                  <a:effectLst/>
                  <a:uLnTx/>
                  <a:uFillTx/>
                  <a:latin typeface="Arial"/>
                  <a:ea typeface="+mn-ea"/>
                  <a:cs typeface="+mn-cs"/>
                </a:rPr>
                <a:t>rộng</a:t>
              </a:r>
              <a:r>
                <a:rPr kumimoji="0" lang="en-US" sz="2800" b="0" i="0" u="none" strike="noStrike" kern="1200" cap="none" spc="0" normalizeH="0" baseline="0" noProof="0" dirty="0">
                  <a:ln>
                    <a:noFill/>
                  </a:ln>
                  <a:solidFill>
                    <a:srgbClr val="000000"/>
                  </a:solidFill>
                  <a:effectLst/>
                  <a:uLnTx/>
                  <a:uFillTx/>
                  <a:latin typeface="Arial"/>
                  <a:ea typeface="+mn-ea"/>
                  <a:cs typeface="+mn-cs"/>
                </a:rPr>
                <a:t> </a:t>
              </a:r>
              <a:r>
                <a:rPr kumimoji="0" lang="en-US" sz="2800" b="0" i="0" u="none" strike="noStrike" kern="1200" cap="none" spc="0" normalizeH="0" baseline="0" noProof="0" dirty="0" err="1">
                  <a:ln>
                    <a:noFill/>
                  </a:ln>
                  <a:solidFill>
                    <a:srgbClr val="000000"/>
                  </a:solidFill>
                  <a:effectLst/>
                  <a:uLnTx/>
                  <a:uFillTx/>
                  <a:latin typeface="Arial"/>
                  <a:ea typeface="+mn-ea"/>
                  <a:cs typeface="+mn-cs"/>
                </a:rPr>
                <a:t>mấy</a:t>
              </a:r>
              <a:r>
                <a:rPr kumimoji="0" lang="en-US" sz="2800" b="0" i="0" u="none" strike="noStrike" kern="1200" cap="none" spc="0" normalizeH="0" baseline="0" noProof="0" dirty="0">
                  <a:ln>
                    <a:noFill/>
                  </a:ln>
                  <a:solidFill>
                    <a:srgbClr val="000000"/>
                  </a:solidFill>
                  <a:effectLst/>
                  <a:uLnTx/>
                  <a:uFillTx/>
                  <a:latin typeface="Arial"/>
                  <a:ea typeface="+mn-ea"/>
                  <a:cs typeface="+mn-cs"/>
                </a:rPr>
                <a:t> ô li?</a:t>
              </a:r>
            </a:p>
          </p:txBody>
        </p:sp>
      </p:grpSp>
      <p:grpSp>
        <p:nvGrpSpPr>
          <p:cNvPr id="16" name="Group 15">
            <a:extLst>
              <a:ext uri="{FF2B5EF4-FFF2-40B4-BE49-F238E27FC236}">
                <a16:creationId xmlns:a16="http://schemas.microsoft.com/office/drawing/2014/main" id="{4D816780-9CDB-BE52-5026-09BF6201C31E}"/>
              </a:ext>
            </a:extLst>
          </p:cNvPr>
          <p:cNvGrpSpPr/>
          <p:nvPr/>
        </p:nvGrpSpPr>
        <p:grpSpPr>
          <a:xfrm>
            <a:off x="2395052" y="3203348"/>
            <a:ext cx="8944722" cy="989259"/>
            <a:chOff x="6323145" y="3373361"/>
            <a:chExt cx="5673108" cy="1424528"/>
          </a:xfrm>
        </p:grpSpPr>
        <p:grpSp>
          <p:nvGrpSpPr>
            <p:cNvPr id="17" name="Group 16">
              <a:extLst>
                <a:ext uri="{FF2B5EF4-FFF2-40B4-BE49-F238E27FC236}">
                  <a16:creationId xmlns:a16="http://schemas.microsoft.com/office/drawing/2014/main" id="{131EDB81-CEDE-D859-1464-888293ADF24A}"/>
                </a:ext>
              </a:extLst>
            </p:cNvPr>
            <p:cNvGrpSpPr/>
            <p:nvPr/>
          </p:nvGrpSpPr>
          <p:grpSpPr>
            <a:xfrm>
              <a:off x="6323145" y="3373361"/>
              <a:ext cx="5673108" cy="1424528"/>
              <a:chOff x="6456495" y="3429000"/>
              <a:chExt cx="5673108" cy="1424528"/>
            </a:xfrm>
          </p:grpSpPr>
          <p:sp>
            <p:nvSpPr>
              <p:cNvPr id="19" name="Rectangle: Rounded Corners 53">
                <a:extLst>
                  <a:ext uri="{FF2B5EF4-FFF2-40B4-BE49-F238E27FC236}">
                    <a16:creationId xmlns:a16="http://schemas.microsoft.com/office/drawing/2014/main" id="{AA0EBA02-4995-276E-407E-F474D2828162}"/>
                  </a:ext>
                </a:extLst>
              </p:cNvPr>
              <p:cNvSpPr/>
              <p:nvPr/>
            </p:nvSpPr>
            <p:spPr>
              <a:xfrm>
                <a:off x="6909603" y="3429000"/>
                <a:ext cx="5220000" cy="1368000"/>
              </a:xfrm>
              <a:custGeom>
                <a:avLst/>
                <a:gdLst>
                  <a:gd name="connsiteX0" fmla="*/ 0 w 5220000"/>
                  <a:gd name="connsiteY0" fmla="*/ 207046 h 1368000"/>
                  <a:gd name="connsiteX1" fmla="*/ 207046 w 5220000"/>
                  <a:gd name="connsiteY1" fmla="*/ 0 h 1368000"/>
                  <a:gd name="connsiteX2" fmla="*/ 692976 w 5220000"/>
                  <a:gd name="connsiteY2" fmla="*/ 0 h 1368000"/>
                  <a:gd name="connsiteX3" fmla="*/ 1178907 w 5220000"/>
                  <a:gd name="connsiteY3" fmla="*/ 0 h 1368000"/>
                  <a:gd name="connsiteX4" fmla="*/ 1809015 w 5220000"/>
                  <a:gd name="connsiteY4" fmla="*/ 0 h 1368000"/>
                  <a:gd name="connsiteX5" fmla="*/ 2294945 w 5220000"/>
                  <a:gd name="connsiteY5" fmla="*/ 0 h 1368000"/>
                  <a:gd name="connsiteX6" fmla="*/ 2780876 w 5220000"/>
                  <a:gd name="connsiteY6" fmla="*/ 0 h 1368000"/>
                  <a:gd name="connsiteX7" fmla="*/ 3314865 w 5220000"/>
                  <a:gd name="connsiteY7" fmla="*/ 0 h 1368000"/>
                  <a:gd name="connsiteX8" fmla="*/ 3704678 w 5220000"/>
                  <a:gd name="connsiteY8" fmla="*/ 0 h 1368000"/>
                  <a:gd name="connsiteX9" fmla="*/ 4094490 w 5220000"/>
                  <a:gd name="connsiteY9" fmla="*/ 0 h 1368000"/>
                  <a:gd name="connsiteX10" fmla="*/ 5012952 w 5220000"/>
                  <a:gd name="connsiteY10" fmla="*/ 0 h 1368000"/>
                  <a:gd name="connsiteX11" fmla="*/ 5220000 w 5220000"/>
                  <a:gd name="connsiteY11" fmla="*/ 207046 h 1368000"/>
                  <a:gd name="connsiteX12" fmla="*/ 5220000 w 5220000"/>
                  <a:gd name="connsiteY12" fmla="*/ 655381 h 1368000"/>
                  <a:gd name="connsiteX13" fmla="*/ 5220000 w 5220000"/>
                  <a:gd name="connsiteY13" fmla="*/ 1160951 h 1368000"/>
                  <a:gd name="connsiteX14" fmla="*/ 5012952 w 5220000"/>
                  <a:gd name="connsiteY14" fmla="*/ 1368000 h 1368000"/>
                  <a:gd name="connsiteX15" fmla="*/ 4575081 w 5220000"/>
                  <a:gd name="connsiteY15" fmla="*/ 1368000 h 1368000"/>
                  <a:gd name="connsiteX16" fmla="*/ 3944973 w 5220000"/>
                  <a:gd name="connsiteY16" fmla="*/ 1368000 h 1368000"/>
                  <a:gd name="connsiteX17" fmla="*/ 3555161 w 5220000"/>
                  <a:gd name="connsiteY17" fmla="*/ 1368000 h 1368000"/>
                  <a:gd name="connsiteX18" fmla="*/ 3021171 w 5220000"/>
                  <a:gd name="connsiteY18" fmla="*/ 1368000 h 1368000"/>
                  <a:gd name="connsiteX19" fmla="*/ 2583300 w 5220000"/>
                  <a:gd name="connsiteY19" fmla="*/ 1368000 h 1368000"/>
                  <a:gd name="connsiteX20" fmla="*/ 1953192 w 5220000"/>
                  <a:gd name="connsiteY20" fmla="*/ 1368000 h 1368000"/>
                  <a:gd name="connsiteX21" fmla="*/ 1419202 w 5220000"/>
                  <a:gd name="connsiteY21" fmla="*/ 1368000 h 1368000"/>
                  <a:gd name="connsiteX22" fmla="*/ 981331 w 5220000"/>
                  <a:gd name="connsiteY22" fmla="*/ 1368000 h 1368000"/>
                  <a:gd name="connsiteX23" fmla="*/ 207046 w 5220000"/>
                  <a:gd name="connsiteY23" fmla="*/ 1368000 h 1368000"/>
                  <a:gd name="connsiteX24" fmla="*/ 0 w 5220000"/>
                  <a:gd name="connsiteY24" fmla="*/ 1160951 h 1368000"/>
                  <a:gd name="connsiteX25" fmla="*/ 0 w 5220000"/>
                  <a:gd name="connsiteY25" fmla="*/ 693538 h 1368000"/>
                  <a:gd name="connsiteX26" fmla="*/ 0 w 5220000"/>
                  <a:gd name="connsiteY26" fmla="*/ 207046 h 1368000"/>
                  <a:gd name="connsiteX0" fmla="*/ 0 w 5220000"/>
                  <a:gd name="connsiteY0" fmla="*/ 207046 h 1368000"/>
                  <a:gd name="connsiteX1" fmla="*/ 207046 w 5220000"/>
                  <a:gd name="connsiteY1" fmla="*/ 0 h 1368000"/>
                  <a:gd name="connsiteX2" fmla="*/ 741036 w 5220000"/>
                  <a:gd name="connsiteY2" fmla="*/ 0 h 1368000"/>
                  <a:gd name="connsiteX3" fmla="*/ 1275025 w 5220000"/>
                  <a:gd name="connsiteY3" fmla="*/ 0 h 1368000"/>
                  <a:gd name="connsiteX4" fmla="*/ 1712897 w 5220000"/>
                  <a:gd name="connsiteY4" fmla="*/ 0 h 1368000"/>
                  <a:gd name="connsiteX5" fmla="*/ 2198827 w 5220000"/>
                  <a:gd name="connsiteY5" fmla="*/ 0 h 1368000"/>
                  <a:gd name="connsiteX6" fmla="*/ 2780876 w 5220000"/>
                  <a:gd name="connsiteY6" fmla="*/ 0 h 1368000"/>
                  <a:gd name="connsiteX7" fmla="*/ 3314865 w 5220000"/>
                  <a:gd name="connsiteY7" fmla="*/ 0 h 1368000"/>
                  <a:gd name="connsiteX8" fmla="*/ 3944973 w 5220000"/>
                  <a:gd name="connsiteY8" fmla="*/ 0 h 1368000"/>
                  <a:gd name="connsiteX9" fmla="*/ 4430903 w 5220000"/>
                  <a:gd name="connsiteY9" fmla="*/ 0 h 1368000"/>
                  <a:gd name="connsiteX10" fmla="*/ 5012952 w 5220000"/>
                  <a:gd name="connsiteY10" fmla="*/ 0 h 1368000"/>
                  <a:gd name="connsiteX11" fmla="*/ 5220000 w 5220000"/>
                  <a:gd name="connsiteY11" fmla="*/ 207046 h 1368000"/>
                  <a:gd name="connsiteX12" fmla="*/ 5220000 w 5220000"/>
                  <a:gd name="connsiteY12" fmla="*/ 655381 h 1368000"/>
                  <a:gd name="connsiteX13" fmla="*/ 5220000 w 5220000"/>
                  <a:gd name="connsiteY13" fmla="*/ 1160951 h 1368000"/>
                  <a:gd name="connsiteX14" fmla="*/ 5012952 w 5220000"/>
                  <a:gd name="connsiteY14" fmla="*/ 1368000 h 1368000"/>
                  <a:gd name="connsiteX15" fmla="*/ 4430903 w 5220000"/>
                  <a:gd name="connsiteY15" fmla="*/ 1368000 h 1368000"/>
                  <a:gd name="connsiteX16" fmla="*/ 3896914 w 5220000"/>
                  <a:gd name="connsiteY16" fmla="*/ 1368000 h 1368000"/>
                  <a:gd name="connsiteX17" fmla="*/ 3410983 w 5220000"/>
                  <a:gd name="connsiteY17" fmla="*/ 1368000 h 1368000"/>
                  <a:gd name="connsiteX18" fmla="*/ 2876994 w 5220000"/>
                  <a:gd name="connsiteY18" fmla="*/ 1368000 h 1368000"/>
                  <a:gd name="connsiteX19" fmla="*/ 2343004 w 5220000"/>
                  <a:gd name="connsiteY19" fmla="*/ 1368000 h 1368000"/>
                  <a:gd name="connsiteX20" fmla="*/ 1712897 w 5220000"/>
                  <a:gd name="connsiteY20" fmla="*/ 1368000 h 1368000"/>
                  <a:gd name="connsiteX21" fmla="*/ 1323084 w 5220000"/>
                  <a:gd name="connsiteY21" fmla="*/ 1368000 h 1368000"/>
                  <a:gd name="connsiteX22" fmla="*/ 837154 w 5220000"/>
                  <a:gd name="connsiteY22" fmla="*/ 1368000 h 1368000"/>
                  <a:gd name="connsiteX23" fmla="*/ 207046 w 5220000"/>
                  <a:gd name="connsiteY23" fmla="*/ 1368000 h 1368000"/>
                  <a:gd name="connsiteX24" fmla="*/ 0 w 5220000"/>
                  <a:gd name="connsiteY24" fmla="*/ 1160951 h 1368000"/>
                  <a:gd name="connsiteX25" fmla="*/ 0 w 5220000"/>
                  <a:gd name="connsiteY25" fmla="*/ 703077 h 1368000"/>
                  <a:gd name="connsiteX26" fmla="*/ 0 w 5220000"/>
                  <a:gd name="connsiteY26" fmla="*/ 207046 h 1368000"/>
                  <a:gd name="connsiteX0" fmla="*/ 0 w 5220000"/>
                  <a:gd name="connsiteY0" fmla="*/ 207046 h 1368000"/>
                  <a:gd name="connsiteX1" fmla="*/ 207046 w 5220000"/>
                  <a:gd name="connsiteY1" fmla="*/ 0 h 1368000"/>
                  <a:gd name="connsiteX2" fmla="*/ 692976 w 5220000"/>
                  <a:gd name="connsiteY2" fmla="*/ 0 h 1368000"/>
                  <a:gd name="connsiteX3" fmla="*/ 1178907 w 5220000"/>
                  <a:gd name="connsiteY3" fmla="*/ 0 h 1368000"/>
                  <a:gd name="connsiteX4" fmla="*/ 1809015 w 5220000"/>
                  <a:gd name="connsiteY4" fmla="*/ 0 h 1368000"/>
                  <a:gd name="connsiteX5" fmla="*/ 2294945 w 5220000"/>
                  <a:gd name="connsiteY5" fmla="*/ 0 h 1368000"/>
                  <a:gd name="connsiteX6" fmla="*/ 2780876 w 5220000"/>
                  <a:gd name="connsiteY6" fmla="*/ 0 h 1368000"/>
                  <a:gd name="connsiteX7" fmla="*/ 3314865 w 5220000"/>
                  <a:gd name="connsiteY7" fmla="*/ 0 h 1368000"/>
                  <a:gd name="connsiteX8" fmla="*/ 3704678 w 5220000"/>
                  <a:gd name="connsiteY8" fmla="*/ 0 h 1368000"/>
                  <a:gd name="connsiteX9" fmla="*/ 4094490 w 5220000"/>
                  <a:gd name="connsiteY9" fmla="*/ 0 h 1368000"/>
                  <a:gd name="connsiteX10" fmla="*/ 5012952 w 5220000"/>
                  <a:gd name="connsiteY10" fmla="*/ 0 h 1368000"/>
                  <a:gd name="connsiteX11" fmla="*/ 5220000 w 5220000"/>
                  <a:gd name="connsiteY11" fmla="*/ 207046 h 1368000"/>
                  <a:gd name="connsiteX12" fmla="*/ 5220000 w 5220000"/>
                  <a:gd name="connsiteY12" fmla="*/ 655381 h 1368000"/>
                  <a:gd name="connsiteX13" fmla="*/ 5220000 w 5220000"/>
                  <a:gd name="connsiteY13" fmla="*/ 1160951 h 1368000"/>
                  <a:gd name="connsiteX14" fmla="*/ 5012952 w 5220000"/>
                  <a:gd name="connsiteY14" fmla="*/ 1368000 h 1368000"/>
                  <a:gd name="connsiteX15" fmla="*/ 4575081 w 5220000"/>
                  <a:gd name="connsiteY15" fmla="*/ 1368000 h 1368000"/>
                  <a:gd name="connsiteX16" fmla="*/ 3944973 w 5220000"/>
                  <a:gd name="connsiteY16" fmla="*/ 1368000 h 1368000"/>
                  <a:gd name="connsiteX17" fmla="*/ 3555161 w 5220000"/>
                  <a:gd name="connsiteY17" fmla="*/ 1368000 h 1368000"/>
                  <a:gd name="connsiteX18" fmla="*/ 3021171 w 5220000"/>
                  <a:gd name="connsiteY18" fmla="*/ 1368000 h 1368000"/>
                  <a:gd name="connsiteX19" fmla="*/ 2583300 w 5220000"/>
                  <a:gd name="connsiteY19" fmla="*/ 1368000 h 1368000"/>
                  <a:gd name="connsiteX20" fmla="*/ 1953192 w 5220000"/>
                  <a:gd name="connsiteY20" fmla="*/ 1368000 h 1368000"/>
                  <a:gd name="connsiteX21" fmla="*/ 1419202 w 5220000"/>
                  <a:gd name="connsiteY21" fmla="*/ 1368000 h 1368000"/>
                  <a:gd name="connsiteX22" fmla="*/ 981331 w 5220000"/>
                  <a:gd name="connsiteY22" fmla="*/ 1368000 h 1368000"/>
                  <a:gd name="connsiteX23" fmla="*/ 207046 w 5220000"/>
                  <a:gd name="connsiteY23" fmla="*/ 1368000 h 1368000"/>
                  <a:gd name="connsiteX24" fmla="*/ 0 w 5220000"/>
                  <a:gd name="connsiteY24" fmla="*/ 1160951 h 1368000"/>
                  <a:gd name="connsiteX25" fmla="*/ 0 w 5220000"/>
                  <a:gd name="connsiteY25" fmla="*/ 693538 h 1368000"/>
                  <a:gd name="connsiteX26" fmla="*/ 0 w 5220000"/>
                  <a:gd name="connsiteY26" fmla="*/ 207046 h 136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220000" h="1368000" fill="none" extrusionOk="0">
                    <a:moveTo>
                      <a:pt x="0" y="207046"/>
                    </a:moveTo>
                    <a:cubicBezTo>
                      <a:pt x="11717" y="161783"/>
                      <a:pt x="102831" y="-67933"/>
                      <a:pt x="207046" y="0"/>
                    </a:cubicBezTo>
                    <a:cubicBezTo>
                      <a:pt x="282451" y="-91112"/>
                      <a:pt x="433910" y="-9427"/>
                      <a:pt x="692976" y="0"/>
                    </a:cubicBezTo>
                    <a:cubicBezTo>
                      <a:pt x="921868" y="-20878"/>
                      <a:pt x="1023469" y="112103"/>
                      <a:pt x="1178907" y="0"/>
                    </a:cubicBezTo>
                    <a:cubicBezTo>
                      <a:pt x="1328124" y="-45370"/>
                      <a:pt x="1653534" y="1987"/>
                      <a:pt x="1809015" y="0"/>
                    </a:cubicBezTo>
                    <a:cubicBezTo>
                      <a:pt x="1921991" y="-53108"/>
                      <a:pt x="2227589" y="44818"/>
                      <a:pt x="2294945" y="0"/>
                    </a:cubicBezTo>
                    <a:cubicBezTo>
                      <a:pt x="2401092" y="28217"/>
                      <a:pt x="2618358" y="52380"/>
                      <a:pt x="2780876" y="0"/>
                    </a:cubicBezTo>
                    <a:cubicBezTo>
                      <a:pt x="2936732" y="12433"/>
                      <a:pt x="3103237" y="31973"/>
                      <a:pt x="3314865" y="0"/>
                    </a:cubicBezTo>
                    <a:cubicBezTo>
                      <a:pt x="3592578" y="-38157"/>
                      <a:pt x="3558174" y="12495"/>
                      <a:pt x="3704678" y="0"/>
                    </a:cubicBezTo>
                    <a:cubicBezTo>
                      <a:pt x="3868140" y="-7827"/>
                      <a:pt x="3924150" y="84196"/>
                      <a:pt x="4094490" y="0"/>
                    </a:cubicBezTo>
                    <a:cubicBezTo>
                      <a:pt x="4288563" y="94869"/>
                      <a:pt x="4810052" y="-90037"/>
                      <a:pt x="5012952" y="0"/>
                    </a:cubicBezTo>
                    <a:cubicBezTo>
                      <a:pt x="5144657" y="-6025"/>
                      <a:pt x="5191421" y="94644"/>
                      <a:pt x="5220000" y="207046"/>
                    </a:cubicBezTo>
                    <a:cubicBezTo>
                      <a:pt x="5315562" y="368830"/>
                      <a:pt x="5171596" y="414406"/>
                      <a:pt x="5220000" y="655381"/>
                    </a:cubicBezTo>
                    <a:cubicBezTo>
                      <a:pt x="5225334" y="812090"/>
                      <a:pt x="5123772" y="954249"/>
                      <a:pt x="5220000" y="1160951"/>
                    </a:cubicBezTo>
                    <a:cubicBezTo>
                      <a:pt x="5246427" y="1220315"/>
                      <a:pt x="5096642" y="1311564"/>
                      <a:pt x="5012952" y="1368000"/>
                    </a:cubicBezTo>
                    <a:cubicBezTo>
                      <a:pt x="4805611" y="1419806"/>
                      <a:pt x="4747084" y="1379262"/>
                      <a:pt x="4575081" y="1368000"/>
                    </a:cubicBezTo>
                    <a:cubicBezTo>
                      <a:pt x="4447143" y="1346184"/>
                      <a:pt x="4094621" y="1299196"/>
                      <a:pt x="3944973" y="1368000"/>
                    </a:cubicBezTo>
                    <a:cubicBezTo>
                      <a:pt x="3762791" y="1412556"/>
                      <a:pt x="3700371" y="1366240"/>
                      <a:pt x="3555161" y="1368000"/>
                    </a:cubicBezTo>
                    <a:cubicBezTo>
                      <a:pt x="3380119" y="1348149"/>
                      <a:pt x="3176627" y="1239545"/>
                      <a:pt x="3021171" y="1368000"/>
                    </a:cubicBezTo>
                    <a:cubicBezTo>
                      <a:pt x="2891515" y="1346088"/>
                      <a:pt x="2681618" y="1418674"/>
                      <a:pt x="2583300" y="1368000"/>
                    </a:cubicBezTo>
                    <a:cubicBezTo>
                      <a:pt x="2470703" y="1544774"/>
                      <a:pt x="2354701" y="1332576"/>
                      <a:pt x="1953192" y="1368000"/>
                    </a:cubicBezTo>
                    <a:cubicBezTo>
                      <a:pt x="1612437" y="1481225"/>
                      <a:pt x="1676841" y="1370842"/>
                      <a:pt x="1419202" y="1368000"/>
                    </a:cubicBezTo>
                    <a:cubicBezTo>
                      <a:pt x="1198907" y="1400537"/>
                      <a:pt x="1091881" y="1362540"/>
                      <a:pt x="981331" y="1368000"/>
                    </a:cubicBezTo>
                    <a:cubicBezTo>
                      <a:pt x="906128" y="1397869"/>
                      <a:pt x="384184" y="1266118"/>
                      <a:pt x="207046" y="1368000"/>
                    </a:cubicBezTo>
                    <a:cubicBezTo>
                      <a:pt x="72080" y="1368434"/>
                      <a:pt x="13021" y="1314490"/>
                      <a:pt x="0" y="1160951"/>
                    </a:cubicBezTo>
                    <a:cubicBezTo>
                      <a:pt x="-81762" y="1006923"/>
                      <a:pt x="89613" y="865680"/>
                      <a:pt x="0" y="693538"/>
                    </a:cubicBezTo>
                    <a:cubicBezTo>
                      <a:pt x="-27036" y="539000"/>
                      <a:pt x="16700" y="372246"/>
                      <a:pt x="0" y="207046"/>
                    </a:cubicBezTo>
                    <a:close/>
                  </a:path>
                  <a:path w="5220000" h="1368000" stroke="0" extrusionOk="0">
                    <a:moveTo>
                      <a:pt x="0" y="207046"/>
                    </a:moveTo>
                    <a:cubicBezTo>
                      <a:pt x="5863" y="41285"/>
                      <a:pt x="89215" y="-44629"/>
                      <a:pt x="207046" y="0"/>
                    </a:cubicBezTo>
                    <a:cubicBezTo>
                      <a:pt x="375851" y="38403"/>
                      <a:pt x="661387" y="-9722"/>
                      <a:pt x="741036" y="0"/>
                    </a:cubicBezTo>
                    <a:cubicBezTo>
                      <a:pt x="958514" y="-14589"/>
                      <a:pt x="1056673" y="-66737"/>
                      <a:pt x="1275025" y="0"/>
                    </a:cubicBezTo>
                    <a:cubicBezTo>
                      <a:pt x="1442217" y="-96450"/>
                      <a:pt x="1534362" y="9978"/>
                      <a:pt x="1712897" y="0"/>
                    </a:cubicBezTo>
                    <a:cubicBezTo>
                      <a:pt x="1889555" y="-72406"/>
                      <a:pt x="1981973" y="70020"/>
                      <a:pt x="2198827" y="0"/>
                    </a:cubicBezTo>
                    <a:cubicBezTo>
                      <a:pt x="2414598" y="-127018"/>
                      <a:pt x="2450054" y="118058"/>
                      <a:pt x="2780876" y="0"/>
                    </a:cubicBezTo>
                    <a:cubicBezTo>
                      <a:pt x="3065072" y="-63960"/>
                      <a:pt x="3154920" y="79343"/>
                      <a:pt x="3314865" y="0"/>
                    </a:cubicBezTo>
                    <a:cubicBezTo>
                      <a:pt x="3456370" y="-124544"/>
                      <a:pt x="3739724" y="61234"/>
                      <a:pt x="3944973" y="0"/>
                    </a:cubicBezTo>
                    <a:cubicBezTo>
                      <a:pt x="4075144" y="-121118"/>
                      <a:pt x="4232391" y="-21442"/>
                      <a:pt x="4430903" y="0"/>
                    </a:cubicBezTo>
                    <a:cubicBezTo>
                      <a:pt x="4626041" y="27770"/>
                      <a:pt x="4765287" y="-2682"/>
                      <a:pt x="5012952" y="0"/>
                    </a:cubicBezTo>
                    <a:cubicBezTo>
                      <a:pt x="5077961" y="-6064"/>
                      <a:pt x="5192739" y="111689"/>
                      <a:pt x="5220000" y="207046"/>
                    </a:cubicBezTo>
                    <a:cubicBezTo>
                      <a:pt x="5236265" y="337073"/>
                      <a:pt x="5150371" y="499570"/>
                      <a:pt x="5220000" y="655381"/>
                    </a:cubicBezTo>
                    <a:cubicBezTo>
                      <a:pt x="5229994" y="831452"/>
                      <a:pt x="5233175" y="944197"/>
                      <a:pt x="5220000" y="1160951"/>
                    </a:cubicBezTo>
                    <a:cubicBezTo>
                      <a:pt x="5223276" y="1264867"/>
                      <a:pt x="5136341" y="1378197"/>
                      <a:pt x="5012952" y="1368000"/>
                    </a:cubicBezTo>
                    <a:cubicBezTo>
                      <a:pt x="4772982" y="1396618"/>
                      <a:pt x="4527104" y="1380882"/>
                      <a:pt x="4430903" y="1368000"/>
                    </a:cubicBezTo>
                    <a:cubicBezTo>
                      <a:pt x="4274551" y="1524972"/>
                      <a:pt x="4045699" y="1185281"/>
                      <a:pt x="3896914" y="1368000"/>
                    </a:cubicBezTo>
                    <a:cubicBezTo>
                      <a:pt x="3721417" y="1391233"/>
                      <a:pt x="3500843" y="1376677"/>
                      <a:pt x="3410983" y="1368000"/>
                    </a:cubicBezTo>
                    <a:cubicBezTo>
                      <a:pt x="3305637" y="1395664"/>
                      <a:pt x="3027351" y="1368241"/>
                      <a:pt x="2876994" y="1368000"/>
                    </a:cubicBezTo>
                    <a:cubicBezTo>
                      <a:pt x="2678058" y="1442243"/>
                      <a:pt x="2547857" y="1244830"/>
                      <a:pt x="2343004" y="1368000"/>
                    </a:cubicBezTo>
                    <a:cubicBezTo>
                      <a:pt x="2153704" y="1478770"/>
                      <a:pt x="1823682" y="1273356"/>
                      <a:pt x="1712897" y="1368000"/>
                    </a:cubicBezTo>
                    <a:cubicBezTo>
                      <a:pt x="1555979" y="1373003"/>
                      <a:pt x="1409966" y="1378079"/>
                      <a:pt x="1323084" y="1368000"/>
                    </a:cubicBezTo>
                    <a:cubicBezTo>
                      <a:pt x="1231254" y="1442349"/>
                      <a:pt x="911672" y="1334282"/>
                      <a:pt x="837154" y="1368000"/>
                    </a:cubicBezTo>
                    <a:cubicBezTo>
                      <a:pt x="625412" y="1506644"/>
                      <a:pt x="405778" y="1392817"/>
                      <a:pt x="207046" y="1368000"/>
                    </a:cubicBezTo>
                    <a:cubicBezTo>
                      <a:pt x="99605" y="1378972"/>
                      <a:pt x="-4356" y="1235825"/>
                      <a:pt x="0" y="1160951"/>
                    </a:cubicBezTo>
                    <a:cubicBezTo>
                      <a:pt x="-86112" y="990871"/>
                      <a:pt x="-24237" y="870484"/>
                      <a:pt x="0" y="703077"/>
                    </a:cubicBezTo>
                    <a:cubicBezTo>
                      <a:pt x="-43605" y="528548"/>
                      <a:pt x="15354" y="322244"/>
                      <a:pt x="0" y="207046"/>
                    </a:cubicBezTo>
                    <a:close/>
                  </a:path>
                  <a:path w="5220000" h="1368000" fill="none" stroke="0" extrusionOk="0">
                    <a:moveTo>
                      <a:pt x="0" y="207046"/>
                    </a:moveTo>
                    <a:cubicBezTo>
                      <a:pt x="39314" y="120081"/>
                      <a:pt x="102930" y="-6001"/>
                      <a:pt x="207046" y="0"/>
                    </a:cubicBezTo>
                    <a:cubicBezTo>
                      <a:pt x="318446" y="17903"/>
                      <a:pt x="449785" y="32871"/>
                      <a:pt x="692976" y="0"/>
                    </a:cubicBezTo>
                    <a:cubicBezTo>
                      <a:pt x="951229" y="-53540"/>
                      <a:pt x="1033773" y="81920"/>
                      <a:pt x="1178907" y="0"/>
                    </a:cubicBezTo>
                    <a:cubicBezTo>
                      <a:pt x="1282803" y="-107573"/>
                      <a:pt x="1640860" y="-12261"/>
                      <a:pt x="1809015" y="0"/>
                    </a:cubicBezTo>
                    <a:cubicBezTo>
                      <a:pt x="1968051" y="-85841"/>
                      <a:pt x="2174620" y="-1278"/>
                      <a:pt x="2294945" y="0"/>
                    </a:cubicBezTo>
                    <a:cubicBezTo>
                      <a:pt x="2399680" y="-33698"/>
                      <a:pt x="2620063" y="13405"/>
                      <a:pt x="2780876" y="0"/>
                    </a:cubicBezTo>
                    <a:cubicBezTo>
                      <a:pt x="2890511" y="-124473"/>
                      <a:pt x="3108521" y="231275"/>
                      <a:pt x="3314865" y="0"/>
                    </a:cubicBezTo>
                    <a:cubicBezTo>
                      <a:pt x="3564022" y="-46992"/>
                      <a:pt x="3551728" y="28640"/>
                      <a:pt x="3704678" y="0"/>
                    </a:cubicBezTo>
                    <a:cubicBezTo>
                      <a:pt x="3855839" y="-18358"/>
                      <a:pt x="4011917" y="42491"/>
                      <a:pt x="4094490" y="0"/>
                    </a:cubicBezTo>
                    <a:cubicBezTo>
                      <a:pt x="4277574" y="-166766"/>
                      <a:pt x="4815630" y="93135"/>
                      <a:pt x="5012952" y="0"/>
                    </a:cubicBezTo>
                    <a:cubicBezTo>
                      <a:pt x="5130902" y="43701"/>
                      <a:pt x="5213461" y="93086"/>
                      <a:pt x="5220000" y="207046"/>
                    </a:cubicBezTo>
                    <a:cubicBezTo>
                      <a:pt x="5298204" y="379639"/>
                      <a:pt x="5138228" y="449761"/>
                      <a:pt x="5220000" y="655381"/>
                    </a:cubicBezTo>
                    <a:cubicBezTo>
                      <a:pt x="5241045" y="847557"/>
                      <a:pt x="5169677" y="1036123"/>
                      <a:pt x="5220000" y="1160951"/>
                    </a:cubicBezTo>
                    <a:cubicBezTo>
                      <a:pt x="5229298" y="1279079"/>
                      <a:pt x="5091622" y="1372563"/>
                      <a:pt x="5012952" y="1368000"/>
                    </a:cubicBezTo>
                    <a:cubicBezTo>
                      <a:pt x="4815699" y="1357888"/>
                      <a:pt x="4722178" y="1326030"/>
                      <a:pt x="4575081" y="1368000"/>
                    </a:cubicBezTo>
                    <a:cubicBezTo>
                      <a:pt x="4440050" y="1362321"/>
                      <a:pt x="4099238" y="1291738"/>
                      <a:pt x="3944973" y="1368000"/>
                    </a:cubicBezTo>
                    <a:cubicBezTo>
                      <a:pt x="3755340" y="1381089"/>
                      <a:pt x="3682711" y="1310385"/>
                      <a:pt x="3555161" y="1368000"/>
                    </a:cubicBezTo>
                    <a:cubicBezTo>
                      <a:pt x="3402684" y="1366583"/>
                      <a:pt x="3170053" y="1330684"/>
                      <a:pt x="3021171" y="1368000"/>
                    </a:cubicBezTo>
                    <a:cubicBezTo>
                      <a:pt x="2916923" y="1388685"/>
                      <a:pt x="2699739" y="1359079"/>
                      <a:pt x="2583300" y="1368000"/>
                    </a:cubicBezTo>
                    <a:cubicBezTo>
                      <a:pt x="2466799" y="1391126"/>
                      <a:pt x="2261347" y="1310188"/>
                      <a:pt x="1953192" y="1368000"/>
                    </a:cubicBezTo>
                    <a:cubicBezTo>
                      <a:pt x="1629119" y="1411965"/>
                      <a:pt x="1642598" y="1345931"/>
                      <a:pt x="1419202" y="1368000"/>
                    </a:cubicBezTo>
                    <a:cubicBezTo>
                      <a:pt x="1175374" y="1409301"/>
                      <a:pt x="1114662" y="1308957"/>
                      <a:pt x="981331" y="1368000"/>
                    </a:cubicBezTo>
                    <a:cubicBezTo>
                      <a:pt x="895907" y="1371542"/>
                      <a:pt x="420558" y="1387751"/>
                      <a:pt x="207046" y="1368000"/>
                    </a:cubicBezTo>
                    <a:cubicBezTo>
                      <a:pt x="74784" y="1402814"/>
                      <a:pt x="21827" y="1319150"/>
                      <a:pt x="0" y="1160951"/>
                    </a:cubicBezTo>
                    <a:cubicBezTo>
                      <a:pt x="-48674" y="1061593"/>
                      <a:pt x="86899" y="788692"/>
                      <a:pt x="0" y="693538"/>
                    </a:cubicBezTo>
                    <a:cubicBezTo>
                      <a:pt x="-17393" y="591736"/>
                      <a:pt x="87039" y="415196"/>
                      <a:pt x="0" y="207046"/>
                    </a:cubicBezTo>
                    <a:close/>
                  </a:path>
                  <a:path w="5220000" h="1368000" fill="none" stroke="0" extrusionOk="0">
                    <a:moveTo>
                      <a:pt x="0" y="207046"/>
                    </a:moveTo>
                    <a:cubicBezTo>
                      <a:pt x="20095" y="149185"/>
                      <a:pt x="126617" y="-61679"/>
                      <a:pt x="207046" y="0"/>
                    </a:cubicBezTo>
                    <a:cubicBezTo>
                      <a:pt x="296424" y="-20105"/>
                      <a:pt x="444731" y="3175"/>
                      <a:pt x="692976" y="0"/>
                    </a:cubicBezTo>
                    <a:cubicBezTo>
                      <a:pt x="970907" y="-34893"/>
                      <a:pt x="1038783" y="79410"/>
                      <a:pt x="1178907" y="0"/>
                    </a:cubicBezTo>
                    <a:cubicBezTo>
                      <a:pt x="1304007" y="-70080"/>
                      <a:pt x="1673849" y="-11937"/>
                      <a:pt x="1809015" y="0"/>
                    </a:cubicBezTo>
                    <a:cubicBezTo>
                      <a:pt x="1946391" y="-57968"/>
                      <a:pt x="2232061" y="25319"/>
                      <a:pt x="2294945" y="0"/>
                    </a:cubicBezTo>
                    <a:cubicBezTo>
                      <a:pt x="2398820" y="14555"/>
                      <a:pt x="2638821" y="42295"/>
                      <a:pt x="2780876" y="0"/>
                    </a:cubicBezTo>
                    <a:cubicBezTo>
                      <a:pt x="2930182" y="-55971"/>
                      <a:pt x="3073214" y="79521"/>
                      <a:pt x="3314865" y="0"/>
                    </a:cubicBezTo>
                    <a:cubicBezTo>
                      <a:pt x="3579432" y="-32608"/>
                      <a:pt x="3559284" y="7564"/>
                      <a:pt x="3704678" y="0"/>
                    </a:cubicBezTo>
                    <a:cubicBezTo>
                      <a:pt x="3854975" y="-5004"/>
                      <a:pt x="3932775" y="62364"/>
                      <a:pt x="4094490" y="0"/>
                    </a:cubicBezTo>
                    <a:cubicBezTo>
                      <a:pt x="4278145" y="31653"/>
                      <a:pt x="4816954" y="-6349"/>
                      <a:pt x="5012952" y="0"/>
                    </a:cubicBezTo>
                    <a:cubicBezTo>
                      <a:pt x="5110435" y="25414"/>
                      <a:pt x="5202736" y="106556"/>
                      <a:pt x="5220000" y="207046"/>
                    </a:cubicBezTo>
                    <a:cubicBezTo>
                      <a:pt x="5328771" y="379073"/>
                      <a:pt x="5169807" y="453872"/>
                      <a:pt x="5220000" y="655381"/>
                    </a:cubicBezTo>
                    <a:cubicBezTo>
                      <a:pt x="5278714" y="848478"/>
                      <a:pt x="5161213" y="967990"/>
                      <a:pt x="5220000" y="1160951"/>
                    </a:cubicBezTo>
                    <a:cubicBezTo>
                      <a:pt x="5231653" y="1255129"/>
                      <a:pt x="5074584" y="1314020"/>
                      <a:pt x="5012952" y="1368000"/>
                    </a:cubicBezTo>
                    <a:cubicBezTo>
                      <a:pt x="4803779" y="1380147"/>
                      <a:pt x="4739877" y="1365144"/>
                      <a:pt x="4575081" y="1368000"/>
                    </a:cubicBezTo>
                    <a:cubicBezTo>
                      <a:pt x="4394638" y="1362810"/>
                      <a:pt x="4065925" y="1313209"/>
                      <a:pt x="3944973" y="1368000"/>
                    </a:cubicBezTo>
                    <a:cubicBezTo>
                      <a:pt x="3763767" y="1394154"/>
                      <a:pt x="3688313" y="1346480"/>
                      <a:pt x="3555161" y="1368000"/>
                    </a:cubicBezTo>
                    <a:cubicBezTo>
                      <a:pt x="3380853" y="1372952"/>
                      <a:pt x="3201405" y="1270392"/>
                      <a:pt x="3021171" y="1368000"/>
                    </a:cubicBezTo>
                    <a:cubicBezTo>
                      <a:pt x="2894981" y="1362216"/>
                      <a:pt x="2692274" y="1393226"/>
                      <a:pt x="2583300" y="1368000"/>
                    </a:cubicBezTo>
                    <a:cubicBezTo>
                      <a:pt x="2459415" y="1534985"/>
                      <a:pt x="2306489" y="1326199"/>
                      <a:pt x="1953192" y="1368000"/>
                    </a:cubicBezTo>
                    <a:cubicBezTo>
                      <a:pt x="1626113" y="1456611"/>
                      <a:pt x="1650402" y="1337993"/>
                      <a:pt x="1419202" y="1368000"/>
                    </a:cubicBezTo>
                    <a:cubicBezTo>
                      <a:pt x="1177401" y="1404556"/>
                      <a:pt x="1098830" y="1355067"/>
                      <a:pt x="981331" y="1368000"/>
                    </a:cubicBezTo>
                    <a:cubicBezTo>
                      <a:pt x="909575" y="1396676"/>
                      <a:pt x="427897" y="1339756"/>
                      <a:pt x="207046" y="1368000"/>
                    </a:cubicBezTo>
                    <a:cubicBezTo>
                      <a:pt x="75977" y="1370508"/>
                      <a:pt x="15467" y="1314014"/>
                      <a:pt x="0" y="1160951"/>
                    </a:cubicBezTo>
                    <a:cubicBezTo>
                      <a:pt x="-84597" y="1001714"/>
                      <a:pt x="72384" y="804156"/>
                      <a:pt x="0" y="693538"/>
                    </a:cubicBezTo>
                    <a:cubicBezTo>
                      <a:pt x="-16184" y="577905"/>
                      <a:pt x="82458" y="408851"/>
                      <a:pt x="0" y="207046"/>
                    </a:cubicBezTo>
                    <a:close/>
                  </a:path>
                </a:pathLst>
              </a:custGeom>
              <a:ln w="25400" cmpd="thinThick">
                <a:solidFill>
                  <a:srgbClr val="02A2D3"/>
                </a:solidFill>
                <a:extLst>
                  <a:ext uri="{C807C97D-BFC1-408E-A445-0C87EB9F89A2}">
                    <ask:lineSketchStyleProps xmlns:ask="http://schemas.microsoft.com/office/drawing/2018/sketchyshapes" xmlns="" sd="376331080">
                      <a:custGeom>
                        <a:avLst/>
                        <a:gdLst>
                          <a:gd name="connsiteX0" fmla="*/ 0 w 8230312"/>
                          <a:gd name="connsiteY0" fmla="*/ 143783 h 950004"/>
                          <a:gd name="connsiteX1" fmla="*/ 326448 w 8230312"/>
                          <a:gd name="connsiteY1" fmla="*/ 0 h 950004"/>
                          <a:gd name="connsiteX2" fmla="*/ 1092608 w 8230312"/>
                          <a:gd name="connsiteY2" fmla="*/ 0 h 950004"/>
                          <a:gd name="connsiteX3" fmla="*/ 1858770 w 8230312"/>
                          <a:gd name="connsiteY3" fmla="*/ 0 h 950004"/>
                          <a:gd name="connsiteX4" fmla="*/ 2852254 w 8230312"/>
                          <a:gd name="connsiteY4" fmla="*/ 0 h 950004"/>
                          <a:gd name="connsiteX5" fmla="*/ 3618414 w 8230312"/>
                          <a:gd name="connsiteY5" fmla="*/ 0 h 950004"/>
                          <a:gd name="connsiteX6" fmla="*/ 4384575 w 8230312"/>
                          <a:gd name="connsiteY6" fmla="*/ 0 h 950004"/>
                          <a:gd name="connsiteX7" fmla="*/ 5226509 w 8230312"/>
                          <a:gd name="connsiteY7" fmla="*/ 0 h 950004"/>
                          <a:gd name="connsiteX8" fmla="*/ 5841123 w 8230312"/>
                          <a:gd name="connsiteY8" fmla="*/ 0 h 950004"/>
                          <a:gd name="connsiteX9" fmla="*/ 6455735 w 8230312"/>
                          <a:gd name="connsiteY9" fmla="*/ 0 h 950004"/>
                          <a:gd name="connsiteX10" fmla="*/ 7903863 w 8230312"/>
                          <a:gd name="connsiteY10" fmla="*/ 0 h 950004"/>
                          <a:gd name="connsiteX11" fmla="*/ 8230312 w 8230312"/>
                          <a:gd name="connsiteY11" fmla="*/ 143783 h 950004"/>
                          <a:gd name="connsiteX12" fmla="*/ 8230312 w 8230312"/>
                          <a:gd name="connsiteY12" fmla="*/ 455128 h 950004"/>
                          <a:gd name="connsiteX13" fmla="*/ 8230312 w 8230312"/>
                          <a:gd name="connsiteY13" fmla="*/ 806220 h 950004"/>
                          <a:gd name="connsiteX14" fmla="*/ 7903863 w 8230312"/>
                          <a:gd name="connsiteY14" fmla="*/ 950004 h 950004"/>
                          <a:gd name="connsiteX15" fmla="*/ 7213477 w 8230312"/>
                          <a:gd name="connsiteY15" fmla="*/ 950004 h 950004"/>
                          <a:gd name="connsiteX16" fmla="*/ 6219993 w 8230312"/>
                          <a:gd name="connsiteY16" fmla="*/ 950004 h 950004"/>
                          <a:gd name="connsiteX17" fmla="*/ 5605381 w 8230312"/>
                          <a:gd name="connsiteY17" fmla="*/ 950004 h 950004"/>
                          <a:gd name="connsiteX18" fmla="*/ 4763446 w 8230312"/>
                          <a:gd name="connsiteY18" fmla="*/ 950004 h 950004"/>
                          <a:gd name="connsiteX19" fmla="*/ 4073060 w 8230312"/>
                          <a:gd name="connsiteY19" fmla="*/ 950004 h 950004"/>
                          <a:gd name="connsiteX20" fmla="*/ 3079576 w 8230312"/>
                          <a:gd name="connsiteY20" fmla="*/ 950004 h 950004"/>
                          <a:gd name="connsiteX21" fmla="*/ 2237640 w 8230312"/>
                          <a:gd name="connsiteY21" fmla="*/ 950004 h 950004"/>
                          <a:gd name="connsiteX22" fmla="*/ 1547254 w 8230312"/>
                          <a:gd name="connsiteY22" fmla="*/ 950004 h 950004"/>
                          <a:gd name="connsiteX23" fmla="*/ 326448 w 8230312"/>
                          <a:gd name="connsiteY23" fmla="*/ 950004 h 950004"/>
                          <a:gd name="connsiteX24" fmla="*/ 0 w 8230312"/>
                          <a:gd name="connsiteY24" fmla="*/ 806220 h 950004"/>
                          <a:gd name="connsiteX25" fmla="*/ 0 w 8230312"/>
                          <a:gd name="connsiteY25" fmla="*/ 481626 h 950004"/>
                          <a:gd name="connsiteX26" fmla="*/ 0 w 8230312"/>
                          <a:gd name="connsiteY26" fmla="*/ 143783 h 950004"/>
                          <a:gd name="connsiteX0" fmla="*/ 0 w 8230312"/>
                          <a:gd name="connsiteY0" fmla="*/ 143783 h 950004"/>
                          <a:gd name="connsiteX1" fmla="*/ 326448 w 8230312"/>
                          <a:gd name="connsiteY1" fmla="*/ 0 h 950004"/>
                          <a:gd name="connsiteX2" fmla="*/ 1168384 w 8230312"/>
                          <a:gd name="connsiteY2" fmla="*/ 0 h 950004"/>
                          <a:gd name="connsiteX3" fmla="*/ 2010318 w 8230312"/>
                          <a:gd name="connsiteY3" fmla="*/ 0 h 950004"/>
                          <a:gd name="connsiteX4" fmla="*/ 2700705 w 8230312"/>
                          <a:gd name="connsiteY4" fmla="*/ 0 h 950004"/>
                          <a:gd name="connsiteX5" fmla="*/ 3466865 w 8230312"/>
                          <a:gd name="connsiteY5" fmla="*/ 0 h 950004"/>
                          <a:gd name="connsiteX6" fmla="*/ 4384575 w 8230312"/>
                          <a:gd name="connsiteY6" fmla="*/ 0 h 950004"/>
                          <a:gd name="connsiteX7" fmla="*/ 5226509 w 8230312"/>
                          <a:gd name="connsiteY7" fmla="*/ 0 h 950004"/>
                          <a:gd name="connsiteX8" fmla="*/ 6219993 w 8230312"/>
                          <a:gd name="connsiteY8" fmla="*/ 0 h 950004"/>
                          <a:gd name="connsiteX9" fmla="*/ 6986153 w 8230312"/>
                          <a:gd name="connsiteY9" fmla="*/ 0 h 950004"/>
                          <a:gd name="connsiteX10" fmla="*/ 7903863 w 8230312"/>
                          <a:gd name="connsiteY10" fmla="*/ 0 h 950004"/>
                          <a:gd name="connsiteX11" fmla="*/ 8230312 w 8230312"/>
                          <a:gd name="connsiteY11" fmla="*/ 143783 h 950004"/>
                          <a:gd name="connsiteX12" fmla="*/ 8230312 w 8230312"/>
                          <a:gd name="connsiteY12" fmla="*/ 455128 h 950004"/>
                          <a:gd name="connsiteX13" fmla="*/ 8230312 w 8230312"/>
                          <a:gd name="connsiteY13" fmla="*/ 806220 h 950004"/>
                          <a:gd name="connsiteX14" fmla="*/ 7903863 w 8230312"/>
                          <a:gd name="connsiteY14" fmla="*/ 950004 h 950004"/>
                          <a:gd name="connsiteX15" fmla="*/ 6986153 w 8230312"/>
                          <a:gd name="connsiteY15" fmla="*/ 950004 h 950004"/>
                          <a:gd name="connsiteX16" fmla="*/ 6144219 w 8230312"/>
                          <a:gd name="connsiteY16" fmla="*/ 950004 h 950004"/>
                          <a:gd name="connsiteX17" fmla="*/ 5378057 w 8230312"/>
                          <a:gd name="connsiteY17" fmla="*/ 950004 h 950004"/>
                          <a:gd name="connsiteX18" fmla="*/ 4536123 w 8230312"/>
                          <a:gd name="connsiteY18" fmla="*/ 950004 h 950004"/>
                          <a:gd name="connsiteX19" fmla="*/ 3694188 w 8230312"/>
                          <a:gd name="connsiteY19" fmla="*/ 950004 h 950004"/>
                          <a:gd name="connsiteX20" fmla="*/ 2700705 w 8230312"/>
                          <a:gd name="connsiteY20" fmla="*/ 950004 h 950004"/>
                          <a:gd name="connsiteX21" fmla="*/ 2086092 w 8230312"/>
                          <a:gd name="connsiteY21" fmla="*/ 950004 h 950004"/>
                          <a:gd name="connsiteX22" fmla="*/ 1319932 w 8230312"/>
                          <a:gd name="connsiteY22" fmla="*/ 950004 h 950004"/>
                          <a:gd name="connsiteX23" fmla="*/ 326448 w 8230312"/>
                          <a:gd name="connsiteY23" fmla="*/ 950004 h 950004"/>
                          <a:gd name="connsiteX24" fmla="*/ 0 w 8230312"/>
                          <a:gd name="connsiteY24" fmla="*/ 806220 h 950004"/>
                          <a:gd name="connsiteX25" fmla="*/ 0 w 8230312"/>
                          <a:gd name="connsiteY25" fmla="*/ 488250 h 950004"/>
                          <a:gd name="connsiteX26" fmla="*/ 0 w 8230312"/>
                          <a:gd name="connsiteY26" fmla="*/ 143783 h 950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230312" h="950004" fill="none" extrusionOk="0">
                            <a:moveTo>
                              <a:pt x="0" y="143783"/>
                            </a:moveTo>
                            <a:cubicBezTo>
                              <a:pt x="16801" y="91527"/>
                              <a:pt x="158544" y="-27896"/>
                              <a:pt x="326448" y="0"/>
                            </a:cubicBezTo>
                            <a:cubicBezTo>
                              <a:pt x="478505" y="-38650"/>
                              <a:pt x="707121" y="16529"/>
                              <a:pt x="1092608" y="0"/>
                            </a:cubicBezTo>
                            <a:cubicBezTo>
                              <a:pt x="1464293" y="-22177"/>
                              <a:pt x="1635056" y="50324"/>
                              <a:pt x="1858770" y="0"/>
                            </a:cubicBezTo>
                            <a:cubicBezTo>
                              <a:pt x="2080778" y="-26761"/>
                              <a:pt x="2617323" y="15553"/>
                              <a:pt x="2852254" y="0"/>
                            </a:cubicBezTo>
                            <a:cubicBezTo>
                              <a:pt x="3058122" y="-35371"/>
                              <a:pt x="3483679" y="28552"/>
                              <a:pt x="3618414" y="0"/>
                            </a:cubicBezTo>
                            <a:cubicBezTo>
                              <a:pt x="3790753" y="15585"/>
                              <a:pt x="4183307" y="30318"/>
                              <a:pt x="4384575" y="0"/>
                            </a:cubicBezTo>
                            <a:cubicBezTo>
                              <a:pt x="4578976" y="-10577"/>
                              <a:pt x="4842244" y="33699"/>
                              <a:pt x="5226509" y="0"/>
                            </a:cubicBezTo>
                            <a:cubicBezTo>
                              <a:pt x="5638866" y="-31560"/>
                              <a:pt x="5611533" y="11287"/>
                              <a:pt x="5841123" y="0"/>
                            </a:cubicBezTo>
                            <a:cubicBezTo>
                              <a:pt x="6073794" y="-19950"/>
                              <a:pt x="6194555" y="51489"/>
                              <a:pt x="6455735" y="0"/>
                            </a:cubicBezTo>
                            <a:cubicBezTo>
                              <a:pt x="6734494" y="42470"/>
                              <a:pt x="7564426" y="-25277"/>
                              <a:pt x="7903863" y="0"/>
                            </a:cubicBezTo>
                            <a:cubicBezTo>
                              <a:pt x="8078220" y="1582"/>
                              <a:pt x="8193323" y="64411"/>
                              <a:pt x="8230312" y="143783"/>
                            </a:cubicBezTo>
                            <a:cubicBezTo>
                              <a:pt x="8342744" y="254835"/>
                              <a:pt x="8177611" y="312788"/>
                              <a:pt x="8230312" y="455128"/>
                            </a:cubicBezTo>
                            <a:cubicBezTo>
                              <a:pt x="8274222" y="583036"/>
                              <a:pt x="8142956" y="666027"/>
                              <a:pt x="8230312" y="806220"/>
                            </a:cubicBezTo>
                            <a:cubicBezTo>
                              <a:pt x="8254794" y="851259"/>
                              <a:pt x="8043590" y="917452"/>
                              <a:pt x="7903863" y="950004"/>
                            </a:cubicBezTo>
                            <a:cubicBezTo>
                              <a:pt x="7582968" y="972087"/>
                              <a:pt x="7481603" y="951857"/>
                              <a:pt x="7213477" y="950004"/>
                            </a:cubicBezTo>
                            <a:cubicBezTo>
                              <a:pt x="6974119" y="944599"/>
                              <a:pt x="6463390" y="903147"/>
                              <a:pt x="6219993" y="950004"/>
                            </a:cubicBezTo>
                            <a:cubicBezTo>
                              <a:pt x="5944417" y="983677"/>
                              <a:pt x="5828819" y="938591"/>
                              <a:pt x="5605381" y="950004"/>
                            </a:cubicBezTo>
                            <a:cubicBezTo>
                              <a:pt x="5374923" y="962306"/>
                              <a:pt x="4978286" y="879431"/>
                              <a:pt x="4763446" y="950004"/>
                            </a:cubicBezTo>
                            <a:cubicBezTo>
                              <a:pt x="4566710" y="948432"/>
                              <a:pt x="4220172" y="966747"/>
                              <a:pt x="4073060" y="950004"/>
                            </a:cubicBezTo>
                            <a:cubicBezTo>
                              <a:pt x="3902417" y="1062204"/>
                              <a:pt x="3626966" y="914776"/>
                              <a:pt x="3079576" y="950004"/>
                            </a:cubicBezTo>
                            <a:cubicBezTo>
                              <a:pt x="2572012" y="1013597"/>
                              <a:pt x="2604733" y="944650"/>
                              <a:pt x="2237640" y="950004"/>
                            </a:cubicBezTo>
                            <a:cubicBezTo>
                              <a:pt x="1884876" y="964865"/>
                              <a:pt x="1732450" y="944341"/>
                              <a:pt x="1547254" y="950004"/>
                            </a:cubicBezTo>
                            <a:cubicBezTo>
                              <a:pt x="1420581" y="970496"/>
                              <a:pt x="621096" y="909805"/>
                              <a:pt x="326448" y="950004"/>
                            </a:cubicBezTo>
                            <a:cubicBezTo>
                              <a:pt x="117699" y="950214"/>
                              <a:pt x="14222" y="909691"/>
                              <a:pt x="0" y="806220"/>
                            </a:cubicBezTo>
                            <a:cubicBezTo>
                              <a:pt x="-88767" y="715023"/>
                              <a:pt x="83720" y="582364"/>
                              <a:pt x="0" y="481626"/>
                            </a:cubicBezTo>
                            <a:cubicBezTo>
                              <a:pt x="-72546" y="383739"/>
                              <a:pt x="59760" y="270358"/>
                              <a:pt x="0" y="143783"/>
                            </a:cubicBezTo>
                            <a:close/>
                          </a:path>
                          <a:path w="8230312" h="950004" stroke="0" extrusionOk="0">
                            <a:moveTo>
                              <a:pt x="0" y="143783"/>
                            </a:moveTo>
                            <a:cubicBezTo>
                              <a:pt x="8837" y="33908"/>
                              <a:pt x="173246" y="-17693"/>
                              <a:pt x="326448" y="0"/>
                            </a:cubicBezTo>
                            <a:cubicBezTo>
                              <a:pt x="553252" y="15093"/>
                              <a:pt x="1006103" y="-2203"/>
                              <a:pt x="1168384" y="0"/>
                            </a:cubicBezTo>
                            <a:cubicBezTo>
                              <a:pt x="1444069" y="-12204"/>
                              <a:pt x="1669685" y="-43786"/>
                              <a:pt x="2010318" y="0"/>
                            </a:cubicBezTo>
                            <a:cubicBezTo>
                              <a:pt x="2290018" y="-54931"/>
                              <a:pt x="2400590" y="4121"/>
                              <a:pt x="2700705" y="0"/>
                            </a:cubicBezTo>
                            <a:cubicBezTo>
                              <a:pt x="2981705" y="-47997"/>
                              <a:pt x="3150001" y="46242"/>
                              <a:pt x="3466865" y="0"/>
                            </a:cubicBezTo>
                            <a:cubicBezTo>
                              <a:pt x="3768441" y="-61898"/>
                              <a:pt x="3939689" y="58184"/>
                              <a:pt x="4384575" y="0"/>
                            </a:cubicBezTo>
                            <a:cubicBezTo>
                              <a:pt x="4813428" y="-40961"/>
                              <a:pt x="4964546" y="30247"/>
                              <a:pt x="5226509" y="0"/>
                            </a:cubicBezTo>
                            <a:cubicBezTo>
                              <a:pt x="5469131" y="-64249"/>
                              <a:pt x="5962066" y="46557"/>
                              <a:pt x="6219993" y="0"/>
                            </a:cubicBezTo>
                            <a:cubicBezTo>
                              <a:pt x="6455244" y="-57785"/>
                              <a:pt x="6651870" y="-5508"/>
                              <a:pt x="6986153" y="0"/>
                            </a:cubicBezTo>
                            <a:cubicBezTo>
                              <a:pt x="7313761" y="10938"/>
                              <a:pt x="7487448" y="17882"/>
                              <a:pt x="7903863" y="0"/>
                            </a:cubicBezTo>
                            <a:cubicBezTo>
                              <a:pt x="8027934" y="-3903"/>
                              <a:pt x="8231708" y="65234"/>
                              <a:pt x="8230312" y="143783"/>
                            </a:cubicBezTo>
                            <a:cubicBezTo>
                              <a:pt x="8236951" y="211103"/>
                              <a:pt x="8155437" y="357457"/>
                              <a:pt x="8230312" y="455128"/>
                            </a:cubicBezTo>
                            <a:cubicBezTo>
                              <a:pt x="8269861" y="560836"/>
                              <a:pt x="8216777" y="652031"/>
                              <a:pt x="8230312" y="806220"/>
                            </a:cubicBezTo>
                            <a:cubicBezTo>
                              <a:pt x="8225741" y="880523"/>
                              <a:pt x="8090093" y="956067"/>
                              <a:pt x="7903863" y="950004"/>
                            </a:cubicBezTo>
                            <a:cubicBezTo>
                              <a:pt x="7548030" y="964956"/>
                              <a:pt x="7163847" y="945684"/>
                              <a:pt x="6986153" y="950004"/>
                            </a:cubicBezTo>
                            <a:cubicBezTo>
                              <a:pt x="6758773" y="1038290"/>
                              <a:pt x="6368292" y="854535"/>
                              <a:pt x="6144219" y="950004"/>
                            </a:cubicBezTo>
                            <a:cubicBezTo>
                              <a:pt x="5905928" y="978010"/>
                              <a:pt x="5555536" y="946692"/>
                              <a:pt x="5378057" y="950004"/>
                            </a:cubicBezTo>
                            <a:cubicBezTo>
                              <a:pt x="5185995" y="970750"/>
                              <a:pt x="4736842" y="949691"/>
                              <a:pt x="4536123" y="950004"/>
                            </a:cubicBezTo>
                            <a:cubicBezTo>
                              <a:pt x="4287325" y="984726"/>
                              <a:pt x="3982358" y="897848"/>
                              <a:pt x="3694188" y="950004"/>
                            </a:cubicBezTo>
                            <a:cubicBezTo>
                              <a:pt x="3403750" y="1014994"/>
                              <a:pt x="2892092" y="905133"/>
                              <a:pt x="2700705" y="950004"/>
                            </a:cubicBezTo>
                            <a:cubicBezTo>
                              <a:pt x="2481125" y="955292"/>
                              <a:pt x="2224162" y="938817"/>
                              <a:pt x="2086092" y="950004"/>
                            </a:cubicBezTo>
                            <a:cubicBezTo>
                              <a:pt x="1944104" y="994259"/>
                              <a:pt x="1469205" y="924568"/>
                              <a:pt x="1319932" y="950004"/>
                            </a:cubicBezTo>
                            <a:cubicBezTo>
                              <a:pt x="1057901" y="1023047"/>
                              <a:pt x="682217" y="950510"/>
                              <a:pt x="326448" y="950004"/>
                            </a:cubicBezTo>
                            <a:cubicBezTo>
                              <a:pt x="169482" y="963070"/>
                              <a:pt x="-26859" y="867695"/>
                              <a:pt x="0" y="806220"/>
                            </a:cubicBezTo>
                            <a:cubicBezTo>
                              <a:pt x="-97268" y="706919"/>
                              <a:pt x="18727" y="612028"/>
                              <a:pt x="0" y="488250"/>
                            </a:cubicBezTo>
                            <a:cubicBezTo>
                              <a:pt x="-62584" y="365740"/>
                              <a:pt x="33096" y="220118"/>
                              <a:pt x="0" y="143783"/>
                            </a:cubicBezTo>
                            <a:close/>
                          </a:path>
                          <a:path w="8230312" h="950004" fill="none" stroke="0" extrusionOk="0">
                            <a:moveTo>
                              <a:pt x="0" y="143783"/>
                            </a:moveTo>
                            <a:cubicBezTo>
                              <a:pt x="22535" y="82475"/>
                              <a:pt x="160924" y="2647"/>
                              <a:pt x="326448" y="0"/>
                            </a:cubicBezTo>
                            <a:cubicBezTo>
                              <a:pt x="493294" y="4383"/>
                              <a:pt x="711068" y="15155"/>
                              <a:pt x="1092608" y="0"/>
                            </a:cubicBezTo>
                            <a:cubicBezTo>
                              <a:pt x="1491558" y="-34330"/>
                              <a:pt x="1654845" y="56189"/>
                              <a:pt x="1858770" y="0"/>
                            </a:cubicBezTo>
                            <a:cubicBezTo>
                              <a:pt x="2046547" y="-70702"/>
                              <a:pt x="2630425" y="13242"/>
                              <a:pt x="2852254" y="0"/>
                            </a:cubicBezTo>
                            <a:cubicBezTo>
                              <a:pt x="3120928" y="-72855"/>
                              <a:pt x="3456111" y="-2379"/>
                              <a:pt x="3618414" y="0"/>
                            </a:cubicBezTo>
                            <a:cubicBezTo>
                              <a:pt x="3797797" y="-32987"/>
                              <a:pt x="4170284" y="21068"/>
                              <a:pt x="4384575" y="0"/>
                            </a:cubicBezTo>
                            <a:cubicBezTo>
                              <a:pt x="4584631" y="-59028"/>
                              <a:pt x="4836836" y="121453"/>
                              <a:pt x="5226509" y="0"/>
                            </a:cubicBezTo>
                            <a:cubicBezTo>
                              <a:pt x="5622473" y="-35861"/>
                              <a:pt x="5616070" y="22884"/>
                              <a:pt x="5841123" y="0"/>
                            </a:cubicBezTo>
                            <a:cubicBezTo>
                              <a:pt x="6069665" y="-899"/>
                              <a:pt x="6216853" y="-2881"/>
                              <a:pt x="6455735" y="0"/>
                            </a:cubicBezTo>
                            <a:cubicBezTo>
                              <a:pt x="6715322" y="-76098"/>
                              <a:pt x="7589148" y="69153"/>
                              <a:pt x="7903863" y="0"/>
                            </a:cubicBezTo>
                            <a:cubicBezTo>
                              <a:pt x="8068232" y="10834"/>
                              <a:pt x="8218618" y="62979"/>
                              <a:pt x="8230312" y="143783"/>
                            </a:cubicBezTo>
                            <a:cubicBezTo>
                              <a:pt x="8330935" y="257886"/>
                              <a:pt x="8158097" y="324988"/>
                              <a:pt x="8230312" y="455128"/>
                            </a:cubicBezTo>
                            <a:cubicBezTo>
                              <a:pt x="8283871" y="591094"/>
                              <a:pt x="8156265" y="695215"/>
                              <a:pt x="8230312" y="806220"/>
                            </a:cubicBezTo>
                            <a:cubicBezTo>
                              <a:pt x="8211277" y="885233"/>
                              <a:pt x="8038266" y="952489"/>
                              <a:pt x="7903863" y="950004"/>
                            </a:cubicBezTo>
                            <a:cubicBezTo>
                              <a:pt x="7580260" y="948946"/>
                              <a:pt x="7460920" y="921153"/>
                              <a:pt x="7213477" y="950004"/>
                            </a:cubicBezTo>
                            <a:cubicBezTo>
                              <a:pt x="6937559" y="960888"/>
                              <a:pt x="6461885" y="914075"/>
                              <a:pt x="6219993" y="950004"/>
                            </a:cubicBezTo>
                            <a:cubicBezTo>
                              <a:pt x="5949122" y="951406"/>
                              <a:pt x="5807095" y="913220"/>
                              <a:pt x="5605381" y="950004"/>
                            </a:cubicBezTo>
                            <a:cubicBezTo>
                              <a:pt x="5347136" y="958586"/>
                              <a:pt x="4980150" y="919417"/>
                              <a:pt x="4763446" y="950004"/>
                            </a:cubicBezTo>
                            <a:cubicBezTo>
                              <a:pt x="4568946" y="967260"/>
                              <a:pt x="4223925" y="938997"/>
                              <a:pt x="4073060" y="950004"/>
                            </a:cubicBezTo>
                            <a:cubicBezTo>
                              <a:pt x="3913778" y="967726"/>
                              <a:pt x="3589747" y="921466"/>
                              <a:pt x="3079576" y="950004"/>
                            </a:cubicBezTo>
                            <a:cubicBezTo>
                              <a:pt x="2573646" y="993886"/>
                              <a:pt x="2591136" y="932460"/>
                              <a:pt x="2237640" y="950004"/>
                            </a:cubicBezTo>
                            <a:cubicBezTo>
                              <a:pt x="1867177" y="974767"/>
                              <a:pt x="1755920" y="911253"/>
                              <a:pt x="1547254" y="950004"/>
                            </a:cubicBezTo>
                            <a:cubicBezTo>
                              <a:pt x="1416719" y="957188"/>
                              <a:pt x="672488" y="969199"/>
                              <a:pt x="326448" y="950004"/>
                            </a:cubicBezTo>
                            <a:cubicBezTo>
                              <a:pt x="153631" y="968686"/>
                              <a:pt x="31084" y="918745"/>
                              <a:pt x="0" y="806220"/>
                            </a:cubicBezTo>
                            <a:cubicBezTo>
                              <a:pt x="-78771" y="723738"/>
                              <a:pt x="93837" y="545478"/>
                              <a:pt x="0" y="481626"/>
                            </a:cubicBezTo>
                            <a:cubicBezTo>
                              <a:pt x="-53031" y="406144"/>
                              <a:pt x="99429" y="288827"/>
                              <a:pt x="0" y="143783"/>
                            </a:cubicBezTo>
                            <a:close/>
                          </a:path>
                        </a:pathLst>
                      </a:cu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046296"/>
                  </a:solidFill>
                  <a:effectLst/>
                  <a:uLnTx/>
                  <a:uFillTx/>
                  <a:latin typeface="Arial"/>
                  <a:ea typeface="+mn-ea"/>
                  <a:cs typeface="+mn-cs"/>
                </a:endParaRPr>
              </a:p>
            </p:txBody>
          </p:sp>
          <p:pic>
            <p:nvPicPr>
              <p:cNvPr id="20" name="Picture 19">
                <a:extLst>
                  <a:ext uri="{FF2B5EF4-FFF2-40B4-BE49-F238E27FC236}">
                    <a16:creationId xmlns:a16="http://schemas.microsoft.com/office/drawing/2014/main" id="{33A0A2BF-AD6D-B832-EFE6-2DFBB892BBFB}"/>
                  </a:ext>
                </a:extLst>
              </p:cNvPr>
              <p:cNvPicPr>
                <a:picLocks noChangeAspect="1"/>
              </p:cNvPicPr>
              <p:nvPr/>
            </p:nvPicPr>
            <p:blipFill>
              <a:blip r:embed="rId10"/>
              <a:stretch>
                <a:fillRect/>
              </a:stretch>
            </p:blipFill>
            <p:spPr>
              <a:xfrm>
                <a:off x="6456495" y="3429000"/>
                <a:ext cx="673447" cy="1424528"/>
              </a:xfrm>
              <a:prstGeom prst="rect">
                <a:avLst/>
              </a:prstGeom>
            </p:spPr>
          </p:pic>
        </p:grpSp>
        <p:sp>
          <p:nvSpPr>
            <p:cNvPr id="18" name="TextBox 17">
              <a:extLst>
                <a:ext uri="{FF2B5EF4-FFF2-40B4-BE49-F238E27FC236}">
                  <a16:creationId xmlns:a16="http://schemas.microsoft.com/office/drawing/2014/main" id="{2C251A34-D335-5612-07BD-931D443ED4C9}"/>
                </a:ext>
              </a:extLst>
            </p:cNvPr>
            <p:cNvSpPr txBox="1"/>
            <p:nvPr/>
          </p:nvSpPr>
          <p:spPr>
            <a:xfrm>
              <a:off x="6941094" y="3702898"/>
              <a:ext cx="5055159" cy="753434"/>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2A2D3"/>
                  </a:solidFill>
                  <a:effectLst/>
                  <a:uLnTx/>
                  <a:uFillTx/>
                  <a:latin typeface="Arial"/>
                  <a:ea typeface="+mn-ea"/>
                  <a:cs typeface="+mn-cs"/>
                </a:rPr>
                <a:t>Chữ</a:t>
              </a:r>
              <a:r>
                <a:rPr kumimoji="0" lang="en-US" sz="2800" b="0" i="0" u="none" strike="noStrike" kern="1200" cap="none" spc="0" normalizeH="0" baseline="0" noProof="0" dirty="0">
                  <a:ln>
                    <a:noFill/>
                  </a:ln>
                  <a:solidFill>
                    <a:srgbClr val="02A2D3"/>
                  </a:solidFill>
                  <a:effectLst/>
                  <a:uLnTx/>
                  <a:uFillTx/>
                  <a:latin typeface="Arial"/>
                  <a:ea typeface="+mn-ea"/>
                  <a:cs typeface="+mn-cs"/>
                </a:rPr>
                <a:t> </a:t>
              </a:r>
              <a:r>
                <a:rPr kumimoji="0" lang="en-US" sz="2800" b="0" i="0" u="none" strike="noStrike" kern="1200" cap="none" spc="0" normalizeH="0" baseline="0" noProof="0" dirty="0" err="1">
                  <a:ln>
                    <a:noFill/>
                  </a:ln>
                  <a:solidFill>
                    <a:srgbClr val="02A2D3"/>
                  </a:solidFill>
                  <a:effectLst/>
                  <a:uLnTx/>
                  <a:uFillTx/>
                  <a:latin typeface="Arial"/>
                  <a:ea typeface="+mn-ea"/>
                  <a:cs typeface="+mn-cs"/>
                </a:rPr>
                <a:t>hoa</a:t>
              </a:r>
              <a:r>
                <a:rPr kumimoji="0" lang="en-US" sz="2800" b="0" i="0" u="none" strike="noStrike" kern="1200" cap="none" spc="0" normalizeH="0" baseline="0" noProof="0" dirty="0">
                  <a:ln>
                    <a:noFill/>
                  </a:ln>
                  <a:solidFill>
                    <a:srgbClr val="02A2D3"/>
                  </a:solidFill>
                  <a:effectLst/>
                  <a:uLnTx/>
                  <a:uFillTx/>
                  <a:latin typeface="Arial"/>
                  <a:ea typeface="+mn-ea"/>
                  <a:cs typeface="+mn-cs"/>
                </a:rPr>
                <a:t> </a:t>
              </a:r>
              <a:r>
                <a:rPr kumimoji="0" lang="en-US" sz="2800" b="1" i="0" u="none" strike="noStrike" kern="1200" cap="none" spc="0" normalizeH="0" baseline="0" noProof="0" dirty="0">
                  <a:ln>
                    <a:noFill/>
                  </a:ln>
                  <a:solidFill>
                    <a:srgbClr val="02A2D3"/>
                  </a:solidFill>
                  <a:effectLst/>
                  <a:uLnTx/>
                  <a:uFillTx/>
                  <a:latin typeface="Arial"/>
                  <a:ea typeface="+mn-ea"/>
                  <a:cs typeface="+mn-cs"/>
                </a:rPr>
                <a:t>Ư</a:t>
              </a:r>
              <a:r>
                <a:rPr kumimoji="0" lang="en-US" sz="2800" b="0" i="0" u="none" strike="noStrike" kern="1200" cap="none" spc="0" normalizeH="0" baseline="0" noProof="0" dirty="0">
                  <a:ln>
                    <a:noFill/>
                  </a:ln>
                  <a:solidFill>
                    <a:srgbClr val="02A2D3"/>
                  </a:solidFill>
                  <a:effectLst/>
                  <a:uLnTx/>
                  <a:uFillTx/>
                  <a:latin typeface="Arial"/>
                  <a:ea typeface="+mn-ea"/>
                  <a:cs typeface="+mn-cs"/>
                </a:rPr>
                <a:t> </a:t>
              </a:r>
              <a:r>
                <a:rPr kumimoji="0" lang="en-US" sz="2800" b="0" i="0" u="none" strike="noStrike" kern="1200" cap="none" spc="0" normalizeH="0" baseline="0" noProof="0" dirty="0" err="1">
                  <a:ln>
                    <a:noFill/>
                  </a:ln>
                  <a:solidFill>
                    <a:srgbClr val="02A2D3"/>
                  </a:solidFill>
                  <a:effectLst/>
                  <a:uLnTx/>
                  <a:uFillTx/>
                  <a:latin typeface="Arial"/>
                  <a:ea typeface="+mn-ea"/>
                  <a:cs typeface="+mn-cs"/>
                </a:rPr>
                <a:t>gồm</a:t>
              </a:r>
              <a:r>
                <a:rPr kumimoji="0" lang="en-US" sz="2800" b="0" i="0" u="none" strike="noStrike" kern="1200" cap="none" spc="0" normalizeH="0" baseline="0" noProof="0" dirty="0">
                  <a:ln>
                    <a:noFill/>
                  </a:ln>
                  <a:solidFill>
                    <a:srgbClr val="02A2D3"/>
                  </a:solidFill>
                  <a:effectLst/>
                  <a:uLnTx/>
                  <a:uFillTx/>
                  <a:latin typeface="Arial"/>
                  <a:ea typeface="+mn-ea"/>
                  <a:cs typeface="+mn-cs"/>
                </a:rPr>
                <a:t> </a:t>
              </a:r>
              <a:r>
                <a:rPr kumimoji="0" lang="en-US" sz="2800" b="0" i="0" u="none" strike="noStrike" kern="1200" cap="none" spc="0" normalizeH="0" baseline="0" noProof="0" dirty="0" err="1">
                  <a:ln>
                    <a:noFill/>
                  </a:ln>
                  <a:solidFill>
                    <a:srgbClr val="02A2D3"/>
                  </a:solidFill>
                  <a:effectLst/>
                  <a:uLnTx/>
                  <a:uFillTx/>
                  <a:latin typeface="Arial"/>
                  <a:ea typeface="+mn-ea"/>
                  <a:cs typeface="+mn-cs"/>
                </a:rPr>
                <a:t>mấy</a:t>
              </a:r>
              <a:r>
                <a:rPr kumimoji="0" lang="en-US" sz="2800" b="0" i="0" u="none" strike="noStrike" kern="1200" cap="none" spc="0" normalizeH="0" baseline="0" noProof="0" dirty="0">
                  <a:ln>
                    <a:noFill/>
                  </a:ln>
                  <a:solidFill>
                    <a:srgbClr val="02A2D3"/>
                  </a:solidFill>
                  <a:effectLst/>
                  <a:uLnTx/>
                  <a:uFillTx/>
                  <a:latin typeface="Arial"/>
                  <a:ea typeface="+mn-ea"/>
                  <a:cs typeface="+mn-cs"/>
                </a:rPr>
                <a:t> </a:t>
              </a:r>
              <a:r>
                <a:rPr kumimoji="0" lang="en-US" sz="2800" b="0" i="0" u="none" strike="noStrike" kern="1200" cap="none" spc="0" normalizeH="0" baseline="0" noProof="0" dirty="0" err="1">
                  <a:ln>
                    <a:noFill/>
                  </a:ln>
                  <a:solidFill>
                    <a:srgbClr val="02A2D3"/>
                  </a:solidFill>
                  <a:effectLst/>
                  <a:uLnTx/>
                  <a:uFillTx/>
                  <a:latin typeface="Arial"/>
                  <a:ea typeface="+mn-ea"/>
                  <a:cs typeface="+mn-cs"/>
                </a:rPr>
                <a:t>nét</a:t>
              </a:r>
              <a:r>
                <a:rPr kumimoji="0" lang="en-US" sz="2800" b="0" i="0" u="none" strike="noStrike" kern="1200" cap="none" spc="0" normalizeH="0" baseline="0" noProof="0" dirty="0">
                  <a:ln>
                    <a:noFill/>
                  </a:ln>
                  <a:solidFill>
                    <a:srgbClr val="02A2D3"/>
                  </a:solidFill>
                  <a:effectLst/>
                  <a:uLnTx/>
                  <a:uFillTx/>
                  <a:latin typeface="Arial"/>
                  <a:ea typeface="+mn-ea"/>
                  <a:cs typeface="+mn-cs"/>
                </a:rPr>
                <a:t>? </a:t>
              </a:r>
              <a:r>
                <a:rPr kumimoji="0" lang="en-US" sz="2800" b="0" i="0" u="none" strike="noStrike" kern="1200" cap="none" spc="0" normalizeH="0" baseline="0" noProof="0" dirty="0" err="1">
                  <a:ln>
                    <a:noFill/>
                  </a:ln>
                  <a:solidFill>
                    <a:srgbClr val="02A2D3"/>
                  </a:solidFill>
                  <a:effectLst/>
                  <a:uLnTx/>
                  <a:uFillTx/>
                  <a:latin typeface="Arial"/>
                  <a:ea typeface="+mn-ea"/>
                  <a:cs typeface="+mn-cs"/>
                </a:rPr>
                <a:t>Đó</a:t>
              </a:r>
              <a:r>
                <a:rPr kumimoji="0" lang="en-US" sz="2800" b="0" i="0" u="none" strike="noStrike" kern="1200" cap="none" spc="0" normalizeH="0" baseline="0" noProof="0" dirty="0">
                  <a:ln>
                    <a:noFill/>
                  </a:ln>
                  <a:solidFill>
                    <a:srgbClr val="02A2D3"/>
                  </a:solidFill>
                  <a:effectLst/>
                  <a:uLnTx/>
                  <a:uFillTx/>
                  <a:latin typeface="Arial"/>
                  <a:ea typeface="+mn-ea"/>
                  <a:cs typeface="+mn-cs"/>
                </a:rPr>
                <a:t> </a:t>
              </a:r>
              <a:r>
                <a:rPr kumimoji="0" lang="en-US" sz="2800" b="0" i="0" u="none" strike="noStrike" kern="1200" cap="none" spc="0" normalizeH="0" baseline="0" noProof="0" dirty="0" err="1">
                  <a:ln>
                    <a:noFill/>
                  </a:ln>
                  <a:solidFill>
                    <a:srgbClr val="02A2D3"/>
                  </a:solidFill>
                  <a:effectLst/>
                  <a:uLnTx/>
                  <a:uFillTx/>
                  <a:latin typeface="Arial"/>
                  <a:ea typeface="+mn-ea"/>
                  <a:cs typeface="+mn-cs"/>
                </a:rPr>
                <a:t>là</a:t>
              </a:r>
              <a:r>
                <a:rPr kumimoji="0" lang="en-US" sz="2800" b="0" i="0" u="none" strike="noStrike" kern="1200" cap="none" spc="0" normalizeH="0" baseline="0" noProof="0" dirty="0">
                  <a:ln>
                    <a:noFill/>
                  </a:ln>
                  <a:solidFill>
                    <a:srgbClr val="02A2D3"/>
                  </a:solidFill>
                  <a:effectLst/>
                  <a:uLnTx/>
                  <a:uFillTx/>
                  <a:latin typeface="Arial"/>
                  <a:ea typeface="+mn-ea"/>
                  <a:cs typeface="+mn-cs"/>
                </a:rPr>
                <a:t> </a:t>
              </a:r>
              <a:r>
                <a:rPr kumimoji="0" lang="en-US" sz="2800" b="0" i="0" u="none" strike="noStrike" kern="1200" cap="none" spc="0" normalizeH="0" baseline="0" noProof="0" dirty="0" err="1">
                  <a:ln>
                    <a:noFill/>
                  </a:ln>
                  <a:solidFill>
                    <a:srgbClr val="02A2D3"/>
                  </a:solidFill>
                  <a:effectLst/>
                  <a:uLnTx/>
                  <a:uFillTx/>
                  <a:latin typeface="Arial"/>
                  <a:ea typeface="+mn-ea"/>
                  <a:cs typeface="+mn-cs"/>
                </a:rPr>
                <a:t>những</a:t>
              </a:r>
              <a:r>
                <a:rPr kumimoji="0" lang="en-US" sz="2800" b="0" i="0" u="none" strike="noStrike" kern="1200" cap="none" spc="0" normalizeH="0" baseline="0" noProof="0" dirty="0">
                  <a:ln>
                    <a:noFill/>
                  </a:ln>
                  <a:solidFill>
                    <a:srgbClr val="02A2D3"/>
                  </a:solidFill>
                  <a:effectLst/>
                  <a:uLnTx/>
                  <a:uFillTx/>
                  <a:latin typeface="Arial"/>
                  <a:ea typeface="+mn-ea"/>
                  <a:cs typeface="+mn-cs"/>
                </a:rPr>
                <a:t> </a:t>
              </a:r>
              <a:r>
                <a:rPr kumimoji="0" lang="en-US" sz="2800" b="0" i="0" u="none" strike="noStrike" kern="1200" cap="none" spc="0" normalizeH="0" baseline="0" noProof="0" dirty="0" err="1">
                  <a:ln>
                    <a:noFill/>
                  </a:ln>
                  <a:solidFill>
                    <a:srgbClr val="02A2D3"/>
                  </a:solidFill>
                  <a:effectLst/>
                  <a:uLnTx/>
                  <a:uFillTx/>
                  <a:latin typeface="Arial"/>
                  <a:ea typeface="+mn-ea"/>
                  <a:cs typeface="+mn-cs"/>
                </a:rPr>
                <a:t>nét</a:t>
              </a:r>
              <a:r>
                <a:rPr kumimoji="0" lang="en-US" sz="2800" b="0" i="0" u="none" strike="noStrike" kern="1200" cap="none" spc="0" normalizeH="0" baseline="0" noProof="0" dirty="0">
                  <a:ln>
                    <a:noFill/>
                  </a:ln>
                  <a:solidFill>
                    <a:srgbClr val="02A2D3"/>
                  </a:solidFill>
                  <a:effectLst/>
                  <a:uLnTx/>
                  <a:uFillTx/>
                  <a:latin typeface="Arial"/>
                  <a:ea typeface="+mn-ea"/>
                  <a:cs typeface="+mn-cs"/>
                </a:rPr>
                <a:t> </a:t>
              </a:r>
              <a:r>
                <a:rPr kumimoji="0" lang="en-US" sz="2800" b="0" i="0" u="none" strike="noStrike" kern="1200" cap="none" spc="0" normalizeH="0" baseline="0" noProof="0" dirty="0" err="1">
                  <a:ln>
                    <a:noFill/>
                  </a:ln>
                  <a:solidFill>
                    <a:srgbClr val="02A2D3"/>
                  </a:solidFill>
                  <a:effectLst/>
                  <a:uLnTx/>
                  <a:uFillTx/>
                  <a:latin typeface="Arial"/>
                  <a:ea typeface="+mn-ea"/>
                  <a:cs typeface="+mn-cs"/>
                </a:rPr>
                <a:t>nào</a:t>
              </a:r>
              <a:r>
                <a:rPr kumimoji="0" lang="en-US" sz="2800" b="0" i="0" u="none" strike="noStrike" kern="1200" cap="none" spc="0" normalizeH="0" baseline="0" noProof="0" dirty="0">
                  <a:ln>
                    <a:noFill/>
                  </a:ln>
                  <a:solidFill>
                    <a:srgbClr val="02A2D3"/>
                  </a:solidFill>
                  <a:effectLst/>
                  <a:uLnTx/>
                  <a:uFillTx/>
                  <a:latin typeface="Arial"/>
                  <a:ea typeface="+mn-ea"/>
                  <a:cs typeface="+mn-cs"/>
                </a:rPr>
                <a:t>?</a:t>
              </a:r>
            </a:p>
          </p:txBody>
        </p:sp>
      </p:grpSp>
      <p:pic>
        <p:nvPicPr>
          <p:cNvPr id="21" name="Picture 20">
            <a:extLst>
              <a:ext uri="{FF2B5EF4-FFF2-40B4-BE49-F238E27FC236}">
                <a16:creationId xmlns:a16="http://schemas.microsoft.com/office/drawing/2014/main" id="{0A98CF8F-8CC6-1555-EAAE-6D377867A875}"/>
              </a:ext>
            </a:extLst>
          </p:cNvPr>
          <p:cNvPicPr>
            <a:picLocks noChangeAspect="1"/>
          </p:cNvPicPr>
          <p:nvPr/>
        </p:nvPicPr>
        <p:blipFill>
          <a:blip r:embed="rId11"/>
          <a:stretch>
            <a:fillRect/>
          </a:stretch>
        </p:blipFill>
        <p:spPr>
          <a:xfrm>
            <a:off x="247574" y="2735308"/>
            <a:ext cx="1728449" cy="4068000"/>
          </a:xfrm>
          <a:prstGeom prst="rect">
            <a:avLst/>
          </a:prstGeom>
        </p:spPr>
      </p:pic>
      <p:pic>
        <p:nvPicPr>
          <p:cNvPr id="22" name="Picture 4" descr="Link e-commerse">
            <a:extLst>
              <a:ext uri="{FF2B5EF4-FFF2-40B4-BE49-F238E27FC236}">
                <a16:creationId xmlns:a16="http://schemas.microsoft.com/office/drawing/2014/main" id="{54A97B17-432D-3D31-343B-27F4C31F6FAC}"/>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rot="16200000">
            <a:off x="8088479" y="243497"/>
            <a:ext cx="1620000" cy="1620000"/>
          </a:xfrm>
          <a:prstGeom prst="rect">
            <a:avLst/>
          </a:prstGeom>
          <a:noFill/>
          <a:effectLst>
            <a:glow rad="88900">
              <a:schemeClr val="bg1"/>
            </a:glow>
          </a:effectLst>
          <a:extLst>
            <a:ext uri="{909E8E84-426E-40DD-AFC4-6F175D3DCCD1}">
              <a14:hiddenFill xmlns:a14="http://schemas.microsoft.com/office/drawing/2010/main">
                <a:solidFill>
                  <a:srgbClr val="FFFFFF"/>
                </a:solidFill>
              </a14:hiddenFill>
            </a:ext>
          </a:extLst>
        </p:spPr>
      </p:pic>
      <p:grpSp>
        <p:nvGrpSpPr>
          <p:cNvPr id="23" name="Group 22">
            <a:extLst>
              <a:ext uri="{FF2B5EF4-FFF2-40B4-BE49-F238E27FC236}">
                <a16:creationId xmlns:a16="http://schemas.microsoft.com/office/drawing/2014/main" id="{5BDC19B2-A861-5C26-062D-C58530C5CAC3}"/>
              </a:ext>
            </a:extLst>
          </p:cNvPr>
          <p:cNvGrpSpPr/>
          <p:nvPr/>
        </p:nvGrpSpPr>
        <p:grpSpPr>
          <a:xfrm>
            <a:off x="9308455" y="842231"/>
            <a:ext cx="2031318" cy="720000"/>
            <a:chOff x="7544331" y="1243668"/>
            <a:chExt cx="4425376" cy="720000"/>
          </a:xfrm>
        </p:grpSpPr>
        <p:sp>
          <p:nvSpPr>
            <p:cNvPr id="24" name="Rectangle: Rounded Corners 61">
              <a:extLst>
                <a:ext uri="{FF2B5EF4-FFF2-40B4-BE49-F238E27FC236}">
                  <a16:creationId xmlns:a16="http://schemas.microsoft.com/office/drawing/2014/main" id="{6A39AB40-B64A-65BD-7931-14A642462A74}"/>
                </a:ext>
              </a:extLst>
            </p:cNvPr>
            <p:cNvSpPr/>
            <p:nvPr/>
          </p:nvSpPr>
          <p:spPr>
            <a:xfrm>
              <a:off x="7544331" y="1243668"/>
              <a:ext cx="4425376" cy="720000"/>
            </a:xfrm>
            <a:custGeom>
              <a:avLst/>
              <a:gdLst>
                <a:gd name="connsiteX0" fmla="*/ 0 w 4425376"/>
                <a:gd name="connsiteY0" fmla="*/ 108972 h 720000"/>
                <a:gd name="connsiteX1" fmla="*/ 108970 w 4425376"/>
                <a:gd name="connsiteY1" fmla="*/ 0 h 720000"/>
                <a:gd name="connsiteX2" fmla="*/ 550749 w 4425376"/>
                <a:gd name="connsiteY2" fmla="*/ 0 h 720000"/>
                <a:gd name="connsiteX3" fmla="*/ 992532 w 4425376"/>
                <a:gd name="connsiteY3" fmla="*/ 0 h 720000"/>
                <a:gd name="connsiteX4" fmla="*/ 1518461 w 4425376"/>
                <a:gd name="connsiteY4" fmla="*/ 0 h 720000"/>
                <a:gd name="connsiteX5" fmla="*/ 1918166 w 4425376"/>
                <a:gd name="connsiteY5" fmla="*/ 0 h 720000"/>
                <a:gd name="connsiteX6" fmla="*/ 2444096 w 4425376"/>
                <a:gd name="connsiteY6" fmla="*/ 0 h 720000"/>
                <a:gd name="connsiteX7" fmla="*/ 3054172 w 4425376"/>
                <a:gd name="connsiteY7" fmla="*/ 0 h 720000"/>
                <a:gd name="connsiteX8" fmla="*/ 3538027 w 4425376"/>
                <a:gd name="connsiteY8" fmla="*/ 0 h 720000"/>
                <a:gd name="connsiteX9" fmla="*/ 4316403 w 4425376"/>
                <a:gd name="connsiteY9" fmla="*/ 0 h 720000"/>
                <a:gd name="connsiteX10" fmla="*/ 4425376 w 4425376"/>
                <a:gd name="connsiteY10" fmla="*/ 108972 h 720000"/>
                <a:gd name="connsiteX11" fmla="*/ 4425376 w 4425376"/>
                <a:gd name="connsiteY11" fmla="*/ 611028 h 720000"/>
                <a:gd name="connsiteX12" fmla="*/ 4316403 w 4425376"/>
                <a:gd name="connsiteY12" fmla="*/ 720000 h 720000"/>
                <a:gd name="connsiteX13" fmla="*/ 3916696 w 4425376"/>
                <a:gd name="connsiteY13" fmla="*/ 720000 h 720000"/>
                <a:gd name="connsiteX14" fmla="*/ 3306619 w 4425376"/>
                <a:gd name="connsiteY14" fmla="*/ 720000 h 720000"/>
                <a:gd name="connsiteX15" fmla="*/ 2906912 w 4425376"/>
                <a:gd name="connsiteY15" fmla="*/ 720000 h 720000"/>
                <a:gd name="connsiteX16" fmla="*/ 2423059 w 4425376"/>
                <a:gd name="connsiteY16" fmla="*/ 720000 h 720000"/>
                <a:gd name="connsiteX17" fmla="*/ 2023352 w 4425376"/>
                <a:gd name="connsiteY17" fmla="*/ 720000 h 720000"/>
                <a:gd name="connsiteX18" fmla="*/ 1539497 w 4425376"/>
                <a:gd name="connsiteY18" fmla="*/ 720000 h 720000"/>
                <a:gd name="connsiteX19" fmla="*/ 1055643 w 4425376"/>
                <a:gd name="connsiteY19" fmla="*/ 720000 h 720000"/>
                <a:gd name="connsiteX20" fmla="*/ 108970 w 4425376"/>
                <a:gd name="connsiteY20" fmla="*/ 720000 h 720000"/>
                <a:gd name="connsiteX21" fmla="*/ 0 w 4425376"/>
                <a:gd name="connsiteY21" fmla="*/ 611028 h 720000"/>
                <a:gd name="connsiteX22" fmla="*/ 0 w 4425376"/>
                <a:gd name="connsiteY22" fmla="*/ 108972 h 720000"/>
                <a:gd name="connsiteX0" fmla="*/ 0 w 4425376"/>
                <a:gd name="connsiteY0" fmla="*/ 108972 h 720000"/>
                <a:gd name="connsiteX1" fmla="*/ 108970 w 4425376"/>
                <a:gd name="connsiteY1" fmla="*/ 0 h 720000"/>
                <a:gd name="connsiteX2" fmla="*/ 634899 w 4425376"/>
                <a:gd name="connsiteY2" fmla="*/ 0 h 720000"/>
                <a:gd name="connsiteX3" fmla="*/ 1160829 w 4425376"/>
                <a:gd name="connsiteY3" fmla="*/ 0 h 720000"/>
                <a:gd name="connsiteX4" fmla="*/ 1602608 w 4425376"/>
                <a:gd name="connsiteY4" fmla="*/ 0 h 720000"/>
                <a:gd name="connsiteX5" fmla="*/ 2086463 w 4425376"/>
                <a:gd name="connsiteY5" fmla="*/ 0 h 720000"/>
                <a:gd name="connsiteX6" fmla="*/ 2654467 w 4425376"/>
                <a:gd name="connsiteY6" fmla="*/ 0 h 720000"/>
                <a:gd name="connsiteX7" fmla="*/ 3180395 w 4425376"/>
                <a:gd name="connsiteY7" fmla="*/ 0 h 720000"/>
                <a:gd name="connsiteX8" fmla="*/ 3790474 w 4425376"/>
                <a:gd name="connsiteY8" fmla="*/ 0 h 720000"/>
                <a:gd name="connsiteX9" fmla="*/ 4316403 w 4425376"/>
                <a:gd name="connsiteY9" fmla="*/ 0 h 720000"/>
                <a:gd name="connsiteX10" fmla="*/ 4425376 w 4425376"/>
                <a:gd name="connsiteY10" fmla="*/ 108972 h 720000"/>
                <a:gd name="connsiteX11" fmla="*/ 4425376 w 4425376"/>
                <a:gd name="connsiteY11" fmla="*/ 611028 h 720000"/>
                <a:gd name="connsiteX12" fmla="*/ 4316403 w 4425376"/>
                <a:gd name="connsiteY12" fmla="*/ 720000 h 720000"/>
                <a:gd name="connsiteX13" fmla="*/ 3706324 w 4425376"/>
                <a:gd name="connsiteY13" fmla="*/ 720000 h 720000"/>
                <a:gd name="connsiteX14" fmla="*/ 3180395 w 4425376"/>
                <a:gd name="connsiteY14" fmla="*/ 720000 h 720000"/>
                <a:gd name="connsiteX15" fmla="*/ 2570318 w 4425376"/>
                <a:gd name="connsiteY15" fmla="*/ 720000 h 720000"/>
                <a:gd name="connsiteX16" fmla="*/ 2044388 w 4425376"/>
                <a:gd name="connsiteY16" fmla="*/ 720000 h 720000"/>
                <a:gd name="connsiteX17" fmla="*/ 1560534 w 4425376"/>
                <a:gd name="connsiteY17" fmla="*/ 720000 h 720000"/>
                <a:gd name="connsiteX18" fmla="*/ 1034606 w 4425376"/>
                <a:gd name="connsiteY18" fmla="*/ 720000 h 720000"/>
                <a:gd name="connsiteX19" fmla="*/ 108970 w 4425376"/>
                <a:gd name="connsiteY19" fmla="*/ 720000 h 720000"/>
                <a:gd name="connsiteX20" fmla="*/ 0 w 4425376"/>
                <a:gd name="connsiteY20" fmla="*/ 611028 h 720000"/>
                <a:gd name="connsiteX21" fmla="*/ 0 w 4425376"/>
                <a:gd name="connsiteY21" fmla="*/ 108972 h 720000"/>
                <a:gd name="connsiteX0" fmla="*/ 0 w 4425376"/>
                <a:gd name="connsiteY0" fmla="*/ 108972 h 720000"/>
                <a:gd name="connsiteX1" fmla="*/ 108970 w 4425376"/>
                <a:gd name="connsiteY1" fmla="*/ 0 h 720000"/>
                <a:gd name="connsiteX2" fmla="*/ 550749 w 4425376"/>
                <a:gd name="connsiteY2" fmla="*/ 0 h 720000"/>
                <a:gd name="connsiteX3" fmla="*/ 992532 w 4425376"/>
                <a:gd name="connsiteY3" fmla="*/ 0 h 720000"/>
                <a:gd name="connsiteX4" fmla="*/ 1518461 w 4425376"/>
                <a:gd name="connsiteY4" fmla="*/ 0 h 720000"/>
                <a:gd name="connsiteX5" fmla="*/ 1918166 w 4425376"/>
                <a:gd name="connsiteY5" fmla="*/ 0 h 720000"/>
                <a:gd name="connsiteX6" fmla="*/ 2444096 w 4425376"/>
                <a:gd name="connsiteY6" fmla="*/ 0 h 720000"/>
                <a:gd name="connsiteX7" fmla="*/ 3054172 w 4425376"/>
                <a:gd name="connsiteY7" fmla="*/ 0 h 720000"/>
                <a:gd name="connsiteX8" fmla="*/ 3538027 w 4425376"/>
                <a:gd name="connsiteY8" fmla="*/ 0 h 720000"/>
                <a:gd name="connsiteX9" fmla="*/ 4316403 w 4425376"/>
                <a:gd name="connsiteY9" fmla="*/ 0 h 720000"/>
                <a:gd name="connsiteX10" fmla="*/ 4425376 w 4425376"/>
                <a:gd name="connsiteY10" fmla="*/ 108972 h 720000"/>
                <a:gd name="connsiteX11" fmla="*/ 4425376 w 4425376"/>
                <a:gd name="connsiteY11" fmla="*/ 611028 h 720000"/>
                <a:gd name="connsiteX12" fmla="*/ 4316403 w 4425376"/>
                <a:gd name="connsiteY12" fmla="*/ 720000 h 720000"/>
                <a:gd name="connsiteX13" fmla="*/ 3916696 w 4425376"/>
                <a:gd name="connsiteY13" fmla="*/ 720000 h 720000"/>
                <a:gd name="connsiteX14" fmla="*/ 3306619 w 4425376"/>
                <a:gd name="connsiteY14" fmla="*/ 720000 h 720000"/>
                <a:gd name="connsiteX15" fmla="*/ 2906912 w 4425376"/>
                <a:gd name="connsiteY15" fmla="*/ 720000 h 720000"/>
                <a:gd name="connsiteX16" fmla="*/ 2423059 w 4425376"/>
                <a:gd name="connsiteY16" fmla="*/ 720000 h 720000"/>
                <a:gd name="connsiteX17" fmla="*/ 2023352 w 4425376"/>
                <a:gd name="connsiteY17" fmla="*/ 720000 h 720000"/>
                <a:gd name="connsiteX18" fmla="*/ 1539497 w 4425376"/>
                <a:gd name="connsiteY18" fmla="*/ 720000 h 720000"/>
                <a:gd name="connsiteX19" fmla="*/ 1055643 w 4425376"/>
                <a:gd name="connsiteY19" fmla="*/ 720000 h 720000"/>
                <a:gd name="connsiteX20" fmla="*/ 108970 w 4425376"/>
                <a:gd name="connsiteY20" fmla="*/ 720000 h 720000"/>
                <a:gd name="connsiteX21" fmla="*/ 0 w 4425376"/>
                <a:gd name="connsiteY21" fmla="*/ 611028 h 720000"/>
                <a:gd name="connsiteX22" fmla="*/ 0 w 4425376"/>
                <a:gd name="connsiteY22" fmla="*/ 108972 h 7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425376" h="720000" fill="none" extrusionOk="0">
                  <a:moveTo>
                    <a:pt x="0" y="108972"/>
                  </a:moveTo>
                  <a:cubicBezTo>
                    <a:pt x="35157" y="37557"/>
                    <a:pt x="73564" y="13055"/>
                    <a:pt x="108970" y="0"/>
                  </a:cubicBezTo>
                  <a:cubicBezTo>
                    <a:pt x="293825" y="-34465"/>
                    <a:pt x="456025" y="50538"/>
                    <a:pt x="550749" y="0"/>
                  </a:cubicBezTo>
                  <a:cubicBezTo>
                    <a:pt x="628638" y="-72097"/>
                    <a:pt x="859459" y="4077"/>
                    <a:pt x="992532" y="0"/>
                  </a:cubicBezTo>
                  <a:cubicBezTo>
                    <a:pt x="1163695" y="-31909"/>
                    <a:pt x="1447424" y="21541"/>
                    <a:pt x="1518461" y="0"/>
                  </a:cubicBezTo>
                  <a:cubicBezTo>
                    <a:pt x="1633158" y="35156"/>
                    <a:pt x="1769236" y="16397"/>
                    <a:pt x="1918166" y="0"/>
                  </a:cubicBezTo>
                  <a:cubicBezTo>
                    <a:pt x="2042918" y="-56111"/>
                    <a:pt x="2205346" y="-37230"/>
                    <a:pt x="2444096" y="0"/>
                  </a:cubicBezTo>
                  <a:cubicBezTo>
                    <a:pt x="2591764" y="35430"/>
                    <a:pt x="2790088" y="63301"/>
                    <a:pt x="3054172" y="0"/>
                  </a:cubicBezTo>
                  <a:cubicBezTo>
                    <a:pt x="3326233" y="-28017"/>
                    <a:pt x="3357706" y="13730"/>
                    <a:pt x="3538027" y="0"/>
                  </a:cubicBezTo>
                  <a:cubicBezTo>
                    <a:pt x="3557372" y="-49750"/>
                    <a:pt x="3994956" y="94038"/>
                    <a:pt x="4316403" y="0"/>
                  </a:cubicBezTo>
                  <a:cubicBezTo>
                    <a:pt x="4378048" y="20328"/>
                    <a:pt x="4408655" y="57123"/>
                    <a:pt x="4425376" y="108972"/>
                  </a:cubicBezTo>
                  <a:cubicBezTo>
                    <a:pt x="4562848" y="348887"/>
                    <a:pt x="4493877" y="444415"/>
                    <a:pt x="4425376" y="611028"/>
                  </a:cubicBezTo>
                  <a:cubicBezTo>
                    <a:pt x="4451194" y="684459"/>
                    <a:pt x="4376036" y="695056"/>
                    <a:pt x="4316403" y="720000"/>
                  </a:cubicBezTo>
                  <a:cubicBezTo>
                    <a:pt x="4215555" y="790738"/>
                    <a:pt x="4033105" y="718294"/>
                    <a:pt x="3916696" y="720000"/>
                  </a:cubicBezTo>
                  <a:cubicBezTo>
                    <a:pt x="3811469" y="784274"/>
                    <a:pt x="3536571" y="636456"/>
                    <a:pt x="3306619" y="720000"/>
                  </a:cubicBezTo>
                  <a:cubicBezTo>
                    <a:pt x="3124652" y="754026"/>
                    <a:pt x="2969681" y="722270"/>
                    <a:pt x="2906912" y="720000"/>
                  </a:cubicBezTo>
                  <a:cubicBezTo>
                    <a:pt x="2852659" y="725435"/>
                    <a:pt x="2569408" y="646715"/>
                    <a:pt x="2423059" y="720000"/>
                  </a:cubicBezTo>
                  <a:cubicBezTo>
                    <a:pt x="2236315" y="727120"/>
                    <a:pt x="2088959" y="687704"/>
                    <a:pt x="2023352" y="720000"/>
                  </a:cubicBezTo>
                  <a:cubicBezTo>
                    <a:pt x="1981562" y="736250"/>
                    <a:pt x="1719632" y="629332"/>
                    <a:pt x="1539497" y="720000"/>
                  </a:cubicBezTo>
                  <a:cubicBezTo>
                    <a:pt x="1311112" y="763760"/>
                    <a:pt x="1187585" y="757084"/>
                    <a:pt x="1055643" y="720000"/>
                  </a:cubicBezTo>
                  <a:cubicBezTo>
                    <a:pt x="1032307" y="696705"/>
                    <a:pt x="298210" y="693629"/>
                    <a:pt x="108970" y="720000"/>
                  </a:cubicBezTo>
                  <a:cubicBezTo>
                    <a:pt x="29313" y="711280"/>
                    <a:pt x="3974" y="690561"/>
                    <a:pt x="0" y="611028"/>
                  </a:cubicBezTo>
                  <a:cubicBezTo>
                    <a:pt x="-87052" y="406191"/>
                    <a:pt x="107260" y="225876"/>
                    <a:pt x="0" y="108972"/>
                  </a:cubicBezTo>
                  <a:close/>
                </a:path>
                <a:path w="4425376" h="720000" stroke="0" extrusionOk="0">
                  <a:moveTo>
                    <a:pt x="0" y="108972"/>
                  </a:moveTo>
                  <a:cubicBezTo>
                    <a:pt x="1602" y="49632"/>
                    <a:pt x="64234" y="6382"/>
                    <a:pt x="108970" y="0"/>
                  </a:cubicBezTo>
                  <a:cubicBezTo>
                    <a:pt x="235900" y="-1321"/>
                    <a:pt x="510114" y="42453"/>
                    <a:pt x="634899" y="0"/>
                  </a:cubicBezTo>
                  <a:cubicBezTo>
                    <a:pt x="783232" y="9455"/>
                    <a:pt x="1018053" y="45946"/>
                    <a:pt x="1160829" y="0"/>
                  </a:cubicBezTo>
                  <a:cubicBezTo>
                    <a:pt x="1352726" y="-4319"/>
                    <a:pt x="1388840" y="31597"/>
                    <a:pt x="1602608" y="0"/>
                  </a:cubicBezTo>
                  <a:cubicBezTo>
                    <a:pt x="1800831" y="-16705"/>
                    <a:pt x="1974641" y="-2771"/>
                    <a:pt x="2086463" y="0"/>
                  </a:cubicBezTo>
                  <a:cubicBezTo>
                    <a:pt x="2106688" y="-6000"/>
                    <a:pt x="2540188" y="114273"/>
                    <a:pt x="2654467" y="0"/>
                  </a:cubicBezTo>
                  <a:cubicBezTo>
                    <a:pt x="2786005" y="-91842"/>
                    <a:pt x="3082781" y="28160"/>
                    <a:pt x="3180395" y="0"/>
                  </a:cubicBezTo>
                  <a:cubicBezTo>
                    <a:pt x="3379509" y="-33179"/>
                    <a:pt x="3591077" y="-10493"/>
                    <a:pt x="3790474" y="0"/>
                  </a:cubicBezTo>
                  <a:cubicBezTo>
                    <a:pt x="3953002" y="-53138"/>
                    <a:pt x="4046536" y="-11297"/>
                    <a:pt x="4316403" y="0"/>
                  </a:cubicBezTo>
                  <a:cubicBezTo>
                    <a:pt x="4401957" y="4719"/>
                    <a:pt x="4446915" y="49766"/>
                    <a:pt x="4425376" y="108972"/>
                  </a:cubicBezTo>
                  <a:cubicBezTo>
                    <a:pt x="4557874" y="284435"/>
                    <a:pt x="4365495" y="452047"/>
                    <a:pt x="4425376" y="611028"/>
                  </a:cubicBezTo>
                  <a:cubicBezTo>
                    <a:pt x="4411668" y="679590"/>
                    <a:pt x="4386572" y="722337"/>
                    <a:pt x="4316403" y="720000"/>
                  </a:cubicBezTo>
                  <a:cubicBezTo>
                    <a:pt x="4171444" y="715737"/>
                    <a:pt x="3804031" y="726567"/>
                    <a:pt x="3706324" y="720000"/>
                  </a:cubicBezTo>
                  <a:cubicBezTo>
                    <a:pt x="3594120" y="674745"/>
                    <a:pt x="3373606" y="686969"/>
                    <a:pt x="3180395" y="720000"/>
                  </a:cubicBezTo>
                  <a:cubicBezTo>
                    <a:pt x="2992531" y="760725"/>
                    <a:pt x="2764477" y="733734"/>
                    <a:pt x="2570318" y="720000"/>
                  </a:cubicBezTo>
                  <a:cubicBezTo>
                    <a:pt x="2380727" y="754894"/>
                    <a:pt x="2141611" y="678828"/>
                    <a:pt x="2044388" y="720000"/>
                  </a:cubicBezTo>
                  <a:cubicBezTo>
                    <a:pt x="1860625" y="744341"/>
                    <a:pt x="1743028" y="672808"/>
                    <a:pt x="1560534" y="720000"/>
                  </a:cubicBezTo>
                  <a:cubicBezTo>
                    <a:pt x="1409694" y="745773"/>
                    <a:pt x="1225126" y="664938"/>
                    <a:pt x="1034606" y="720000"/>
                  </a:cubicBezTo>
                  <a:cubicBezTo>
                    <a:pt x="771467" y="717810"/>
                    <a:pt x="419129" y="725092"/>
                    <a:pt x="108970" y="720000"/>
                  </a:cubicBezTo>
                  <a:cubicBezTo>
                    <a:pt x="57176" y="738552"/>
                    <a:pt x="-17573" y="663086"/>
                    <a:pt x="0" y="611028"/>
                  </a:cubicBezTo>
                  <a:cubicBezTo>
                    <a:pt x="-83985" y="542518"/>
                    <a:pt x="83794" y="297510"/>
                    <a:pt x="0" y="108972"/>
                  </a:cubicBezTo>
                  <a:close/>
                </a:path>
                <a:path w="4425376" h="720000" fill="none" stroke="0" extrusionOk="0">
                  <a:moveTo>
                    <a:pt x="0" y="108972"/>
                  </a:moveTo>
                  <a:cubicBezTo>
                    <a:pt x="28289" y="39688"/>
                    <a:pt x="83656" y="4552"/>
                    <a:pt x="108970" y="0"/>
                  </a:cubicBezTo>
                  <a:cubicBezTo>
                    <a:pt x="269853" y="-27552"/>
                    <a:pt x="408475" y="56634"/>
                    <a:pt x="550749" y="0"/>
                  </a:cubicBezTo>
                  <a:cubicBezTo>
                    <a:pt x="682081" y="-3519"/>
                    <a:pt x="849701" y="45430"/>
                    <a:pt x="992532" y="0"/>
                  </a:cubicBezTo>
                  <a:cubicBezTo>
                    <a:pt x="1117579" y="-66222"/>
                    <a:pt x="1390297" y="18304"/>
                    <a:pt x="1518461" y="0"/>
                  </a:cubicBezTo>
                  <a:cubicBezTo>
                    <a:pt x="1677523" y="-18673"/>
                    <a:pt x="1789703" y="28721"/>
                    <a:pt x="1918166" y="0"/>
                  </a:cubicBezTo>
                  <a:cubicBezTo>
                    <a:pt x="2035812" y="-45580"/>
                    <a:pt x="2215230" y="-9171"/>
                    <a:pt x="2444096" y="0"/>
                  </a:cubicBezTo>
                  <a:cubicBezTo>
                    <a:pt x="2669207" y="-36522"/>
                    <a:pt x="2806139" y="18496"/>
                    <a:pt x="3054172" y="0"/>
                  </a:cubicBezTo>
                  <a:cubicBezTo>
                    <a:pt x="3289348" y="-15418"/>
                    <a:pt x="3365645" y="28881"/>
                    <a:pt x="3538027" y="0"/>
                  </a:cubicBezTo>
                  <a:cubicBezTo>
                    <a:pt x="3699571" y="56192"/>
                    <a:pt x="3917055" y="74335"/>
                    <a:pt x="4316403" y="0"/>
                  </a:cubicBezTo>
                  <a:cubicBezTo>
                    <a:pt x="4385858" y="3494"/>
                    <a:pt x="4433490" y="68608"/>
                    <a:pt x="4425376" y="108972"/>
                  </a:cubicBezTo>
                  <a:cubicBezTo>
                    <a:pt x="4463176" y="297998"/>
                    <a:pt x="4438075" y="450271"/>
                    <a:pt x="4425376" y="611028"/>
                  </a:cubicBezTo>
                  <a:cubicBezTo>
                    <a:pt x="4433500" y="676067"/>
                    <a:pt x="4354852" y="713878"/>
                    <a:pt x="4316403" y="720000"/>
                  </a:cubicBezTo>
                  <a:cubicBezTo>
                    <a:pt x="4171055" y="767621"/>
                    <a:pt x="4023686" y="716661"/>
                    <a:pt x="3916696" y="720000"/>
                  </a:cubicBezTo>
                  <a:cubicBezTo>
                    <a:pt x="3818926" y="767872"/>
                    <a:pt x="3517630" y="650498"/>
                    <a:pt x="3306619" y="720000"/>
                  </a:cubicBezTo>
                  <a:cubicBezTo>
                    <a:pt x="3096740" y="778852"/>
                    <a:pt x="2985048" y="713173"/>
                    <a:pt x="2906912" y="720000"/>
                  </a:cubicBezTo>
                  <a:cubicBezTo>
                    <a:pt x="2799276" y="707647"/>
                    <a:pt x="2535142" y="705693"/>
                    <a:pt x="2423059" y="720000"/>
                  </a:cubicBezTo>
                  <a:cubicBezTo>
                    <a:pt x="2237481" y="730827"/>
                    <a:pt x="2094721" y="684787"/>
                    <a:pt x="2023352" y="720000"/>
                  </a:cubicBezTo>
                  <a:cubicBezTo>
                    <a:pt x="1916490" y="750870"/>
                    <a:pt x="1762697" y="703045"/>
                    <a:pt x="1539497" y="720000"/>
                  </a:cubicBezTo>
                  <a:cubicBezTo>
                    <a:pt x="1301012" y="745693"/>
                    <a:pt x="1174668" y="697092"/>
                    <a:pt x="1055643" y="720000"/>
                  </a:cubicBezTo>
                  <a:cubicBezTo>
                    <a:pt x="872659" y="654456"/>
                    <a:pt x="437253" y="766448"/>
                    <a:pt x="108970" y="720000"/>
                  </a:cubicBezTo>
                  <a:cubicBezTo>
                    <a:pt x="30554" y="718292"/>
                    <a:pt x="-8465" y="657110"/>
                    <a:pt x="0" y="611028"/>
                  </a:cubicBezTo>
                  <a:cubicBezTo>
                    <a:pt x="-83001" y="499341"/>
                    <a:pt x="67124" y="214358"/>
                    <a:pt x="0" y="108972"/>
                  </a:cubicBezTo>
                  <a:close/>
                </a:path>
                <a:path w="4425376" h="720000" fill="none" stroke="0" extrusionOk="0">
                  <a:moveTo>
                    <a:pt x="0" y="108972"/>
                  </a:moveTo>
                  <a:cubicBezTo>
                    <a:pt x="27699" y="43987"/>
                    <a:pt x="72442" y="2533"/>
                    <a:pt x="108970" y="0"/>
                  </a:cubicBezTo>
                  <a:cubicBezTo>
                    <a:pt x="287200" y="-36480"/>
                    <a:pt x="447750" y="23175"/>
                    <a:pt x="550749" y="0"/>
                  </a:cubicBezTo>
                  <a:cubicBezTo>
                    <a:pt x="660576" y="-51650"/>
                    <a:pt x="847968" y="61705"/>
                    <a:pt x="992532" y="0"/>
                  </a:cubicBezTo>
                  <a:cubicBezTo>
                    <a:pt x="1151641" y="-44235"/>
                    <a:pt x="1436447" y="6116"/>
                    <a:pt x="1518461" y="0"/>
                  </a:cubicBezTo>
                  <a:cubicBezTo>
                    <a:pt x="1641396" y="-620"/>
                    <a:pt x="1789384" y="16797"/>
                    <a:pt x="1918166" y="0"/>
                  </a:cubicBezTo>
                  <a:cubicBezTo>
                    <a:pt x="2030153" y="-74041"/>
                    <a:pt x="2186047" y="2561"/>
                    <a:pt x="2444096" y="0"/>
                  </a:cubicBezTo>
                  <a:cubicBezTo>
                    <a:pt x="2646692" y="-51848"/>
                    <a:pt x="2804615" y="58159"/>
                    <a:pt x="3054172" y="0"/>
                  </a:cubicBezTo>
                  <a:cubicBezTo>
                    <a:pt x="3327917" y="-9733"/>
                    <a:pt x="3363938" y="18780"/>
                    <a:pt x="3538027" y="0"/>
                  </a:cubicBezTo>
                  <a:cubicBezTo>
                    <a:pt x="3655465" y="-18265"/>
                    <a:pt x="4002361" y="31646"/>
                    <a:pt x="4316403" y="0"/>
                  </a:cubicBezTo>
                  <a:cubicBezTo>
                    <a:pt x="4381238" y="13310"/>
                    <a:pt x="4419689" y="61288"/>
                    <a:pt x="4425376" y="108972"/>
                  </a:cubicBezTo>
                  <a:cubicBezTo>
                    <a:pt x="4536224" y="332697"/>
                    <a:pt x="4485551" y="493675"/>
                    <a:pt x="4425376" y="611028"/>
                  </a:cubicBezTo>
                  <a:cubicBezTo>
                    <a:pt x="4446215" y="681477"/>
                    <a:pt x="4368470" y="709958"/>
                    <a:pt x="4316403" y="720000"/>
                  </a:cubicBezTo>
                  <a:cubicBezTo>
                    <a:pt x="4233087" y="783871"/>
                    <a:pt x="4035062" y="718303"/>
                    <a:pt x="3916696" y="720000"/>
                  </a:cubicBezTo>
                  <a:cubicBezTo>
                    <a:pt x="3796473" y="799858"/>
                    <a:pt x="3510908" y="655400"/>
                    <a:pt x="3306619" y="720000"/>
                  </a:cubicBezTo>
                  <a:cubicBezTo>
                    <a:pt x="3103242" y="749701"/>
                    <a:pt x="2968807" y="712185"/>
                    <a:pt x="2906912" y="720000"/>
                  </a:cubicBezTo>
                  <a:cubicBezTo>
                    <a:pt x="2797013" y="728888"/>
                    <a:pt x="2554895" y="698419"/>
                    <a:pt x="2423059" y="720000"/>
                  </a:cubicBezTo>
                  <a:cubicBezTo>
                    <a:pt x="2243722" y="726310"/>
                    <a:pt x="2098982" y="687382"/>
                    <a:pt x="2023352" y="720000"/>
                  </a:cubicBezTo>
                  <a:cubicBezTo>
                    <a:pt x="1931428" y="730932"/>
                    <a:pt x="1786321" y="689300"/>
                    <a:pt x="1539497" y="720000"/>
                  </a:cubicBezTo>
                  <a:cubicBezTo>
                    <a:pt x="1301695" y="711917"/>
                    <a:pt x="1188612" y="722895"/>
                    <a:pt x="1055643" y="720000"/>
                  </a:cubicBezTo>
                  <a:cubicBezTo>
                    <a:pt x="944656" y="734839"/>
                    <a:pt x="344465" y="711549"/>
                    <a:pt x="108970" y="720000"/>
                  </a:cubicBezTo>
                  <a:cubicBezTo>
                    <a:pt x="26473" y="709540"/>
                    <a:pt x="1363" y="677568"/>
                    <a:pt x="0" y="611028"/>
                  </a:cubicBezTo>
                  <a:cubicBezTo>
                    <a:pt x="-70857" y="435196"/>
                    <a:pt x="100954" y="200814"/>
                    <a:pt x="0" y="108972"/>
                  </a:cubicBezTo>
                  <a:close/>
                </a:path>
              </a:pathLst>
            </a:custGeom>
            <a:ln w="25400" cmpd="thinThick">
              <a:solidFill>
                <a:srgbClr val="E80F0F"/>
              </a:solidFill>
              <a:extLst>
                <a:ext uri="{C807C97D-BFC1-408E-A445-0C87EB9F89A2}">
                  <ask:lineSketchStyleProps xmlns:ask="http://schemas.microsoft.com/office/drawing/2018/sketchyshapes" xmlns="" sd="376331080">
                    <a:custGeom>
                      <a:avLst/>
                      <a:gdLst>
                        <a:gd name="connsiteX0" fmla="*/ 0 w 2031318"/>
                        <a:gd name="connsiteY0" fmla="*/ 108972 h 720000"/>
                        <a:gd name="connsiteX1" fmla="*/ 50019 w 2031318"/>
                        <a:gd name="connsiteY1" fmla="*/ 0 h 720000"/>
                        <a:gd name="connsiteX2" fmla="*/ 252803 w 2031318"/>
                        <a:gd name="connsiteY2" fmla="*/ 0 h 720000"/>
                        <a:gd name="connsiteX3" fmla="*/ 455588 w 2031318"/>
                        <a:gd name="connsiteY3" fmla="*/ 0 h 720000"/>
                        <a:gd name="connsiteX4" fmla="*/ 696998 w 2031318"/>
                        <a:gd name="connsiteY4" fmla="*/ 0 h 720000"/>
                        <a:gd name="connsiteX5" fmla="*/ 880469 w 2031318"/>
                        <a:gd name="connsiteY5" fmla="*/ 0 h 720000"/>
                        <a:gd name="connsiteX6" fmla="*/ 1121879 w 2031318"/>
                        <a:gd name="connsiteY6" fmla="*/ 0 h 720000"/>
                        <a:gd name="connsiteX7" fmla="*/ 1401914 w 2031318"/>
                        <a:gd name="connsiteY7" fmla="*/ 0 h 720000"/>
                        <a:gd name="connsiteX8" fmla="*/ 1624011 w 2031318"/>
                        <a:gd name="connsiteY8" fmla="*/ 0 h 720000"/>
                        <a:gd name="connsiteX9" fmla="*/ 1981298 w 2031318"/>
                        <a:gd name="connsiteY9" fmla="*/ 0 h 720000"/>
                        <a:gd name="connsiteX10" fmla="*/ 2031318 w 2031318"/>
                        <a:gd name="connsiteY10" fmla="*/ 108972 h 720000"/>
                        <a:gd name="connsiteX11" fmla="*/ 2031318 w 2031318"/>
                        <a:gd name="connsiteY11" fmla="*/ 611028 h 720000"/>
                        <a:gd name="connsiteX12" fmla="*/ 1981298 w 2031318"/>
                        <a:gd name="connsiteY12" fmla="*/ 720000 h 720000"/>
                        <a:gd name="connsiteX13" fmla="*/ 1797826 w 2031318"/>
                        <a:gd name="connsiteY13" fmla="*/ 720000 h 720000"/>
                        <a:gd name="connsiteX14" fmla="*/ 1517791 w 2031318"/>
                        <a:gd name="connsiteY14" fmla="*/ 720000 h 720000"/>
                        <a:gd name="connsiteX15" fmla="*/ 1334319 w 2031318"/>
                        <a:gd name="connsiteY15" fmla="*/ 720000 h 720000"/>
                        <a:gd name="connsiteX16" fmla="*/ 1112223 w 2031318"/>
                        <a:gd name="connsiteY16" fmla="*/ 720000 h 720000"/>
                        <a:gd name="connsiteX17" fmla="*/ 928751 w 2031318"/>
                        <a:gd name="connsiteY17" fmla="*/ 720000 h 720000"/>
                        <a:gd name="connsiteX18" fmla="*/ 706654 w 2031318"/>
                        <a:gd name="connsiteY18" fmla="*/ 720000 h 720000"/>
                        <a:gd name="connsiteX19" fmla="*/ 484557 w 2031318"/>
                        <a:gd name="connsiteY19" fmla="*/ 720000 h 720000"/>
                        <a:gd name="connsiteX20" fmla="*/ 50019 w 2031318"/>
                        <a:gd name="connsiteY20" fmla="*/ 720000 h 720000"/>
                        <a:gd name="connsiteX21" fmla="*/ 0 w 2031318"/>
                        <a:gd name="connsiteY21" fmla="*/ 611028 h 720000"/>
                        <a:gd name="connsiteX22" fmla="*/ 0 w 2031318"/>
                        <a:gd name="connsiteY22" fmla="*/ 108972 h 720000"/>
                        <a:gd name="connsiteX0" fmla="*/ 0 w 2031318"/>
                        <a:gd name="connsiteY0" fmla="*/ 108972 h 720000"/>
                        <a:gd name="connsiteX1" fmla="*/ 50019 w 2031318"/>
                        <a:gd name="connsiteY1" fmla="*/ 0 h 720000"/>
                        <a:gd name="connsiteX2" fmla="*/ 291429 w 2031318"/>
                        <a:gd name="connsiteY2" fmla="*/ 0 h 720000"/>
                        <a:gd name="connsiteX3" fmla="*/ 532839 w 2031318"/>
                        <a:gd name="connsiteY3" fmla="*/ 0 h 720000"/>
                        <a:gd name="connsiteX4" fmla="*/ 735623 w 2031318"/>
                        <a:gd name="connsiteY4" fmla="*/ 0 h 720000"/>
                        <a:gd name="connsiteX5" fmla="*/ 957720 w 2031318"/>
                        <a:gd name="connsiteY5" fmla="*/ 0 h 720000"/>
                        <a:gd name="connsiteX6" fmla="*/ 1218443 w 2031318"/>
                        <a:gd name="connsiteY6" fmla="*/ 0 h 720000"/>
                        <a:gd name="connsiteX7" fmla="*/ 1459852 w 2031318"/>
                        <a:gd name="connsiteY7" fmla="*/ 0 h 720000"/>
                        <a:gd name="connsiteX8" fmla="*/ 1739888 w 2031318"/>
                        <a:gd name="connsiteY8" fmla="*/ 0 h 720000"/>
                        <a:gd name="connsiteX9" fmla="*/ 1981298 w 2031318"/>
                        <a:gd name="connsiteY9" fmla="*/ 0 h 720000"/>
                        <a:gd name="connsiteX10" fmla="*/ 2031318 w 2031318"/>
                        <a:gd name="connsiteY10" fmla="*/ 108972 h 720000"/>
                        <a:gd name="connsiteX11" fmla="*/ 2031318 w 2031318"/>
                        <a:gd name="connsiteY11" fmla="*/ 611028 h 720000"/>
                        <a:gd name="connsiteX12" fmla="*/ 1981298 w 2031318"/>
                        <a:gd name="connsiteY12" fmla="*/ 720000 h 720000"/>
                        <a:gd name="connsiteX13" fmla="*/ 1701262 w 2031318"/>
                        <a:gd name="connsiteY13" fmla="*/ 720000 h 720000"/>
                        <a:gd name="connsiteX14" fmla="*/ 1459852 w 2031318"/>
                        <a:gd name="connsiteY14" fmla="*/ 720000 h 720000"/>
                        <a:gd name="connsiteX15" fmla="*/ 1179817 w 2031318"/>
                        <a:gd name="connsiteY15" fmla="*/ 720000 h 720000"/>
                        <a:gd name="connsiteX16" fmla="*/ 938407 w 2031318"/>
                        <a:gd name="connsiteY16" fmla="*/ 720000 h 720000"/>
                        <a:gd name="connsiteX17" fmla="*/ 716310 w 2031318"/>
                        <a:gd name="connsiteY17" fmla="*/ 720000 h 720000"/>
                        <a:gd name="connsiteX18" fmla="*/ 474901 w 2031318"/>
                        <a:gd name="connsiteY18" fmla="*/ 720000 h 720000"/>
                        <a:gd name="connsiteX19" fmla="*/ 50019 w 2031318"/>
                        <a:gd name="connsiteY19" fmla="*/ 720000 h 720000"/>
                        <a:gd name="connsiteX20" fmla="*/ 0 w 2031318"/>
                        <a:gd name="connsiteY20" fmla="*/ 611028 h 720000"/>
                        <a:gd name="connsiteX21" fmla="*/ 0 w 2031318"/>
                        <a:gd name="connsiteY21" fmla="*/ 108972 h 7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031318" h="720000" fill="none" extrusionOk="0">
                          <a:moveTo>
                            <a:pt x="0" y="108972"/>
                          </a:moveTo>
                          <a:cubicBezTo>
                            <a:pt x="11363" y="38565"/>
                            <a:pt x="30672" y="7172"/>
                            <a:pt x="50019" y="0"/>
                          </a:cubicBezTo>
                          <a:cubicBezTo>
                            <a:pt x="132446" y="-43238"/>
                            <a:pt x="207614" y="48190"/>
                            <a:pt x="252803" y="0"/>
                          </a:cubicBezTo>
                          <a:cubicBezTo>
                            <a:pt x="298411" y="-50916"/>
                            <a:pt x="386255" y="36179"/>
                            <a:pt x="455588" y="0"/>
                          </a:cubicBezTo>
                          <a:cubicBezTo>
                            <a:pt x="529450" y="-40611"/>
                            <a:pt x="657684" y="15134"/>
                            <a:pt x="696998" y="0"/>
                          </a:cubicBezTo>
                          <a:cubicBezTo>
                            <a:pt x="749218" y="8856"/>
                            <a:pt x="811529" y="31780"/>
                            <a:pt x="880469" y="0"/>
                          </a:cubicBezTo>
                          <a:cubicBezTo>
                            <a:pt x="938934" y="-51698"/>
                            <a:pt x="1021031" y="6188"/>
                            <a:pt x="1121879" y="0"/>
                          </a:cubicBezTo>
                          <a:cubicBezTo>
                            <a:pt x="1201331" y="-5634"/>
                            <a:pt x="1286407" y="26899"/>
                            <a:pt x="1401914" y="0"/>
                          </a:cubicBezTo>
                          <a:cubicBezTo>
                            <a:pt x="1525779" y="-26220"/>
                            <a:pt x="1543944" y="32280"/>
                            <a:pt x="1624011" y="0"/>
                          </a:cubicBezTo>
                          <a:cubicBezTo>
                            <a:pt x="1676880" y="-37916"/>
                            <a:pt x="1827973" y="91463"/>
                            <a:pt x="1981298" y="0"/>
                          </a:cubicBezTo>
                          <a:cubicBezTo>
                            <a:pt x="2010839" y="15369"/>
                            <a:pt x="2026950" y="55321"/>
                            <a:pt x="2031318" y="108972"/>
                          </a:cubicBezTo>
                          <a:cubicBezTo>
                            <a:pt x="2083328" y="328356"/>
                            <a:pt x="2051417" y="457163"/>
                            <a:pt x="2031318" y="611028"/>
                          </a:cubicBezTo>
                          <a:cubicBezTo>
                            <a:pt x="2038220" y="679601"/>
                            <a:pt x="2010051" y="707776"/>
                            <a:pt x="1981298" y="720000"/>
                          </a:cubicBezTo>
                          <a:cubicBezTo>
                            <a:pt x="1929673" y="775455"/>
                            <a:pt x="1856080" y="695779"/>
                            <a:pt x="1797826" y="720000"/>
                          </a:cubicBezTo>
                          <a:cubicBezTo>
                            <a:pt x="1744804" y="764200"/>
                            <a:pt x="1620775" y="660683"/>
                            <a:pt x="1517791" y="720000"/>
                          </a:cubicBezTo>
                          <a:cubicBezTo>
                            <a:pt x="1425948" y="761150"/>
                            <a:pt x="1366095" y="719883"/>
                            <a:pt x="1334319" y="720000"/>
                          </a:cubicBezTo>
                          <a:cubicBezTo>
                            <a:pt x="1305071" y="724705"/>
                            <a:pt x="1187017" y="686612"/>
                            <a:pt x="1112223" y="720000"/>
                          </a:cubicBezTo>
                          <a:cubicBezTo>
                            <a:pt x="1031909" y="741490"/>
                            <a:pt x="964920" y="689263"/>
                            <a:pt x="928751" y="720000"/>
                          </a:cubicBezTo>
                          <a:cubicBezTo>
                            <a:pt x="901218" y="745417"/>
                            <a:pt x="802725" y="685872"/>
                            <a:pt x="706654" y="720000"/>
                          </a:cubicBezTo>
                          <a:cubicBezTo>
                            <a:pt x="603505" y="744530"/>
                            <a:pt x="541501" y="722260"/>
                            <a:pt x="484557" y="720000"/>
                          </a:cubicBezTo>
                          <a:cubicBezTo>
                            <a:pt x="459032" y="715675"/>
                            <a:pt x="156206" y="705482"/>
                            <a:pt x="50019" y="720000"/>
                          </a:cubicBezTo>
                          <a:cubicBezTo>
                            <a:pt x="14642" y="712653"/>
                            <a:pt x="724" y="680499"/>
                            <a:pt x="0" y="611028"/>
                          </a:cubicBezTo>
                          <a:cubicBezTo>
                            <a:pt x="-30822" y="432084"/>
                            <a:pt x="46208" y="235091"/>
                            <a:pt x="0" y="108972"/>
                          </a:cubicBezTo>
                          <a:close/>
                        </a:path>
                        <a:path w="2031318" h="720000" stroke="0" extrusionOk="0">
                          <a:moveTo>
                            <a:pt x="0" y="108972"/>
                          </a:moveTo>
                          <a:cubicBezTo>
                            <a:pt x="1174" y="53477"/>
                            <a:pt x="28264" y="-7710"/>
                            <a:pt x="50019" y="0"/>
                          </a:cubicBezTo>
                          <a:cubicBezTo>
                            <a:pt x="112060" y="-29965"/>
                            <a:pt x="218178" y="32651"/>
                            <a:pt x="291429" y="0"/>
                          </a:cubicBezTo>
                          <a:cubicBezTo>
                            <a:pt x="370719" y="-18596"/>
                            <a:pt x="459467" y="38686"/>
                            <a:pt x="532839" y="0"/>
                          </a:cubicBezTo>
                          <a:cubicBezTo>
                            <a:pt x="619076" y="-17342"/>
                            <a:pt x="645159" y="25089"/>
                            <a:pt x="735623" y="0"/>
                          </a:cubicBezTo>
                          <a:cubicBezTo>
                            <a:pt x="812080" y="-18932"/>
                            <a:pt x="906805" y="1296"/>
                            <a:pt x="957720" y="0"/>
                          </a:cubicBezTo>
                          <a:cubicBezTo>
                            <a:pt x="983731" y="-7874"/>
                            <a:pt x="1154378" y="85569"/>
                            <a:pt x="1218443" y="0"/>
                          </a:cubicBezTo>
                          <a:cubicBezTo>
                            <a:pt x="1285533" y="-78802"/>
                            <a:pt x="1403777" y="9953"/>
                            <a:pt x="1459852" y="0"/>
                          </a:cubicBezTo>
                          <a:cubicBezTo>
                            <a:pt x="1539003" y="-14086"/>
                            <a:pt x="1663095" y="15345"/>
                            <a:pt x="1739888" y="0"/>
                          </a:cubicBezTo>
                          <a:cubicBezTo>
                            <a:pt x="1814093" y="-27899"/>
                            <a:pt x="1868283" y="10627"/>
                            <a:pt x="1981298" y="0"/>
                          </a:cubicBezTo>
                          <a:cubicBezTo>
                            <a:pt x="2019469" y="3119"/>
                            <a:pt x="2034022" y="54169"/>
                            <a:pt x="2031318" y="108972"/>
                          </a:cubicBezTo>
                          <a:cubicBezTo>
                            <a:pt x="2071595" y="281301"/>
                            <a:pt x="2006320" y="460699"/>
                            <a:pt x="2031318" y="611028"/>
                          </a:cubicBezTo>
                          <a:cubicBezTo>
                            <a:pt x="2025524" y="681434"/>
                            <a:pt x="2010536" y="720121"/>
                            <a:pt x="1981298" y="720000"/>
                          </a:cubicBezTo>
                          <a:cubicBezTo>
                            <a:pt x="1918928" y="734844"/>
                            <a:pt x="1752235" y="723684"/>
                            <a:pt x="1701262" y="720000"/>
                          </a:cubicBezTo>
                          <a:cubicBezTo>
                            <a:pt x="1641171" y="703675"/>
                            <a:pt x="1559530" y="670103"/>
                            <a:pt x="1459852" y="720000"/>
                          </a:cubicBezTo>
                          <a:cubicBezTo>
                            <a:pt x="1363252" y="769937"/>
                            <a:pt x="1264852" y="682366"/>
                            <a:pt x="1179817" y="720000"/>
                          </a:cubicBezTo>
                          <a:cubicBezTo>
                            <a:pt x="1096330" y="774840"/>
                            <a:pt x="995348" y="682568"/>
                            <a:pt x="938407" y="720000"/>
                          </a:cubicBezTo>
                          <a:cubicBezTo>
                            <a:pt x="855756" y="751713"/>
                            <a:pt x="792406" y="689530"/>
                            <a:pt x="716310" y="720000"/>
                          </a:cubicBezTo>
                          <a:cubicBezTo>
                            <a:pt x="649150" y="741470"/>
                            <a:pt x="551300" y="706574"/>
                            <a:pt x="474901" y="720000"/>
                          </a:cubicBezTo>
                          <a:cubicBezTo>
                            <a:pt x="386134" y="720067"/>
                            <a:pt x="224743" y="680631"/>
                            <a:pt x="50019" y="720000"/>
                          </a:cubicBezTo>
                          <a:cubicBezTo>
                            <a:pt x="24613" y="728796"/>
                            <a:pt x="-5292" y="667225"/>
                            <a:pt x="0" y="611028"/>
                          </a:cubicBezTo>
                          <a:cubicBezTo>
                            <a:pt x="-34481" y="528504"/>
                            <a:pt x="35669" y="296034"/>
                            <a:pt x="0" y="108972"/>
                          </a:cubicBezTo>
                          <a:close/>
                        </a:path>
                        <a:path w="2031318" h="720000" fill="none" stroke="0" extrusionOk="0">
                          <a:moveTo>
                            <a:pt x="0" y="108972"/>
                          </a:moveTo>
                          <a:cubicBezTo>
                            <a:pt x="8854" y="44176"/>
                            <a:pt x="33914" y="1834"/>
                            <a:pt x="50019" y="0"/>
                          </a:cubicBezTo>
                          <a:cubicBezTo>
                            <a:pt x="126159" y="-30030"/>
                            <a:pt x="196987" y="32699"/>
                            <a:pt x="252803" y="0"/>
                          </a:cubicBezTo>
                          <a:cubicBezTo>
                            <a:pt x="320568" y="-43592"/>
                            <a:pt x="388767" y="64044"/>
                            <a:pt x="455588" y="0"/>
                          </a:cubicBezTo>
                          <a:cubicBezTo>
                            <a:pt x="525166" y="-47604"/>
                            <a:pt x="646141" y="8017"/>
                            <a:pt x="696998" y="0"/>
                          </a:cubicBezTo>
                          <a:cubicBezTo>
                            <a:pt x="752120" y="-13444"/>
                            <a:pt x="818827" y="28546"/>
                            <a:pt x="880469" y="0"/>
                          </a:cubicBezTo>
                          <a:cubicBezTo>
                            <a:pt x="938169" y="-50329"/>
                            <a:pt x="1009788" y="24202"/>
                            <a:pt x="1121879" y="0"/>
                          </a:cubicBezTo>
                          <a:cubicBezTo>
                            <a:pt x="1226441" y="-45582"/>
                            <a:pt x="1291478" y="39577"/>
                            <a:pt x="1401914" y="0"/>
                          </a:cubicBezTo>
                          <a:cubicBezTo>
                            <a:pt x="1514506" y="-13922"/>
                            <a:pt x="1544923" y="25714"/>
                            <a:pt x="1624011" y="0"/>
                          </a:cubicBezTo>
                          <a:cubicBezTo>
                            <a:pt x="1704409" y="-25234"/>
                            <a:pt x="1827552" y="65037"/>
                            <a:pt x="1981298" y="0"/>
                          </a:cubicBezTo>
                          <a:cubicBezTo>
                            <a:pt x="2014369" y="1590"/>
                            <a:pt x="2038985" y="60919"/>
                            <a:pt x="2031318" y="108972"/>
                          </a:cubicBezTo>
                          <a:cubicBezTo>
                            <a:pt x="2053125" y="307652"/>
                            <a:pt x="2025294" y="478070"/>
                            <a:pt x="2031318" y="611028"/>
                          </a:cubicBezTo>
                          <a:cubicBezTo>
                            <a:pt x="2035779" y="677835"/>
                            <a:pt x="2003308" y="716728"/>
                            <a:pt x="1981298" y="720000"/>
                          </a:cubicBezTo>
                          <a:cubicBezTo>
                            <a:pt x="1920360" y="761552"/>
                            <a:pt x="1854299" y="701646"/>
                            <a:pt x="1797826" y="720000"/>
                          </a:cubicBezTo>
                          <a:cubicBezTo>
                            <a:pt x="1735010" y="765813"/>
                            <a:pt x="1613660" y="674895"/>
                            <a:pt x="1517791" y="720000"/>
                          </a:cubicBezTo>
                          <a:cubicBezTo>
                            <a:pt x="1417871" y="762638"/>
                            <a:pt x="1370325" y="710366"/>
                            <a:pt x="1334319" y="720000"/>
                          </a:cubicBezTo>
                          <a:cubicBezTo>
                            <a:pt x="1274545" y="725398"/>
                            <a:pt x="1171671" y="704580"/>
                            <a:pt x="1112223" y="720000"/>
                          </a:cubicBezTo>
                          <a:cubicBezTo>
                            <a:pt x="1030387" y="733591"/>
                            <a:pt x="962415" y="687035"/>
                            <a:pt x="928751" y="720000"/>
                          </a:cubicBezTo>
                          <a:cubicBezTo>
                            <a:pt x="881027" y="746018"/>
                            <a:pt x="821798" y="699629"/>
                            <a:pt x="706654" y="720000"/>
                          </a:cubicBezTo>
                          <a:cubicBezTo>
                            <a:pt x="600855" y="733482"/>
                            <a:pt x="546822" y="708396"/>
                            <a:pt x="484557" y="720000"/>
                          </a:cubicBezTo>
                          <a:cubicBezTo>
                            <a:pt x="417118" y="736983"/>
                            <a:pt x="189666" y="733211"/>
                            <a:pt x="50019" y="720000"/>
                          </a:cubicBezTo>
                          <a:cubicBezTo>
                            <a:pt x="15154" y="712517"/>
                            <a:pt x="-2241" y="658623"/>
                            <a:pt x="0" y="611028"/>
                          </a:cubicBezTo>
                          <a:cubicBezTo>
                            <a:pt x="-39974" y="485973"/>
                            <a:pt x="24479" y="228081"/>
                            <a:pt x="0" y="108972"/>
                          </a:cubicBezTo>
                          <a:close/>
                        </a:path>
                      </a:pathLst>
                    </a:cu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a:ea typeface="+mn-ea"/>
                <a:cs typeface="+mn-cs"/>
              </a:endParaRPr>
            </a:p>
          </p:txBody>
        </p:sp>
        <p:sp>
          <p:nvSpPr>
            <p:cNvPr id="25" name="TextBox 24">
              <a:extLst>
                <a:ext uri="{FF2B5EF4-FFF2-40B4-BE49-F238E27FC236}">
                  <a16:creationId xmlns:a16="http://schemas.microsoft.com/office/drawing/2014/main" id="{48B99C19-31D9-ABBA-0E66-5C643FA0F272}"/>
                </a:ext>
              </a:extLst>
            </p:cNvPr>
            <p:cNvSpPr txBox="1"/>
            <p:nvPr/>
          </p:nvSpPr>
          <p:spPr>
            <a:xfrm>
              <a:off x="7544332" y="1380165"/>
              <a:ext cx="4425375" cy="52322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E80F0F"/>
                  </a:solidFill>
                  <a:effectLst/>
                  <a:uLnTx/>
                  <a:uFillTx/>
                  <a:latin typeface="Arial"/>
                  <a:ea typeface="+mn-ea"/>
                  <a:cs typeface="+mn-cs"/>
                </a:rPr>
                <a:t>2 ô li rưỡi</a:t>
              </a:r>
            </a:p>
          </p:txBody>
        </p:sp>
      </p:grpSp>
      <p:grpSp>
        <p:nvGrpSpPr>
          <p:cNvPr id="26" name="Group 25">
            <a:extLst>
              <a:ext uri="{FF2B5EF4-FFF2-40B4-BE49-F238E27FC236}">
                <a16:creationId xmlns:a16="http://schemas.microsoft.com/office/drawing/2014/main" id="{FABD0C37-2A2F-B231-ED7A-A9A36EEF4C98}"/>
              </a:ext>
            </a:extLst>
          </p:cNvPr>
          <p:cNvGrpSpPr/>
          <p:nvPr/>
        </p:nvGrpSpPr>
        <p:grpSpPr>
          <a:xfrm>
            <a:off x="9324919" y="2094414"/>
            <a:ext cx="2014854" cy="720000"/>
            <a:chOff x="8162121" y="1243668"/>
            <a:chExt cx="3807586" cy="720000"/>
          </a:xfrm>
        </p:grpSpPr>
        <p:sp>
          <p:nvSpPr>
            <p:cNvPr id="27" name="Rectangle: Rounded Corners 35">
              <a:extLst>
                <a:ext uri="{FF2B5EF4-FFF2-40B4-BE49-F238E27FC236}">
                  <a16:creationId xmlns:a16="http://schemas.microsoft.com/office/drawing/2014/main" id="{839D22B3-4736-0F21-F85B-C87FD9B4371F}"/>
                </a:ext>
              </a:extLst>
            </p:cNvPr>
            <p:cNvSpPr/>
            <p:nvPr/>
          </p:nvSpPr>
          <p:spPr>
            <a:xfrm>
              <a:off x="8162121" y="1243668"/>
              <a:ext cx="3807586" cy="720000"/>
            </a:xfrm>
            <a:custGeom>
              <a:avLst/>
              <a:gdLst>
                <a:gd name="connsiteX0" fmla="*/ 0 w 3807586"/>
                <a:gd name="connsiteY0" fmla="*/ 108972 h 720000"/>
                <a:gd name="connsiteX1" fmla="*/ 108970 w 3807586"/>
                <a:gd name="connsiteY1" fmla="*/ 0 h 720000"/>
                <a:gd name="connsiteX2" fmla="*/ 743141 w 3807586"/>
                <a:gd name="connsiteY2" fmla="*/ 0 h 720000"/>
                <a:gd name="connsiteX3" fmla="*/ 1305518 w 3807586"/>
                <a:gd name="connsiteY3" fmla="*/ 0 h 720000"/>
                <a:gd name="connsiteX4" fmla="*/ 1831999 w 3807586"/>
                <a:gd name="connsiteY4" fmla="*/ 0 h 720000"/>
                <a:gd name="connsiteX5" fmla="*/ 2358480 w 3807586"/>
                <a:gd name="connsiteY5" fmla="*/ 0 h 720000"/>
                <a:gd name="connsiteX6" fmla="*/ 2884960 w 3807586"/>
                <a:gd name="connsiteY6" fmla="*/ 0 h 720000"/>
                <a:gd name="connsiteX7" fmla="*/ 3698613 w 3807586"/>
                <a:gd name="connsiteY7" fmla="*/ 0 h 720000"/>
                <a:gd name="connsiteX8" fmla="*/ 3807586 w 3807586"/>
                <a:gd name="connsiteY8" fmla="*/ 108972 h 720000"/>
                <a:gd name="connsiteX9" fmla="*/ 3807586 w 3807586"/>
                <a:gd name="connsiteY9" fmla="*/ 611028 h 720000"/>
                <a:gd name="connsiteX10" fmla="*/ 3698613 w 3807586"/>
                <a:gd name="connsiteY10" fmla="*/ 720000 h 720000"/>
                <a:gd name="connsiteX11" fmla="*/ 3100338 w 3807586"/>
                <a:gd name="connsiteY11" fmla="*/ 720000 h 720000"/>
                <a:gd name="connsiteX12" fmla="*/ 2537961 w 3807586"/>
                <a:gd name="connsiteY12" fmla="*/ 720000 h 720000"/>
                <a:gd name="connsiteX13" fmla="*/ 1939688 w 3807586"/>
                <a:gd name="connsiteY13" fmla="*/ 720000 h 720000"/>
                <a:gd name="connsiteX14" fmla="*/ 1449104 w 3807586"/>
                <a:gd name="connsiteY14" fmla="*/ 720000 h 720000"/>
                <a:gd name="connsiteX15" fmla="*/ 958519 w 3807586"/>
                <a:gd name="connsiteY15" fmla="*/ 720000 h 720000"/>
                <a:gd name="connsiteX16" fmla="*/ 108970 w 3807586"/>
                <a:gd name="connsiteY16" fmla="*/ 720000 h 720000"/>
                <a:gd name="connsiteX17" fmla="*/ 0 w 3807586"/>
                <a:gd name="connsiteY17" fmla="*/ 611028 h 720000"/>
                <a:gd name="connsiteX18" fmla="*/ 0 w 3807586"/>
                <a:gd name="connsiteY18" fmla="*/ 108972 h 720000"/>
                <a:gd name="connsiteX0" fmla="*/ 0 w 3807586"/>
                <a:gd name="connsiteY0" fmla="*/ 108972 h 720000"/>
                <a:gd name="connsiteX1" fmla="*/ 108970 w 3807586"/>
                <a:gd name="connsiteY1" fmla="*/ 0 h 720000"/>
                <a:gd name="connsiteX2" fmla="*/ 707245 w 3807586"/>
                <a:gd name="connsiteY2" fmla="*/ 0 h 720000"/>
                <a:gd name="connsiteX3" fmla="*/ 1305518 w 3807586"/>
                <a:gd name="connsiteY3" fmla="*/ 0 h 720000"/>
                <a:gd name="connsiteX4" fmla="*/ 1831999 w 3807586"/>
                <a:gd name="connsiteY4" fmla="*/ 0 h 720000"/>
                <a:gd name="connsiteX5" fmla="*/ 2394376 w 3807586"/>
                <a:gd name="connsiteY5" fmla="*/ 0 h 720000"/>
                <a:gd name="connsiteX6" fmla="*/ 3028546 w 3807586"/>
                <a:gd name="connsiteY6" fmla="*/ 0 h 720000"/>
                <a:gd name="connsiteX7" fmla="*/ 3698613 w 3807586"/>
                <a:gd name="connsiteY7" fmla="*/ 0 h 720000"/>
                <a:gd name="connsiteX8" fmla="*/ 3807586 w 3807586"/>
                <a:gd name="connsiteY8" fmla="*/ 108972 h 720000"/>
                <a:gd name="connsiteX9" fmla="*/ 3807586 w 3807586"/>
                <a:gd name="connsiteY9" fmla="*/ 611028 h 720000"/>
                <a:gd name="connsiteX10" fmla="*/ 3698613 w 3807586"/>
                <a:gd name="connsiteY10" fmla="*/ 720000 h 720000"/>
                <a:gd name="connsiteX11" fmla="*/ 3208028 w 3807586"/>
                <a:gd name="connsiteY11" fmla="*/ 720000 h 720000"/>
                <a:gd name="connsiteX12" fmla="*/ 2609755 w 3807586"/>
                <a:gd name="connsiteY12" fmla="*/ 720000 h 720000"/>
                <a:gd name="connsiteX13" fmla="*/ 2011480 w 3807586"/>
                <a:gd name="connsiteY13" fmla="*/ 720000 h 720000"/>
                <a:gd name="connsiteX14" fmla="*/ 1413208 w 3807586"/>
                <a:gd name="connsiteY14" fmla="*/ 720000 h 720000"/>
                <a:gd name="connsiteX15" fmla="*/ 743141 w 3807586"/>
                <a:gd name="connsiteY15" fmla="*/ 720000 h 720000"/>
                <a:gd name="connsiteX16" fmla="*/ 108970 w 3807586"/>
                <a:gd name="connsiteY16" fmla="*/ 720000 h 720000"/>
                <a:gd name="connsiteX17" fmla="*/ 0 w 3807586"/>
                <a:gd name="connsiteY17" fmla="*/ 611028 h 720000"/>
                <a:gd name="connsiteX18" fmla="*/ 0 w 3807586"/>
                <a:gd name="connsiteY18" fmla="*/ 108972 h 720000"/>
                <a:gd name="connsiteX0" fmla="*/ 0 w 3807586"/>
                <a:gd name="connsiteY0" fmla="*/ 108972 h 720000"/>
                <a:gd name="connsiteX1" fmla="*/ 108970 w 3807586"/>
                <a:gd name="connsiteY1" fmla="*/ 0 h 720000"/>
                <a:gd name="connsiteX2" fmla="*/ 743141 w 3807586"/>
                <a:gd name="connsiteY2" fmla="*/ 0 h 720000"/>
                <a:gd name="connsiteX3" fmla="*/ 1305518 w 3807586"/>
                <a:gd name="connsiteY3" fmla="*/ 0 h 720000"/>
                <a:gd name="connsiteX4" fmla="*/ 1831999 w 3807586"/>
                <a:gd name="connsiteY4" fmla="*/ 0 h 720000"/>
                <a:gd name="connsiteX5" fmla="*/ 2358480 w 3807586"/>
                <a:gd name="connsiteY5" fmla="*/ 0 h 720000"/>
                <a:gd name="connsiteX6" fmla="*/ 2884960 w 3807586"/>
                <a:gd name="connsiteY6" fmla="*/ 0 h 720000"/>
                <a:gd name="connsiteX7" fmla="*/ 3698613 w 3807586"/>
                <a:gd name="connsiteY7" fmla="*/ 0 h 720000"/>
                <a:gd name="connsiteX8" fmla="*/ 3807586 w 3807586"/>
                <a:gd name="connsiteY8" fmla="*/ 108972 h 720000"/>
                <a:gd name="connsiteX9" fmla="*/ 3807586 w 3807586"/>
                <a:gd name="connsiteY9" fmla="*/ 611028 h 720000"/>
                <a:gd name="connsiteX10" fmla="*/ 3698613 w 3807586"/>
                <a:gd name="connsiteY10" fmla="*/ 720000 h 720000"/>
                <a:gd name="connsiteX11" fmla="*/ 3100338 w 3807586"/>
                <a:gd name="connsiteY11" fmla="*/ 720000 h 720000"/>
                <a:gd name="connsiteX12" fmla="*/ 2537961 w 3807586"/>
                <a:gd name="connsiteY12" fmla="*/ 720000 h 720000"/>
                <a:gd name="connsiteX13" fmla="*/ 1939688 w 3807586"/>
                <a:gd name="connsiteY13" fmla="*/ 720000 h 720000"/>
                <a:gd name="connsiteX14" fmla="*/ 1449104 w 3807586"/>
                <a:gd name="connsiteY14" fmla="*/ 720000 h 720000"/>
                <a:gd name="connsiteX15" fmla="*/ 958519 w 3807586"/>
                <a:gd name="connsiteY15" fmla="*/ 720000 h 720000"/>
                <a:gd name="connsiteX16" fmla="*/ 108970 w 3807586"/>
                <a:gd name="connsiteY16" fmla="*/ 720000 h 720000"/>
                <a:gd name="connsiteX17" fmla="*/ 0 w 3807586"/>
                <a:gd name="connsiteY17" fmla="*/ 611028 h 720000"/>
                <a:gd name="connsiteX18" fmla="*/ 0 w 3807586"/>
                <a:gd name="connsiteY18" fmla="*/ 108972 h 7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807586" h="720000" fill="none" extrusionOk="0">
                  <a:moveTo>
                    <a:pt x="0" y="108972"/>
                  </a:moveTo>
                  <a:cubicBezTo>
                    <a:pt x="-8908" y="39110"/>
                    <a:pt x="69007" y="204"/>
                    <a:pt x="108970" y="0"/>
                  </a:cubicBezTo>
                  <a:cubicBezTo>
                    <a:pt x="357222" y="-64511"/>
                    <a:pt x="565444" y="78713"/>
                    <a:pt x="743141" y="0"/>
                  </a:cubicBezTo>
                  <a:cubicBezTo>
                    <a:pt x="923450" y="-35022"/>
                    <a:pt x="1126076" y="-8200"/>
                    <a:pt x="1305518" y="0"/>
                  </a:cubicBezTo>
                  <a:cubicBezTo>
                    <a:pt x="1453394" y="-31977"/>
                    <a:pt x="1572937" y="-5837"/>
                    <a:pt x="1831999" y="0"/>
                  </a:cubicBezTo>
                  <a:cubicBezTo>
                    <a:pt x="2147275" y="-48286"/>
                    <a:pt x="2246928" y="68591"/>
                    <a:pt x="2358480" y="0"/>
                  </a:cubicBezTo>
                  <a:cubicBezTo>
                    <a:pt x="2533093" y="-11432"/>
                    <a:pt x="2807969" y="70969"/>
                    <a:pt x="2884960" y="0"/>
                  </a:cubicBezTo>
                  <a:cubicBezTo>
                    <a:pt x="2930493" y="-96389"/>
                    <a:pt x="3426801" y="-21106"/>
                    <a:pt x="3698613" y="0"/>
                  </a:cubicBezTo>
                  <a:cubicBezTo>
                    <a:pt x="3765979" y="5482"/>
                    <a:pt x="3834631" y="62620"/>
                    <a:pt x="3807586" y="108972"/>
                  </a:cubicBezTo>
                  <a:cubicBezTo>
                    <a:pt x="3846000" y="383543"/>
                    <a:pt x="3800660" y="436593"/>
                    <a:pt x="3807586" y="611028"/>
                  </a:cubicBezTo>
                  <a:cubicBezTo>
                    <a:pt x="3797960" y="653682"/>
                    <a:pt x="3760141" y="704270"/>
                    <a:pt x="3698613" y="720000"/>
                  </a:cubicBezTo>
                  <a:cubicBezTo>
                    <a:pt x="3410864" y="810583"/>
                    <a:pt x="3230548" y="680137"/>
                    <a:pt x="3100338" y="720000"/>
                  </a:cubicBezTo>
                  <a:cubicBezTo>
                    <a:pt x="3023336" y="736729"/>
                    <a:pt x="2750772" y="621472"/>
                    <a:pt x="2537961" y="720000"/>
                  </a:cubicBezTo>
                  <a:cubicBezTo>
                    <a:pt x="2228136" y="771171"/>
                    <a:pt x="2216086" y="693381"/>
                    <a:pt x="1939688" y="720000"/>
                  </a:cubicBezTo>
                  <a:cubicBezTo>
                    <a:pt x="1718358" y="765043"/>
                    <a:pt x="1530785" y="687686"/>
                    <a:pt x="1449104" y="720000"/>
                  </a:cubicBezTo>
                  <a:cubicBezTo>
                    <a:pt x="1358772" y="774123"/>
                    <a:pt x="1185555" y="659869"/>
                    <a:pt x="958519" y="720000"/>
                  </a:cubicBezTo>
                  <a:cubicBezTo>
                    <a:pt x="926659" y="813988"/>
                    <a:pt x="409625" y="549570"/>
                    <a:pt x="108970" y="720000"/>
                  </a:cubicBezTo>
                  <a:cubicBezTo>
                    <a:pt x="53159" y="736714"/>
                    <a:pt x="-15769" y="683040"/>
                    <a:pt x="0" y="611028"/>
                  </a:cubicBezTo>
                  <a:cubicBezTo>
                    <a:pt x="41413" y="527634"/>
                    <a:pt x="29989" y="276450"/>
                    <a:pt x="0" y="108972"/>
                  </a:cubicBezTo>
                  <a:close/>
                </a:path>
                <a:path w="3807586" h="720000" stroke="0" extrusionOk="0">
                  <a:moveTo>
                    <a:pt x="0" y="108972"/>
                  </a:moveTo>
                  <a:cubicBezTo>
                    <a:pt x="31363" y="51685"/>
                    <a:pt x="37716" y="-2834"/>
                    <a:pt x="108970" y="0"/>
                  </a:cubicBezTo>
                  <a:cubicBezTo>
                    <a:pt x="416474" y="-26789"/>
                    <a:pt x="472755" y="19634"/>
                    <a:pt x="707245" y="0"/>
                  </a:cubicBezTo>
                  <a:cubicBezTo>
                    <a:pt x="838909" y="-130192"/>
                    <a:pt x="984505" y="56103"/>
                    <a:pt x="1305518" y="0"/>
                  </a:cubicBezTo>
                  <a:cubicBezTo>
                    <a:pt x="1584620" y="-77911"/>
                    <a:pt x="1588235" y="11302"/>
                    <a:pt x="1831999" y="0"/>
                  </a:cubicBezTo>
                  <a:cubicBezTo>
                    <a:pt x="2055090" y="6709"/>
                    <a:pt x="2286824" y="103719"/>
                    <a:pt x="2394376" y="0"/>
                  </a:cubicBezTo>
                  <a:cubicBezTo>
                    <a:pt x="2580636" y="-96853"/>
                    <a:pt x="2818013" y="18868"/>
                    <a:pt x="3028546" y="0"/>
                  </a:cubicBezTo>
                  <a:cubicBezTo>
                    <a:pt x="3157940" y="-42332"/>
                    <a:pt x="3551458" y="97410"/>
                    <a:pt x="3698613" y="0"/>
                  </a:cubicBezTo>
                  <a:cubicBezTo>
                    <a:pt x="3739742" y="-37992"/>
                    <a:pt x="3819367" y="41566"/>
                    <a:pt x="3807586" y="108972"/>
                  </a:cubicBezTo>
                  <a:cubicBezTo>
                    <a:pt x="3829362" y="290644"/>
                    <a:pt x="3806923" y="500469"/>
                    <a:pt x="3807586" y="611028"/>
                  </a:cubicBezTo>
                  <a:cubicBezTo>
                    <a:pt x="3793895" y="673414"/>
                    <a:pt x="3773470" y="713660"/>
                    <a:pt x="3698613" y="720000"/>
                  </a:cubicBezTo>
                  <a:cubicBezTo>
                    <a:pt x="3475654" y="775808"/>
                    <a:pt x="3377886" y="705813"/>
                    <a:pt x="3208028" y="720000"/>
                  </a:cubicBezTo>
                  <a:cubicBezTo>
                    <a:pt x="3078727" y="779710"/>
                    <a:pt x="2741027" y="722909"/>
                    <a:pt x="2609755" y="720000"/>
                  </a:cubicBezTo>
                  <a:cubicBezTo>
                    <a:pt x="2574361" y="731923"/>
                    <a:pt x="2250889" y="662397"/>
                    <a:pt x="2011480" y="720000"/>
                  </a:cubicBezTo>
                  <a:cubicBezTo>
                    <a:pt x="1690489" y="726020"/>
                    <a:pt x="1557933" y="717699"/>
                    <a:pt x="1413208" y="720000"/>
                  </a:cubicBezTo>
                  <a:cubicBezTo>
                    <a:pt x="1244772" y="710646"/>
                    <a:pt x="1048764" y="719739"/>
                    <a:pt x="743141" y="720000"/>
                  </a:cubicBezTo>
                  <a:cubicBezTo>
                    <a:pt x="558533" y="739187"/>
                    <a:pt x="266824" y="645723"/>
                    <a:pt x="108970" y="720000"/>
                  </a:cubicBezTo>
                  <a:cubicBezTo>
                    <a:pt x="45028" y="695852"/>
                    <a:pt x="-14138" y="668404"/>
                    <a:pt x="0" y="611028"/>
                  </a:cubicBezTo>
                  <a:cubicBezTo>
                    <a:pt x="18479" y="490087"/>
                    <a:pt x="70265" y="252841"/>
                    <a:pt x="0" y="108972"/>
                  </a:cubicBezTo>
                  <a:close/>
                </a:path>
                <a:path w="3807586" h="720000" fill="none" stroke="0" extrusionOk="0">
                  <a:moveTo>
                    <a:pt x="0" y="108972"/>
                  </a:moveTo>
                  <a:cubicBezTo>
                    <a:pt x="6060" y="52331"/>
                    <a:pt x="49070" y="-17439"/>
                    <a:pt x="108970" y="0"/>
                  </a:cubicBezTo>
                  <a:cubicBezTo>
                    <a:pt x="377191" y="-68519"/>
                    <a:pt x="532038" y="13104"/>
                    <a:pt x="743141" y="0"/>
                  </a:cubicBezTo>
                  <a:cubicBezTo>
                    <a:pt x="1016960" y="-48484"/>
                    <a:pt x="1104769" y="63085"/>
                    <a:pt x="1305518" y="0"/>
                  </a:cubicBezTo>
                  <a:cubicBezTo>
                    <a:pt x="1476651" y="-71141"/>
                    <a:pt x="1542514" y="62455"/>
                    <a:pt x="1831999" y="0"/>
                  </a:cubicBezTo>
                  <a:cubicBezTo>
                    <a:pt x="2106288" y="-50502"/>
                    <a:pt x="2244110" y="62026"/>
                    <a:pt x="2358480" y="0"/>
                  </a:cubicBezTo>
                  <a:cubicBezTo>
                    <a:pt x="2469916" y="-84349"/>
                    <a:pt x="2744491" y="49102"/>
                    <a:pt x="2884960" y="0"/>
                  </a:cubicBezTo>
                  <a:cubicBezTo>
                    <a:pt x="3022930" y="-164925"/>
                    <a:pt x="3428138" y="50852"/>
                    <a:pt x="3698613" y="0"/>
                  </a:cubicBezTo>
                  <a:cubicBezTo>
                    <a:pt x="3761374" y="11391"/>
                    <a:pt x="3813689" y="47614"/>
                    <a:pt x="3807586" y="108972"/>
                  </a:cubicBezTo>
                  <a:cubicBezTo>
                    <a:pt x="3842716" y="353095"/>
                    <a:pt x="3792843" y="453317"/>
                    <a:pt x="3807586" y="611028"/>
                  </a:cubicBezTo>
                  <a:cubicBezTo>
                    <a:pt x="3824076" y="681461"/>
                    <a:pt x="3771681" y="724071"/>
                    <a:pt x="3698613" y="720000"/>
                  </a:cubicBezTo>
                  <a:cubicBezTo>
                    <a:pt x="3427055" y="795986"/>
                    <a:pt x="3287650" y="674711"/>
                    <a:pt x="3100338" y="720000"/>
                  </a:cubicBezTo>
                  <a:cubicBezTo>
                    <a:pt x="3034895" y="768505"/>
                    <a:pt x="2812598" y="681415"/>
                    <a:pt x="2537961" y="720000"/>
                  </a:cubicBezTo>
                  <a:cubicBezTo>
                    <a:pt x="2297870" y="789445"/>
                    <a:pt x="2103985" y="745995"/>
                    <a:pt x="1939688" y="720000"/>
                  </a:cubicBezTo>
                  <a:cubicBezTo>
                    <a:pt x="1718491" y="782393"/>
                    <a:pt x="1564918" y="662765"/>
                    <a:pt x="1449104" y="720000"/>
                  </a:cubicBezTo>
                  <a:cubicBezTo>
                    <a:pt x="1298612" y="718888"/>
                    <a:pt x="1087315" y="698436"/>
                    <a:pt x="958519" y="720000"/>
                  </a:cubicBezTo>
                  <a:cubicBezTo>
                    <a:pt x="697398" y="762947"/>
                    <a:pt x="409268" y="668406"/>
                    <a:pt x="108970" y="720000"/>
                  </a:cubicBezTo>
                  <a:cubicBezTo>
                    <a:pt x="32933" y="725318"/>
                    <a:pt x="-5092" y="662754"/>
                    <a:pt x="0" y="611028"/>
                  </a:cubicBezTo>
                  <a:cubicBezTo>
                    <a:pt x="-27191" y="495029"/>
                    <a:pt x="58980" y="307194"/>
                    <a:pt x="0" y="108972"/>
                  </a:cubicBezTo>
                  <a:close/>
                </a:path>
                <a:path w="3807586" h="720000" fill="none" stroke="0" extrusionOk="0">
                  <a:moveTo>
                    <a:pt x="0" y="108972"/>
                  </a:moveTo>
                  <a:cubicBezTo>
                    <a:pt x="-1787" y="52709"/>
                    <a:pt x="65392" y="-10855"/>
                    <a:pt x="108970" y="0"/>
                  </a:cubicBezTo>
                  <a:cubicBezTo>
                    <a:pt x="355142" y="-23226"/>
                    <a:pt x="533790" y="9263"/>
                    <a:pt x="743141" y="0"/>
                  </a:cubicBezTo>
                  <a:cubicBezTo>
                    <a:pt x="959356" y="-32046"/>
                    <a:pt x="1136572" y="53733"/>
                    <a:pt x="1305518" y="0"/>
                  </a:cubicBezTo>
                  <a:cubicBezTo>
                    <a:pt x="1459584" y="-78130"/>
                    <a:pt x="1585770" y="-14714"/>
                    <a:pt x="1831999" y="0"/>
                  </a:cubicBezTo>
                  <a:cubicBezTo>
                    <a:pt x="2126413" y="-59579"/>
                    <a:pt x="2276864" y="44196"/>
                    <a:pt x="2358480" y="0"/>
                  </a:cubicBezTo>
                  <a:cubicBezTo>
                    <a:pt x="2502440" y="-58990"/>
                    <a:pt x="2765221" y="55172"/>
                    <a:pt x="2884960" y="0"/>
                  </a:cubicBezTo>
                  <a:cubicBezTo>
                    <a:pt x="2991349" y="-144596"/>
                    <a:pt x="3403326" y="66155"/>
                    <a:pt x="3698613" y="0"/>
                  </a:cubicBezTo>
                  <a:cubicBezTo>
                    <a:pt x="3765135" y="14270"/>
                    <a:pt x="3822052" y="52308"/>
                    <a:pt x="3807586" y="108972"/>
                  </a:cubicBezTo>
                  <a:cubicBezTo>
                    <a:pt x="3845733" y="364887"/>
                    <a:pt x="3806487" y="422785"/>
                    <a:pt x="3807586" y="611028"/>
                  </a:cubicBezTo>
                  <a:cubicBezTo>
                    <a:pt x="3806511" y="658175"/>
                    <a:pt x="3775110" y="731527"/>
                    <a:pt x="3698613" y="720000"/>
                  </a:cubicBezTo>
                  <a:cubicBezTo>
                    <a:pt x="3422188" y="793579"/>
                    <a:pt x="3238472" y="682718"/>
                    <a:pt x="3100338" y="720000"/>
                  </a:cubicBezTo>
                  <a:cubicBezTo>
                    <a:pt x="3045755" y="790921"/>
                    <a:pt x="2731670" y="650844"/>
                    <a:pt x="2537961" y="720000"/>
                  </a:cubicBezTo>
                  <a:cubicBezTo>
                    <a:pt x="2277228" y="780616"/>
                    <a:pt x="2193543" y="718576"/>
                    <a:pt x="1939688" y="720000"/>
                  </a:cubicBezTo>
                  <a:cubicBezTo>
                    <a:pt x="1719528" y="768586"/>
                    <a:pt x="1516740" y="679297"/>
                    <a:pt x="1449104" y="720000"/>
                  </a:cubicBezTo>
                  <a:cubicBezTo>
                    <a:pt x="1347392" y="750566"/>
                    <a:pt x="1127862" y="645140"/>
                    <a:pt x="958519" y="720000"/>
                  </a:cubicBezTo>
                  <a:cubicBezTo>
                    <a:pt x="786787" y="784597"/>
                    <a:pt x="373495" y="632206"/>
                    <a:pt x="108970" y="720000"/>
                  </a:cubicBezTo>
                  <a:cubicBezTo>
                    <a:pt x="43044" y="714842"/>
                    <a:pt x="-22653" y="672318"/>
                    <a:pt x="0" y="611028"/>
                  </a:cubicBezTo>
                  <a:cubicBezTo>
                    <a:pt x="31041" y="518245"/>
                    <a:pt x="38813" y="303138"/>
                    <a:pt x="0" y="108972"/>
                  </a:cubicBezTo>
                  <a:close/>
                </a:path>
              </a:pathLst>
            </a:custGeom>
            <a:ln w="25400" cmpd="thinThick">
              <a:solidFill>
                <a:srgbClr val="FFCE00"/>
              </a:solidFill>
              <a:extLst>
                <a:ext uri="{C807C97D-BFC1-408E-A445-0C87EB9F89A2}">
                  <ask:lineSketchStyleProps xmlns:ask="http://schemas.microsoft.com/office/drawing/2018/sketchyshapes" xmlns="" sd="376331080">
                    <a:custGeom>
                      <a:avLst/>
                      <a:gdLst>
                        <a:gd name="connsiteX0" fmla="*/ 0 w 2014854"/>
                        <a:gd name="connsiteY0" fmla="*/ 108972 h 720000"/>
                        <a:gd name="connsiteX1" fmla="*/ 57664 w 2014854"/>
                        <a:gd name="connsiteY1" fmla="*/ 0 h 720000"/>
                        <a:gd name="connsiteX2" fmla="*/ 393247 w 2014854"/>
                        <a:gd name="connsiteY2" fmla="*/ 0 h 720000"/>
                        <a:gd name="connsiteX3" fmla="*/ 690839 w 2014854"/>
                        <a:gd name="connsiteY3" fmla="*/ 0 h 720000"/>
                        <a:gd name="connsiteX4" fmla="*/ 969436 w 2014854"/>
                        <a:gd name="connsiteY4" fmla="*/ 0 h 720000"/>
                        <a:gd name="connsiteX5" fmla="*/ 1248033 w 2014854"/>
                        <a:gd name="connsiteY5" fmla="*/ 0 h 720000"/>
                        <a:gd name="connsiteX6" fmla="*/ 1526630 w 2014854"/>
                        <a:gd name="connsiteY6" fmla="*/ 0 h 720000"/>
                        <a:gd name="connsiteX7" fmla="*/ 1957189 w 2014854"/>
                        <a:gd name="connsiteY7" fmla="*/ 0 h 720000"/>
                        <a:gd name="connsiteX8" fmla="*/ 2014854 w 2014854"/>
                        <a:gd name="connsiteY8" fmla="*/ 108972 h 720000"/>
                        <a:gd name="connsiteX9" fmla="*/ 2014854 w 2014854"/>
                        <a:gd name="connsiteY9" fmla="*/ 611028 h 720000"/>
                        <a:gd name="connsiteX10" fmla="*/ 1957189 w 2014854"/>
                        <a:gd name="connsiteY10" fmla="*/ 720000 h 720000"/>
                        <a:gd name="connsiteX11" fmla="*/ 1640601 w 2014854"/>
                        <a:gd name="connsiteY11" fmla="*/ 720000 h 720000"/>
                        <a:gd name="connsiteX12" fmla="*/ 1343009 w 2014854"/>
                        <a:gd name="connsiteY12" fmla="*/ 720000 h 720000"/>
                        <a:gd name="connsiteX13" fmla="*/ 1026422 w 2014854"/>
                        <a:gd name="connsiteY13" fmla="*/ 720000 h 720000"/>
                        <a:gd name="connsiteX14" fmla="*/ 766820 w 2014854"/>
                        <a:gd name="connsiteY14" fmla="*/ 720000 h 720000"/>
                        <a:gd name="connsiteX15" fmla="*/ 507218 w 2014854"/>
                        <a:gd name="connsiteY15" fmla="*/ 720000 h 720000"/>
                        <a:gd name="connsiteX16" fmla="*/ 57664 w 2014854"/>
                        <a:gd name="connsiteY16" fmla="*/ 720000 h 720000"/>
                        <a:gd name="connsiteX17" fmla="*/ 0 w 2014854"/>
                        <a:gd name="connsiteY17" fmla="*/ 611028 h 720000"/>
                        <a:gd name="connsiteX18" fmla="*/ 0 w 2014854"/>
                        <a:gd name="connsiteY18" fmla="*/ 108972 h 720000"/>
                        <a:gd name="connsiteX0" fmla="*/ 0 w 2014854"/>
                        <a:gd name="connsiteY0" fmla="*/ 108972 h 720000"/>
                        <a:gd name="connsiteX1" fmla="*/ 57664 w 2014854"/>
                        <a:gd name="connsiteY1" fmla="*/ 0 h 720000"/>
                        <a:gd name="connsiteX2" fmla="*/ 374252 w 2014854"/>
                        <a:gd name="connsiteY2" fmla="*/ 0 h 720000"/>
                        <a:gd name="connsiteX3" fmla="*/ 690839 w 2014854"/>
                        <a:gd name="connsiteY3" fmla="*/ 0 h 720000"/>
                        <a:gd name="connsiteX4" fmla="*/ 969436 w 2014854"/>
                        <a:gd name="connsiteY4" fmla="*/ 0 h 720000"/>
                        <a:gd name="connsiteX5" fmla="*/ 1267028 w 2014854"/>
                        <a:gd name="connsiteY5" fmla="*/ 0 h 720000"/>
                        <a:gd name="connsiteX6" fmla="*/ 1602611 w 2014854"/>
                        <a:gd name="connsiteY6" fmla="*/ 0 h 720000"/>
                        <a:gd name="connsiteX7" fmla="*/ 1957189 w 2014854"/>
                        <a:gd name="connsiteY7" fmla="*/ 0 h 720000"/>
                        <a:gd name="connsiteX8" fmla="*/ 2014854 w 2014854"/>
                        <a:gd name="connsiteY8" fmla="*/ 108972 h 720000"/>
                        <a:gd name="connsiteX9" fmla="*/ 2014854 w 2014854"/>
                        <a:gd name="connsiteY9" fmla="*/ 611028 h 720000"/>
                        <a:gd name="connsiteX10" fmla="*/ 1957189 w 2014854"/>
                        <a:gd name="connsiteY10" fmla="*/ 720000 h 720000"/>
                        <a:gd name="connsiteX11" fmla="*/ 1697587 w 2014854"/>
                        <a:gd name="connsiteY11" fmla="*/ 720000 h 720000"/>
                        <a:gd name="connsiteX12" fmla="*/ 1381000 w 2014854"/>
                        <a:gd name="connsiteY12" fmla="*/ 720000 h 720000"/>
                        <a:gd name="connsiteX13" fmla="*/ 1064412 w 2014854"/>
                        <a:gd name="connsiteY13" fmla="*/ 720000 h 720000"/>
                        <a:gd name="connsiteX14" fmla="*/ 747825 w 2014854"/>
                        <a:gd name="connsiteY14" fmla="*/ 720000 h 720000"/>
                        <a:gd name="connsiteX15" fmla="*/ 393247 w 2014854"/>
                        <a:gd name="connsiteY15" fmla="*/ 720000 h 720000"/>
                        <a:gd name="connsiteX16" fmla="*/ 57664 w 2014854"/>
                        <a:gd name="connsiteY16" fmla="*/ 720000 h 720000"/>
                        <a:gd name="connsiteX17" fmla="*/ 0 w 2014854"/>
                        <a:gd name="connsiteY17" fmla="*/ 611028 h 720000"/>
                        <a:gd name="connsiteX18" fmla="*/ 0 w 2014854"/>
                        <a:gd name="connsiteY18" fmla="*/ 108972 h 7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014854" h="720000" fill="none" extrusionOk="0">
                          <a:moveTo>
                            <a:pt x="0" y="108972"/>
                          </a:moveTo>
                          <a:cubicBezTo>
                            <a:pt x="-4320" y="40964"/>
                            <a:pt x="28229" y="-913"/>
                            <a:pt x="57664" y="0"/>
                          </a:cubicBezTo>
                          <a:cubicBezTo>
                            <a:pt x="192510" y="-66786"/>
                            <a:pt x="285517" y="40950"/>
                            <a:pt x="393247" y="0"/>
                          </a:cubicBezTo>
                          <a:cubicBezTo>
                            <a:pt x="493174" y="-30127"/>
                            <a:pt x="597000" y="20718"/>
                            <a:pt x="690839" y="0"/>
                          </a:cubicBezTo>
                          <a:cubicBezTo>
                            <a:pt x="779978" y="-49241"/>
                            <a:pt x="832245" y="17615"/>
                            <a:pt x="969436" y="0"/>
                          </a:cubicBezTo>
                          <a:cubicBezTo>
                            <a:pt x="1117706" y="-44885"/>
                            <a:pt x="1187844" y="66680"/>
                            <a:pt x="1248033" y="0"/>
                          </a:cubicBezTo>
                          <a:cubicBezTo>
                            <a:pt x="1332719" y="-35642"/>
                            <a:pt x="1474286" y="57142"/>
                            <a:pt x="1526630" y="0"/>
                          </a:cubicBezTo>
                          <a:cubicBezTo>
                            <a:pt x="1560491" y="-78183"/>
                            <a:pt x="1799504" y="25641"/>
                            <a:pt x="1957189" y="0"/>
                          </a:cubicBezTo>
                          <a:cubicBezTo>
                            <a:pt x="1990904" y="2381"/>
                            <a:pt x="2022445" y="57051"/>
                            <a:pt x="2014854" y="108972"/>
                          </a:cubicBezTo>
                          <a:cubicBezTo>
                            <a:pt x="2034739" y="359927"/>
                            <a:pt x="2010981" y="441402"/>
                            <a:pt x="2014854" y="611028"/>
                          </a:cubicBezTo>
                          <a:cubicBezTo>
                            <a:pt x="2013409" y="665304"/>
                            <a:pt x="1992632" y="716696"/>
                            <a:pt x="1957189" y="720000"/>
                          </a:cubicBezTo>
                          <a:cubicBezTo>
                            <a:pt x="1815429" y="778511"/>
                            <a:pt x="1711052" y="671581"/>
                            <a:pt x="1640601" y="720000"/>
                          </a:cubicBezTo>
                          <a:cubicBezTo>
                            <a:pt x="1577986" y="770310"/>
                            <a:pt x="1459631" y="645338"/>
                            <a:pt x="1343009" y="720000"/>
                          </a:cubicBezTo>
                          <a:cubicBezTo>
                            <a:pt x="1194203" y="774705"/>
                            <a:pt x="1166307" y="690915"/>
                            <a:pt x="1026422" y="720000"/>
                          </a:cubicBezTo>
                          <a:cubicBezTo>
                            <a:pt x="910444" y="761092"/>
                            <a:pt x="814879" y="685400"/>
                            <a:pt x="766820" y="720000"/>
                          </a:cubicBezTo>
                          <a:cubicBezTo>
                            <a:pt x="715792" y="768941"/>
                            <a:pt x="611864" y="674973"/>
                            <a:pt x="507218" y="720000"/>
                          </a:cubicBezTo>
                          <a:cubicBezTo>
                            <a:pt x="449231" y="778968"/>
                            <a:pt x="224675" y="612818"/>
                            <a:pt x="57664" y="720000"/>
                          </a:cubicBezTo>
                          <a:cubicBezTo>
                            <a:pt x="24876" y="728626"/>
                            <a:pt x="-7062" y="677845"/>
                            <a:pt x="0" y="611028"/>
                          </a:cubicBezTo>
                          <a:cubicBezTo>
                            <a:pt x="20260" y="521531"/>
                            <a:pt x="12773" y="301797"/>
                            <a:pt x="0" y="108972"/>
                          </a:cubicBezTo>
                          <a:close/>
                        </a:path>
                        <a:path w="2014854" h="720000" stroke="0" extrusionOk="0">
                          <a:moveTo>
                            <a:pt x="0" y="108972"/>
                          </a:moveTo>
                          <a:cubicBezTo>
                            <a:pt x="9493" y="56963"/>
                            <a:pt x="27566" y="-8149"/>
                            <a:pt x="57664" y="0"/>
                          </a:cubicBezTo>
                          <a:cubicBezTo>
                            <a:pt x="203103" y="-29308"/>
                            <a:pt x="256189" y="46991"/>
                            <a:pt x="374252" y="0"/>
                          </a:cubicBezTo>
                          <a:cubicBezTo>
                            <a:pt x="458366" y="-96886"/>
                            <a:pt x="545288" y="61535"/>
                            <a:pt x="690839" y="0"/>
                          </a:cubicBezTo>
                          <a:cubicBezTo>
                            <a:pt x="826618" y="-66567"/>
                            <a:pt x="844852" y="27451"/>
                            <a:pt x="969436" y="0"/>
                          </a:cubicBezTo>
                          <a:cubicBezTo>
                            <a:pt x="1090708" y="-25180"/>
                            <a:pt x="1207088" y="78458"/>
                            <a:pt x="1267028" y="0"/>
                          </a:cubicBezTo>
                          <a:cubicBezTo>
                            <a:pt x="1343027" y="-71787"/>
                            <a:pt x="1509151" y="28418"/>
                            <a:pt x="1602611" y="0"/>
                          </a:cubicBezTo>
                          <a:cubicBezTo>
                            <a:pt x="1675115" y="-38284"/>
                            <a:pt x="1874617" y="60111"/>
                            <a:pt x="1957189" y="0"/>
                          </a:cubicBezTo>
                          <a:cubicBezTo>
                            <a:pt x="1983688" y="-26352"/>
                            <a:pt x="2017442" y="51197"/>
                            <a:pt x="2014854" y="108972"/>
                          </a:cubicBezTo>
                          <a:cubicBezTo>
                            <a:pt x="2027786" y="301364"/>
                            <a:pt x="2012668" y="482085"/>
                            <a:pt x="2014854" y="611028"/>
                          </a:cubicBezTo>
                          <a:cubicBezTo>
                            <a:pt x="2007985" y="670944"/>
                            <a:pt x="1993947" y="712141"/>
                            <a:pt x="1957189" y="720000"/>
                          </a:cubicBezTo>
                          <a:cubicBezTo>
                            <a:pt x="1845703" y="761698"/>
                            <a:pt x="1777543" y="697834"/>
                            <a:pt x="1697587" y="720000"/>
                          </a:cubicBezTo>
                          <a:cubicBezTo>
                            <a:pt x="1626252" y="761896"/>
                            <a:pt x="1457485" y="717735"/>
                            <a:pt x="1381000" y="720000"/>
                          </a:cubicBezTo>
                          <a:cubicBezTo>
                            <a:pt x="1323426" y="726759"/>
                            <a:pt x="1194649" y="692698"/>
                            <a:pt x="1064412" y="720000"/>
                          </a:cubicBezTo>
                          <a:cubicBezTo>
                            <a:pt x="914492" y="724082"/>
                            <a:pt x="817512" y="702906"/>
                            <a:pt x="747825" y="720000"/>
                          </a:cubicBezTo>
                          <a:cubicBezTo>
                            <a:pt x="672009" y="733083"/>
                            <a:pt x="527877" y="681765"/>
                            <a:pt x="393247" y="720000"/>
                          </a:cubicBezTo>
                          <a:cubicBezTo>
                            <a:pt x="289673" y="747147"/>
                            <a:pt x="166297" y="683908"/>
                            <a:pt x="57664" y="720000"/>
                          </a:cubicBezTo>
                          <a:cubicBezTo>
                            <a:pt x="23603" y="708230"/>
                            <a:pt x="-4645" y="673372"/>
                            <a:pt x="0" y="611028"/>
                          </a:cubicBezTo>
                          <a:cubicBezTo>
                            <a:pt x="400" y="478247"/>
                            <a:pt x="34573" y="254228"/>
                            <a:pt x="0" y="108972"/>
                          </a:cubicBezTo>
                          <a:close/>
                        </a:path>
                        <a:path w="2014854" h="720000" fill="none" stroke="0" extrusionOk="0">
                          <a:moveTo>
                            <a:pt x="0" y="108972"/>
                          </a:moveTo>
                          <a:cubicBezTo>
                            <a:pt x="920" y="52028"/>
                            <a:pt x="29869" y="-5667"/>
                            <a:pt x="57664" y="0"/>
                          </a:cubicBezTo>
                          <a:cubicBezTo>
                            <a:pt x="204223" y="-53660"/>
                            <a:pt x="265906" y="2987"/>
                            <a:pt x="393247" y="0"/>
                          </a:cubicBezTo>
                          <a:cubicBezTo>
                            <a:pt x="545896" y="-17660"/>
                            <a:pt x="600567" y="56569"/>
                            <a:pt x="690839" y="0"/>
                          </a:cubicBezTo>
                          <a:cubicBezTo>
                            <a:pt x="777803" y="-60637"/>
                            <a:pt x="834092" y="38705"/>
                            <a:pt x="969436" y="0"/>
                          </a:cubicBezTo>
                          <a:cubicBezTo>
                            <a:pt x="1109545" y="-46621"/>
                            <a:pt x="1186275" y="48537"/>
                            <a:pt x="1248033" y="0"/>
                          </a:cubicBezTo>
                          <a:cubicBezTo>
                            <a:pt x="1309562" y="-71829"/>
                            <a:pt x="1462567" y="51807"/>
                            <a:pt x="1526630" y="0"/>
                          </a:cubicBezTo>
                          <a:cubicBezTo>
                            <a:pt x="1617040" y="-99439"/>
                            <a:pt x="1780477" y="114349"/>
                            <a:pt x="1957189" y="0"/>
                          </a:cubicBezTo>
                          <a:cubicBezTo>
                            <a:pt x="1991758" y="8952"/>
                            <a:pt x="2016745" y="51989"/>
                            <a:pt x="2014854" y="108972"/>
                          </a:cubicBezTo>
                          <a:cubicBezTo>
                            <a:pt x="2036088" y="353257"/>
                            <a:pt x="2017511" y="440851"/>
                            <a:pt x="2014854" y="611028"/>
                          </a:cubicBezTo>
                          <a:cubicBezTo>
                            <a:pt x="2019538" y="660494"/>
                            <a:pt x="1997910" y="726731"/>
                            <a:pt x="1957189" y="720000"/>
                          </a:cubicBezTo>
                          <a:cubicBezTo>
                            <a:pt x="1823742" y="765357"/>
                            <a:pt x="1716778" y="664196"/>
                            <a:pt x="1640601" y="720000"/>
                          </a:cubicBezTo>
                          <a:cubicBezTo>
                            <a:pt x="1586856" y="786518"/>
                            <a:pt x="1455175" y="663982"/>
                            <a:pt x="1343009" y="720000"/>
                          </a:cubicBezTo>
                          <a:cubicBezTo>
                            <a:pt x="1226483" y="779579"/>
                            <a:pt x="1128158" y="713625"/>
                            <a:pt x="1026422" y="720000"/>
                          </a:cubicBezTo>
                          <a:cubicBezTo>
                            <a:pt x="911730" y="771435"/>
                            <a:pt x="826711" y="680642"/>
                            <a:pt x="766820" y="720000"/>
                          </a:cubicBezTo>
                          <a:cubicBezTo>
                            <a:pt x="695066" y="729339"/>
                            <a:pt x="598562" y="672481"/>
                            <a:pt x="507218" y="720000"/>
                          </a:cubicBezTo>
                          <a:cubicBezTo>
                            <a:pt x="356759" y="766061"/>
                            <a:pt x="185858" y="666663"/>
                            <a:pt x="57664" y="720000"/>
                          </a:cubicBezTo>
                          <a:cubicBezTo>
                            <a:pt x="21093" y="721236"/>
                            <a:pt x="-3437" y="665810"/>
                            <a:pt x="0" y="611028"/>
                          </a:cubicBezTo>
                          <a:cubicBezTo>
                            <a:pt x="-11225" y="474858"/>
                            <a:pt x="32072" y="311807"/>
                            <a:pt x="0" y="108972"/>
                          </a:cubicBezTo>
                          <a:close/>
                        </a:path>
                      </a:pathLst>
                    </a:cu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a:ea typeface="+mn-ea"/>
                <a:cs typeface="+mn-cs"/>
              </a:endParaRPr>
            </a:p>
          </p:txBody>
        </p:sp>
        <p:sp>
          <p:nvSpPr>
            <p:cNvPr id="28" name="TextBox 27">
              <a:extLst>
                <a:ext uri="{FF2B5EF4-FFF2-40B4-BE49-F238E27FC236}">
                  <a16:creationId xmlns:a16="http://schemas.microsoft.com/office/drawing/2014/main" id="{6F6CBD73-C14E-3FFE-5006-F2460637DE2D}"/>
                </a:ext>
              </a:extLst>
            </p:cNvPr>
            <p:cNvSpPr txBox="1"/>
            <p:nvPr/>
          </p:nvSpPr>
          <p:spPr>
            <a:xfrm>
              <a:off x="8162121" y="1380165"/>
              <a:ext cx="3807586" cy="52322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
                  <a:ea typeface="+mn-ea"/>
                  <a:cs typeface="+mn-cs"/>
                </a:rPr>
                <a:t>2 ô li </a:t>
              </a:r>
              <a:r>
                <a:rPr kumimoji="0" lang="en-US" sz="2800" b="0" i="0" u="none" strike="noStrike" kern="1200" cap="none" spc="0" normalizeH="0" baseline="0" noProof="0" dirty="0" err="1">
                  <a:ln>
                    <a:noFill/>
                  </a:ln>
                  <a:solidFill>
                    <a:srgbClr val="000000"/>
                  </a:solidFill>
                  <a:effectLst/>
                  <a:uLnTx/>
                  <a:uFillTx/>
                  <a:latin typeface="Arial"/>
                  <a:ea typeface="+mn-ea"/>
                  <a:cs typeface="+mn-cs"/>
                </a:rPr>
                <a:t>rưỡi</a:t>
              </a:r>
              <a:endParaRPr kumimoji="0" lang="en-US" sz="2800" b="0" i="0" u="none" strike="noStrike" kern="1200" cap="none" spc="0" normalizeH="0" baseline="0" noProof="0" dirty="0">
                <a:ln>
                  <a:noFill/>
                </a:ln>
                <a:solidFill>
                  <a:srgbClr val="000000"/>
                </a:solidFill>
                <a:effectLst/>
                <a:uLnTx/>
                <a:uFillTx/>
                <a:latin typeface="Arial"/>
                <a:ea typeface="+mn-ea"/>
                <a:cs typeface="+mn-cs"/>
              </a:endParaRPr>
            </a:p>
          </p:txBody>
        </p:sp>
      </p:grpSp>
      <p:pic>
        <p:nvPicPr>
          <p:cNvPr id="29" name="Picture 4" descr="Link e-commerse">
            <a:extLst>
              <a:ext uri="{FF2B5EF4-FFF2-40B4-BE49-F238E27FC236}">
                <a16:creationId xmlns:a16="http://schemas.microsoft.com/office/drawing/2014/main" id="{0799C82A-0956-DF14-70FB-45E2A786E938}"/>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rot="16200000">
            <a:off x="8202139" y="1492858"/>
            <a:ext cx="1620000" cy="1620000"/>
          </a:xfrm>
          <a:prstGeom prst="rect">
            <a:avLst/>
          </a:prstGeom>
          <a:noFill/>
          <a:effectLst>
            <a:glow rad="88900">
              <a:schemeClr val="bg1"/>
            </a:glow>
          </a:effectLst>
          <a:extLst>
            <a:ext uri="{909E8E84-426E-40DD-AFC4-6F175D3DCCD1}">
              <a14:hiddenFill xmlns:a14="http://schemas.microsoft.com/office/drawing/2010/main">
                <a:solidFill>
                  <a:srgbClr val="FFFFFF"/>
                </a:solidFill>
              </a14:hiddenFill>
            </a:ext>
          </a:extLst>
        </p:spPr>
      </p:pic>
      <p:grpSp>
        <p:nvGrpSpPr>
          <p:cNvPr id="30" name="Group 29">
            <a:extLst>
              <a:ext uri="{FF2B5EF4-FFF2-40B4-BE49-F238E27FC236}">
                <a16:creationId xmlns:a16="http://schemas.microsoft.com/office/drawing/2014/main" id="{B8C7A0B9-4AE1-05AB-4815-8277CA0A5D6D}"/>
              </a:ext>
            </a:extLst>
          </p:cNvPr>
          <p:cNvGrpSpPr/>
          <p:nvPr/>
        </p:nvGrpSpPr>
        <p:grpSpPr>
          <a:xfrm>
            <a:off x="3626430" y="4614482"/>
            <a:ext cx="7295546" cy="1479303"/>
            <a:chOff x="7370635" y="1243667"/>
            <a:chExt cx="5380539" cy="1479303"/>
          </a:xfrm>
        </p:grpSpPr>
        <p:sp>
          <p:nvSpPr>
            <p:cNvPr id="31" name="Rectangle: Rounded Corners 39">
              <a:extLst>
                <a:ext uri="{FF2B5EF4-FFF2-40B4-BE49-F238E27FC236}">
                  <a16:creationId xmlns:a16="http://schemas.microsoft.com/office/drawing/2014/main" id="{5DCEFEEE-5113-6D19-69B3-3F56F9311410}"/>
                </a:ext>
              </a:extLst>
            </p:cNvPr>
            <p:cNvSpPr/>
            <p:nvPr/>
          </p:nvSpPr>
          <p:spPr>
            <a:xfrm>
              <a:off x="7370636" y="1243667"/>
              <a:ext cx="5380538" cy="1479303"/>
            </a:xfrm>
            <a:custGeom>
              <a:avLst/>
              <a:gdLst>
                <a:gd name="connsiteX0" fmla="*/ 0 w 5380538"/>
                <a:gd name="connsiteY0" fmla="*/ 223892 h 1479303"/>
                <a:gd name="connsiteX1" fmla="*/ 126533 w 5380538"/>
                <a:gd name="connsiteY1" fmla="*/ 0 h 1479303"/>
                <a:gd name="connsiteX2" fmla="*/ 451273 w 5380538"/>
                <a:gd name="connsiteY2" fmla="*/ 0 h 1479303"/>
                <a:gd name="connsiteX3" fmla="*/ 929837 w 5380538"/>
                <a:gd name="connsiteY3" fmla="*/ 0 h 1479303"/>
                <a:gd name="connsiteX4" fmla="*/ 1459676 w 5380538"/>
                <a:gd name="connsiteY4" fmla="*/ 0 h 1479303"/>
                <a:gd name="connsiteX5" fmla="*/ 1733141 w 5380538"/>
                <a:gd name="connsiteY5" fmla="*/ 0 h 1479303"/>
                <a:gd name="connsiteX6" fmla="*/ 2109155 w 5380538"/>
                <a:gd name="connsiteY6" fmla="*/ 0 h 1479303"/>
                <a:gd name="connsiteX7" fmla="*/ 2382620 w 5380538"/>
                <a:gd name="connsiteY7" fmla="*/ 0 h 1479303"/>
                <a:gd name="connsiteX8" fmla="*/ 2758635 w 5380538"/>
                <a:gd name="connsiteY8" fmla="*/ 0 h 1479303"/>
                <a:gd name="connsiteX9" fmla="*/ 3134649 w 5380538"/>
                <a:gd name="connsiteY9" fmla="*/ 0 h 1479303"/>
                <a:gd name="connsiteX10" fmla="*/ 3561939 w 5380538"/>
                <a:gd name="connsiteY10" fmla="*/ 0 h 1479303"/>
                <a:gd name="connsiteX11" fmla="*/ 4091777 w 5380538"/>
                <a:gd name="connsiteY11" fmla="*/ 0 h 1479303"/>
                <a:gd name="connsiteX12" fmla="*/ 4365242 w 5380538"/>
                <a:gd name="connsiteY12" fmla="*/ 0 h 1479303"/>
                <a:gd name="connsiteX13" fmla="*/ 4792531 w 5380538"/>
                <a:gd name="connsiteY13" fmla="*/ 0 h 1479303"/>
                <a:gd name="connsiteX14" fmla="*/ 5254004 w 5380538"/>
                <a:gd name="connsiteY14" fmla="*/ 0 h 1479303"/>
                <a:gd name="connsiteX15" fmla="*/ 5380538 w 5380538"/>
                <a:gd name="connsiteY15" fmla="*/ 223892 h 1479303"/>
                <a:gd name="connsiteX16" fmla="*/ 5380538 w 5380538"/>
                <a:gd name="connsiteY16" fmla="*/ 729335 h 1479303"/>
                <a:gd name="connsiteX17" fmla="*/ 5380538 w 5380538"/>
                <a:gd name="connsiteY17" fmla="*/ 1255410 h 1479303"/>
                <a:gd name="connsiteX18" fmla="*/ 5254004 w 5380538"/>
                <a:gd name="connsiteY18" fmla="*/ 1479303 h 1479303"/>
                <a:gd name="connsiteX19" fmla="*/ 4877989 w 5380538"/>
                <a:gd name="connsiteY19" fmla="*/ 1479303 h 1479303"/>
                <a:gd name="connsiteX20" fmla="*/ 4604524 w 5380538"/>
                <a:gd name="connsiteY20" fmla="*/ 1479303 h 1479303"/>
                <a:gd name="connsiteX21" fmla="*/ 4074685 w 5380538"/>
                <a:gd name="connsiteY21" fmla="*/ 1479303 h 1479303"/>
                <a:gd name="connsiteX22" fmla="*/ 3596122 w 5380538"/>
                <a:gd name="connsiteY22" fmla="*/ 1479303 h 1479303"/>
                <a:gd name="connsiteX23" fmla="*/ 3220107 w 5380538"/>
                <a:gd name="connsiteY23" fmla="*/ 1479303 h 1479303"/>
                <a:gd name="connsiteX24" fmla="*/ 2741544 w 5380538"/>
                <a:gd name="connsiteY24" fmla="*/ 1479303 h 1479303"/>
                <a:gd name="connsiteX25" fmla="*/ 2365528 w 5380538"/>
                <a:gd name="connsiteY25" fmla="*/ 1479303 h 1479303"/>
                <a:gd name="connsiteX26" fmla="*/ 1835690 w 5380538"/>
                <a:gd name="connsiteY26" fmla="*/ 1479303 h 1479303"/>
                <a:gd name="connsiteX27" fmla="*/ 1510950 w 5380538"/>
                <a:gd name="connsiteY27" fmla="*/ 1479303 h 1479303"/>
                <a:gd name="connsiteX28" fmla="*/ 981112 w 5380538"/>
                <a:gd name="connsiteY28" fmla="*/ 1479303 h 1479303"/>
                <a:gd name="connsiteX29" fmla="*/ 126533 w 5380538"/>
                <a:gd name="connsiteY29" fmla="*/ 1479303 h 1479303"/>
                <a:gd name="connsiteX30" fmla="*/ 0 w 5380538"/>
                <a:gd name="connsiteY30" fmla="*/ 1255410 h 1479303"/>
                <a:gd name="connsiteX31" fmla="*/ 0 w 5380538"/>
                <a:gd name="connsiteY31" fmla="*/ 729335 h 1479303"/>
                <a:gd name="connsiteX32" fmla="*/ 0 w 5380538"/>
                <a:gd name="connsiteY32" fmla="*/ 223892 h 1479303"/>
                <a:gd name="connsiteX0" fmla="*/ 0 w 5380538"/>
                <a:gd name="connsiteY0" fmla="*/ 223892 h 1479303"/>
                <a:gd name="connsiteX1" fmla="*/ 126533 w 5380538"/>
                <a:gd name="connsiteY1" fmla="*/ 0 h 1479303"/>
                <a:gd name="connsiteX2" fmla="*/ 553822 w 5380538"/>
                <a:gd name="connsiteY2" fmla="*/ 0 h 1479303"/>
                <a:gd name="connsiteX3" fmla="*/ 981112 w 5380538"/>
                <a:gd name="connsiteY3" fmla="*/ 0 h 1479303"/>
                <a:gd name="connsiteX4" fmla="*/ 1305852 w 5380538"/>
                <a:gd name="connsiteY4" fmla="*/ 0 h 1479303"/>
                <a:gd name="connsiteX5" fmla="*/ 1681866 w 5380538"/>
                <a:gd name="connsiteY5" fmla="*/ 0 h 1479303"/>
                <a:gd name="connsiteX6" fmla="*/ 2160430 w 5380538"/>
                <a:gd name="connsiteY6" fmla="*/ 0 h 1479303"/>
                <a:gd name="connsiteX7" fmla="*/ 2587719 w 5380538"/>
                <a:gd name="connsiteY7" fmla="*/ 0 h 1479303"/>
                <a:gd name="connsiteX8" fmla="*/ 3117558 w 5380538"/>
                <a:gd name="connsiteY8" fmla="*/ 0 h 1479303"/>
                <a:gd name="connsiteX9" fmla="*/ 3493572 w 5380538"/>
                <a:gd name="connsiteY9" fmla="*/ 0 h 1479303"/>
                <a:gd name="connsiteX10" fmla="*/ 3869587 w 5380538"/>
                <a:gd name="connsiteY10" fmla="*/ 0 h 1479303"/>
                <a:gd name="connsiteX11" fmla="*/ 4245601 w 5380538"/>
                <a:gd name="connsiteY11" fmla="*/ 0 h 1479303"/>
                <a:gd name="connsiteX12" fmla="*/ 4672891 w 5380538"/>
                <a:gd name="connsiteY12" fmla="*/ 0 h 1479303"/>
                <a:gd name="connsiteX13" fmla="*/ 5254004 w 5380538"/>
                <a:gd name="connsiteY13" fmla="*/ 0 h 1479303"/>
                <a:gd name="connsiteX14" fmla="*/ 5380538 w 5380538"/>
                <a:gd name="connsiteY14" fmla="*/ 223892 h 1479303"/>
                <a:gd name="connsiteX15" fmla="*/ 5380538 w 5380538"/>
                <a:gd name="connsiteY15" fmla="*/ 760281 h 1479303"/>
                <a:gd name="connsiteX16" fmla="*/ 5380538 w 5380538"/>
                <a:gd name="connsiteY16" fmla="*/ 1255410 h 1479303"/>
                <a:gd name="connsiteX17" fmla="*/ 5254004 w 5380538"/>
                <a:gd name="connsiteY17" fmla="*/ 1479303 h 1479303"/>
                <a:gd name="connsiteX18" fmla="*/ 4775440 w 5380538"/>
                <a:gd name="connsiteY18" fmla="*/ 1479303 h 1479303"/>
                <a:gd name="connsiteX19" fmla="*/ 4348150 w 5380538"/>
                <a:gd name="connsiteY19" fmla="*/ 1479303 h 1479303"/>
                <a:gd name="connsiteX20" fmla="*/ 3818312 w 5380538"/>
                <a:gd name="connsiteY20" fmla="*/ 1479303 h 1479303"/>
                <a:gd name="connsiteX21" fmla="*/ 3544847 w 5380538"/>
                <a:gd name="connsiteY21" fmla="*/ 1479303 h 1479303"/>
                <a:gd name="connsiteX22" fmla="*/ 3168833 w 5380538"/>
                <a:gd name="connsiteY22" fmla="*/ 1479303 h 1479303"/>
                <a:gd name="connsiteX23" fmla="*/ 2792818 w 5380538"/>
                <a:gd name="connsiteY23" fmla="*/ 1479303 h 1479303"/>
                <a:gd name="connsiteX24" fmla="*/ 2468078 w 5380538"/>
                <a:gd name="connsiteY24" fmla="*/ 1479303 h 1479303"/>
                <a:gd name="connsiteX25" fmla="*/ 2143338 w 5380538"/>
                <a:gd name="connsiteY25" fmla="*/ 1479303 h 1479303"/>
                <a:gd name="connsiteX26" fmla="*/ 1818598 w 5380538"/>
                <a:gd name="connsiteY26" fmla="*/ 1479303 h 1479303"/>
                <a:gd name="connsiteX27" fmla="*/ 1391309 w 5380538"/>
                <a:gd name="connsiteY27" fmla="*/ 1479303 h 1479303"/>
                <a:gd name="connsiteX28" fmla="*/ 1117844 w 5380538"/>
                <a:gd name="connsiteY28" fmla="*/ 1479303 h 1479303"/>
                <a:gd name="connsiteX29" fmla="*/ 690555 w 5380538"/>
                <a:gd name="connsiteY29" fmla="*/ 1479303 h 1479303"/>
                <a:gd name="connsiteX30" fmla="*/ 126533 w 5380538"/>
                <a:gd name="connsiteY30" fmla="*/ 1479303 h 1479303"/>
                <a:gd name="connsiteX31" fmla="*/ 0 w 5380538"/>
                <a:gd name="connsiteY31" fmla="*/ 1255410 h 1479303"/>
                <a:gd name="connsiteX32" fmla="*/ 0 w 5380538"/>
                <a:gd name="connsiteY32" fmla="*/ 739651 h 1479303"/>
                <a:gd name="connsiteX33" fmla="*/ 0 w 5380538"/>
                <a:gd name="connsiteY33" fmla="*/ 223892 h 1479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5380538" h="1479303" fill="none" extrusionOk="0">
                  <a:moveTo>
                    <a:pt x="0" y="223892"/>
                  </a:moveTo>
                  <a:cubicBezTo>
                    <a:pt x="6787" y="116130"/>
                    <a:pt x="70936" y="-10676"/>
                    <a:pt x="126533" y="0"/>
                  </a:cubicBezTo>
                  <a:cubicBezTo>
                    <a:pt x="263490" y="-29151"/>
                    <a:pt x="382845" y="60137"/>
                    <a:pt x="451273" y="0"/>
                  </a:cubicBezTo>
                  <a:cubicBezTo>
                    <a:pt x="528861" y="-50056"/>
                    <a:pt x="763743" y="69300"/>
                    <a:pt x="929837" y="0"/>
                  </a:cubicBezTo>
                  <a:cubicBezTo>
                    <a:pt x="1101140" y="-43142"/>
                    <a:pt x="1293895" y="-34605"/>
                    <a:pt x="1459676" y="0"/>
                  </a:cubicBezTo>
                  <a:cubicBezTo>
                    <a:pt x="1639968" y="-3036"/>
                    <a:pt x="1597375" y="25329"/>
                    <a:pt x="1733141" y="0"/>
                  </a:cubicBezTo>
                  <a:cubicBezTo>
                    <a:pt x="1889539" y="-21291"/>
                    <a:pt x="1965921" y="9284"/>
                    <a:pt x="2109155" y="0"/>
                  </a:cubicBezTo>
                  <a:cubicBezTo>
                    <a:pt x="2236474" y="-38019"/>
                    <a:pt x="2277483" y="1982"/>
                    <a:pt x="2382620" y="0"/>
                  </a:cubicBezTo>
                  <a:cubicBezTo>
                    <a:pt x="2502766" y="-19953"/>
                    <a:pt x="2607282" y="-32354"/>
                    <a:pt x="2758635" y="0"/>
                  </a:cubicBezTo>
                  <a:cubicBezTo>
                    <a:pt x="2890330" y="14068"/>
                    <a:pt x="3039419" y="28996"/>
                    <a:pt x="3134649" y="0"/>
                  </a:cubicBezTo>
                  <a:cubicBezTo>
                    <a:pt x="3240759" y="-13923"/>
                    <a:pt x="3417432" y="79711"/>
                    <a:pt x="3561939" y="0"/>
                  </a:cubicBezTo>
                  <a:cubicBezTo>
                    <a:pt x="3665235" y="-93907"/>
                    <a:pt x="3897335" y="17006"/>
                    <a:pt x="4091777" y="0"/>
                  </a:cubicBezTo>
                  <a:cubicBezTo>
                    <a:pt x="4286282" y="-13730"/>
                    <a:pt x="4306874" y="13691"/>
                    <a:pt x="4365242" y="0"/>
                  </a:cubicBezTo>
                  <a:cubicBezTo>
                    <a:pt x="4424961" y="-33920"/>
                    <a:pt x="4641666" y="108624"/>
                    <a:pt x="4792531" y="0"/>
                  </a:cubicBezTo>
                  <a:cubicBezTo>
                    <a:pt x="4943527" y="-39560"/>
                    <a:pt x="5128636" y="56256"/>
                    <a:pt x="5254004" y="0"/>
                  </a:cubicBezTo>
                  <a:cubicBezTo>
                    <a:pt x="5338309" y="-12299"/>
                    <a:pt x="5402350" y="94140"/>
                    <a:pt x="5380538" y="223892"/>
                  </a:cubicBezTo>
                  <a:cubicBezTo>
                    <a:pt x="5387307" y="382067"/>
                    <a:pt x="5360226" y="556775"/>
                    <a:pt x="5380538" y="729335"/>
                  </a:cubicBezTo>
                  <a:cubicBezTo>
                    <a:pt x="5421061" y="907744"/>
                    <a:pt x="5340844" y="1072245"/>
                    <a:pt x="5380538" y="1255410"/>
                  </a:cubicBezTo>
                  <a:cubicBezTo>
                    <a:pt x="5369768" y="1374520"/>
                    <a:pt x="5335315" y="1514634"/>
                    <a:pt x="5254004" y="1479303"/>
                  </a:cubicBezTo>
                  <a:cubicBezTo>
                    <a:pt x="5124840" y="1499873"/>
                    <a:pt x="5026342" y="1421180"/>
                    <a:pt x="4877989" y="1479303"/>
                  </a:cubicBezTo>
                  <a:cubicBezTo>
                    <a:pt x="4749607" y="1528633"/>
                    <a:pt x="4685599" y="1436191"/>
                    <a:pt x="4604524" y="1479303"/>
                  </a:cubicBezTo>
                  <a:cubicBezTo>
                    <a:pt x="4513953" y="1499314"/>
                    <a:pt x="4257116" y="1425851"/>
                    <a:pt x="4074685" y="1479303"/>
                  </a:cubicBezTo>
                  <a:cubicBezTo>
                    <a:pt x="3878726" y="1515012"/>
                    <a:pt x="3785651" y="1456246"/>
                    <a:pt x="3596122" y="1479303"/>
                  </a:cubicBezTo>
                  <a:cubicBezTo>
                    <a:pt x="3428344" y="1500575"/>
                    <a:pt x="3289868" y="1400030"/>
                    <a:pt x="3220107" y="1479303"/>
                  </a:cubicBezTo>
                  <a:cubicBezTo>
                    <a:pt x="3126650" y="1519936"/>
                    <a:pt x="2887507" y="1455746"/>
                    <a:pt x="2741544" y="1479303"/>
                  </a:cubicBezTo>
                  <a:cubicBezTo>
                    <a:pt x="2609760" y="1491006"/>
                    <a:pt x="2525535" y="1474613"/>
                    <a:pt x="2365528" y="1479303"/>
                  </a:cubicBezTo>
                  <a:cubicBezTo>
                    <a:pt x="2217151" y="1449626"/>
                    <a:pt x="1959748" y="1412758"/>
                    <a:pt x="1835690" y="1479303"/>
                  </a:cubicBezTo>
                  <a:cubicBezTo>
                    <a:pt x="1701787" y="1554490"/>
                    <a:pt x="1655995" y="1476813"/>
                    <a:pt x="1510950" y="1479303"/>
                  </a:cubicBezTo>
                  <a:cubicBezTo>
                    <a:pt x="1351483" y="1460500"/>
                    <a:pt x="1172358" y="1400599"/>
                    <a:pt x="981112" y="1479303"/>
                  </a:cubicBezTo>
                  <a:cubicBezTo>
                    <a:pt x="743550" y="1540460"/>
                    <a:pt x="394094" y="1338643"/>
                    <a:pt x="126533" y="1479303"/>
                  </a:cubicBezTo>
                  <a:cubicBezTo>
                    <a:pt x="48407" y="1483933"/>
                    <a:pt x="7521" y="1356173"/>
                    <a:pt x="0" y="1255410"/>
                  </a:cubicBezTo>
                  <a:cubicBezTo>
                    <a:pt x="-27108" y="996316"/>
                    <a:pt x="-3726" y="915221"/>
                    <a:pt x="0" y="729335"/>
                  </a:cubicBezTo>
                  <a:cubicBezTo>
                    <a:pt x="12666" y="585877"/>
                    <a:pt x="-25258" y="347115"/>
                    <a:pt x="0" y="223892"/>
                  </a:cubicBezTo>
                  <a:close/>
                </a:path>
                <a:path w="5380538" h="1479303" stroke="0" extrusionOk="0">
                  <a:moveTo>
                    <a:pt x="0" y="223892"/>
                  </a:moveTo>
                  <a:cubicBezTo>
                    <a:pt x="-7327" y="116139"/>
                    <a:pt x="80412" y="-17640"/>
                    <a:pt x="126533" y="0"/>
                  </a:cubicBezTo>
                  <a:cubicBezTo>
                    <a:pt x="259426" y="-17470"/>
                    <a:pt x="420464" y="91820"/>
                    <a:pt x="553822" y="0"/>
                  </a:cubicBezTo>
                  <a:cubicBezTo>
                    <a:pt x="702881" y="-71872"/>
                    <a:pt x="800657" y="57269"/>
                    <a:pt x="981112" y="0"/>
                  </a:cubicBezTo>
                  <a:cubicBezTo>
                    <a:pt x="1142506" y="-23707"/>
                    <a:pt x="1237332" y="20794"/>
                    <a:pt x="1305852" y="0"/>
                  </a:cubicBezTo>
                  <a:cubicBezTo>
                    <a:pt x="1363674" y="-47555"/>
                    <a:pt x="1544837" y="47209"/>
                    <a:pt x="1681866" y="0"/>
                  </a:cubicBezTo>
                  <a:cubicBezTo>
                    <a:pt x="1838753" y="-36771"/>
                    <a:pt x="1979798" y="74928"/>
                    <a:pt x="2160430" y="0"/>
                  </a:cubicBezTo>
                  <a:cubicBezTo>
                    <a:pt x="2373012" y="-71837"/>
                    <a:pt x="2394024" y="32695"/>
                    <a:pt x="2587719" y="0"/>
                  </a:cubicBezTo>
                  <a:cubicBezTo>
                    <a:pt x="2777083" y="-13340"/>
                    <a:pt x="2862878" y="44077"/>
                    <a:pt x="3117558" y="0"/>
                  </a:cubicBezTo>
                  <a:cubicBezTo>
                    <a:pt x="3358009" y="-54993"/>
                    <a:pt x="3382184" y="71962"/>
                    <a:pt x="3493572" y="0"/>
                  </a:cubicBezTo>
                  <a:cubicBezTo>
                    <a:pt x="3600039" y="-22253"/>
                    <a:pt x="3777854" y="1091"/>
                    <a:pt x="3869587" y="0"/>
                  </a:cubicBezTo>
                  <a:cubicBezTo>
                    <a:pt x="3940658" y="12238"/>
                    <a:pt x="4139948" y="88531"/>
                    <a:pt x="4245601" y="0"/>
                  </a:cubicBezTo>
                  <a:cubicBezTo>
                    <a:pt x="4335811" y="-84730"/>
                    <a:pt x="4489231" y="-12200"/>
                    <a:pt x="4672891" y="0"/>
                  </a:cubicBezTo>
                  <a:cubicBezTo>
                    <a:pt x="4874096" y="-31078"/>
                    <a:pt x="4959477" y="99252"/>
                    <a:pt x="5254004" y="0"/>
                  </a:cubicBezTo>
                  <a:cubicBezTo>
                    <a:pt x="5319450" y="21609"/>
                    <a:pt x="5385051" y="121703"/>
                    <a:pt x="5380538" y="223892"/>
                  </a:cubicBezTo>
                  <a:cubicBezTo>
                    <a:pt x="5436334" y="368238"/>
                    <a:pt x="5351258" y="504736"/>
                    <a:pt x="5380538" y="760281"/>
                  </a:cubicBezTo>
                  <a:cubicBezTo>
                    <a:pt x="5425061" y="984748"/>
                    <a:pt x="5370328" y="1166008"/>
                    <a:pt x="5380538" y="1255410"/>
                  </a:cubicBezTo>
                  <a:cubicBezTo>
                    <a:pt x="5393281" y="1365812"/>
                    <a:pt x="5301691" y="1469468"/>
                    <a:pt x="5254004" y="1479303"/>
                  </a:cubicBezTo>
                  <a:cubicBezTo>
                    <a:pt x="5046879" y="1529285"/>
                    <a:pt x="4911410" y="1418218"/>
                    <a:pt x="4775440" y="1479303"/>
                  </a:cubicBezTo>
                  <a:cubicBezTo>
                    <a:pt x="4613404" y="1568726"/>
                    <a:pt x="4479600" y="1429785"/>
                    <a:pt x="4348150" y="1479303"/>
                  </a:cubicBezTo>
                  <a:cubicBezTo>
                    <a:pt x="4186478" y="1550914"/>
                    <a:pt x="3926780" y="1372238"/>
                    <a:pt x="3818312" y="1479303"/>
                  </a:cubicBezTo>
                  <a:cubicBezTo>
                    <a:pt x="3685871" y="1554145"/>
                    <a:pt x="3662471" y="1475251"/>
                    <a:pt x="3544847" y="1479303"/>
                  </a:cubicBezTo>
                  <a:cubicBezTo>
                    <a:pt x="3438737" y="1505110"/>
                    <a:pt x="3253895" y="1449471"/>
                    <a:pt x="3168833" y="1479303"/>
                  </a:cubicBezTo>
                  <a:cubicBezTo>
                    <a:pt x="3058689" y="1501770"/>
                    <a:pt x="2889608" y="1456694"/>
                    <a:pt x="2792818" y="1479303"/>
                  </a:cubicBezTo>
                  <a:cubicBezTo>
                    <a:pt x="2698886" y="1497447"/>
                    <a:pt x="2544841" y="1466314"/>
                    <a:pt x="2468078" y="1479303"/>
                  </a:cubicBezTo>
                  <a:cubicBezTo>
                    <a:pt x="2384605" y="1508697"/>
                    <a:pt x="2232636" y="1476326"/>
                    <a:pt x="2143338" y="1479303"/>
                  </a:cubicBezTo>
                  <a:cubicBezTo>
                    <a:pt x="2052175" y="1483647"/>
                    <a:pt x="1941484" y="1457438"/>
                    <a:pt x="1818598" y="1479303"/>
                  </a:cubicBezTo>
                  <a:cubicBezTo>
                    <a:pt x="1703209" y="1536573"/>
                    <a:pt x="1527012" y="1439687"/>
                    <a:pt x="1391309" y="1479303"/>
                  </a:cubicBezTo>
                  <a:cubicBezTo>
                    <a:pt x="1250385" y="1523223"/>
                    <a:pt x="1206618" y="1460609"/>
                    <a:pt x="1117844" y="1479303"/>
                  </a:cubicBezTo>
                  <a:cubicBezTo>
                    <a:pt x="1020821" y="1465145"/>
                    <a:pt x="831592" y="1369827"/>
                    <a:pt x="690555" y="1479303"/>
                  </a:cubicBezTo>
                  <a:cubicBezTo>
                    <a:pt x="576857" y="1604288"/>
                    <a:pt x="316812" y="1429553"/>
                    <a:pt x="126533" y="1479303"/>
                  </a:cubicBezTo>
                  <a:cubicBezTo>
                    <a:pt x="55312" y="1477809"/>
                    <a:pt x="9817" y="1399795"/>
                    <a:pt x="0" y="1255410"/>
                  </a:cubicBezTo>
                  <a:cubicBezTo>
                    <a:pt x="-14582" y="1107979"/>
                    <a:pt x="29301" y="984454"/>
                    <a:pt x="0" y="739651"/>
                  </a:cubicBezTo>
                  <a:cubicBezTo>
                    <a:pt x="-33183" y="518706"/>
                    <a:pt x="22801" y="452213"/>
                    <a:pt x="0" y="223892"/>
                  </a:cubicBezTo>
                  <a:close/>
                </a:path>
                <a:path w="5380538" h="1479303" fill="none" stroke="0" extrusionOk="0">
                  <a:moveTo>
                    <a:pt x="0" y="223892"/>
                  </a:moveTo>
                  <a:cubicBezTo>
                    <a:pt x="12202" y="128474"/>
                    <a:pt x="63521" y="-10475"/>
                    <a:pt x="126533" y="0"/>
                  </a:cubicBezTo>
                  <a:cubicBezTo>
                    <a:pt x="260529" y="-24969"/>
                    <a:pt x="378810" y="37113"/>
                    <a:pt x="451273" y="0"/>
                  </a:cubicBezTo>
                  <a:cubicBezTo>
                    <a:pt x="558231" y="-65737"/>
                    <a:pt x="778277" y="102774"/>
                    <a:pt x="929837" y="0"/>
                  </a:cubicBezTo>
                  <a:cubicBezTo>
                    <a:pt x="1087332" y="-70358"/>
                    <a:pt x="1291281" y="-13121"/>
                    <a:pt x="1459676" y="0"/>
                  </a:cubicBezTo>
                  <a:cubicBezTo>
                    <a:pt x="1639272" y="-6414"/>
                    <a:pt x="1611963" y="16928"/>
                    <a:pt x="1733141" y="0"/>
                  </a:cubicBezTo>
                  <a:cubicBezTo>
                    <a:pt x="1849219" y="-43944"/>
                    <a:pt x="1959005" y="26799"/>
                    <a:pt x="2109155" y="0"/>
                  </a:cubicBezTo>
                  <a:cubicBezTo>
                    <a:pt x="2249245" y="-35598"/>
                    <a:pt x="2294784" y="12513"/>
                    <a:pt x="2382620" y="0"/>
                  </a:cubicBezTo>
                  <a:cubicBezTo>
                    <a:pt x="2474625" y="11267"/>
                    <a:pt x="2625142" y="-37512"/>
                    <a:pt x="2758635" y="0"/>
                  </a:cubicBezTo>
                  <a:cubicBezTo>
                    <a:pt x="2893913" y="6748"/>
                    <a:pt x="3044389" y="-17665"/>
                    <a:pt x="3134649" y="0"/>
                  </a:cubicBezTo>
                  <a:cubicBezTo>
                    <a:pt x="3236424" y="-19754"/>
                    <a:pt x="3452201" y="94528"/>
                    <a:pt x="3561939" y="0"/>
                  </a:cubicBezTo>
                  <a:cubicBezTo>
                    <a:pt x="3673222" y="-84167"/>
                    <a:pt x="3913769" y="51449"/>
                    <a:pt x="4091777" y="0"/>
                  </a:cubicBezTo>
                  <a:cubicBezTo>
                    <a:pt x="4288684" y="-11938"/>
                    <a:pt x="4296116" y="21548"/>
                    <a:pt x="4365242" y="0"/>
                  </a:cubicBezTo>
                  <a:cubicBezTo>
                    <a:pt x="4468728" y="-8646"/>
                    <a:pt x="4625030" y="89642"/>
                    <a:pt x="4792531" y="0"/>
                  </a:cubicBezTo>
                  <a:cubicBezTo>
                    <a:pt x="4945970" y="-26209"/>
                    <a:pt x="5073140" y="41029"/>
                    <a:pt x="5254004" y="0"/>
                  </a:cubicBezTo>
                  <a:cubicBezTo>
                    <a:pt x="5339537" y="-18084"/>
                    <a:pt x="5369832" y="76820"/>
                    <a:pt x="5380538" y="223892"/>
                  </a:cubicBezTo>
                  <a:cubicBezTo>
                    <a:pt x="5334242" y="368861"/>
                    <a:pt x="5360871" y="556429"/>
                    <a:pt x="5380538" y="729335"/>
                  </a:cubicBezTo>
                  <a:cubicBezTo>
                    <a:pt x="5388928" y="897635"/>
                    <a:pt x="5318833" y="1084074"/>
                    <a:pt x="5380538" y="1255410"/>
                  </a:cubicBezTo>
                  <a:cubicBezTo>
                    <a:pt x="5366766" y="1370316"/>
                    <a:pt x="5335073" y="1506393"/>
                    <a:pt x="5254004" y="1479303"/>
                  </a:cubicBezTo>
                  <a:cubicBezTo>
                    <a:pt x="5142218" y="1512589"/>
                    <a:pt x="5066925" y="1421543"/>
                    <a:pt x="4877989" y="1479303"/>
                  </a:cubicBezTo>
                  <a:cubicBezTo>
                    <a:pt x="4724365" y="1543354"/>
                    <a:pt x="4699216" y="1449508"/>
                    <a:pt x="4604524" y="1479303"/>
                  </a:cubicBezTo>
                  <a:cubicBezTo>
                    <a:pt x="4494164" y="1503292"/>
                    <a:pt x="4289966" y="1446275"/>
                    <a:pt x="4074685" y="1479303"/>
                  </a:cubicBezTo>
                  <a:cubicBezTo>
                    <a:pt x="3847809" y="1510655"/>
                    <a:pt x="3776380" y="1441967"/>
                    <a:pt x="3596122" y="1479303"/>
                  </a:cubicBezTo>
                  <a:cubicBezTo>
                    <a:pt x="3421461" y="1499182"/>
                    <a:pt x="3316803" y="1435008"/>
                    <a:pt x="3220107" y="1479303"/>
                  </a:cubicBezTo>
                  <a:cubicBezTo>
                    <a:pt x="3145101" y="1550888"/>
                    <a:pt x="2868597" y="1450640"/>
                    <a:pt x="2741544" y="1479303"/>
                  </a:cubicBezTo>
                  <a:cubicBezTo>
                    <a:pt x="2606150" y="1498045"/>
                    <a:pt x="2550695" y="1449012"/>
                    <a:pt x="2365528" y="1479303"/>
                  </a:cubicBezTo>
                  <a:cubicBezTo>
                    <a:pt x="2202120" y="1494220"/>
                    <a:pt x="2000601" y="1412841"/>
                    <a:pt x="1835690" y="1479303"/>
                  </a:cubicBezTo>
                  <a:cubicBezTo>
                    <a:pt x="1697125" y="1587711"/>
                    <a:pt x="1652962" y="1423282"/>
                    <a:pt x="1510950" y="1479303"/>
                  </a:cubicBezTo>
                  <a:cubicBezTo>
                    <a:pt x="1344588" y="1466437"/>
                    <a:pt x="1199852" y="1376957"/>
                    <a:pt x="981112" y="1479303"/>
                  </a:cubicBezTo>
                  <a:cubicBezTo>
                    <a:pt x="719874" y="1600293"/>
                    <a:pt x="336210" y="1416364"/>
                    <a:pt x="126533" y="1479303"/>
                  </a:cubicBezTo>
                  <a:cubicBezTo>
                    <a:pt x="60451" y="1473523"/>
                    <a:pt x="-6505" y="1366785"/>
                    <a:pt x="0" y="1255410"/>
                  </a:cubicBezTo>
                  <a:cubicBezTo>
                    <a:pt x="-12390" y="996591"/>
                    <a:pt x="11803" y="913973"/>
                    <a:pt x="0" y="729335"/>
                  </a:cubicBezTo>
                  <a:cubicBezTo>
                    <a:pt x="-22743" y="585507"/>
                    <a:pt x="5918" y="372156"/>
                    <a:pt x="0" y="223892"/>
                  </a:cubicBezTo>
                  <a:close/>
                </a:path>
              </a:pathLst>
            </a:custGeom>
            <a:ln w="25400" cmpd="thinThick">
              <a:solidFill>
                <a:srgbClr val="02A2D3"/>
              </a:solidFill>
              <a:extLst>
                <a:ext uri="{C807C97D-BFC1-408E-A445-0C87EB9F89A2}">
                  <ask:lineSketchStyleProps xmlns:ask="http://schemas.microsoft.com/office/drawing/2018/sketchyshapes" xmlns="" sd="376331080">
                    <a:custGeom>
                      <a:avLst/>
                      <a:gdLst>
                        <a:gd name="connsiteX0" fmla="*/ 0 w 7295545"/>
                        <a:gd name="connsiteY0" fmla="*/ 171569 h 1133590"/>
                        <a:gd name="connsiteX1" fmla="*/ 171569 w 7295545"/>
                        <a:gd name="connsiteY1" fmla="*/ 0 h 1133590"/>
                        <a:gd name="connsiteX2" fmla="*/ 611888 w 7295545"/>
                        <a:gd name="connsiteY2" fmla="*/ 0 h 1133590"/>
                        <a:gd name="connsiteX3" fmla="*/ 1260779 w 7295545"/>
                        <a:gd name="connsiteY3" fmla="*/ 0 h 1133590"/>
                        <a:gd name="connsiteX4" fmla="*/ 1979195 w 7295545"/>
                        <a:gd name="connsiteY4" fmla="*/ 0 h 1133590"/>
                        <a:gd name="connsiteX5" fmla="*/ 2349990 w 7295545"/>
                        <a:gd name="connsiteY5" fmla="*/ 0 h 1133590"/>
                        <a:gd name="connsiteX6" fmla="*/ 2859833 w 7295545"/>
                        <a:gd name="connsiteY6" fmla="*/ 0 h 1133590"/>
                        <a:gd name="connsiteX7" fmla="*/ 3230628 w 7295545"/>
                        <a:gd name="connsiteY7" fmla="*/ 0 h 1133590"/>
                        <a:gd name="connsiteX8" fmla="*/ 3740471 w 7295545"/>
                        <a:gd name="connsiteY8" fmla="*/ 0 h 1133590"/>
                        <a:gd name="connsiteX9" fmla="*/ 4250314 w 7295545"/>
                        <a:gd name="connsiteY9" fmla="*/ 0 h 1133590"/>
                        <a:gd name="connsiteX10" fmla="*/ 4829682 w 7295545"/>
                        <a:gd name="connsiteY10" fmla="*/ 0 h 1133590"/>
                        <a:gd name="connsiteX11" fmla="*/ 5548097 w 7295545"/>
                        <a:gd name="connsiteY11" fmla="*/ 0 h 1133590"/>
                        <a:gd name="connsiteX12" fmla="*/ 5918892 w 7295545"/>
                        <a:gd name="connsiteY12" fmla="*/ 0 h 1133590"/>
                        <a:gd name="connsiteX13" fmla="*/ 6498259 w 7295545"/>
                        <a:gd name="connsiteY13" fmla="*/ 0 h 1133590"/>
                        <a:gd name="connsiteX14" fmla="*/ 7123976 w 7295545"/>
                        <a:gd name="connsiteY14" fmla="*/ 0 h 1133590"/>
                        <a:gd name="connsiteX15" fmla="*/ 7295545 w 7295545"/>
                        <a:gd name="connsiteY15" fmla="*/ 171569 h 1133590"/>
                        <a:gd name="connsiteX16" fmla="*/ 7295545 w 7295545"/>
                        <a:gd name="connsiteY16" fmla="*/ 558890 h 1133590"/>
                        <a:gd name="connsiteX17" fmla="*/ 7295545 w 7295545"/>
                        <a:gd name="connsiteY17" fmla="*/ 962021 h 1133590"/>
                        <a:gd name="connsiteX18" fmla="*/ 7123976 w 7295545"/>
                        <a:gd name="connsiteY18" fmla="*/ 1133590 h 1133590"/>
                        <a:gd name="connsiteX19" fmla="*/ 6614133 w 7295545"/>
                        <a:gd name="connsiteY19" fmla="*/ 1133590 h 1133590"/>
                        <a:gd name="connsiteX20" fmla="*/ 6243338 w 7295545"/>
                        <a:gd name="connsiteY20" fmla="*/ 1133590 h 1133590"/>
                        <a:gd name="connsiteX21" fmla="*/ 5524922 w 7295545"/>
                        <a:gd name="connsiteY21" fmla="*/ 1133590 h 1133590"/>
                        <a:gd name="connsiteX22" fmla="*/ 4876031 w 7295545"/>
                        <a:gd name="connsiteY22" fmla="*/ 1133590 h 1133590"/>
                        <a:gd name="connsiteX23" fmla="*/ 4366188 w 7295545"/>
                        <a:gd name="connsiteY23" fmla="*/ 1133590 h 1133590"/>
                        <a:gd name="connsiteX24" fmla="*/ 3717297 w 7295545"/>
                        <a:gd name="connsiteY24" fmla="*/ 1133590 h 1133590"/>
                        <a:gd name="connsiteX25" fmla="*/ 3207453 w 7295545"/>
                        <a:gd name="connsiteY25" fmla="*/ 1133590 h 1133590"/>
                        <a:gd name="connsiteX26" fmla="*/ 2489038 w 7295545"/>
                        <a:gd name="connsiteY26" fmla="*/ 1133590 h 1133590"/>
                        <a:gd name="connsiteX27" fmla="*/ 2048719 w 7295545"/>
                        <a:gd name="connsiteY27" fmla="*/ 1133590 h 1133590"/>
                        <a:gd name="connsiteX28" fmla="*/ 1330304 w 7295545"/>
                        <a:gd name="connsiteY28" fmla="*/ 1133590 h 1133590"/>
                        <a:gd name="connsiteX29" fmla="*/ 171569 w 7295545"/>
                        <a:gd name="connsiteY29" fmla="*/ 1133590 h 1133590"/>
                        <a:gd name="connsiteX30" fmla="*/ 0 w 7295545"/>
                        <a:gd name="connsiteY30" fmla="*/ 962021 h 1133590"/>
                        <a:gd name="connsiteX31" fmla="*/ 0 w 7295545"/>
                        <a:gd name="connsiteY31" fmla="*/ 558890 h 1133590"/>
                        <a:gd name="connsiteX32" fmla="*/ 0 w 7295545"/>
                        <a:gd name="connsiteY32" fmla="*/ 171569 h 1133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7295545" h="1133590" fill="none" extrusionOk="0">
                          <a:moveTo>
                            <a:pt x="0" y="171569"/>
                          </a:moveTo>
                          <a:cubicBezTo>
                            <a:pt x="5964" y="87435"/>
                            <a:pt x="70250" y="-620"/>
                            <a:pt x="171569" y="0"/>
                          </a:cubicBezTo>
                          <a:cubicBezTo>
                            <a:pt x="354619" y="-23013"/>
                            <a:pt x="520019" y="48268"/>
                            <a:pt x="611888" y="0"/>
                          </a:cubicBezTo>
                          <a:cubicBezTo>
                            <a:pt x="703757" y="-48268"/>
                            <a:pt x="1040864" y="46691"/>
                            <a:pt x="1260779" y="0"/>
                          </a:cubicBezTo>
                          <a:cubicBezTo>
                            <a:pt x="1480694" y="-46691"/>
                            <a:pt x="1743414" y="397"/>
                            <a:pt x="1979195" y="0"/>
                          </a:cubicBezTo>
                          <a:cubicBezTo>
                            <a:pt x="2214976" y="-397"/>
                            <a:pt x="2173330" y="17858"/>
                            <a:pt x="2349990" y="0"/>
                          </a:cubicBezTo>
                          <a:cubicBezTo>
                            <a:pt x="2526650" y="-17858"/>
                            <a:pt x="2676288" y="21608"/>
                            <a:pt x="2859833" y="0"/>
                          </a:cubicBezTo>
                          <a:cubicBezTo>
                            <a:pt x="3043378" y="-21608"/>
                            <a:pt x="3110757" y="3035"/>
                            <a:pt x="3230628" y="0"/>
                          </a:cubicBezTo>
                          <a:cubicBezTo>
                            <a:pt x="3350500" y="-3035"/>
                            <a:pt x="3558160" y="310"/>
                            <a:pt x="3740471" y="0"/>
                          </a:cubicBezTo>
                          <a:cubicBezTo>
                            <a:pt x="3922782" y="-310"/>
                            <a:pt x="4115372" y="7701"/>
                            <a:pt x="4250314" y="0"/>
                          </a:cubicBezTo>
                          <a:cubicBezTo>
                            <a:pt x="4385256" y="-7701"/>
                            <a:pt x="4675547" y="67735"/>
                            <a:pt x="4829682" y="0"/>
                          </a:cubicBezTo>
                          <a:cubicBezTo>
                            <a:pt x="4983817" y="-67735"/>
                            <a:pt x="5282955" y="9485"/>
                            <a:pt x="5548097" y="0"/>
                          </a:cubicBezTo>
                          <a:cubicBezTo>
                            <a:pt x="5813239" y="-9485"/>
                            <a:pt x="5833335" y="15559"/>
                            <a:pt x="5918892" y="0"/>
                          </a:cubicBezTo>
                          <a:cubicBezTo>
                            <a:pt x="6004450" y="-15559"/>
                            <a:pt x="6282961" y="51084"/>
                            <a:pt x="6498259" y="0"/>
                          </a:cubicBezTo>
                          <a:cubicBezTo>
                            <a:pt x="6713557" y="-51084"/>
                            <a:pt x="6908629" y="35888"/>
                            <a:pt x="7123976" y="0"/>
                          </a:cubicBezTo>
                          <a:cubicBezTo>
                            <a:pt x="7241233" y="-11338"/>
                            <a:pt x="7288607" y="63364"/>
                            <a:pt x="7295545" y="171569"/>
                          </a:cubicBezTo>
                          <a:cubicBezTo>
                            <a:pt x="7297383" y="279351"/>
                            <a:pt x="7281043" y="423783"/>
                            <a:pt x="7295545" y="558890"/>
                          </a:cubicBezTo>
                          <a:cubicBezTo>
                            <a:pt x="7310047" y="693997"/>
                            <a:pt x="7250332" y="843633"/>
                            <a:pt x="7295545" y="962021"/>
                          </a:cubicBezTo>
                          <a:cubicBezTo>
                            <a:pt x="7288575" y="1053073"/>
                            <a:pt x="7223549" y="1153815"/>
                            <a:pt x="7123976" y="1133590"/>
                          </a:cubicBezTo>
                          <a:cubicBezTo>
                            <a:pt x="6974759" y="1162415"/>
                            <a:pt x="6810169" y="1086906"/>
                            <a:pt x="6614133" y="1133590"/>
                          </a:cubicBezTo>
                          <a:cubicBezTo>
                            <a:pt x="6418097" y="1180274"/>
                            <a:pt x="6366846" y="1106731"/>
                            <a:pt x="6243338" y="1133590"/>
                          </a:cubicBezTo>
                          <a:cubicBezTo>
                            <a:pt x="6119830" y="1160449"/>
                            <a:pt x="5817887" y="1116517"/>
                            <a:pt x="5524922" y="1133590"/>
                          </a:cubicBezTo>
                          <a:cubicBezTo>
                            <a:pt x="5231957" y="1150663"/>
                            <a:pt x="5120253" y="1117951"/>
                            <a:pt x="4876031" y="1133590"/>
                          </a:cubicBezTo>
                          <a:cubicBezTo>
                            <a:pt x="4631809" y="1149229"/>
                            <a:pt x="4482279" y="1092240"/>
                            <a:pt x="4366188" y="1133590"/>
                          </a:cubicBezTo>
                          <a:cubicBezTo>
                            <a:pt x="4250097" y="1174940"/>
                            <a:pt x="3883122" y="1109328"/>
                            <a:pt x="3717297" y="1133590"/>
                          </a:cubicBezTo>
                          <a:cubicBezTo>
                            <a:pt x="3551472" y="1157852"/>
                            <a:pt x="3441106" y="1127957"/>
                            <a:pt x="3207453" y="1133590"/>
                          </a:cubicBezTo>
                          <a:cubicBezTo>
                            <a:pt x="2973800" y="1139223"/>
                            <a:pt x="2678404" y="1074175"/>
                            <a:pt x="2489038" y="1133590"/>
                          </a:cubicBezTo>
                          <a:cubicBezTo>
                            <a:pt x="2299672" y="1193005"/>
                            <a:pt x="2238554" y="1109407"/>
                            <a:pt x="2048719" y="1133590"/>
                          </a:cubicBezTo>
                          <a:cubicBezTo>
                            <a:pt x="1858884" y="1157773"/>
                            <a:pt x="1644301" y="1077588"/>
                            <a:pt x="1330304" y="1133590"/>
                          </a:cubicBezTo>
                          <a:cubicBezTo>
                            <a:pt x="1016308" y="1189592"/>
                            <a:pt x="469828" y="1062289"/>
                            <a:pt x="171569" y="1133590"/>
                          </a:cubicBezTo>
                          <a:cubicBezTo>
                            <a:pt x="71754" y="1133852"/>
                            <a:pt x="-5028" y="1054116"/>
                            <a:pt x="0" y="962021"/>
                          </a:cubicBezTo>
                          <a:cubicBezTo>
                            <a:pt x="-13803" y="763897"/>
                            <a:pt x="2133" y="698773"/>
                            <a:pt x="0" y="558890"/>
                          </a:cubicBezTo>
                          <a:cubicBezTo>
                            <a:pt x="-2133" y="419007"/>
                            <a:pt x="13372" y="284428"/>
                            <a:pt x="0" y="171569"/>
                          </a:cubicBezTo>
                          <a:close/>
                        </a:path>
                        <a:path w="7295545" h="1133590" stroke="0" extrusionOk="0">
                          <a:moveTo>
                            <a:pt x="0" y="171569"/>
                          </a:moveTo>
                          <a:cubicBezTo>
                            <a:pt x="1210" y="79042"/>
                            <a:pt x="95449" y="-15379"/>
                            <a:pt x="171569" y="0"/>
                          </a:cubicBezTo>
                          <a:cubicBezTo>
                            <a:pt x="309880" y="-1584"/>
                            <a:pt x="521541" y="62726"/>
                            <a:pt x="750936" y="0"/>
                          </a:cubicBezTo>
                          <a:cubicBezTo>
                            <a:pt x="980331" y="-62726"/>
                            <a:pt x="1099485" y="34815"/>
                            <a:pt x="1330304" y="0"/>
                          </a:cubicBezTo>
                          <a:cubicBezTo>
                            <a:pt x="1561123" y="-34815"/>
                            <a:pt x="1674229" y="29306"/>
                            <a:pt x="1770623" y="0"/>
                          </a:cubicBezTo>
                          <a:cubicBezTo>
                            <a:pt x="1867017" y="-29306"/>
                            <a:pt x="2133450" y="23195"/>
                            <a:pt x="2280466" y="0"/>
                          </a:cubicBezTo>
                          <a:cubicBezTo>
                            <a:pt x="2427482" y="-23195"/>
                            <a:pt x="2636445" y="56603"/>
                            <a:pt x="2929357" y="0"/>
                          </a:cubicBezTo>
                          <a:cubicBezTo>
                            <a:pt x="3222269" y="-56603"/>
                            <a:pt x="3240719" y="31662"/>
                            <a:pt x="3508724" y="0"/>
                          </a:cubicBezTo>
                          <a:cubicBezTo>
                            <a:pt x="3776729" y="-31662"/>
                            <a:pt x="3886265" y="40899"/>
                            <a:pt x="4227140" y="0"/>
                          </a:cubicBezTo>
                          <a:cubicBezTo>
                            <a:pt x="4568015" y="-40899"/>
                            <a:pt x="4586806" y="36722"/>
                            <a:pt x="4736983" y="0"/>
                          </a:cubicBezTo>
                          <a:cubicBezTo>
                            <a:pt x="4887160" y="-36722"/>
                            <a:pt x="5126689" y="490"/>
                            <a:pt x="5246826" y="0"/>
                          </a:cubicBezTo>
                          <a:cubicBezTo>
                            <a:pt x="5366963" y="-490"/>
                            <a:pt x="5627160" y="60887"/>
                            <a:pt x="5756669" y="0"/>
                          </a:cubicBezTo>
                          <a:cubicBezTo>
                            <a:pt x="5886178" y="-60887"/>
                            <a:pt x="6048090" y="14330"/>
                            <a:pt x="6336037" y="0"/>
                          </a:cubicBezTo>
                          <a:cubicBezTo>
                            <a:pt x="6623984" y="-14330"/>
                            <a:pt x="6753602" y="80969"/>
                            <a:pt x="7123976" y="0"/>
                          </a:cubicBezTo>
                          <a:cubicBezTo>
                            <a:pt x="7224698" y="13295"/>
                            <a:pt x="7318640" y="84282"/>
                            <a:pt x="7295545" y="171569"/>
                          </a:cubicBezTo>
                          <a:cubicBezTo>
                            <a:pt x="7311678" y="280409"/>
                            <a:pt x="7249500" y="427416"/>
                            <a:pt x="7295545" y="582604"/>
                          </a:cubicBezTo>
                          <a:cubicBezTo>
                            <a:pt x="7341590" y="737792"/>
                            <a:pt x="7283145" y="886025"/>
                            <a:pt x="7295545" y="962021"/>
                          </a:cubicBezTo>
                          <a:cubicBezTo>
                            <a:pt x="7292041" y="1055854"/>
                            <a:pt x="7216278" y="1125056"/>
                            <a:pt x="7123976" y="1133590"/>
                          </a:cubicBezTo>
                          <a:cubicBezTo>
                            <a:pt x="6861450" y="1175816"/>
                            <a:pt x="6666851" y="1091553"/>
                            <a:pt x="6475085" y="1133590"/>
                          </a:cubicBezTo>
                          <a:cubicBezTo>
                            <a:pt x="6283319" y="1175627"/>
                            <a:pt x="6097201" y="1094022"/>
                            <a:pt x="5895717" y="1133590"/>
                          </a:cubicBezTo>
                          <a:cubicBezTo>
                            <a:pt x="5694233" y="1173158"/>
                            <a:pt x="5343460" y="1058881"/>
                            <a:pt x="5177302" y="1133590"/>
                          </a:cubicBezTo>
                          <a:cubicBezTo>
                            <a:pt x="5011144" y="1208299"/>
                            <a:pt x="4948258" y="1116634"/>
                            <a:pt x="4806507" y="1133590"/>
                          </a:cubicBezTo>
                          <a:cubicBezTo>
                            <a:pt x="4664757" y="1150546"/>
                            <a:pt x="4447546" y="1119213"/>
                            <a:pt x="4296664" y="1133590"/>
                          </a:cubicBezTo>
                          <a:cubicBezTo>
                            <a:pt x="4145782" y="1147967"/>
                            <a:pt x="3915033" y="1117966"/>
                            <a:pt x="3786821" y="1133590"/>
                          </a:cubicBezTo>
                          <a:cubicBezTo>
                            <a:pt x="3658609" y="1149214"/>
                            <a:pt x="3454177" y="1115514"/>
                            <a:pt x="3346502" y="1133590"/>
                          </a:cubicBezTo>
                          <a:cubicBezTo>
                            <a:pt x="3238827" y="1151666"/>
                            <a:pt x="3019410" y="1131416"/>
                            <a:pt x="2906182" y="1133590"/>
                          </a:cubicBezTo>
                          <a:cubicBezTo>
                            <a:pt x="2792954" y="1135764"/>
                            <a:pt x="2613510" y="1107149"/>
                            <a:pt x="2465863" y="1133590"/>
                          </a:cubicBezTo>
                          <a:cubicBezTo>
                            <a:pt x="2318216" y="1160031"/>
                            <a:pt x="2085951" y="1096419"/>
                            <a:pt x="1886496" y="1133590"/>
                          </a:cubicBezTo>
                          <a:cubicBezTo>
                            <a:pt x="1687041" y="1170761"/>
                            <a:pt x="1621402" y="1127555"/>
                            <a:pt x="1515701" y="1133590"/>
                          </a:cubicBezTo>
                          <a:cubicBezTo>
                            <a:pt x="1410000" y="1139625"/>
                            <a:pt x="1109018" y="1080349"/>
                            <a:pt x="936334" y="1133590"/>
                          </a:cubicBezTo>
                          <a:cubicBezTo>
                            <a:pt x="763650" y="1186831"/>
                            <a:pt x="440740" y="1094296"/>
                            <a:pt x="171569" y="1133590"/>
                          </a:cubicBezTo>
                          <a:cubicBezTo>
                            <a:pt x="81000" y="1133757"/>
                            <a:pt x="26807" y="1062397"/>
                            <a:pt x="0" y="962021"/>
                          </a:cubicBezTo>
                          <a:cubicBezTo>
                            <a:pt x="-4999" y="840463"/>
                            <a:pt x="19023" y="735428"/>
                            <a:pt x="0" y="566795"/>
                          </a:cubicBezTo>
                          <a:cubicBezTo>
                            <a:pt x="-19023" y="398162"/>
                            <a:pt x="27299" y="349463"/>
                            <a:pt x="0" y="171569"/>
                          </a:cubicBezTo>
                          <a:close/>
                        </a:path>
                      </a:pathLst>
                    </a:cu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02A2D3"/>
                </a:solidFill>
                <a:effectLst/>
                <a:uLnTx/>
                <a:uFillTx/>
                <a:latin typeface="Arial"/>
                <a:ea typeface="+mn-ea"/>
                <a:cs typeface="+mn-cs"/>
              </a:endParaRPr>
            </a:p>
          </p:txBody>
        </p:sp>
        <p:sp>
          <p:nvSpPr>
            <p:cNvPr id="32" name="TextBox 31">
              <a:extLst>
                <a:ext uri="{FF2B5EF4-FFF2-40B4-BE49-F238E27FC236}">
                  <a16:creationId xmlns:a16="http://schemas.microsoft.com/office/drawing/2014/main" id="{C263B607-CF39-37B5-291E-59FA5A6E9937}"/>
                </a:ext>
              </a:extLst>
            </p:cNvPr>
            <p:cNvSpPr txBox="1"/>
            <p:nvPr/>
          </p:nvSpPr>
          <p:spPr>
            <a:xfrm>
              <a:off x="7370635" y="1300040"/>
              <a:ext cx="5118297" cy="1200329"/>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Chữ Ư hoa cấu tạo từ 3 nét: móc hai đầu, móc ngược và nét râu</a:t>
              </a:r>
            </a:p>
          </p:txBody>
        </p:sp>
      </p:grpSp>
      <p:pic>
        <p:nvPicPr>
          <p:cNvPr id="33" name="Picture 4" descr="Link e-commerse">
            <a:extLst>
              <a:ext uri="{FF2B5EF4-FFF2-40B4-BE49-F238E27FC236}">
                <a16:creationId xmlns:a16="http://schemas.microsoft.com/office/drawing/2014/main" id="{9327E6FE-5021-EAD1-2123-000AF8916835}"/>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rot="16200000">
            <a:off x="2395051" y="4021424"/>
            <a:ext cx="1620000" cy="1620000"/>
          </a:xfrm>
          <a:prstGeom prst="rect">
            <a:avLst/>
          </a:prstGeom>
          <a:noFill/>
          <a:effectLst>
            <a:glow rad="88900">
              <a:schemeClr val="bg1"/>
            </a:glow>
          </a:effectLst>
          <a:extLst>
            <a:ext uri="{909E8E84-426E-40DD-AFC4-6F175D3DCCD1}">
              <a14:hiddenFill xmlns:a14="http://schemas.microsoft.com/office/drawing/2010/main">
                <a:solidFill>
                  <a:srgbClr val="FFFFFF"/>
                </a:solidFill>
              </a14:hiddenFill>
            </a:ext>
          </a:extLst>
        </p:spPr>
      </p:pic>
      <p:grpSp>
        <p:nvGrpSpPr>
          <p:cNvPr id="34" name="Group 33">
            <a:extLst>
              <a:ext uri="{FF2B5EF4-FFF2-40B4-BE49-F238E27FC236}">
                <a16:creationId xmlns:a16="http://schemas.microsoft.com/office/drawing/2014/main" id="{C9D2D22F-F2D4-130C-F0E1-99577E0AC839}"/>
              </a:ext>
            </a:extLst>
          </p:cNvPr>
          <p:cNvGrpSpPr/>
          <p:nvPr/>
        </p:nvGrpSpPr>
        <p:grpSpPr>
          <a:xfrm>
            <a:off x="72203" y="115661"/>
            <a:ext cx="2880000" cy="2115249"/>
            <a:chOff x="2202169" y="1734309"/>
            <a:chExt cx="2880000" cy="1980000"/>
          </a:xfrm>
        </p:grpSpPr>
        <p:sp>
          <p:nvSpPr>
            <p:cNvPr id="35" name="Speech Bubble: Oval 34">
              <a:extLst>
                <a:ext uri="{FF2B5EF4-FFF2-40B4-BE49-F238E27FC236}">
                  <a16:creationId xmlns:a16="http://schemas.microsoft.com/office/drawing/2014/main" id="{447695D4-3737-D7BB-897F-D7905CE6E3F4}"/>
                </a:ext>
              </a:extLst>
            </p:cNvPr>
            <p:cNvSpPr/>
            <p:nvPr/>
          </p:nvSpPr>
          <p:spPr>
            <a:xfrm>
              <a:off x="2202169" y="1734309"/>
              <a:ext cx="2880000" cy="1980000"/>
            </a:xfrm>
            <a:prstGeom prst="wedgeEllipseCallout">
              <a:avLst>
                <a:gd name="adj1" fmla="val -18448"/>
                <a:gd name="adj2" fmla="val 64957"/>
              </a:avLst>
            </a:prstGeom>
            <a:solidFill>
              <a:srgbClr val="FFFF66"/>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Arial"/>
                <a:ea typeface="+mn-ea"/>
                <a:cs typeface="+mn-cs"/>
              </a:endParaRPr>
            </a:p>
          </p:txBody>
        </p:sp>
        <p:sp>
          <p:nvSpPr>
            <p:cNvPr id="36" name="TextBox 35">
              <a:extLst>
                <a:ext uri="{FF2B5EF4-FFF2-40B4-BE49-F238E27FC236}">
                  <a16:creationId xmlns:a16="http://schemas.microsoft.com/office/drawing/2014/main" id="{00EA330C-13D5-919F-3937-D67E1E82DE97}"/>
                </a:ext>
              </a:extLst>
            </p:cNvPr>
            <p:cNvSpPr txBox="1"/>
            <p:nvPr/>
          </p:nvSpPr>
          <p:spPr>
            <a:xfrm>
              <a:off x="2392533" y="2101061"/>
              <a:ext cx="2499272" cy="138499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003399"/>
                  </a:solidFill>
                  <a:effectLst/>
                  <a:uLnTx/>
                  <a:uFillTx/>
                  <a:latin typeface="Arial"/>
                  <a:ea typeface="+mn-ea"/>
                  <a:cs typeface="+mn-cs"/>
                </a:rPr>
                <a:t>Các bạn hãy trả lời câu hỏi giúp mình nhé</a:t>
              </a:r>
            </a:p>
          </p:txBody>
        </p:sp>
      </p:grpSp>
      <p:pic>
        <p:nvPicPr>
          <p:cNvPr id="37" name="slide trò chơi">
            <a:hlinkClick r:id="" action="ppaction://media"/>
            <a:extLst>
              <a:ext uri="{FF2B5EF4-FFF2-40B4-BE49-F238E27FC236}">
                <a16:creationId xmlns:a16="http://schemas.microsoft.com/office/drawing/2014/main" id="{F12DD236-61AD-A72C-85DD-982DD8DC1368}"/>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9860444" y="0"/>
            <a:ext cx="487363" cy="487363"/>
          </a:xfrm>
          <a:prstGeom prst="rect">
            <a:avLst/>
          </a:prstGeom>
        </p:spPr>
      </p:pic>
    </p:spTree>
    <p:extLst>
      <p:ext uri="{BB962C8B-B14F-4D97-AF65-F5344CB8AC3E}">
        <p14:creationId xmlns:p14="http://schemas.microsoft.com/office/powerpoint/2010/main" val="22129685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40000">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14:bounceEnd="40000">
                                          <p:cBhvr additive="base">
                                            <p:cTn id="7" dur="750" fill="hold"/>
                                            <p:tgtEl>
                                              <p:spTgt spid="21"/>
                                            </p:tgtEl>
                                            <p:attrNameLst>
                                              <p:attrName>ppt_x</p:attrName>
                                            </p:attrNameLst>
                                          </p:cBhvr>
                                          <p:tavLst>
                                            <p:tav tm="0">
                                              <p:val>
                                                <p:strVal val="#ppt_x"/>
                                              </p:val>
                                            </p:tav>
                                            <p:tav tm="100000">
                                              <p:val>
                                                <p:strVal val="#ppt_x"/>
                                              </p:val>
                                            </p:tav>
                                          </p:tavLst>
                                        </p:anim>
                                        <p:anim calcmode="lin" valueType="num" p14:bounceEnd="40000">
                                          <p:cBhvr additive="base">
                                            <p:cTn id="8" dur="750" fill="hold"/>
                                            <p:tgtEl>
                                              <p:spTgt spid="2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5" name="uỷn.wav"/>
                                            </p:tgtEl>
                                          </p:cMediaNode>
                                        </p:audio>
                                      </p:subTnLst>
                                    </p:cTn>
                                  </p:par>
                                </p:childTnLst>
                              </p:cTn>
                            </p:par>
                            <p:par>
                              <p:cTn id="9" fill="hold">
                                <p:stCondLst>
                                  <p:cond delay="750"/>
                                </p:stCondLst>
                                <p:childTnLst>
                                  <p:par>
                                    <p:cTn id="10" presetID="22" presetClass="entr" presetSubtype="4" fill="hold" nodeType="after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wipe(down)">
                                          <p:cBhvr>
                                            <p:cTn id="12" dur="500"/>
                                            <p:tgtEl>
                                              <p:spTgt spid="34"/>
                                            </p:tgtEl>
                                          </p:cBhvr>
                                        </p:animEffect>
                                      </p:childTnLst>
                                    </p:cTn>
                                  </p:par>
                                </p:childTnLst>
                              </p:cTn>
                            </p:par>
                            <p:par>
                              <p:cTn id="13" fill="hold">
                                <p:stCondLst>
                                  <p:cond delay="1250"/>
                                </p:stCondLst>
                                <p:childTnLst>
                                  <p:par>
                                    <p:cTn id="14" presetID="1" presetClass="mediacall" presetSubtype="0" fill="hold" nodeType="afterEffect">
                                      <p:stCondLst>
                                        <p:cond delay="0"/>
                                      </p:stCondLst>
                                      <p:childTnLst>
                                        <p:cmd type="call" cmd="playFrom(0.0)">
                                          <p:cBhvr>
                                            <p:cTn id="15" dur="3564" fill="hold"/>
                                            <p:tgtEl>
                                              <p:spTgt spid="37"/>
                                            </p:tgtEl>
                                          </p:cBhvr>
                                        </p:cmd>
                                      </p:childTnLst>
                                    </p:cTn>
                                  </p:par>
                                </p:childTnLst>
                              </p:cTn>
                            </p:par>
                            <p:par>
                              <p:cTn id="16" fill="hold">
                                <p:stCondLst>
                                  <p:cond delay="4814"/>
                                </p:stCondLst>
                                <p:childTnLst>
                                  <p:par>
                                    <p:cTn id="17" presetID="22" presetClass="exit" presetSubtype="1" fill="hold" nodeType="afterEffect">
                                      <p:stCondLst>
                                        <p:cond delay="0"/>
                                      </p:stCondLst>
                                      <p:childTnLst>
                                        <p:animEffect transition="out" filter="wipe(up)">
                                          <p:cBhvr>
                                            <p:cTn id="18" dur="500"/>
                                            <p:tgtEl>
                                              <p:spTgt spid="34"/>
                                            </p:tgtEl>
                                          </p:cBhvr>
                                        </p:animEffect>
                                        <p:set>
                                          <p:cBhvr>
                                            <p:cTn id="19" dur="1" fill="hold">
                                              <p:stCondLst>
                                                <p:cond delay="499"/>
                                              </p:stCondLst>
                                            </p:cTn>
                                            <p:tgtEl>
                                              <p:spTgt spid="34"/>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47" presetClass="entr" presetSubtype="0"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500"/>
                                            <p:tgtEl>
                                              <p:spTgt spid="8"/>
                                            </p:tgtEl>
                                          </p:cBhvr>
                                        </p:animEffect>
                                        <p:anim calcmode="lin" valueType="num">
                                          <p:cBhvr>
                                            <p:cTn id="25" dur="500" fill="hold"/>
                                            <p:tgtEl>
                                              <p:spTgt spid="8"/>
                                            </p:tgtEl>
                                            <p:attrNameLst>
                                              <p:attrName>ppt_x</p:attrName>
                                            </p:attrNameLst>
                                          </p:cBhvr>
                                          <p:tavLst>
                                            <p:tav tm="0">
                                              <p:val>
                                                <p:strVal val="#ppt_x"/>
                                              </p:val>
                                            </p:tav>
                                            <p:tav tm="100000">
                                              <p:val>
                                                <p:strVal val="#ppt_x"/>
                                              </p:val>
                                            </p:tav>
                                          </p:tavLst>
                                        </p:anim>
                                        <p:anim calcmode="lin" valueType="num">
                                          <p:cBhvr>
                                            <p:cTn id="26" dur="500" fill="hold"/>
                                            <p:tgtEl>
                                              <p:spTgt spid="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2"/>
                                                </p:cond>
                                              </p:stCondLst>
                                              <p:endCondLst>
                                                <p:cond evt="onStopAudio" delay="0">
                                                  <p:tgtEl>
                                                    <p:sldTgt/>
                                                  </p:tgtEl>
                                                </p:cond>
                                              </p:endCondLst>
                                            </p:cTn>
                                            <p:tgtEl>
                                              <p:sndTgt r:embed="rId6" name="Trò-chơi-chíu.wav"/>
                                            </p:tgtEl>
                                          </p:cMediaNode>
                                        </p:audio>
                                      </p:subTnLst>
                                    </p:cTn>
                                  </p:par>
                                </p:childTnLst>
                              </p:cTn>
                            </p:par>
                          </p:childTnLst>
                        </p:cTn>
                      </p:par>
                      <p:par>
                        <p:cTn id="27" fill="hold">
                          <p:stCondLst>
                            <p:cond delay="indefinite"/>
                          </p:stCondLst>
                          <p:childTnLst>
                            <p:par>
                              <p:cTn id="28" fill="hold">
                                <p:stCondLst>
                                  <p:cond delay="0"/>
                                </p:stCondLst>
                                <p:childTnLst>
                                  <p:par>
                                    <p:cTn id="29" presetID="14" presetClass="entr" presetSubtype="5" fill="hold" nodeType="click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randombar(vertical)">
                                          <p:cBhvr>
                                            <p:cTn id="31" dur="500"/>
                                            <p:tgtEl>
                                              <p:spTgt spid="22"/>
                                            </p:tgtEl>
                                          </p:cBhvr>
                                        </p:animEffect>
                                      </p:childTnLst>
                                    </p:cTn>
                                  </p:par>
                                </p:childTnLst>
                              </p:cTn>
                            </p:par>
                            <p:par>
                              <p:cTn id="32" fill="hold">
                                <p:stCondLst>
                                  <p:cond delay="500"/>
                                </p:stCondLst>
                                <p:childTnLst>
                                  <p:par>
                                    <p:cTn id="33" presetID="22" presetClass="entr" presetSubtype="8" fill="hold" nodeType="after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wipe(left)">
                                          <p:cBhvr>
                                            <p:cTn id="35" dur="500"/>
                                            <p:tgtEl>
                                              <p:spTgt spid="23"/>
                                            </p:tgtEl>
                                          </p:cBhvr>
                                        </p:animEffect>
                                      </p:childTnLst>
                                      <p:subTnLst>
                                        <p:audio>
                                          <p:cMediaNode>
                                            <p:cTn display="0" masterRel="sameClick">
                                              <p:stCondLst>
                                                <p:cond evt="begin" delay="0">
                                                  <p:tn val="33"/>
                                                </p:cond>
                                              </p:stCondLst>
                                              <p:endCondLst>
                                                <p:cond evt="onStopAudio" delay="0">
                                                  <p:tgtEl>
                                                    <p:sldTgt/>
                                                  </p:tgtEl>
                                                </p:cond>
                                              </p:endCondLst>
                                            </p:cTn>
                                            <p:tgtEl>
                                              <p:sndTgt r:embed="rId7" name="Trò-chơi-ting.wav"/>
                                            </p:tgtEl>
                                          </p:cMediaNode>
                                        </p:audio>
                                      </p:subTnLst>
                                    </p:cTn>
                                  </p:par>
                                </p:childTnLst>
                              </p:cTn>
                            </p:par>
                          </p:childTnLst>
                        </p:cTn>
                      </p:par>
                      <p:par>
                        <p:cTn id="36" fill="hold">
                          <p:stCondLst>
                            <p:cond delay="indefinite"/>
                          </p:stCondLst>
                          <p:childTnLst>
                            <p:par>
                              <p:cTn id="37" fill="hold">
                                <p:stCondLst>
                                  <p:cond delay="0"/>
                                </p:stCondLst>
                                <p:childTnLst>
                                  <p:par>
                                    <p:cTn id="38" presetID="47" presetClass="entr" presetSubtype="0" fill="hold" nodeType="click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fade">
                                          <p:cBhvr>
                                            <p:cTn id="40" dur="500"/>
                                            <p:tgtEl>
                                              <p:spTgt spid="12"/>
                                            </p:tgtEl>
                                          </p:cBhvr>
                                        </p:animEffect>
                                        <p:anim calcmode="lin" valueType="num">
                                          <p:cBhvr>
                                            <p:cTn id="41" dur="500" fill="hold"/>
                                            <p:tgtEl>
                                              <p:spTgt spid="12"/>
                                            </p:tgtEl>
                                            <p:attrNameLst>
                                              <p:attrName>ppt_x</p:attrName>
                                            </p:attrNameLst>
                                          </p:cBhvr>
                                          <p:tavLst>
                                            <p:tav tm="0">
                                              <p:val>
                                                <p:strVal val="#ppt_x"/>
                                              </p:val>
                                            </p:tav>
                                            <p:tav tm="100000">
                                              <p:val>
                                                <p:strVal val="#ppt_x"/>
                                              </p:val>
                                            </p:tav>
                                          </p:tavLst>
                                        </p:anim>
                                        <p:anim calcmode="lin" valueType="num">
                                          <p:cBhvr>
                                            <p:cTn id="42" dur="500" fill="hold"/>
                                            <p:tgtEl>
                                              <p:spTgt spid="1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8"/>
                                                </p:cond>
                                              </p:stCondLst>
                                              <p:endCondLst>
                                                <p:cond evt="onStopAudio" delay="0">
                                                  <p:tgtEl>
                                                    <p:sldTgt/>
                                                  </p:tgtEl>
                                                </p:cond>
                                              </p:endCondLst>
                                            </p:cTn>
                                            <p:tgtEl>
                                              <p:sndTgt r:embed="rId6" name="Trò-chơi-chíu.wav"/>
                                            </p:tgtEl>
                                          </p:cMediaNode>
                                        </p:audio>
                                      </p:subTnLst>
                                    </p:cTn>
                                  </p:par>
                                </p:childTnLst>
                              </p:cTn>
                            </p:par>
                          </p:childTnLst>
                        </p:cTn>
                      </p:par>
                      <p:par>
                        <p:cTn id="43" fill="hold">
                          <p:stCondLst>
                            <p:cond delay="indefinite"/>
                          </p:stCondLst>
                          <p:childTnLst>
                            <p:par>
                              <p:cTn id="44" fill="hold">
                                <p:stCondLst>
                                  <p:cond delay="0"/>
                                </p:stCondLst>
                                <p:childTnLst>
                                  <p:par>
                                    <p:cTn id="45" presetID="14" presetClass="entr" presetSubtype="5" fill="hold" nodeType="clickEffect">
                                      <p:stCondLst>
                                        <p:cond delay="0"/>
                                      </p:stCondLst>
                                      <p:childTnLst>
                                        <p:set>
                                          <p:cBhvr>
                                            <p:cTn id="46" dur="1" fill="hold">
                                              <p:stCondLst>
                                                <p:cond delay="0"/>
                                              </p:stCondLst>
                                            </p:cTn>
                                            <p:tgtEl>
                                              <p:spTgt spid="29"/>
                                            </p:tgtEl>
                                            <p:attrNameLst>
                                              <p:attrName>style.visibility</p:attrName>
                                            </p:attrNameLst>
                                          </p:cBhvr>
                                          <p:to>
                                            <p:strVal val="visible"/>
                                          </p:to>
                                        </p:set>
                                        <p:animEffect transition="in" filter="randombar(vertical)">
                                          <p:cBhvr>
                                            <p:cTn id="47" dur="500"/>
                                            <p:tgtEl>
                                              <p:spTgt spid="29"/>
                                            </p:tgtEl>
                                          </p:cBhvr>
                                        </p:animEffect>
                                      </p:childTnLst>
                                    </p:cTn>
                                  </p:par>
                                </p:childTnLst>
                              </p:cTn>
                            </p:par>
                            <p:par>
                              <p:cTn id="48" fill="hold">
                                <p:stCondLst>
                                  <p:cond delay="500"/>
                                </p:stCondLst>
                                <p:childTnLst>
                                  <p:par>
                                    <p:cTn id="49" presetID="22" presetClass="entr" presetSubtype="8" fill="hold" nodeType="afterEffect">
                                      <p:stCondLst>
                                        <p:cond delay="0"/>
                                      </p:stCondLst>
                                      <p:childTnLst>
                                        <p:set>
                                          <p:cBhvr>
                                            <p:cTn id="50" dur="1" fill="hold">
                                              <p:stCondLst>
                                                <p:cond delay="0"/>
                                              </p:stCondLst>
                                            </p:cTn>
                                            <p:tgtEl>
                                              <p:spTgt spid="26"/>
                                            </p:tgtEl>
                                            <p:attrNameLst>
                                              <p:attrName>style.visibility</p:attrName>
                                            </p:attrNameLst>
                                          </p:cBhvr>
                                          <p:to>
                                            <p:strVal val="visible"/>
                                          </p:to>
                                        </p:set>
                                        <p:animEffect transition="in" filter="wipe(left)">
                                          <p:cBhvr>
                                            <p:cTn id="51" dur="500"/>
                                            <p:tgtEl>
                                              <p:spTgt spid="26"/>
                                            </p:tgtEl>
                                          </p:cBhvr>
                                        </p:animEffect>
                                      </p:childTnLst>
                                      <p:subTnLst>
                                        <p:audio>
                                          <p:cMediaNode>
                                            <p:cTn display="0" masterRel="sameClick">
                                              <p:stCondLst>
                                                <p:cond evt="begin" delay="0">
                                                  <p:tn val="49"/>
                                                </p:cond>
                                              </p:stCondLst>
                                              <p:endCondLst>
                                                <p:cond evt="onStopAudio" delay="0">
                                                  <p:tgtEl>
                                                    <p:sldTgt/>
                                                  </p:tgtEl>
                                                </p:cond>
                                              </p:endCondLst>
                                            </p:cTn>
                                            <p:tgtEl>
                                              <p:sndTgt r:embed="rId7" name="Trò-chơi-ting.wav"/>
                                            </p:tgtEl>
                                          </p:cMediaNode>
                                        </p:audio>
                                      </p:subTnLst>
                                    </p:cTn>
                                  </p:par>
                                </p:childTnLst>
                              </p:cTn>
                            </p:par>
                          </p:childTnLst>
                        </p:cTn>
                      </p:par>
                      <p:par>
                        <p:cTn id="52" fill="hold">
                          <p:stCondLst>
                            <p:cond delay="indefinite"/>
                          </p:stCondLst>
                          <p:childTnLst>
                            <p:par>
                              <p:cTn id="53" fill="hold">
                                <p:stCondLst>
                                  <p:cond delay="0"/>
                                </p:stCondLst>
                                <p:childTnLst>
                                  <p:par>
                                    <p:cTn id="54" presetID="47" presetClass="entr" presetSubtype="0" fill="hold" nodeType="clickEffect">
                                      <p:stCondLst>
                                        <p:cond delay="0"/>
                                      </p:stCondLst>
                                      <p:childTnLst>
                                        <p:set>
                                          <p:cBhvr>
                                            <p:cTn id="55" dur="1" fill="hold">
                                              <p:stCondLst>
                                                <p:cond delay="0"/>
                                              </p:stCondLst>
                                            </p:cTn>
                                            <p:tgtEl>
                                              <p:spTgt spid="16"/>
                                            </p:tgtEl>
                                            <p:attrNameLst>
                                              <p:attrName>style.visibility</p:attrName>
                                            </p:attrNameLst>
                                          </p:cBhvr>
                                          <p:to>
                                            <p:strVal val="visible"/>
                                          </p:to>
                                        </p:set>
                                        <p:animEffect transition="in" filter="fade">
                                          <p:cBhvr>
                                            <p:cTn id="56" dur="500"/>
                                            <p:tgtEl>
                                              <p:spTgt spid="16"/>
                                            </p:tgtEl>
                                          </p:cBhvr>
                                        </p:animEffect>
                                        <p:anim calcmode="lin" valueType="num">
                                          <p:cBhvr>
                                            <p:cTn id="57" dur="500" fill="hold"/>
                                            <p:tgtEl>
                                              <p:spTgt spid="16"/>
                                            </p:tgtEl>
                                            <p:attrNameLst>
                                              <p:attrName>ppt_x</p:attrName>
                                            </p:attrNameLst>
                                          </p:cBhvr>
                                          <p:tavLst>
                                            <p:tav tm="0">
                                              <p:val>
                                                <p:strVal val="#ppt_x"/>
                                              </p:val>
                                            </p:tav>
                                            <p:tav tm="100000">
                                              <p:val>
                                                <p:strVal val="#ppt_x"/>
                                              </p:val>
                                            </p:tav>
                                          </p:tavLst>
                                        </p:anim>
                                        <p:anim calcmode="lin" valueType="num">
                                          <p:cBhvr>
                                            <p:cTn id="58" dur="500" fill="hold"/>
                                            <p:tgtEl>
                                              <p:spTgt spid="1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4"/>
                                                </p:cond>
                                              </p:stCondLst>
                                              <p:endCondLst>
                                                <p:cond evt="onStopAudio" delay="0">
                                                  <p:tgtEl>
                                                    <p:sldTgt/>
                                                  </p:tgtEl>
                                                </p:cond>
                                              </p:endCondLst>
                                            </p:cTn>
                                            <p:tgtEl>
                                              <p:sndTgt r:embed="rId6" name="Trò-chơi-chíu.wav"/>
                                            </p:tgtEl>
                                          </p:cMediaNode>
                                        </p:audio>
                                      </p:subTnLst>
                                    </p:cTn>
                                  </p:par>
                                </p:childTnLst>
                              </p:cTn>
                            </p:par>
                          </p:childTnLst>
                        </p:cTn>
                      </p:par>
                      <p:par>
                        <p:cTn id="59" fill="hold">
                          <p:stCondLst>
                            <p:cond delay="indefinite"/>
                          </p:stCondLst>
                          <p:childTnLst>
                            <p:par>
                              <p:cTn id="60" fill="hold">
                                <p:stCondLst>
                                  <p:cond delay="0"/>
                                </p:stCondLst>
                                <p:childTnLst>
                                  <p:par>
                                    <p:cTn id="61" presetID="14" presetClass="entr" presetSubtype="5" fill="hold" nodeType="clickEffect">
                                      <p:stCondLst>
                                        <p:cond delay="0"/>
                                      </p:stCondLst>
                                      <p:childTnLst>
                                        <p:set>
                                          <p:cBhvr>
                                            <p:cTn id="62" dur="1" fill="hold">
                                              <p:stCondLst>
                                                <p:cond delay="0"/>
                                              </p:stCondLst>
                                            </p:cTn>
                                            <p:tgtEl>
                                              <p:spTgt spid="33"/>
                                            </p:tgtEl>
                                            <p:attrNameLst>
                                              <p:attrName>style.visibility</p:attrName>
                                            </p:attrNameLst>
                                          </p:cBhvr>
                                          <p:to>
                                            <p:strVal val="visible"/>
                                          </p:to>
                                        </p:set>
                                        <p:animEffect transition="in" filter="randombar(vertical)">
                                          <p:cBhvr>
                                            <p:cTn id="63" dur="500"/>
                                            <p:tgtEl>
                                              <p:spTgt spid="33"/>
                                            </p:tgtEl>
                                          </p:cBhvr>
                                        </p:animEffect>
                                      </p:childTnLst>
                                    </p:cTn>
                                  </p:par>
                                </p:childTnLst>
                              </p:cTn>
                            </p:par>
                            <p:par>
                              <p:cTn id="64" fill="hold">
                                <p:stCondLst>
                                  <p:cond delay="500"/>
                                </p:stCondLst>
                                <p:childTnLst>
                                  <p:par>
                                    <p:cTn id="65" presetID="22" presetClass="entr" presetSubtype="8" fill="hold" nodeType="afterEffect">
                                      <p:stCondLst>
                                        <p:cond delay="0"/>
                                      </p:stCondLst>
                                      <p:childTnLst>
                                        <p:set>
                                          <p:cBhvr>
                                            <p:cTn id="66" dur="1" fill="hold">
                                              <p:stCondLst>
                                                <p:cond delay="0"/>
                                              </p:stCondLst>
                                            </p:cTn>
                                            <p:tgtEl>
                                              <p:spTgt spid="30"/>
                                            </p:tgtEl>
                                            <p:attrNameLst>
                                              <p:attrName>style.visibility</p:attrName>
                                            </p:attrNameLst>
                                          </p:cBhvr>
                                          <p:to>
                                            <p:strVal val="visible"/>
                                          </p:to>
                                        </p:set>
                                        <p:animEffect transition="in" filter="wipe(left)">
                                          <p:cBhvr>
                                            <p:cTn id="67" dur="500"/>
                                            <p:tgtEl>
                                              <p:spTgt spid="30"/>
                                            </p:tgtEl>
                                          </p:cBhvr>
                                        </p:animEffect>
                                      </p:childTnLst>
                                      <p:subTnLst>
                                        <p:audio>
                                          <p:cMediaNode>
                                            <p:cTn display="0" masterRel="sameClick">
                                              <p:stCondLst>
                                                <p:cond evt="begin" delay="0">
                                                  <p:tn val="65"/>
                                                </p:cond>
                                              </p:stCondLst>
                                              <p:endCondLst>
                                                <p:cond evt="onStopAudio" delay="0">
                                                  <p:tgtEl>
                                                    <p:sldTgt/>
                                                  </p:tgtEl>
                                                </p:cond>
                                              </p:endCondLst>
                                            </p:cTn>
                                            <p:tgtEl>
                                              <p:sndTgt r:embed="rId7" name="Trò-chơi-ting.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68" fill="hold" display="0">
                      <p:stCondLst>
                        <p:cond delay="indefinite"/>
                      </p:stCondLst>
                      <p:endCondLst>
                        <p:cond evt="onStopAudio" delay="0">
                          <p:tgtEl>
                            <p:sldTgt/>
                          </p:tgtEl>
                        </p:cond>
                      </p:endCondLst>
                    </p:cTn>
                    <p:tgtEl>
                      <p:spTgt spid="37"/>
                    </p:tgtEl>
                  </p:cMediaNode>
                </p:audio>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750" fill="hold"/>
                                            <p:tgtEl>
                                              <p:spTgt spid="21"/>
                                            </p:tgtEl>
                                            <p:attrNameLst>
                                              <p:attrName>ppt_x</p:attrName>
                                            </p:attrNameLst>
                                          </p:cBhvr>
                                          <p:tavLst>
                                            <p:tav tm="0">
                                              <p:val>
                                                <p:strVal val="#ppt_x"/>
                                              </p:val>
                                            </p:tav>
                                            <p:tav tm="100000">
                                              <p:val>
                                                <p:strVal val="#ppt_x"/>
                                              </p:val>
                                            </p:tav>
                                          </p:tavLst>
                                        </p:anim>
                                        <p:anim calcmode="lin" valueType="num">
                                          <p:cBhvr additive="base">
                                            <p:cTn id="8" dur="750" fill="hold"/>
                                            <p:tgtEl>
                                              <p:spTgt spid="2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15" name="uỷn.wav"/>
                                            </p:tgtEl>
                                          </p:cMediaNode>
                                        </p:audio>
                                      </p:subTnLst>
                                    </p:cTn>
                                  </p:par>
                                </p:childTnLst>
                              </p:cTn>
                            </p:par>
                            <p:par>
                              <p:cTn id="9" fill="hold">
                                <p:stCondLst>
                                  <p:cond delay="750"/>
                                </p:stCondLst>
                                <p:childTnLst>
                                  <p:par>
                                    <p:cTn id="10" presetID="22" presetClass="entr" presetSubtype="4" fill="hold" nodeType="after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wipe(down)">
                                          <p:cBhvr>
                                            <p:cTn id="12" dur="500"/>
                                            <p:tgtEl>
                                              <p:spTgt spid="34"/>
                                            </p:tgtEl>
                                          </p:cBhvr>
                                        </p:animEffect>
                                      </p:childTnLst>
                                    </p:cTn>
                                  </p:par>
                                </p:childTnLst>
                              </p:cTn>
                            </p:par>
                            <p:par>
                              <p:cTn id="13" fill="hold">
                                <p:stCondLst>
                                  <p:cond delay="1250"/>
                                </p:stCondLst>
                                <p:childTnLst>
                                  <p:par>
                                    <p:cTn id="14" presetID="1" presetClass="mediacall" presetSubtype="0" fill="hold" nodeType="afterEffect">
                                      <p:stCondLst>
                                        <p:cond delay="0"/>
                                      </p:stCondLst>
                                      <p:childTnLst>
                                        <p:cmd type="call" cmd="playFrom(0.0)">
                                          <p:cBhvr>
                                            <p:cTn id="15" dur="3564" fill="hold"/>
                                            <p:tgtEl>
                                              <p:spTgt spid="37"/>
                                            </p:tgtEl>
                                          </p:cBhvr>
                                        </p:cmd>
                                      </p:childTnLst>
                                    </p:cTn>
                                  </p:par>
                                </p:childTnLst>
                              </p:cTn>
                            </p:par>
                            <p:par>
                              <p:cTn id="16" fill="hold">
                                <p:stCondLst>
                                  <p:cond delay="4814"/>
                                </p:stCondLst>
                                <p:childTnLst>
                                  <p:par>
                                    <p:cTn id="17" presetID="22" presetClass="exit" presetSubtype="1" fill="hold" nodeType="afterEffect">
                                      <p:stCondLst>
                                        <p:cond delay="0"/>
                                      </p:stCondLst>
                                      <p:childTnLst>
                                        <p:animEffect transition="out" filter="wipe(up)">
                                          <p:cBhvr>
                                            <p:cTn id="18" dur="500"/>
                                            <p:tgtEl>
                                              <p:spTgt spid="34"/>
                                            </p:tgtEl>
                                          </p:cBhvr>
                                        </p:animEffect>
                                        <p:set>
                                          <p:cBhvr>
                                            <p:cTn id="19" dur="1" fill="hold">
                                              <p:stCondLst>
                                                <p:cond delay="499"/>
                                              </p:stCondLst>
                                            </p:cTn>
                                            <p:tgtEl>
                                              <p:spTgt spid="34"/>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47" presetClass="entr" presetSubtype="0"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500"/>
                                            <p:tgtEl>
                                              <p:spTgt spid="8"/>
                                            </p:tgtEl>
                                          </p:cBhvr>
                                        </p:animEffect>
                                        <p:anim calcmode="lin" valueType="num">
                                          <p:cBhvr>
                                            <p:cTn id="25" dur="500" fill="hold"/>
                                            <p:tgtEl>
                                              <p:spTgt spid="8"/>
                                            </p:tgtEl>
                                            <p:attrNameLst>
                                              <p:attrName>ppt_x</p:attrName>
                                            </p:attrNameLst>
                                          </p:cBhvr>
                                          <p:tavLst>
                                            <p:tav tm="0">
                                              <p:val>
                                                <p:strVal val="#ppt_x"/>
                                              </p:val>
                                            </p:tav>
                                            <p:tav tm="100000">
                                              <p:val>
                                                <p:strVal val="#ppt_x"/>
                                              </p:val>
                                            </p:tav>
                                          </p:tavLst>
                                        </p:anim>
                                        <p:anim calcmode="lin" valueType="num">
                                          <p:cBhvr>
                                            <p:cTn id="26" dur="500" fill="hold"/>
                                            <p:tgtEl>
                                              <p:spTgt spid="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2"/>
                                                </p:cond>
                                              </p:stCondLst>
                                              <p:endCondLst>
                                                <p:cond evt="onStopAudio" delay="0">
                                                  <p:tgtEl>
                                                    <p:sldTgt/>
                                                  </p:tgtEl>
                                                </p:cond>
                                              </p:endCondLst>
                                            </p:cTn>
                                            <p:tgtEl>
                                              <p:sndTgt r:embed="rId16" name="Trò-chơi-chíu.wav"/>
                                            </p:tgtEl>
                                          </p:cMediaNode>
                                        </p:audio>
                                      </p:subTnLst>
                                    </p:cTn>
                                  </p:par>
                                </p:childTnLst>
                              </p:cTn>
                            </p:par>
                          </p:childTnLst>
                        </p:cTn>
                      </p:par>
                      <p:par>
                        <p:cTn id="27" fill="hold">
                          <p:stCondLst>
                            <p:cond delay="indefinite"/>
                          </p:stCondLst>
                          <p:childTnLst>
                            <p:par>
                              <p:cTn id="28" fill="hold">
                                <p:stCondLst>
                                  <p:cond delay="0"/>
                                </p:stCondLst>
                                <p:childTnLst>
                                  <p:par>
                                    <p:cTn id="29" presetID="14" presetClass="entr" presetSubtype="5" fill="hold" nodeType="click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randombar(vertical)">
                                          <p:cBhvr>
                                            <p:cTn id="31" dur="500"/>
                                            <p:tgtEl>
                                              <p:spTgt spid="22"/>
                                            </p:tgtEl>
                                          </p:cBhvr>
                                        </p:animEffect>
                                      </p:childTnLst>
                                    </p:cTn>
                                  </p:par>
                                </p:childTnLst>
                              </p:cTn>
                            </p:par>
                            <p:par>
                              <p:cTn id="32" fill="hold">
                                <p:stCondLst>
                                  <p:cond delay="500"/>
                                </p:stCondLst>
                                <p:childTnLst>
                                  <p:par>
                                    <p:cTn id="33" presetID="22" presetClass="entr" presetSubtype="8" fill="hold" nodeType="after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wipe(left)">
                                          <p:cBhvr>
                                            <p:cTn id="35" dur="500"/>
                                            <p:tgtEl>
                                              <p:spTgt spid="23"/>
                                            </p:tgtEl>
                                          </p:cBhvr>
                                        </p:animEffect>
                                      </p:childTnLst>
                                      <p:subTnLst>
                                        <p:audio>
                                          <p:cMediaNode>
                                            <p:cTn display="0" masterRel="sameClick">
                                              <p:stCondLst>
                                                <p:cond evt="begin" delay="0">
                                                  <p:tn val="33"/>
                                                </p:cond>
                                              </p:stCondLst>
                                              <p:endCondLst>
                                                <p:cond evt="onStopAudio" delay="0">
                                                  <p:tgtEl>
                                                    <p:sldTgt/>
                                                  </p:tgtEl>
                                                </p:cond>
                                              </p:endCondLst>
                                            </p:cTn>
                                            <p:tgtEl>
                                              <p:sndTgt r:embed="rId17" name="Trò-chơi-ting.wav"/>
                                            </p:tgtEl>
                                          </p:cMediaNode>
                                        </p:audio>
                                      </p:subTnLst>
                                    </p:cTn>
                                  </p:par>
                                </p:childTnLst>
                              </p:cTn>
                            </p:par>
                          </p:childTnLst>
                        </p:cTn>
                      </p:par>
                      <p:par>
                        <p:cTn id="36" fill="hold">
                          <p:stCondLst>
                            <p:cond delay="indefinite"/>
                          </p:stCondLst>
                          <p:childTnLst>
                            <p:par>
                              <p:cTn id="37" fill="hold">
                                <p:stCondLst>
                                  <p:cond delay="0"/>
                                </p:stCondLst>
                                <p:childTnLst>
                                  <p:par>
                                    <p:cTn id="38" presetID="47" presetClass="entr" presetSubtype="0" fill="hold" nodeType="click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fade">
                                          <p:cBhvr>
                                            <p:cTn id="40" dur="500"/>
                                            <p:tgtEl>
                                              <p:spTgt spid="12"/>
                                            </p:tgtEl>
                                          </p:cBhvr>
                                        </p:animEffect>
                                        <p:anim calcmode="lin" valueType="num">
                                          <p:cBhvr>
                                            <p:cTn id="41" dur="500" fill="hold"/>
                                            <p:tgtEl>
                                              <p:spTgt spid="12"/>
                                            </p:tgtEl>
                                            <p:attrNameLst>
                                              <p:attrName>ppt_x</p:attrName>
                                            </p:attrNameLst>
                                          </p:cBhvr>
                                          <p:tavLst>
                                            <p:tav tm="0">
                                              <p:val>
                                                <p:strVal val="#ppt_x"/>
                                              </p:val>
                                            </p:tav>
                                            <p:tav tm="100000">
                                              <p:val>
                                                <p:strVal val="#ppt_x"/>
                                              </p:val>
                                            </p:tav>
                                          </p:tavLst>
                                        </p:anim>
                                        <p:anim calcmode="lin" valueType="num">
                                          <p:cBhvr>
                                            <p:cTn id="42" dur="500" fill="hold"/>
                                            <p:tgtEl>
                                              <p:spTgt spid="1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8"/>
                                                </p:cond>
                                              </p:stCondLst>
                                              <p:endCondLst>
                                                <p:cond evt="onStopAudio" delay="0">
                                                  <p:tgtEl>
                                                    <p:sldTgt/>
                                                  </p:tgtEl>
                                                </p:cond>
                                              </p:endCondLst>
                                            </p:cTn>
                                            <p:tgtEl>
                                              <p:sndTgt r:embed="rId16" name="Trò-chơi-chíu.wav"/>
                                            </p:tgtEl>
                                          </p:cMediaNode>
                                        </p:audio>
                                      </p:subTnLst>
                                    </p:cTn>
                                  </p:par>
                                </p:childTnLst>
                              </p:cTn>
                            </p:par>
                          </p:childTnLst>
                        </p:cTn>
                      </p:par>
                      <p:par>
                        <p:cTn id="43" fill="hold">
                          <p:stCondLst>
                            <p:cond delay="indefinite"/>
                          </p:stCondLst>
                          <p:childTnLst>
                            <p:par>
                              <p:cTn id="44" fill="hold">
                                <p:stCondLst>
                                  <p:cond delay="0"/>
                                </p:stCondLst>
                                <p:childTnLst>
                                  <p:par>
                                    <p:cTn id="45" presetID="14" presetClass="entr" presetSubtype="5" fill="hold" nodeType="clickEffect">
                                      <p:stCondLst>
                                        <p:cond delay="0"/>
                                      </p:stCondLst>
                                      <p:childTnLst>
                                        <p:set>
                                          <p:cBhvr>
                                            <p:cTn id="46" dur="1" fill="hold">
                                              <p:stCondLst>
                                                <p:cond delay="0"/>
                                              </p:stCondLst>
                                            </p:cTn>
                                            <p:tgtEl>
                                              <p:spTgt spid="29"/>
                                            </p:tgtEl>
                                            <p:attrNameLst>
                                              <p:attrName>style.visibility</p:attrName>
                                            </p:attrNameLst>
                                          </p:cBhvr>
                                          <p:to>
                                            <p:strVal val="visible"/>
                                          </p:to>
                                        </p:set>
                                        <p:animEffect transition="in" filter="randombar(vertical)">
                                          <p:cBhvr>
                                            <p:cTn id="47" dur="500"/>
                                            <p:tgtEl>
                                              <p:spTgt spid="29"/>
                                            </p:tgtEl>
                                          </p:cBhvr>
                                        </p:animEffect>
                                      </p:childTnLst>
                                    </p:cTn>
                                  </p:par>
                                </p:childTnLst>
                              </p:cTn>
                            </p:par>
                            <p:par>
                              <p:cTn id="48" fill="hold">
                                <p:stCondLst>
                                  <p:cond delay="500"/>
                                </p:stCondLst>
                                <p:childTnLst>
                                  <p:par>
                                    <p:cTn id="49" presetID="22" presetClass="entr" presetSubtype="8" fill="hold" nodeType="afterEffect">
                                      <p:stCondLst>
                                        <p:cond delay="0"/>
                                      </p:stCondLst>
                                      <p:childTnLst>
                                        <p:set>
                                          <p:cBhvr>
                                            <p:cTn id="50" dur="1" fill="hold">
                                              <p:stCondLst>
                                                <p:cond delay="0"/>
                                              </p:stCondLst>
                                            </p:cTn>
                                            <p:tgtEl>
                                              <p:spTgt spid="26"/>
                                            </p:tgtEl>
                                            <p:attrNameLst>
                                              <p:attrName>style.visibility</p:attrName>
                                            </p:attrNameLst>
                                          </p:cBhvr>
                                          <p:to>
                                            <p:strVal val="visible"/>
                                          </p:to>
                                        </p:set>
                                        <p:animEffect transition="in" filter="wipe(left)">
                                          <p:cBhvr>
                                            <p:cTn id="51" dur="500"/>
                                            <p:tgtEl>
                                              <p:spTgt spid="26"/>
                                            </p:tgtEl>
                                          </p:cBhvr>
                                        </p:animEffect>
                                      </p:childTnLst>
                                      <p:subTnLst>
                                        <p:audio>
                                          <p:cMediaNode>
                                            <p:cTn display="0" masterRel="sameClick">
                                              <p:stCondLst>
                                                <p:cond evt="begin" delay="0">
                                                  <p:tn val="49"/>
                                                </p:cond>
                                              </p:stCondLst>
                                              <p:endCondLst>
                                                <p:cond evt="onStopAudio" delay="0">
                                                  <p:tgtEl>
                                                    <p:sldTgt/>
                                                  </p:tgtEl>
                                                </p:cond>
                                              </p:endCondLst>
                                            </p:cTn>
                                            <p:tgtEl>
                                              <p:sndTgt r:embed="rId17" name="Trò-chơi-ting.wav"/>
                                            </p:tgtEl>
                                          </p:cMediaNode>
                                        </p:audio>
                                      </p:subTnLst>
                                    </p:cTn>
                                  </p:par>
                                </p:childTnLst>
                              </p:cTn>
                            </p:par>
                          </p:childTnLst>
                        </p:cTn>
                      </p:par>
                      <p:par>
                        <p:cTn id="52" fill="hold">
                          <p:stCondLst>
                            <p:cond delay="indefinite"/>
                          </p:stCondLst>
                          <p:childTnLst>
                            <p:par>
                              <p:cTn id="53" fill="hold">
                                <p:stCondLst>
                                  <p:cond delay="0"/>
                                </p:stCondLst>
                                <p:childTnLst>
                                  <p:par>
                                    <p:cTn id="54" presetID="47" presetClass="entr" presetSubtype="0" fill="hold" nodeType="clickEffect">
                                      <p:stCondLst>
                                        <p:cond delay="0"/>
                                      </p:stCondLst>
                                      <p:childTnLst>
                                        <p:set>
                                          <p:cBhvr>
                                            <p:cTn id="55" dur="1" fill="hold">
                                              <p:stCondLst>
                                                <p:cond delay="0"/>
                                              </p:stCondLst>
                                            </p:cTn>
                                            <p:tgtEl>
                                              <p:spTgt spid="16"/>
                                            </p:tgtEl>
                                            <p:attrNameLst>
                                              <p:attrName>style.visibility</p:attrName>
                                            </p:attrNameLst>
                                          </p:cBhvr>
                                          <p:to>
                                            <p:strVal val="visible"/>
                                          </p:to>
                                        </p:set>
                                        <p:animEffect transition="in" filter="fade">
                                          <p:cBhvr>
                                            <p:cTn id="56" dur="500"/>
                                            <p:tgtEl>
                                              <p:spTgt spid="16"/>
                                            </p:tgtEl>
                                          </p:cBhvr>
                                        </p:animEffect>
                                        <p:anim calcmode="lin" valueType="num">
                                          <p:cBhvr>
                                            <p:cTn id="57" dur="500" fill="hold"/>
                                            <p:tgtEl>
                                              <p:spTgt spid="16"/>
                                            </p:tgtEl>
                                            <p:attrNameLst>
                                              <p:attrName>ppt_x</p:attrName>
                                            </p:attrNameLst>
                                          </p:cBhvr>
                                          <p:tavLst>
                                            <p:tav tm="0">
                                              <p:val>
                                                <p:strVal val="#ppt_x"/>
                                              </p:val>
                                            </p:tav>
                                            <p:tav tm="100000">
                                              <p:val>
                                                <p:strVal val="#ppt_x"/>
                                              </p:val>
                                            </p:tav>
                                          </p:tavLst>
                                        </p:anim>
                                        <p:anim calcmode="lin" valueType="num">
                                          <p:cBhvr>
                                            <p:cTn id="58" dur="500" fill="hold"/>
                                            <p:tgtEl>
                                              <p:spTgt spid="1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4"/>
                                                </p:cond>
                                              </p:stCondLst>
                                              <p:endCondLst>
                                                <p:cond evt="onStopAudio" delay="0">
                                                  <p:tgtEl>
                                                    <p:sldTgt/>
                                                  </p:tgtEl>
                                                </p:cond>
                                              </p:endCondLst>
                                            </p:cTn>
                                            <p:tgtEl>
                                              <p:sndTgt r:embed="rId16" name="Trò-chơi-chíu.wav"/>
                                            </p:tgtEl>
                                          </p:cMediaNode>
                                        </p:audio>
                                      </p:subTnLst>
                                    </p:cTn>
                                  </p:par>
                                </p:childTnLst>
                              </p:cTn>
                            </p:par>
                          </p:childTnLst>
                        </p:cTn>
                      </p:par>
                      <p:par>
                        <p:cTn id="59" fill="hold">
                          <p:stCondLst>
                            <p:cond delay="indefinite"/>
                          </p:stCondLst>
                          <p:childTnLst>
                            <p:par>
                              <p:cTn id="60" fill="hold">
                                <p:stCondLst>
                                  <p:cond delay="0"/>
                                </p:stCondLst>
                                <p:childTnLst>
                                  <p:par>
                                    <p:cTn id="61" presetID="14" presetClass="entr" presetSubtype="5" fill="hold" nodeType="clickEffect">
                                      <p:stCondLst>
                                        <p:cond delay="0"/>
                                      </p:stCondLst>
                                      <p:childTnLst>
                                        <p:set>
                                          <p:cBhvr>
                                            <p:cTn id="62" dur="1" fill="hold">
                                              <p:stCondLst>
                                                <p:cond delay="0"/>
                                              </p:stCondLst>
                                            </p:cTn>
                                            <p:tgtEl>
                                              <p:spTgt spid="33"/>
                                            </p:tgtEl>
                                            <p:attrNameLst>
                                              <p:attrName>style.visibility</p:attrName>
                                            </p:attrNameLst>
                                          </p:cBhvr>
                                          <p:to>
                                            <p:strVal val="visible"/>
                                          </p:to>
                                        </p:set>
                                        <p:animEffect transition="in" filter="randombar(vertical)">
                                          <p:cBhvr>
                                            <p:cTn id="63" dur="500"/>
                                            <p:tgtEl>
                                              <p:spTgt spid="33"/>
                                            </p:tgtEl>
                                          </p:cBhvr>
                                        </p:animEffect>
                                      </p:childTnLst>
                                    </p:cTn>
                                  </p:par>
                                </p:childTnLst>
                              </p:cTn>
                            </p:par>
                            <p:par>
                              <p:cTn id="64" fill="hold">
                                <p:stCondLst>
                                  <p:cond delay="500"/>
                                </p:stCondLst>
                                <p:childTnLst>
                                  <p:par>
                                    <p:cTn id="65" presetID="22" presetClass="entr" presetSubtype="8" fill="hold" nodeType="afterEffect">
                                      <p:stCondLst>
                                        <p:cond delay="0"/>
                                      </p:stCondLst>
                                      <p:childTnLst>
                                        <p:set>
                                          <p:cBhvr>
                                            <p:cTn id="66" dur="1" fill="hold">
                                              <p:stCondLst>
                                                <p:cond delay="0"/>
                                              </p:stCondLst>
                                            </p:cTn>
                                            <p:tgtEl>
                                              <p:spTgt spid="30"/>
                                            </p:tgtEl>
                                            <p:attrNameLst>
                                              <p:attrName>style.visibility</p:attrName>
                                            </p:attrNameLst>
                                          </p:cBhvr>
                                          <p:to>
                                            <p:strVal val="visible"/>
                                          </p:to>
                                        </p:set>
                                        <p:animEffect transition="in" filter="wipe(left)">
                                          <p:cBhvr>
                                            <p:cTn id="67" dur="500"/>
                                            <p:tgtEl>
                                              <p:spTgt spid="30"/>
                                            </p:tgtEl>
                                          </p:cBhvr>
                                        </p:animEffect>
                                      </p:childTnLst>
                                      <p:subTnLst>
                                        <p:audio>
                                          <p:cMediaNode>
                                            <p:cTn display="0" masterRel="sameClick">
                                              <p:stCondLst>
                                                <p:cond evt="begin" delay="0">
                                                  <p:tn val="65"/>
                                                </p:cond>
                                              </p:stCondLst>
                                              <p:endCondLst>
                                                <p:cond evt="onStopAudio" delay="0">
                                                  <p:tgtEl>
                                                    <p:sldTgt/>
                                                  </p:tgtEl>
                                                </p:cond>
                                              </p:endCondLst>
                                            </p:cTn>
                                            <p:tgtEl>
                                              <p:sndTgt r:embed="rId17" name="Trò-chơi-ting.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68" fill="hold" display="0">
                      <p:stCondLst>
                        <p:cond delay="indefinite"/>
                      </p:stCondLst>
                      <p:endCondLst>
                        <p:cond evt="onStopAudio" delay="0">
                          <p:tgtEl>
                            <p:sldTgt/>
                          </p:tgtEl>
                        </p:cond>
                      </p:endCondLst>
                    </p:cTn>
                    <p:tgtEl>
                      <p:spTgt spid="37"/>
                    </p:tgtEl>
                  </p:cMediaNode>
                </p:audio>
              </p:childTnLst>
            </p:cTn>
          </p:par>
        </p:tn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 name="วงรี 77"/>
          <p:cNvSpPr/>
          <p:nvPr/>
        </p:nvSpPr>
        <p:spPr>
          <a:xfrm>
            <a:off x="7046492" y="3755783"/>
            <a:ext cx="81600" cy="81600"/>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9" name="วงรี 78"/>
          <p:cNvSpPr/>
          <p:nvPr/>
        </p:nvSpPr>
        <p:spPr>
          <a:xfrm>
            <a:off x="7059968" y="3455533"/>
            <a:ext cx="81600" cy="8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0" name="วงรี 79"/>
          <p:cNvSpPr/>
          <p:nvPr/>
        </p:nvSpPr>
        <p:spPr>
          <a:xfrm>
            <a:off x="6975705" y="3319731"/>
            <a:ext cx="81600" cy="81600"/>
          </a:xfrm>
          <a:prstGeom prst="ellipse">
            <a:avLst/>
          </a:prstGeom>
          <a:solidFill>
            <a:srgbClr val="3898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1" name="วงรี 80"/>
          <p:cNvSpPr/>
          <p:nvPr/>
        </p:nvSpPr>
        <p:spPr>
          <a:xfrm>
            <a:off x="7005692" y="3612417"/>
            <a:ext cx="81600" cy="81600"/>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2" name="วงรี 81"/>
          <p:cNvSpPr/>
          <p:nvPr/>
        </p:nvSpPr>
        <p:spPr>
          <a:xfrm>
            <a:off x="4926733" y="3790192"/>
            <a:ext cx="81600" cy="81600"/>
          </a:xfrm>
          <a:prstGeom prst="ellipse">
            <a:avLst/>
          </a:prstGeom>
          <a:solidFill>
            <a:srgbClr val="EFD9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3" name="วงรี 82"/>
          <p:cNvSpPr/>
          <p:nvPr/>
        </p:nvSpPr>
        <p:spPr>
          <a:xfrm>
            <a:off x="4917483" y="3525096"/>
            <a:ext cx="81600" cy="8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4" name="วงรี 83"/>
          <p:cNvSpPr/>
          <p:nvPr/>
        </p:nvSpPr>
        <p:spPr>
          <a:xfrm>
            <a:off x="4985607" y="3377969"/>
            <a:ext cx="81600" cy="81600"/>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5" name="วงรี 84"/>
          <p:cNvSpPr/>
          <p:nvPr/>
        </p:nvSpPr>
        <p:spPr>
          <a:xfrm>
            <a:off x="4999083" y="3645801"/>
            <a:ext cx="81600" cy="81600"/>
          </a:xfrm>
          <a:prstGeom prst="ellipse">
            <a:avLst/>
          </a:prstGeom>
          <a:solidFill>
            <a:srgbClr val="C571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16" name="กลุ่ม 41">
            <a:extLst>
              <a:ext uri="{FF2B5EF4-FFF2-40B4-BE49-F238E27FC236}">
                <a16:creationId xmlns:a16="http://schemas.microsoft.com/office/drawing/2014/main" id="{9EC57D0D-8D92-4B17-BFCB-C35024158D6F}"/>
              </a:ext>
            </a:extLst>
          </p:cNvPr>
          <p:cNvGrpSpPr/>
          <p:nvPr/>
        </p:nvGrpSpPr>
        <p:grpSpPr>
          <a:xfrm>
            <a:off x="964095" y="397564"/>
            <a:ext cx="10147852" cy="1202635"/>
            <a:chOff x="2271564" y="3507854"/>
            <a:chExt cx="4606206" cy="543974"/>
          </a:xfrm>
        </p:grpSpPr>
        <p:sp>
          <p:nvSpPr>
            <p:cNvPr id="17" name="สี่เหลี่ยมผืนผ้า 1">
              <a:extLst>
                <a:ext uri="{FF2B5EF4-FFF2-40B4-BE49-F238E27FC236}">
                  <a16:creationId xmlns:a16="http://schemas.microsoft.com/office/drawing/2014/main" id="{6FD65C79-6519-4383-91FA-16385F05DD38}"/>
                </a:ext>
              </a:extLst>
            </p:cNvPr>
            <p:cNvSpPr/>
            <p:nvPr/>
          </p:nvSpPr>
          <p:spPr>
            <a:xfrm>
              <a:off x="2339752" y="3579862"/>
              <a:ext cx="4538018" cy="471966"/>
            </a:xfrm>
            <a:prstGeom prst="rect">
              <a:avLst/>
            </a:prstGeom>
            <a:pattFill prst="wdDnDiag">
              <a:fgClr>
                <a:srgbClr val="E8C6D2"/>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endParaRPr lang="th-TH" sz="3733">
                <a:solidFill>
                  <a:prstClr val="white"/>
                </a:solidFill>
                <a:latin typeface="FC Onigiri Outline"/>
                <a:cs typeface="FC Onigiri Outline"/>
              </a:endParaRPr>
            </a:p>
          </p:txBody>
        </p:sp>
        <p:sp>
          <p:nvSpPr>
            <p:cNvPr id="19" name="สี่เหลี่ยมผืนผ้า 62">
              <a:extLst>
                <a:ext uri="{FF2B5EF4-FFF2-40B4-BE49-F238E27FC236}">
                  <a16:creationId xmlns:a16="http://schemas.microsoft.com/office/drawing/2014/main" id="{00FED1AE-E6F0-49A6-949B-FB8625921E2C}"/>
                </a:ext>
              </a:extLst>
            </p:cNvPr>
            <p:cNvSpPr/>
            <p:nvPr/>
          </p:nvSpPr>
          <p:spPr>
            <a:xfrm>
              <a:off x="2271564" y="3507854"/>
              <a:ext cx="4538017" cy="471966"/>
            </a:xfrm>
            <a:prstGeom prst="rect">
              <a:avLst/>
            </a:prstGeom>
            <a:solidFill>
              <a:schemeClr val="bg1"/>
            </a:solidFill>
            <a:ln>
              <a:solidFill>
                <a:srgbClr val="FFDE75"/>
              </a:solid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a:lnSpc>
                  <a:spcPct val="120000"/>
                </a:lnSpc>
                <a:spcBef>
                  <a:spcPts val="0"/>
                </a:spcBef>
                <a:spcAft>
                  <a:spcPts val="0"/>
                </a:spcAft>
              </a:pPr>
              <a:r>
                <a:rPr lang="nl-NL" sz="3600" b="1"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Sắp xếp các tranh dưới đây theo trình tự hợp lí</a:t>
              </a:r>
              <a:endParaRPr lang="en-US" sz="3600" b="1"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8" name="Picture 7">
            <a:extLst>
              <a:ext uri="{FF2B5EF4-FFF2-40B4-BE49-F238E27FC236}">
                <a16:creationId xmlns:a16="http://schemas.microsoft.com/office/drawing/2014/main" id="{9BF7523D-AF93-42BB-83B3-03489517EE02}"/>
              </a:ext>
            </a:extLst>
          </p:cNvPr>
          <p:cNvPicPr>
            <a:picLocks noChangeAspect="1"/>
          </p:cNvPicPr>
          <p:nvPr/>
        </p:nvPicPr>
        <p:blipFill>
          <a:blip r:embed="rId3"/>
          <a:stretch>
            <a:fillRect/>
          </a:stretch>
        </p:blipFill>
        <p:spPr>
          <a:xfrm>
            <a:off x="667784" y="2140433"/>
            <a:ext cx="10136051" cy="2251104"/>
          </a:xfrm>
          <a:prstGeom prst="rect">
            <a:avLst/>
          </a:prstGeom>
        </p:spPr>
      </p:pic>
    </p:spTree>
    <p:extLst>
      <p:ext uri="{BB962C8B-B14F-4D97-AF65-F5344CB8AC3E}">
        <p14:creationId xmlns:p14="http://schemas.microsoft.com/office/powerpoint/2010/main" val="46128419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794"/>
        <p:cNvGrpSpPr/>
        <p:nvPr/>
      </p:nvGrpSpPr>
      <p:grpSpPr>
        <a:xfrm>
          <a:off x="0" y="0"/>
          <a:ext cx="0" cy="0"/>
          <a:chOff x="0" y="0"/>
          <a:chExt cx="0" cy="0"/>
        </a:xfrm>
      </p:grpSpPr>
      <p:sp>
        <p:nvSpPr>
          <p:cNvPr id="2" name="Google Shape;1019;p19">
            <a:extLst>
              <a:ext uri="{FF2B5EF4-FFF2-40B4-BE49-F238E27FC236}">
                <a16:creationId xmlns:a16="http://schemas.microsoft.com/office/drawing/2014/main" id="{4ACBB020-69CA-52C8-ABB5-19DDF348AC07}"/>
              </a:ext>
            </a:extLst>
          </p:cNvPr>
          <p:cNvSpPr/>
          <p:nvPr/>
        </p:nvSpPr>
        <p:spPr>
          <a:xfrm>
            <a:off x="439208" y="452362"/>
            <a:ext cx="11313583" cy="5953275"/>
          </a:xfrm>
          <a:prstGeom prst="roundRect">
            <a:avLst>
              <a:gd name="adj" fmla="val 12616"/>
            </a:avLst>
          </a:prstGeom>
          <a:solidFill>
            <a:schemeClr val="lt1"/>
          </a:solidFill>
          <a:ln w="38100" cap="flat" cmpd="sng">
            <a:solidFill>
              <a:srgbClr val="E36C09"/>
            </a:solidFill>
            <a:prstDash val="solid"/>
            <a:miter lim="800000"/>
            <a:headEnd type="none" w="sm" len="sm"/>
            <a:tailEnd type="none" w="sm" len="sm"/>
          </a:ln>
          <a:effectLst>
            <a:outerShdw dist="101600" dir="2700000" algn="tl" rotWithShape="0">
              <a:srgbClr val="000000">
                <a:alpha val="40000"/>
              </a:srgbClr>
            </a:outerShdw>
          </a:effectLst>
        </p:spPr>
        <p:txBody>
          <a:bodyPr spcFirstLastPara="1" wrap="square" lIns="60950" tIns="30467" rIns="60950" bIns="30467" anchor="ctr" anchorCtr="0">
            <a:noAutofit/>
          </a:bodyPr>
          <a:lstStyle/>
          <a:p>
            <a:pPr marL="0" marR="0" lvl="0" indent="0" algn="ctr" defTabSz="609630" rtl="0" eaLnBrk="1" fontAlgn="auto" latinLnBrk="0" hangingPunct="1">
              <a:lnSpc>
                <a:spcPct val="100000"/>
              </a:lnSpc>
              <a:spcBef>
                <a:spcPts val="0"/>
              </a:spcBef>
              <a:spcAft>
                <a:spcPts val="0"/>
              </a:spcAft>
              <a:buClr>
                <a:srgbClr val="000000"/>
              </a:buClr>
              <a:buSzPts val="1800"/>
              <a:buFontTx/>
              <a:buNone/>
              <a:tabLst/>
              <a:defRPr/>
            </a:pPr>
            <a:endParaRPr kumimoji="0" sz="12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nvGrpSpPr>
          <p:cNvPr id="3" name="Group 2">
            <a:extLst>
              <a:ext uri="{FF2B5EF4-FFF2-40B4-BE49-F238E27FC236}">
                <a16:creationId xmlns:a16="http://schemas.microsoft.com/office/drawing/2014/main" id="{D1FD7F31-F1E2-26DB-2E99-0354AA5C4840}"/>
              </a:ext>
            </a:extLst>
          </p:cNvPr>
          <p:cNvGrpSpPr/>
          <p:nvPr/>
        </p:nvGrpSpPr>
        <p:grpSpPr>
          <a:xfrm>
            <a:off x="516000" y="304226"/>
            <a:ext cx="6292304" cy="911675"/>
            <a:chOff x="154297" y="195325"/>
            <a:chExt cx="4920704" cy="911675"/>
          </a:xfrm>
        </p:grpSpPr>
        <p:grpSp>
          <p:nvGrpSpPr>
            <p:cNvPr id="4" name="Group 3">
              <a:extLst>
                <a:ext uri="{FF2B5EF4-FFF2-40B4-BE49-F238E27FC236}">
                  <a16:creationId xmlns:a16="http://schemas.microsoft.com/office/drawing/2014/main" id="{B9FE744C-3D2E-BC41-3E9B-469E45A4D8F2}"/>
                </a:ext>
              </a:extLst>
            </p:cNvPr>
            <p:cNvGrpSpPr/>
            <p:nvPr/>
          </p:nvGrpSpPr>
          <p:grpSpPr>
            <a:xfrm>
              <a:off x="154297" y="195325"/>
              <a:ext cx="3786761" cy="911675"/>
              <a:chOff x="154297" y="195325"/>
              <a:chExt cx="3786761" cy="911675"/>
            </a:xfrm>
          </p:grpSpPr>
          <p:sp>
            <p:nvSpPr>
              <p:cNvPr id="6" name="Rectangle: Rounded Corners 3">
                <a:extLst>
                  <a:ext uri="{FF2B5EF4-FFF2-40B4-BE49-F238E27FC236}">
                    <a16:creationId xmlns:a16="http://schemas.microsoft.com/office/drawing/2014/main" id="{D5FB2DC9-A3FB-5E19-DAE7-1978FFDE4487}"/>
                  </a:ext>
                </a:extLst>
              </p:cNvPr>
              <p:cNvSpPr/>
              <p:nvPr/>
            </p:nvSpPr>
            <p:spPr>
              <a:xfrm>
                <a:off x="701058" y="459000"/>
                <a:ext cx="3240000" cy="648000"/>
              </a:xfrm>
              <a:custGeom>
                <a:avLst/>
                <a:gdLst>
                  <a:gd name="connsiteX0" fmla="*/ 0 w 3240000"/>
                  <a:gd name="connsiteY0" fmla="*/ 108002 h 648000"/>
                  <a:gd name="connsiteX1" fmla="*/ 108002 w 3240000"/>
                  <a:gd name="connsiteY1" fmla="*/ 0 h 648000"/>
                  <a:gd name="connsiteX2" fmla="*/ 3131998 w 3240000"/>
                  <a:gd name="connsiteY2" fmla="*/ 0 h 648000"/>
                  <a:gd name="connsiteX3" fmla="*/ 3240000 w 3240000"/>
                  <a:gd name="connsiteY3" fmla="*/ 108002 h 648000"/>
                  <a:gd name="connsiteX4" fmla="*/ 3240000 w 3240000"/>
                  <a:gd name="connsiteY4" fmla="*/ 539998 h 648000"/>
                  <a:gd name="connsiteX5" fmla="*/ 3131998 w 3240000"/>
                  <a:gd name="connsiteY5" fmla="*/ 648000 h 648000"/>
                  <a:gd name="connsiteX6" fmla="*/ 108002 w 3240000"/>
                  <a:gd name="connsiteY6" fmla="*/ 648000 h 648000"/>
                  <a:gd name="connsiteX7" fmla="*/ 0 w 3240000"/>
                  <a:gd name="connsiteY7" fmla="*/ 539998 h 648000"/>
                  <a:gd name="connsiteX8" fmla="*/ 0 w 3240000"/>
                  <a:gd name="connsiteY8" fmla="*/ 108002 h 64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40000" h="648000" fill="none" extrusionOk="0">
                    <a:moveTo>
                      <a:pt x="0" y="108002"/>
                    </a:moveTo>
                    <a:cubicBezTo>
                      <a:pt x="-1802" y="45803"/>
                      <a:pt x="37825" y="3587"/>
                      <a:pt x="108002" y="0"/>
                    </a:cubicBezTo>
                    <a:cubicBezTo>
                      <a:pt x="1024457" y="-92351"/>
                      <a:pt x="1983680" y="104030"/>
                      <a:pt x="3131998" y="0"/>
                    </a:cubicBezTo>
                    <a:cubicBezTo>
                      <a:pt x="3184752" y="8059"/>
                      <a:pt x="3244366" y="39568"/>
                      <a:pt x="3240000" y="108002"/>
                    </a:cubicBezTo>
                    <a:cubicBezTo>
                      <a:pt x="3273137" y="218953"/>
                      <a:pt x="3206833" y="463525"/>
                      <a:pt x="3240000" y="539998"/>
                    </a:cubicBezTo>
                    <a:cubicBezTo>
                      <a:pt x="3239628" y="605181"/>
                      <a:pt x="3189744" y="645138"/>
                      <a:pt x="3131998" y="648000"/>
                    </a:cubicBezTo>
                    <a:cubicBezTo>
                      <a:pt x="1762266" y="511374"/>
                      <a:pt x="411256" y="639177"/>
                      <a:pt x="108002" y="648000"/>
                    </a:cubicBezTo>
                    <a:cubicBezTo>
                      <a:pt x="48657" y="642086"/>
                      <a:pt x="1297" y="602110"/>
                      <a:pt x="0" y="539998"/>
                    </a:cubicBezTo>
                    <a:cubicBezTo>
                      <a:pt x="15329" y="390535"/>
                      <a:pt x="15581" y="177117"/>
                      <a:pt x="0" y="108002"/>
                    </a:cubicBezTo>
                    <a:close/>
                  </a:path>
                  <a:path w="3240000" h="648000" stroke="0" extrusionOk="0">
                    <a:moveTo>
                      <a:pt x="0" y="108002"/>
                    </a:moveTo>
                    <a:cubicBezTo>
                      <a:pt x="906" y="53130"/>
                      <a:pt x="47723" y="-968"/>
                      <a:pt x="108002" y="0"/>
                    </a:cubicBezTo>
                    <a:cubicBezTo>
                      <a:pt x="1548648" y="-168373"/>
                      <a:pt x="2658413" y="-141978"/>
                      <a:pt x="3131998" y="0"/>
                    </a:cubicBezTo>
                    <a:cubicBezTo>
                      <a:pt x="3186992" y="5380"/>
                      <a:pt x="3240699" y="47991"/>
                      <a:pt x="3240000" y="108002"/>
                    </a:cubicBezTo>
                    <a:cubicBezTo>
                      <a:pt x="3204548" y="323289"/>
                      <a:pt x="3227027" y="436722"/>
                      <a:pt x="3240000" y="539998"/>
                    </a:cubicBezTo>
                    <a:cubicBezTo>
                      <a:pt x="3237759" y="603052"/>
                      <a:pt x="3199625" y="652702"/>
                      <a:pt x="3131998" y="648000"/>
                    </a:cubicBezTo>
                    <a:cubicBezTo>
                      <a:pt x="2100431" y="735901"/>
                      <a:pt x="1261486" y="751720"/>
                      <a:pt x="108002" y="648000"/>
                    </a:cubicBezTo>
                    <a:cubicBezTo>
                      <a:pt x="42555" y="655947"/>
                      <a:pt x="5357" y="607247"/>
                      <a:pt x="0" y="539998"/>
                    </a:cubicBezTo>
                    <a:cubicBezTo>
                      <a:pt x="23919" y="349993"/>
                      <a:pt x="-7106" y="230383"/>
                      <a:pt x="0" y="108002"/>
                    </a:cubicBezTo>
                    <a:close/>
                  </a:path>
                </a:pathLst>
              </a:custGeom>
              <a:solidFill>
                <a:schemeClr val="accent5">
                  <a:lumMod val="20000"/>
                  <a:lumOff val="80000"/>
                </a:schemeClr>
              </a:solidFill>
              <a:ln>
                <a:solidFill>
                  <a:srgbClr val="C00000"/>
                </a:solidFill>
                <a:extLst>
                  <a:ext uri="{C807C97D-BFC1-408E-A445-0C87EB9F89A2}">
                    <ask:lineSketchStyleProps xmlns:ask="http://schemas.microsoft.com/office/drawing/2018/sketchyshapes" xmlns="" sd="122658111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pic>
            <p:nvPicPr>
              <p:cNvPr id="7" name="Picture 6" descr="A picture containing icon&#10;&#10;Description automatically generated">
                <a:extLst>
                  <a:ext uri="{FF2B5EF4-FFF2-40B4-BE49-F238E27FC236}">
                    <a16:creationId xmlns:a16="http://schemas.microsoft.com/office/drawing/2014/main" id="{1EECBE16-9621-DCF4-72DD-D8C380ABD7A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4297" y="195325"/>
                <a:ext cx="838638" cy="900000"/>
              </a:xfrm>
              <a:prstGeom prst="rect">
                <a:avLst/>
              </a:prstGeom>
              <a:effectLst>
                <a:innerShdw blurRad="63500" dist="50800" dir="8100000">
                  <a:schemeClr val="bg1">
                    <a:lumMod val="65000"/>
                    <a:alpha val="50000"/>
                  </a:schemeClr>
                </a:innerShdw>
              </a:effectLst>
            </p:spPr>
          </p:pic>
        </p:grpSp>
        <p:sp>
          <p:nvSpPr>
            <p:cNvPr id="5" name="TextBox 4">
              <a:extLst>
                <a:ext uri="{FF2B5EF4-FFF2-40B4-BE49-F238E27FC236}">
                  <a16:creationId xmlns:a16="http://schemas.microsoft.com/office/drawing/2014/main" id="{AEC94E54-C320-1AA6-D083-F34B1688820A}"/>
                </a:ext>
              </a:extLst>
            </p:cNvPr>
            <p:cNvSpPr txBox="1"/>
            <p:nvPr/>
          </p:nvSpPr>
          <p:spPr>
            <a:xfrm>
              <a:off x="1054557" y="460669"/>
              <a:ext cx="402044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w="0"/>
                  <a:solidFill>
                    <a:srgbClr val="FF6438"/>
                  </a:solidFill>
                  <a:effectLst/>
                  <a:uLnTx/>
                  <a:uFillTx/>
                  <a:latin typeface="Calibri" panose="020F0502020204030204" pitchFamily="34" charset="0"/>
                  <a:cs typeface="Calibri" panose="020F0502020204030204" pitchFamily="34" charset="0"/>
                </a:rPr>
                <a:t>CÙNG LUYỆN VIẾT</a:t>
              </a:r>
            </a:p>
          </p:txBody>
        </p:sp>
      </p:grpSp>
      <p:grpSp>
        <p:nvGrpSpPr>
          <p:cNvPr id="9" name="Group 8">
            <a:extLst>
              <a:ext uri="{FF2B5EF4-FFF2-40B4-BE49-F238E27FC236}">
                <a16:creationId xmlns:a16="http://schemas.microsoft.com/office/drawing/2014/main" id="{71FDAEBB-94E9-EF07-3212-D1A060E7A058}"/>
              </a:ext>
            </a:extLst>
          </p:cNvPr>
          <p:cNvGrpSpPr/>
          <p:nvPr/>
        </p:nvGrpSpPr>
        <p:grpSpPr>
          <a:xfrm>
            <a:off x="8046661" y="113303"/>
            <a:ext cx="3420000" cy="3420000"/>
            <a:chOff x="7809698" y="585143"/>
            <a:chExt cx="3420000" cy="3420000"/>
          </a:xfrm>
        </p:grpSpPr>
        <p:pic>
          <p:nvPicPr>
            <p:cNvPr id="10" name="Picture 9">
              <a:extLst>
                <a:ext uri="{FF2B5EF4-FFF2-40B4-BE49-F238E27FC236}">
                  <a16:creationId xmlns:a16="http://schemas.microsoft.com/office/drawing/2014/main" id="{629F4C76-8743-F318-5030-3D59934EEFE5}"/>
                </a:ext>
              </a:extLst>
            </p:cNvPr>
            <p:cNvPicPr>
              <a:picLocks noChangeAspect="1"/>
            </p:cNvPicPr>
            <p:nvPr/>
          </p:nvPicPr>
          <p:blipFill>
            <a:blip r:embed="rId4"/>
            <a:stretch>
              <a:fillRect/>
            </a:stretch>
          </p:blipFill>
          <p:spPr>
            <a:xfrm>
              <a:off x="7809698" y="585143"/>
              <a:ext cx="3420000" cy="3420000"/>
            </a:xfrm>
            <a:prstGeom prst="rect">
              <a:avLst/>
            </a:prstGeom>
          </p:spPr>
        </p:pic>
        <p:sp>
          <p:nvSpPr>
            <p:cNvPr id="11" name="TextBox 10">
              <a:extLst>
                <a:ext uri="{FF2B5EF4-FFF2-40B4-BE49-F238E27FC236}">
                  <a16:creationId xmlns:a16="http://schemas.microsoft.com/office/drawing/2014/main" id="{DF246111-9983-BC22-0454-34D5D4639354}"/>
                </a:ext>
              </a:extLst>
            </p:cNvPr>
            <p:cNvSpPr txBox="1"/>
            <p:nvPr/>
          </p:nvSpPr>
          <p:spPr>
            <a:xfrm>
              <a:off x="8488944" y="1806624"/>
              <a:ext cx="2268877" cy="1077218"/>
            </a:xfrm>
            <a:prstGeom prst="rect">
              <a:avLst/>
            </a:prstGeom>
            <a:noFill/>
          </p:spPr>
          <p:txBody>
            <a:bodyPr wrap="square" rtlCol="0">
              <a:spAutoFit/>
            </a:bodyPr>
            <a:lstStyle/>
            <a:p>
              <a:pPr algn="ctr"/>
              <a:r>
                <a:rPr lang="en-US" sz="3200" b="1"/>
                <a:t>Viết vào vở tập viết</a:t>
              </a:r>
            </a:p>
          </p:txBody>
        </p:sp>
      </p:grpSp>
      <p:pic>
        <p:nvPicPr>
          <p:cNvPr id="17" name="Picture 16">
            <a:extLst>
              <a:ext uri="{FF2B5EF4-FFF2-40B4-BE49-F238E27FC236}">
                <a16:creationId xmlns:a16="http://schemas.microsoft.com/office/drawing/2014/main" id="{8D273C9E-79B6-4163-BA07-80878E767EA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68074" y="2161210"/>
            <a:ext cx="2424917" cy="2575334"/>
          </a:xfrm>
          <a:prstGeom prst="rect">
            <a:avLst/>
          </a:prstGeom>
        </p:spPr>
      </p:pic>
      <p:pic>
        <p:nvPicPr>
          <p:cNvPr id="14" name="Picture 13" descr="A picture containing rectangle&#10;&#10;Description automatically generated">
            <a:extLst>
              <a:ext uri="{FF2B5EF4-FFF2-40B4-BE49-F238E27FC236}">
                <a16:creationId xmlns:a16="http://schemas.microsoft.com/office/drawing/2014/main" id="{1DAE50CA-4FF5-44E4-A7AE-C1CC6C1A561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657600" y="2157455"/>
            <a:ext cx="2467866" cy="2623267"/>
          </a:xfrm>
          <a:prstGeom prst="rect">
            <a:avLst/>
          </a:prstGeom>
        </p:spPr>
      </p:pic>
      <p:pic>
        <p:nvPicPr>
          <p:cNvPr id="18" name="Picture 17" descr="A picture containing square&#10;&#10;Description automatically generated">
            <a:extLst>
              <a:ext uri="{FF2B5EF4-FFF2-40B4-BE49-F238E27FC236}">
                <a16:creationId xmlns:a16="http://schemas.microsoft.com/office/drawing/2014/main" id="{0A58F925-BFB5-41F0-912D-E02EDC9AED4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346596" y="2133764"/>
            <a:ext cx="2538985" cy="2696478"/>
          </a:xfrm>
          <a:prstGeom prst="rect">
            <a:avLst/>
          </a:prstGeom>
        </p:spPr>
      </p:pic>
    </p:spTree>
    <p:extLst>
      <p:ext uri="{BB962C8B-B14F-4D97-AF65-F5344CB8AC3E}">
        <p14:creationId xmlns:p14="http://schemas.microsoft.com/office/powerpoint/2010/main" val="40808287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853"/>
        <p:cNvGrpSpPr/>
        <p:nvPr/>
      </p:nvGrpSpPr>
      <p:grpSpPr>
        <a:xfrm>
          <a:off x="0" y="0"/>
          <a:ext cx="0" cy="0"/>
          <a:chOff x="0" y="0"/>
          <a:chExt cx="0" cy="0"/>
        </a:xfrm>
      </p:grpSpPr>
      <p:pic>
        <p:nvPicPr>
          <p:cNvPr id="854" name="Google Shape;854;p7"/>
          <p:cNvPicPr preferRelativeResize="0"/>
          <p:nvPr/>
        </p:nvPicPr>
        <p:blipFill rotWithShape="1">
          <a:blip r:embed="rId3">
            <a:alphaModFix/>
          </a:blip>
          <a:srcRect/>
          <a:stretch/>
        </p:blipFill>
        <p:spPr>
          <a:xfrm>
            <a:off x="685800" y="-347852"/>
            <a:ext cx="11153341" cy="8100115"/>
          </a:xfrm>
          <a:prstGeom prst="rect">
            <a:avLst/>
          </a:prstGeom>
          <a:noFill/>
          <a:ln>
            <a:noFill/>
          </a:ln>
        </p:spPr>
      </p:pic>
      <p:sp>
        <p:nvSpPr>
          <p:cNvPr id="855" name="Google Shape;855;p7"/>
          <p:cNvSpPr txBox="1"/>
          <p:nvPr/>
        </p:nvSpPr>
        <p:spPr>
          <a:xfrm>
            <a:off x="4717142" y="3247572"/>
            <a:ext cx="6056241" cy="2585323"/>
          </a:xfrm>
          <a:prstGeom prst="rect">
            <a:avLst/>
          </a:prstGeom>
          <a:noFill/>
          <a:ln>
            <a:noFill/>
          </a:ln>
        </p:spPr>
        <p:txBody>
          <a:bodyPr spcFirstLastPara="1" wrap="square" lIns="0" tIns="0" rIns="0" bIns="0" anchor="t" anchorCtr="0">
            <a:spAutoFit/>
          </a:bodyPr>
          <a:lstStyle/>
          <a:p>
            <a:pPr marL="0" marR="0" lvl="0" indent="0" algn="ctr" defTabSz="609630" rtl="0" eaLnBrk="1" fontAlgn="auto" latinLnBrk="0" hangingPunct="1">
              <a:lnSpc>
                <a:spcPct val="174986"/>
              </a:lnSpc>
              <a:spcBef>
                <a:spcPts val="0"/>
              </a:spcBef>
              <a:spcAft>
                <a:spcPts val="0"/>
              </a:spcAft>
              <a:buClr>
                <a:srgbClr val="000000"/>
              </a:buClr>
              <a:buSzTx/>
              <a:buFontTx/>
              <a:buNone/>
              <a:tabLst/>
              <a:defRPr/>
            </a:pPr>
            <a:r>
              <a:rPr kumimoji="0" lang="en-US" sz="4800" b="1" i="0" u="none" strike="noStrike" kern="0" cap="none" spc="0" normalizeH="0" baseline="0" noProof="0" dirty="0">
                <a:ln>
                  <a:noFill/>
                </a:ln>
                <a:solidFill>
                  <a:srgbClr val="00B050"/>
                </a:solidFill>
                <a:effectLst/>
                <a:uLnTx/>
                <a:uFillTx/>
                <a:latin typeface="Calibri" panose="020F0502020204030204" pitchFamily="34" charset="0"/>
                <a:ea typeface="Sigmar One"/>
                <a:cs typeface="Calibri" panose="020F0502020204030204" pitchFamily="34" charset="0"/>
                <a:sym typeface="Sigmar One"/>
              </a:rPr>
              <a:t>LUYỆN VIẾT </a:t>
            </a:r>
          </a:p>
          <a:p>
            <a:pPr marL="0" marR="0" lvl="0" indent="0" algn="ctr" defTabSz="609630" rtl="0" eaLnBrk="1" fontAlgn="auto" latinLnBrk="0" hangingPunct="1">
              <a:lnSpc>
                <a:spcPct val="174986"/>
              </a:lnSpc>
              <a:spcBef>
                <a:spcPts val="0"/>
              </a:spcBef>
              <a:spcAft>
                <a:spcPts val="0"/>
              </a:spcAft>
              <a:buClr>
                <a:srgbClr val="000000"/>
              </a:buClr>
              <a:buSzTx/>
              <a:buFontTx/>
              <a:buNone/>
              <a:tabLst/>
              <a:defRPr/>
            </a:pPr>
            <a:r>
              <a:rPr kumimoji="0" lang="en-US" sz="4800" b="1" i="0" u="none" strike="noStrike" kern="0" cap="none" spc="0" normalizeH="0" baseline="0" noProof="0" dirty="0">
                <a:ln>
                  <a:noFill/>
                </a:ln>
                <a:solidFill>
                  <a:srgbClr val="00B050"/>
                </a:solidFill>
                <a:effectLst/>
                <a:uLnTx/>
                <a:uFillTx/>
                <a:latin typeface="Calibri" panose="020F0502020204030204" pitchFamily="34" charset="0"/>
                <a:ea typeface="Sigmar One"/>
                <a:cs typeface="Calibri" panose="020F0502020204030204" pitchFamily="34" charset="0"/>
                <a:sym typeface="Sigmar One"/>
              </a:rPr>
              <a:t>TỪ</a:t>
            </a:r>
            <a:r>
              <a:rPr kumimoji="0" lang="en-US" sz="4800" b="1" i="0" u="none" strike="noStrike" kern="0" cap="none" spc="0" normalizeH="0" noProof="0" dirty="0">
                <a:ln>
                  <a:noFill/>
                </a:ln>
                <a:solidFill>
                  <a:srgbClr val="00B050"/>
                </a:solidFill>
                <a:effectLst/>
                <a:uLnTx/>
                <a:uFillTx/>
                <a:latin typeface="Calibri" panose="020F0502020204030204" pitchFamily="34" charset="0"/>
                <a:ea typeface="Sigmar One"/>
                <a:cs typeface="Calibri" panose="020F0502020204030204" pitchFamily="34" charset="0"/>
                <a:sym typeface="Sigmar One"/>
              </a:rPr>
              <a:t> ỨNG DỤNG</a:t>
            </a:r>
            <a:endParaRPr kumimoji="0" sz="4800" b="1" i="0" u="none" strike="noStrike" kern="0" cap="none" spc="0" normalizeH="0" baseline="0" noProof="0" dirty="0">
              <a:ln>
                <a:noFill/>
              </a:ln>
              <a:solidFill>
                <a:srgbClr val="00B050"/>
              </a:solidFill>
              <a:effectLst/>
              <a:uLnTx/>
              <a:uFillTx/>
              <a:latin typeface="Calibri" panose="020F0502020204030204" pitchFamily="34" charset="0"/>
              <a:ea typeface="Sigmar One"/>
              <a:cs typeface="Calibri" panose="020F0502020204030204" pitchFamily="34" charset="0"/>
              <a:sym typeface="Sigmar One"/>
            </a:endParaRPr>
          </a:p>
        </p:txBody>
      </p:sp>
    </p:spTree>
    <p:extLst>
      <p:ext uri="{BB962C8B-B14F-4D97-AF65-F5344CB8AC3E}">
        <p14:creationId xmlns:p14="http://schemas.microsoft.com/office/powerpoint/2010/main" val="40451206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55"/>
                                        </p:tgtEl>
                                        <p:attrNameLst>
                                          <p:attrName>style.visibility</p:attrName>
                                        </p:attrNameLst>
                                      </p:cBhvr>
                                      <p:to>
                                        <p:strVal val="visible"/>
                                      </p:to>
                                    </p:set>
                                    <p:animEffect transition="in" filter="fade">
                                      <p:cBhvr>
                                        <p:cTn id="7" dur="1000"/>
                                        <p:tgtEl>
                                          <p:spTgt spid="8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794"/>
        <p:cNvGrpSpPr/>
        <p:nvPr/>
      </p:nvGrpSpPr>
      <p:grpSpPr>
        <a:xfrm>
          <a:off x="0" y="0"/>
          <a:ext cx="0" cy="0"/>
          <a:chOff x="0" y="0"/>
          <a:chExt cx="0" cy="0"/>
        </a:xfrm>
      </p:grpSpPr>
      <p:sp>
        <p:nvSpPr>
          <p:cNvPr id="2" name="Google Shape;1019;p19">
            <a:extLst>
              <a:ext uri="{FF2B5EF4-FFF2-40B4-BE49-F238E27FC236}">
                <a16:creationId xmlns:a16="http://schemas.microsoft.com/office/drawing/2014/main" id="{4ACBB020-69CA-52C8-ABB5-19DDF348AC07}"/>
              </a:ext>
            </a:extLst>
          </p:cNvPr>
          <p:cNvSpPr/>
          <p:nvPr/>
        </p:nvSpPr>
        <p:spPr>
          <a:xfrm>
            <a:off x="439208" y="452362"/>
            <a:ext cx="11313583" cy="5953275"/>
          </a:xfrm>
          <a:prstGeom prst="roundRect">
            <a:avLst>
              <a:gd name="adj" fmla="val 12616"/>
            </a:avLst>
          </a:prstGeom>
          <a:solidFill>
            <a:schemeClr val="lt1"/>
          </a:solidFill>
          <a:ln w="38100" cap="flat" cmpd="sng">
            <a:solidFill>
              <a:srgbClr val="E36C09"/>
            </a:solidFill>
            <a:prstDash val="solid"/>
            <a:miter lim="800000"/>
            <a:headEnd type="none" w="sm" len="sm"/>
            <a:tailEnd type="none" w="sm" len="sm"/>
          </a:ln>
          <a:effectLst>
            <a:outerShdw dist="101600" dir="2700000" algn="tl" rotWithShape="0">
              <a:srgbClr val="000000">
                <a:alpha val="40000"/>
              </a:srgbClr>
            </a:outerShdw>
          </a:effectLst>
        </p:spPr>
        <p:txBody>
          <a:bodyPr spcFirstLastPara="1" wrap="square" lIns="60950" tIns="30467" rIns="60950" bIns="30467" anchor="ctr" anchorCtr="0">
            <a:noAutofit/>
          </a:bodyPr>
          <a:lstStyle/>
          <a:p>
            <a:pPr marL="0" marR="0" lvl="0" indent="0" algn="ctr" defTabSz="609630" rtl="0" eaLnBrk="1" fontAlgn="auto" latinLnBrk="0" hangingPunct="1">
              <a:lnSpc>
                <a:spcPct val="100000"/>
              </a:lnSpc>
              <a:spcBef>
                <a:spcPts val="0"/>
              </a:spcBef>
              <a:spcAft>
                <a:spcPts val="0"/>
              </a:spcAft>
              <a:buClr>
                <a:srgbClr val="000000"/>
              </a:buClr>
              <a:buSzPts val="1800"/>
              <a:buFontTx/>
              <a:buNone/>
              <a:tabLst/>
              <a:defRPr/>
            </a:pPr>
            <a:endParaRPr kumimoji="0" sz="12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nvGrpSpPr>
          <p:cNvPr id="3" name="Group 2">
            <a:extLst>
              <a:ext uri="{FF2B5EF4-FFF2-40B4-BE49-F238E27FC236}">
                <a16:creationId xmlns:a16="http://schemas.microsoft.com/office/drawing/2014/main" id="{D1FD7F31-F1E2-26DB-2E99-0354AA5C4840}"/>
              </a:ext>
            </a:extLst>
          </p:cNvPr>
          <p:cNvGrpSpPr/>
          <p:nvPr/>
        </p:nvGrpSpPr>
        <p:grpSpPr>
          <a:xfrm>
            <a:off x="439208" y="609026"/>
            <a:ext cx="4140260" cy="911675"/>
            <a:chOff x="154297" y="195325"/>
            <a:chExt cx="4140260" cy="911675"/>
          </a:xfrm>
        </p:grpSpPr>
        <p:grpSp>
          <p:nvGrpSpPr>
            <p:cNvPr id="4" name="Group 3">
              <a:extLst>
                <a:ext uri="{FF2B5EF4-FFF2-40B4-BE49-F238E27FC236}">
                  <a16:creationId xmlns:a16="http://schemas.microsoft.com/office/drawing/2014/main" id="{B9FE744C-3D2E-BC41-3E9B-469E45A4D8F2}"/>
                </a:ext>
              </a:extLst>
            </p:cNvPr>
            <p:cNvGrpSpPr/>
            <p:nvPr/>
          </p:nvGrpSpPr>
          <p:grpSpPr>
            <a:xfrm>
              <a:off x="154297" y="195325"/>
              <a:ext cx="3786761" cy="911675"/>
              <a:chOff x="154297" y="195325"/>
              <a:chExt cx="3786761" cy="911675"/>
            </a:xfrm>
          </p:grpSpPr>
          <p:sp>
            <p:nvSpPr>
              <p:cNvPr id="6" name="Rectangle: Rounded Corners 3">
                <a:extLst>
                  <a:ext uri="{FF2B5EF4-FFF2-40B4-BE49-F238E27FC236}">
                    <a16:creationId xmlns:a16="http://schemas.microsoft.com/office/drawing/2014/main" id="{D5FB2DC9-A3FB-5E19-DAE7-1978FFDE4487}"/>
                  </a:ext>
                </a:extLst>
              </p:cNvPr>
              <p:cNvSpPr/>
              <p:nvPr/>
            </p:nvSpPr>
            <p:spPr>
              <a:xfrm>
                <a:off x="701058" y="459000"/>
                <a:ext cx="3240000" cy="648000"/>
              </a:xfrm>
              <a:custGeom>
                <a:avLst/>
                <a:gdLst>
                  <a:gd name="connsiteX0" fmla="*/ 0 w 3240000"/>
                  <a:gd name="connsiteY0" fmla="*/ 108002 h 648000"/>
                  <a:gd name="connsiteX1" fmla="*/ 108002 w 3240000"/>
                  <a:gd name="connsiteY1" fmla="*/ 0 h 648000"/>
                  <a:gd name="connsiteX2" fmla="*/ 3131998 w 3240000"/>
                  <a:gd name="connsiteY2" fmla="*/ 0 h 648000"/>
                  <a:gd name="connsiteX3" fmla="*/ 3240000 w 3240000"/>
                  <a:gd name="connsiteY3" fmla="*/ 108002 h 648000"/>
                  <a:gd name="connsiteX4" fmla="*/ 3240000 w 3240000"/>
                  <a:gd name="connsiteY4" fmla="*/ 539998 h 648000"/>
                  <a:gd name="connsiteX5" fmla="*/ 3131998 w 3240000"/>
                  <a:gd name="connsiteY5" fmla="*/ 648000 h 648000"/>
                  <a:gd name="connsiteX6" fmla="*/ 108002 w 3240000"/>
                  <a:gd name="connsiteY6" fmla="*/ 648000 h 648000"/>
                  <a:gd name="connsiteX7" fmla="*/ 0 w 3240000"/>
                  <a:gd name="connsiteY7" fmla="*/ 539998 h 648000"/>
                  <a:gd name="connsiteX8" fmla="*/ 0 w 3240000"/>
                  <a:gd name="connsiteY8" fmla="*/ 108002 h 64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40000" h="648000" fill="none" extrusionOk="0">
                    <a:moveTo>
                      <a:pt x="0" y="108002"/>
                    </a:moveTo>
                    <a:cubicBezTo>
                      <a:pt x="-1802" y="45803"/>
                      <a:pt x="37825" y="3587"/>
                      <a:pt x="108002" y="0"/>
                    </a:cubicBezTo>
                    <a:cubicBezTo>
                      <a:pt x="1024457" y="-92351"/>
                      <a:pt x="1983680" y="104030"/>
                      <a:pt x="3131998" y="0"/>
                    </a:cubicBezTo>
                    <a:cubicBezTo>
                      <a:pt x="3184752" y="8059"/>
                      <a:pt x="3244366" y="39568"/>
                      <a:pt x="3240000" y="108002"/>
                    </a:cubicBezTo>
                    <a:cubicBezTo>
                      <a:pt x="3273137" y="218953"/>
                      <a:pt x="3206833" y="463525"/>
                      <a:pt x="3240000" y="539998"/>
                    </a:cubicBezTo>
                    <a:cubicBezTo>
                      <a:pt x="3239628" y="605181"/>
                      <a:pt x="3189744" y="645138"/>
                      <a:pt x="3131998" y="648000"/>
                    </a:cubicBezTo>
                    <a:cubicBezTo>
                      <a:pt x="1762266" y="511374"/>
                      <a:pt x="411256" y="639177"/>
                      <a:pt x="108002" y="648000"/>
                    </a:cubicBezTo>
                    <a:cubicBezTo>
                      <a:pt x="48657" y="642086"/>
                      <a:pt x="1297" y="602110"/>
                      <a:pt x="0" y="539998"/>
                    </a:cubicBezTo>
                    <a:cubicBezTo>
                      <a:pt x="15329" y="390535"/>
                      <a:pt x="15581" y="177117"/>
                      <a:pt x="0" y="108002"/>
                    </a:cubicBezTo>
                    <a:close/>
                  </a:path>
                  <a:path w="3240000" h="648000" stroke="0" extrusionOk="0">
                    <a:moveTo>
                      <a:pt x="0" y="108002"/>
                    </a:moveTo>
                    <a:cubicBezTo>
                      <a:pt x="906" y="53130"/>
                      <a:pt x="47723" y="-968"/>
                      <a:pt x="108002" y="0"/>
                    </a:cubicBezTo>
                    <a:cubicBezTo>
                      <a:pt x="1548648" y="-168373"/>
                      <a:pt x="2658413" y="-141978"/>
                      <a:pt x="3131998" y="0"/>
                    </a:cubicBezTo>
                    <a:cubicBezTo>
                      <a:pt x="3186992" y="5380"/>
                      <a:pt x="3240699" y="47991"/>
                      <a:pt x="3240000" y="108002"/>
                    </a:cubicBezTo>
                    <a:cubicBezTo>
                      <a:pt x="3204548" y="323289"/>
                      <a:pt x="3227027" y="436722"/>
                      <a:pt x="3240000" y="539998"/>
                    </a:cubicBezTo>
                    <a:cubicBezTo>
                      <a:pt x="3237759" y="603052"/>
                      <a:pt x="3199625" y="652702"/>
                      <a:pt x="3131998" y="648000"/>
                    </a:cubicBezTo>
                    <a:cubicBezTo>
                      <a:pt x="2100431" y="735901"/>
                      <a:pt x="1261486" y="751720"/>
                      <a:pt x="108002" y="648000"/>
                    </a:cubicBezTo>
                    <a:cubicBezTo>
                      <a:pt x="42555" y="655947"/>
                      <a:pt x="5357" y="607247"/>
                      <a:pt x="0" y="539998"/>
                    </a:cubicBezTo>
                    <a:cubicBezTo>
                      <a:pt x="23919" y="349993"/>
                      <a:pt x="-7106" y="230383"/>
                      <a:pt x="0" y="108002"/>
                    </a:cubicBezTo>
                    <a:close/>
                  </a:path>
                </a:pathLst>
              </a:custGeom>
              <a:solidFill>
                <a:schemeClr val="accent5">
                  <a:lumMod val="20000"/>
                  <a:lumOff val="80000"/>
                </a:schemeClr>
              </a:solidFill>
              <a:ln>
                <a:solidFill>
                  <a:srgbClr val="C00000"/>
                </a:solidFill>
                <a:extLst>
                  <a:ext uri="{C807C97D-BFC1-408E-A445-0C87EB9F89A2}">
                    <ask:lineSketchStyleProps xmlns:ask="http://schemas.microsoft.com/office/drawing/2018/sketchyshapes" xmlns="" sd="122658111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pic>
            <p:nvPicPr>
              <p:cNvPr id="7" name="Picture 6" descr="A picture containing icon&#10;&#10;Description automatically generated">
                <a:extLst>
                  <a:ext uri="{FF2B5EF4-FFF2-40B4-BE49-F238E27FC236}">
                    <a16:creationId xmlns:a16="http://schemas.microsoft.com/office/drawing/2014/main" id="{1EECBE16-9621-DCF4-72DD-D8C380ABD7A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4297" y="195325"/>
                <a:ext cx="838638" cy="900000"/>
              </a:xfrm>
              <a:prstGeom prst="rect">
                <a:avLst/>
              </a:prstGeom>
              <a:effectLst>
                <a:innerShdw blurRad="63500" dist="50800" dir="8100000">
                  <a:schemeClr val="bg1">
                    <a:lumMod val="65000"/>
                    <a:alpha val="50000"/>
                  </a:schemeClr>
                </a:innerShdw>
              </a:effectLst>
            </p:spPr>
          </p:pic>
        </p:grpSp>
        <p:sp>
          <p:nvSpPr>
            <p:cNvPr id="5" name="TextBox 4">
              <a:extLst>
                <a:ext uri="{FF2B5EF4-FFF2-40B4-BE49-F238E27FC236}">
                  <a16:creationId xmlns:a16="http://schemas.microsoft.com/office/drawing/2014/main" id="{AEC94E54-C320-1AA6-D083-F34B1688820A}"/>
                </a:ext>
              </a:extLst>
            </p:cNvPr>
            <p:cNvSpPr txBox="1"/>
            <p:nvPr/>
          </p:nvSpPr>
          <p:spPr>
            <a:xfrm>
              <a:off x="1054557" y="460669"/>
              <a:ext cx="324000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b="1" dirty="0">
                  <a:ln w="0"/>
                  <a:solidFill>
                    <a:srgbClr val="FF6438"/>
                  </a:solidFill>
                  <a:latin typeface="Calibri" panose="020F0502020204030204" pitchFamily="34" charset="0"/>
                  <a:cs typeface="Calibri" panose="020F0502020204030204" pitchFamily="34" charset="0"/>
                </a:rPr>
                <a:t>TỪ ỨNG DỤNG</a:t>
              </a:r>
              <a:endParaRPr kumimoji="0" lang="en-US" sz="3600" b="1" i="0" u="none" strike="noStrike" kern="1200" cap="none" spc="0" normalizeH="0" baseline="0" noProof="0" dirty="0">
                <a:ln w="0"/>
                <a:solidFill>
                  <a:srgbClr val="FF6438"/>
                </a:solidFill>
                <a:effectLst/>
                <a:uLnTx/>
                <a:uFillTx/>
                <a:latin typeface="Calibri" panose="020F0502020204030204" pitchFamily="34" charset="0"/>
                <a:cs typeface="Calibri" panose="020F0502020204030204" pitchFamily="34" charset="0"/>
              </a:endParaRPr>
            </a:p>
          </p:txBody>
        </p:sp>
      </p:grpSp>
      <p:grpSp>
        <p:nvGrpSpPr>
          <p:cNvPr id="13" name="Group 12">
            <a:extLst>
              <a:ext uri="{FF2B5EF4-FFF2-40B4-BE49-F238E27FC236}">
                <a16:creationId xmlns:a16="http://schemas.microsoft.com/office/drawing/2014/main" id="{3B8AC990-DC55-85ED-8A5A-91EC29DA3869}"/>
              </a:ext>
            </a:extLst>
          </p:cNvPr>
          <p:cNvGrpSpPr/>
          <p:nvPr/>
        </p:nvGrpSpPr>
        <p:grpSpPr>
          <a:xfrm>
            <a:off x="1062761" y="2344680"/>
            <a:ext cx="3589277" cy="1800000"/>
            <a:chOff x="1708727" y="2131472"/>
            <a:chExt cx="3589277" cy="1800000"/>
          </a:xfrm>
        </p:grpSpPr>
        <p:pic>
          <p:nvPicPr>
            <p:cNvPr id="14" name="Picture 13">
              <a:extLst>
                <a:ext uri="{FF2B5EF4-FFF2-40B4-BE49-F238E27FC236}">
                  <a16:creationId xmlns:a16="http://schemas.microsoft.com/office/drawing/2014/main" id="{C0A2783C-F47A-C003-94AE-7D8D9245D5D9}"/>
                </a:ext>
              </a:extLst>
            </p:cNvPr>
            <p:cNvPicPr>
              <a:picLocks noChangeAspect="1"/>
            </p:cNvPicPr>
            <p:nvPr/>
          </p:nvPicPr>
          <p:blipFill rotWithShape="1">
            <a:blip r:embed="rId4">
              <a:extLst>
                <a:ext uri="{BEBA8EAE-BF5A-486C-A8C5-ECC9F3942E4B}">
                  <a14:imgProps xmlns:a14="http://schemas.microsoft.com/office/drawing/2010/main">
                    <a14:imgLayer r:embed="rId5">
                      <a14:imgEffect>
                        <a14:colorTemperature colorTemp="5900"/>
                      </a14:imgEffect>
                      <a14:imgEffect>
                        <a14:saturation sat="300000"/>
                      </a14:imgEffect>
                    </a14:imgLayer>
                  </a14:imgProps>
                </a:ext>
              </a:extLst>
            </a:blip>
            <a:srcRect l="143" t="398" r="63466" b="59701"/>
            <a:stretch/>
          </p:blipFill>
          <p:spPr>
            <a:xfrm>
              <a:off x="1708727" y="2131472"/>
              <a:ext cx="3383446" cy="1800000"/>
            </a:xfrm>
            <a:prstGeom prst="rect">
              <a:avLst/>
            </a:prstGeom>
          </p:spPr>
        </p:pic>
        <p:sp>
          <p:nvSpPr>
            <p:cNvPr id="15" name="TextBox 14">
              <a:extLst>
                <a:ext uri="{FF2B5EF4-FFF2-40B4-BE49-F238E27FC236}">
                  <a16:creationId xmlns:a16="http://schemas.microsoft.com/office/drawing/2014/main" id="{792A8899-7B3D-550E-1D68-5A44E4506308}"/>
                </a:ext>
              </a:extLst>
            </p:cNvPr>
            <p:cNvSpPr txBox="1"/>
            <p:nvPr/>
          </p:nvSpPr>
          <p:spPr>
            <a:xfrm>
              <a:off x="1759783" y="2528859"/>
              <a:ext cx="3538221" cy="769441"/>
            </a:xfrm>
            <a:prstGeom prst="rect">
              <a:avLst/>
            </a:prstGeom>
            <a:noFill/>
          </p:spPr>
          <p:txBody>
            <a:bodyPr wrap="square" rtlCol="0">
              <a:spAutoFit/>
            </a:bodyPr>
            <a:lstStyle/>
            <a:p>
              <a:r>
                <a:rPr lang="en-US" sz="4400" b="1" dirty="0" err="1">
                  <a:latin typeface="Times New Roman" panose="02020603050405020304" pitchFamily="18" charset="0"/>
                  <a:cs typeface="Times New Roman" panose="02020603050405020304" pitchFamily="18" charset="0"/>
                </a:rPr>
                <a:t>Út</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Trà</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Ôn</a:t>
              </a:r>
              <a:endParaRPr lang="en-US" sz="4400" b="1" dirty="0">
                <a:latin typeface="Times New Roman" panose="02020603050405020304" pitchFamily="18" charset="0"/>
                <a:cs typeface="Times New Roman" panose="02020603050405020304" pitchFamily="18" charset="0"/>
              </a:endParaRPr>
            </a:p>
          </p:txBody>
        </p:sp>
      </p:grpSp>
      <p:pic>
        <p:nvPicPr>
          <p:cNvPr id="1026" name="Picture 2">
            <a:extLst>
              <a:ext uri="{FF2B5EF4-FFF2-40B4-BE49-F238E27FC236}">
                <a16:creationId xmlns:a16="http://schemas.microsoft.com/office/drawing/2014/main" id="{2B18DFBE-B3AB-C5E6-61E8-B9AF0736C71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p:blipFill>
        <p:spPr bwMode="auto">
          <a:xfrm>
            <a:off x="6429341" y="1001006"/>
            <a:ext cx="4508289" cy="50693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86264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trips(downRight)">
                                      <p:cBhvr>
                                        <p:cTn id="7" dur="500"/>
                                        <p:tgtEl>
                                          <p:spTgt spid="3"/>
                                        </p:tgtEl>
                                      </p:cBhvr>
                                    </p:animEffect>
                                  </p:childTnLst>
                                </p:cTn>
                              </p:par>
                              <p:par>
                                <p:cTn id="8" presetID="42"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1000"/>
                                        <p:tgtEl>
                                          <p:spTgt spid="13"/>
                                        </p:tgtEl>
                                      </p:cBhvr>
                                    </p:animEffect>
                                    <p:anim calcmode="lin" valueType="num">
                                      <p:cBhvr>
                                        <p:cTn id="11" dur="1000" fill="hold"/>
                                        <p:tgtEl>
                                          <p:spTgt spid="13"/>
                                        </p:tgtEl>
                                        <p:attrNameLst>
                                          <p:attrName>ppt_x</p:attrName>
                                        </p:attrNameLst>
                                      </p:cBhvr>
                                      <p:tavLst>
                                        <p:tav tm="0">
                                          <p:val>
                                            <p:strVal val="#ppt_x"/>
                                          </p:val>
                                        </p:tav>
                                        <p:tav tm="100000">
                                          <p:val>
                                            <p:strVal val="#ppt_x"/>
                                          </p:val>
                                        </p:tav>
                                      </p:tavLst>
                                    </p:anim>
                                    <p:anim calcmode="lin" valueType="num">
                                      <p:cBhvr>
                                        <p:cTn id="12" dur="1000" fill="hold"/>
                                        <p:tgtEl>
                                          <p:spTgt spid="13"/>
                                        </p:tgtEl>
                                        <p:attrNameLst>
                                          <p:attrName>ppt_y</p:attrName>
                                        </p:attrNameLst>
                                      </p:cBhvr>
                                      <p:tavLst>
                                        <p:tav tm="0">
                                          <p:val>
                                            <p:strVal val="#ppt_y+.1"/>
                                          </p:val>
                                        </p:tav>
                                        <p:tav tm="100000">
                                          <p:val>
                                            <p:strVal val="#ppt_y"/>
                                          </p:val>
                                        </p:tav>
                                      </p:tavLst>
                                    </p:anim>
                                  </p:childTnLst>
                                </p:cTn>
                              </p:par>
                            </p:childTnLst>
                          </p:cTn>
                        </p:par>
                        <p:par>
                          <p:cTn id="13" fill="hold">
                            <p:stCondLst>
                              <p:cond delay="1000"/>
                            </p:stCondLst>
                            <p:childTnLst>
                              <p:par>
                                <p:cTn id="14" presetID="42" presetClass="entr" presetSubtype="0" fill="hold" nodeType="afterEffect">
                                  <p:stCondLst>
                                    <p:cond delay="0"/>
                                  </p:stCondLst>
                                  <p:childTnLst>
                                    <p:set>
                                      <p:cBhvr>
                                        <p:cTn id="15" dur="1" fill="hold">
                                          <p:stCondLst>
                                            <p:cond delay="0"/>
                                          </p:stCondLst>
                                        </p:cTn>
                                        <p:tgtEl>
                                          <p:spTgt spid="1026"/>
                                        </p:tgtEl>
                                        <p:attrNameLst>
                                          <p:attrName>style.visibility</p:attrName>
                                        </p:attrNameLst>
                                      </p:cBhvr>
                                      <p:to>
                                        <p:strVal val="visible"/>
                                      </p:to>
                                    </p:set>
                                    <p:animEffect transition="in" filter="fade">
                                      <p:cBhvr>
                                        <p:cTn id="16" dur="1000"/>
                                        <p:tgtEl>
                                          <p:spTgt spid="1026"/>
                                        </p:tgtEl>
                                      </p:cBhvr>
                                    </p:animEffect>
                                    <p:anim calcmode="lin" valueType="num">
                                      <p:cBhvr>
                                        <p:cTn id="17" dur="1000" fill="hold"/>
                                        <p:tgtEl>
                                          <p:spTgt spid="1026"/>
                                        </p:tgtEl>
                                        <p:attrNameLst>
                                          <p:attrName>ppt_x</p:attrName>
                                        </p:attrNameLst>
                                      </p:cBhvr>
                                      <p:tavLst>
                                        <p:tav tm="0">
                                          <p:val>
                                            <p:strVal val="#ppt_x"/>
                                          </p:val>
                                        </p:tav>
                                        <p:tav tm="100000">
                                          <p:val>
                                            <p:strVal val="#ppt_x"/>
                                          </p:val>
                                        </p:tav>
                                      </p:tavLst>
                                    </p:anim>
                                    <p:anim calcmode="lin" valueType="num">
                                      <p:cBhvr>
                                        <p:cTn id="18"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794"/>
        <p:cNvGrpSpPr/>
        <p:nvPr/>
      </p:nvGrpSpPr>
      <p:grpSpPr>
        <a:xfrm>
          <a:off x="0" y="0"/>
          <a:ext cx="0" cy="0"/>
          <a:chOff x="0" y="0"/>
          <a:chExt cx="0" cy="0"/>
        </a:xfrm>
      </p:grpSpPr>
      <p:sp>
        <p:nvSpPr>
          <p:cNvPr id="2" name="Google Shape;1019;p19">
            <a:extLst>
              <a:ext uri="{FF2B5EF4-FFF2-40B4-BE49-F238E27FC236}">
                <a16:creationId xmlns:a16="http://schemas.microsoft.com/office/drawing/2014/main" id="{4ACBB020-69CA-52C8-ABB5-19DDF348AC07}"/>
              </a:ext>
            </a:extLst>
          </p:cNvPr>
          <p:cNvSpPr/>
          <p:nvPr/>
        </p:nvSpPr>
        <p:spPr>
          <a:xfrm>
            <a:off x="439208" y="452362"/>
            <a:ext cx="11313583" cy="5953275"/>
          </a:xfrm>
          <a:prstGeom prst="roundRect">
            <a:avLst>
              <a:gd name="adj" fmla="val 12616"/>
            </a:avLst>
          </a:prstGeom>
          <a:solidFill>
            <a:schemeClr val="lt1"/>
          </a:solidFill>
          <a:ln w="38100" cap="flat" cmpd="sng">
            <a:solidFill>
              <a:srgbClr val="E36C09"/>
            </a:solidFill>
            <a:prstDash val="solid"/>
            <a:miter lim="800000"/>
            <a:headEnd type="none" w="sm" len="sm"/>
            <a:tailEnd type="none" w="sm" len="sm"/>
          </a:ln>
          <a:effectLst>
            <a:outerShdw dist="101600" dir="2700000" algn="tl" rotWithShape="0">
              <a:srgbClr val="000000">
                <a:alpha val="40000"/>
              </a:srgbClr>
            </a:outerShdw>
          </a:effectLst>
        </p:spPr>
        <p:txBody>
          <a:bodyPr spcFirstLastPara="1" wrap="square" lIns="60950" tIns="30467" rIns="60950" bIns="30467" anchor="ctr" anchorCtr="0">
            <a:noAutofit/>
          </a:bodyPr>
          <a:lstStyle/>
          <a:p>
            <a:pPr marL="0" marR="0" lvl="0" indent="0" algn="ctr" defTabSz="609630" rtl="0" eaLnBrk="1" fontAlgn="auto" latinLnBrk="0" hangingPunct="1">
              <a:lnSpc>
                <a:spcPct val="100000"/>
              </a:lnSpc>
              <a:spcBef>
                <a:spcPts val="0"/>
              </a:spcBef>
              <a:spcAft>
                <a:spcPts val="0"/>
              </a:spcAft>
              <a:buClr>
                <a:srgbClr val="000000"/>
              </a:buClr>
              <a:buSzPts val="1800"/>
              <a:buFontTx/>
              <a:buNone/>
              <a:tabLst/>
              <a:defRPr/>
            </a:pPr>
            <a:endParaRPr kumimoji="0" sz="12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9" name="TextBox 8">
            <a:extLst>
              <a:ext uri="{FF2B5EF4-FFF2-40B4-BE49-F238E27FC236}">
                <a16:creationId xmlns:a16="http://schemas.microsoft.com/office/drawing/2014/main" id="{29DD0B73-8C5C-C5EA-12CC-BE3AF3E3CE5D}"/>
              </a:ext>
            </a:extLst>
          </p:cNvPr>
          <p:cNvSpPr txBox="1"/>
          <p:nvPr/>
        </p:nvSpPr>
        <p:spPr>
          <a:xfrm>
            <a:off x="776450" y="1166841"/>
            <a:ext cx="10639098" cy="2554545"/>
          </a:xfrm>
          <a:prstGeom prst="rect">
            <a:avLst/>
          </a:prstGeom>
          <a:noFill/>
        </p:spPr>
        <p:txBody>
          <a:bodyPr wrap="square">
            <a:spAutoFit/>
          </a:bodyPr>
          <a:lstStyle/>
          <a:p>
            <a:pPr algn="just"/>
            <a:r>
              <a:rPr lang="vi-VN" sz="3200" b="1" i="0" dirty="0">
                <a:solidFill>
                  <a:srgbClr val="202122"/>
                </a:solidFill>
                <a:effectLst/>
                <a:latin typeface="Calibri" panose="020F0502020204030204" pitchFamily="34" charset="0"/>
                <a:cs typeface="Calibri" panose="020F0502020204030204" pitchFamily="34" charset="0"/>
              </a:rPr>
              <a:t>Út Trà Ôn (1919 – 2001) là một nghệ sĩ cải lương tài danh. Ông tên thật là Nguyễn Thành Út, tên thường gọi trong gia đình là </a:t>
            </a:r>
            <a:r>
              <a:rPr lang="vi-VN" sz="3200" b="1" i="0">
                <a:solidFill>
                  <a:srgbClr val="202122"/>
                </a:solidFill>
                <a:effectLst/>
                <a:latin typeface="Calibri" panose="020F0502020204030204" pitchFamily="34" charset="0"/>
                <a:cs typeface="Calibri" panose="020F0502020204030204" pitchFamily="34" charset="0"/>
              </a:rPr>
              <a:t>Mười Út</a:t>
            </a:r>
            <a:r>
              <a:rPr lang="en-US" sz="3200" b="1" i="0">
                <a:solidFill>
                  <a:srgbClr val="202122"/>
                </a:solidFill>
                <a:effectLst/>
                <a:latin typeface="Calibri" panose="020F0502020204030204" pitchFamily="34" charset="0"/>
                <a:cs typeface="Calibri" panose="020F0502020204030204" pitchFamily="34" charset="0"/>
              </a:rPr>
              <a:t> </a:t>
            </a:r>
            <a:r>
              <a:rPr lang="vi-VN" sz="3200" b="1" i="0">
                <a:solidFill>
                  <a:srgbClr val="202122"/>
                </a:solidFill>
                <a:effectLst/>
                <a:latin typeface="Calibri" panose="020F0502020204030204" pitchFamily="34" charset="0"/>
                <a:cs typeface="Calibri" panose="020F0502020204030204" pitchFamily="34" charset="0"/>
              </a:rPr>
              <a:t>( </a:t>
            </a:r>
            <a:r>
              <a:rPr lang="vi-VN" sz="3200" b="1" i="0" dirty="0">
                <a:solidFill>
                  <a:srgbClr val="202122"/>
                </a:solidFill>
                <a:effectLst/>
                <a:latin typeface="Calibri" panose="020F0502020204030204" pitchFamily="34" charset="0"/>
                <a:cs typeface="Calibri" panose="020F0502020204030204" pitchFamily="34" charset="0"/>
              </a:rPr>
              <a:t>vì ông là con thứ 10 và cũng là con út). Ông sinh tại ấp  Đông Phú, làng Đông Hậu,  quận Trà Ôn, xưa thuộc tỉnh Cần Thơ, nay thuộc tỉnh Vĩnh Long.</a:t>
            </a:r>
            <a:endParaRPr lang="vi-VN" sz="3200" b="0" i="0" dirty="0">
              <a:solidFill>
                <a:srgbClr val="202122"/>
              </a:solidFill>
              <a:effectLst/>
              <a:latin typeface="Calibri" panose="020F0502020204030204" pitchFamily="34" charset="0"/>
              <a:cs typeface="Calibri" panose="020F0502020204030204" pitchFamily="34" charset="0"/>
            </a:endParaRPr>
          </a:p>
        </p:txBody>
      </p:sp>
      <p:pic>
        <p:nvPicPr>
          <p:cNvPr id="4" name="Picture 2">
            <a:extLst>
              <a:ext uri="{FF2B5EF4-FFF2-40B4-BE49-F238E27FC236}">
                <a16:creationId xmlns:a16="http://schemas.microsoft.com/office/drawing/2014/main" id="{3C7B77E2-1692-4BBE-BF87-A661273F7F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8570946" y="3409122"/>
            <a:ext cx="2366684" cy="26612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32963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794"/>
        <p:cNvGrpSpPr/>
        <p:nvPr/>
      </p:nvGrpSpPr>
      <p:grpSpPr>
        <a:xfrm>
          <a:off x="0" y="0"/>
          <a:ext cx="0" cy="0"/>
          <a:chOff x="0" y="0"/>
          <a:chExt cx="0" cy="0"/>
        </a:xfrm>
      </p:grpSpPr>
      <p:sp>
        <p:nvSpPr>
          <p:cNvPr id="2" name="Google Shape;1019;p19">
            <a:extLst>
              <a:ext uri="{FF2B5EF4-FFF2-40B4-BE49-F238E27FC236}">
                <a16:creationId xmlns:a16="http://schemas.microsoft.com/office/drawing/2014/main" id="{4ACBB020-69CA-52C8-ABB5-19DDF348AC07}"/>
              </a:ext>
            </a:extLst>
          </p:cNvPr>
          <p:cNvSpPr/>
          <p:nvPr/>
        </p:nvSpPr>
        <p:spPr>
          <a:xfrm>
            <a:off x="439208" y="452362"/>
            <a:ext cx="11313583" cy="5953275"/>
          </a:xfrm>
          <a:prstGeom prst="roundRect">
            <a:avLst>
              <a:gd name="adj" fmla="val 12616"/>
            </a:avLst>
          </a:prstGeom>
          <a:solidFill>
            <a:schemeClr val="lt1"/>
          </a:solidFill>
          <a:ln w="38100" cap="flat" cmpd="sng">
            <a:solidFill>
              <a:srgbClr val="E36C09"/>
            </a:solidFill>
            <a:prstDash val="solid"/>
            <a:miter lim="800000"/>
            <a:headEnd type="none" w="sm" len="sm"/>
            <a:tailEnd type="none" w="sm" len="sm"/>
          </a:ln>
          <a:effectLst>
            <a:outerShdw dist="101600" dir="2700000" algn="tl" rotWithShape="0">
              <a:srgbClr val="000000">
                <a:alpha val="40000"/>
              </a:srgbClr>
            </a:outerShdw>
          </a:effectLst>
        </p:spPr>
        <p:txBody>
          <a:bodyPr spcFirstLastPara="1" wrap="square" lIns="60950" tIns="30467" rIns="60950" bIns="30467" anchor="ctr" anchorCtr="0">
            <a:noAutofit/>
          </a:bodyPr>
          <a:lstStyle/>
          <a:p>
            <a:pPr marL="0" marR="0" lvl="0" indent="0" algn="ctr" defTabSz="609630" rtl="0" eaLnBrk="1" fontAlgn="auto" latinLnBrk="0" hangingPunct="1">
              <a:lnSpc>
                <a:spcPct val="100000"/>
              </a:lnSpc>
              <a:spcBef>
                <a:spcPts val="0"/>
              </a:spcBef>
              <a:spcAft>
                <a:spcPts val="0"/>
              </a:spcAft>
              <a:buClr>
                <a:srgbClr val="000000"/>
              </a:buClr>
              <a:buSzPts val="1800"/>
              <a:buFontTx/>
              <a:buNone/>
              <a:tabLst/>
              <a:defRPr/>
            </a:pPr>
            <a:endParaRPr kumimoji="0" sz="12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nvGrpSpPr>
          <p:cNvPr id="1024" name="Group 1023">
            <a:extLst>
              <a:ext uri="{FF2B5EF4-FFF2-40B4-BE49-F238E27FC236}">
                <a16:creationId xmlns:a16="http://schemas.microsoft.com/office/drawing/2014/main" id="{15F6E1ED-DEE2-0F41-17F0-F370A26F9251}"/>
              </a:ext>
            </a:extLst>
          </p:cNvPr>
          <p:cNvGrpSpPr/>
          <p:nvPr/>
        </p:nvGrpSpPr>
        <p:grpSpPr>
          <a:xfrm flipH="1">
            <a:off x="929912" y="429706"/>
            <a:ext cx="3492000" cy="3492000"/>
            <a:chOff x="7917698" y="585143"/>
            <a:chExt cx="3492000" cy="3492000"/>
          </a:xfrm>
        </p:grpSpPr>
        <p:pic>
          <p:nvPicPr>
            <p:cNvPr id="1025" name="Picture 1024">
              <a:extLst>
                <a:ext uri="{FF2B5EF4-FFF2-40B4-BE49-F238E27FC236}">
                  <a16:creationId xmlns:a16="http://schemas.microsoft.com/office/drawing/2014/main" id="{A2C86C82-3650-478C-5821-DFD5168F90D0}"/>
                </a:ext>
              </a:extLst>
            </p:cNvPr>
            <p:cNvPicPr>
              <a:picLocks noChangeAspect="1"/>
            </p:cNvPicPr>
            <p:nvPr/>
          </p:nvPicPr>
          <p:blipFill>
            <a:blip r:embed="rId4"/>
            <a:stretch>
              <a:fillRect/>
            </a:stretch>
          </p:blipFill>
          <p:spPr>
            <a:xfrm>
              <a:off x="7917698" y="585143"/>
              <a:ext cx="3492000" cy="3492000"/>
            </a:xfrm>
            <a:prstGeom prst="rect">
              <a:avLst/>
            </a:prstGeom>
          </p:spPr>
        </p:pic>
        <p:sp>
          <p:nvSpPr>
            <p:cNvPr id="1027" name="TextBox 1026">
              <a:extLst>
                <a:ext uri="{FF2B5EF4-FFF2-40B4-BE49-F238E27FC236}">
                  <a16:creationId xmlns:a16="http://schemas.microsoft.com/office/drawing/2014/main" id="{2F5A55DE-9EEB-22F9-A5C0-B87A645CA17A}"/>
                </a:ext>
              </a:extLst>
            </p:cNvPr>
            <p:cNvSpPr txBox="1"/>
            <p:nvPr/>
          </p:nvSpPr>
          <p:spPr>
            <a:xfrm>
              <a:off x="8312288" y="2058648"/>
              <a:ext cx="2441067"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0000"/>
                  </a:solidFill>
                  <a:effectLst/>
                  <a:uLnTx/>
                  <a:uFillTx/>
                  <a:latin typeface="Arial"/>
                  <a:ea typeface="+mn-ea"/>
                  <a:cs typeface="+mn-cs"/>
                </a:rPr>
                <a:t>Em</a:t>
              </a:r>
              <a:r>
                <a:rPr kumimoji="0" lang="en-US" sz="2400" b="1" i="0" u="none" strike="noStrike" kern="1200" cap="none" spc="0" normalizeH="0" baseline="0" noProof="0" dirty="0">
                  <a:ln>
                    <a:noFill/>
                  </a:ln>
                  <a:solidFill>
                    <a:srgbClr val="000000"/>
                  </a:solidFill>
                  <a:effectLst/>
                  <a:uLnTx/>
                  <a:uFillTx/>
                  <a:latin typeface="Arial"/>
                  <a:ea typeface="+mn-ea"/>
                  <a:cs typeface="+mn-cs"/>
                </a:rPr>
                <a:t> </a:t>
              </a:r>
              <a:r>
                <a:rPr kumimoji="0" lang="en-US" sz="2400" b="1" i="0" u="none" strike="noStrike" kern="1200" cap="none" spc="0" normalizeH="0" baseline="0" noProof="0" dirty="0" err="1">
                  <a:ln>
                    <a:noFill/>
                  </a:ln>
                  <a:solidFill>
                    <a:srgbClr val="000000"/>
                  </a:solidFill>
                  <a:effectLst/>
                  <a:uLnTx/>
                  <a:uFillTx/>
                  <a:latin typeface="Arial"/>
                  <a:ea typeface="+mn-ea"/>
                  <a:cs typeface="+mn-cs"/>
                </a:rPr>
                <a:t>viết</a:t>
              </a:r>
              <a:r>
                <a:rPr kumimoji="0" lang="en-US" sz="2400" b="1" i="0" u="none" strike="noStrike" kern="1200" cap="none" spc="0" normalizeH="0" baseline="0" noProof="0" dirty="0">
                  <a:ln>
                    <a:noFill/>
                  </a:ln>
                  <a:solidFill>
                    <a:srgbClr val="000000"/>
                  </a:solidFill>
                  <a:effectLst/>
                  <a:uLnTx/>
                  <a:uFillTx/>
                  <a:latin typeface="Arial"/>
                  <a:ea typeface="+mn-ea"/>
                  <a:cs typeface="+mn-cs"/>
                </a:rPr>
                <a:t> </a:t>
              </a:r>
              <a:r>
                <a:rPr kumimoji="0" lang="en-US" sz="2400" b="1" i="0" u="none" strike="noStrike" kern="1200" cap="none" spc="0" normalizeH="0" baseline="0" noProof="0" dirty="0" err="1">
                  <a:ln>
                    <a:noFill/>
                  </a:ln>
                  <a:solidFill>
                    <a:srgbClr val="000000"/>
                  </a:solidFill>
                  <a:effectLst/>
                  <a:uLnTx/>
                  <a:uFillTx/>
                  <a:latin typeface="Arial"/>
                  <a:ea typeface="+mn-ea"/>
                  <a:cs typeface="+mn-cs"/>
                </a:rPr>
                <a:t>vào</a:t>
              </a:r>
              <a:endParaRPr kumimoji="0" lang="en-US" sz="2400" b="1" i="0" u="none" strike="noStrike" kern="1200" cap="none" spc="0" normalizeH="0" baseline="0" noProof="0" dirty="0">
                <a:ln>
                  <a:noFill/>
                </a:ln>
                <a:solidFill>
                  <a:srgbClr val="000000"/>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a:ea typeface="+mn-ea"/>
                  <a:cs typeface="+mn-cs"/>
                </a:rPr>
                <a:t> </a:t>
              </a:r>
              <a:r>
                <a:rPr kumimoji="0" lang="en-US" sz="2400" b="1" i="0" u="none" strike="noStrike" kern="1200" cap="none" spc="0" normalizeH="0" baseline="0" noProof="0" dirty="0" err="1">
                  <a:ln>
                    <a:noFill/>
                  </a:ln>
                  <a:solidFill>
                    <a:srgbClr val="000000"/>
                  </a:solidFill>
                  <a:effectLst/>
                  <a:uLnTx/>
                  <a:uFillTx/>
                  <a:latin typeface="Arial"/>
                  <a:ea typeface="+mn-ea"/>
                  <a:cs typeface="+mn-cs"/>
                </a:rPr>
                <a:t>Vở</a:t>
              </a:r>
              <a:r>
                <a:rPr kumimoji="0" lang="en-US" sz="2400" b="1" i="0" u="none" strike="noStrike" kern="1200" cap="none" spc="0" normalizeH="0" baseline="0" noProof="0" dirty="0">
                  <a:ln>
                    <a:noFill/>
                  </a:ln>
                  <a:solidFill>
                    <a:srgbClr val="000000"/>
                  </a:solidFill>
                  <a:effectLst/>
                  <a:uLnTx/>
                  <a:uFillTx/>
                  <a:latin typeface="Arial"/>
                  <a:ea typeface="+mn-ea"/>
                  <a:cs typeface="+mn-cs"/>
                </a:rPr>
                <a:t> </a:t>
              </a:r>
              <a:r>
                <a:rPr kumimoji="0" lang="en-US" sz="2400" b="1" i="0" u="none" strike="noStrike" kern="1200" cap="none" spc="0" normalizeH="0" baseline="0" noProof="0" dirty="0" err="1">
                  <a:ln>
                    <a:noFill/>
                  </a:ln>
                  <a:solidFill>
                    <a:srgbClr val="000000"/>
                  </a:solidFill>
                  <a:effectLst/>
                  <a:uLnTx/>
                  <a:uFillTx/>
                  <a:latin typeface="Arial"/>
                  <a:ea typeface="+mn-ea"/>
                  <a:cs typeface="+mn-cs"/>
                </a:rPr>
                <a:t>tập</a:t>
              </a:r>
              <a:r>
                <a:rPr kumimoji="0" lang="en-US" sz="2400" b="1" i="0" u="none" strike="noStrike" kern="1200" cap="none" spc="0" normalizeH="0" baseline="0" noProof="0" dirty="0">
                  <a:ln>
                    <a:noFill/>
                  </a:ln>
                  <a:solidFill>
                    <a:srgbClr val="000000"/>
                  </a:solidFill>
                  <a:effectLst/>
                  <a:uLnTx/>
                  <a:uFillTx/>
                  <a:latin typeface="Arial"/>
                  <a:ea typeface="+mn-ea"/>
                  <a:cs typeface="+mn-cs"/>
                </a:rPr>
                <a:t> </a:t>
              </a:r>
              <a:r>
                <a:rPr kumimoji="0" lang="en-US" sz="2400" b="1" i="0" u="none" strike="noStrike" kern="1200" cap="none" spc="0" normalizeH="0" baseline="0" noProof="0" dirty="0" err="1">
                  <a:ln>
                    <a:noFill/>
                  </a:ln>
                  <a:solidFill>
                    <a:srgbClr val="000000"/>
                  </a:solidFill>
                  <a:effectLst/>
                  <a:uLnTx/>
                  <a:uFillTx/>
                  <a:latin typeface="Arial"/>
                  <a:ea typeface="+mn-ea"/>
                  <a:cs typeface="+mn-cs"/>
                </a:rPr>
                <a:t>viết</a:t>
              </a:r>
              <a:endParaRPr kumimoji="0" lang="en-US" sz="2400" b="1" i="0" u="none" strike="noStrike" kern="1200" cap="none" spc="0" normalizeH="0" baseline="0" noProof="0" dirty="0">
                <a:ln>
                  <a:noFill/>
                </a:ln>
                <a:solidFill>
                  <a:srgbClr val="000000"/>
                </a:solidFill>
                <a:effectLst/>
                <a:uLnTx/>
                <a:uFillTx/>
                <a:latin typeface="Arial"/>
                <a:ea typeface="+mn-ea"/>
                <a:cs typeface="+mn-cs"/>
              </a:endParaRPr>
            </a:p>
          </p:txBody>
        </p:sp>
      </p:grpSp>
      <p:grpSp>
        <p:nvGrpSpPr>
          <p:cNvPr id="13" name="Group 12">
            <a:extLst>
              <a:ext uri="{FF2B5EF4-FFF2-40B4-BE49-F238E27FC236}">
                <a16:creationId xmlns:a16="http://schemas.microsoft.com/office/drawing/2014/main" id="{3B8AC990-DC55-85ED-8A5A-91EC29DA3869}"/>
              </a:ext>
            </a:extLst>
          </p:cNvPr>
          <p:cNvGrpSpPr/>
          <p:nvPr/>
        </p:nvGrpSpPr>
        <p:grpSpPr>
          <a:xfrm>
            <a:off x="4771856" y="1122378"/>
            <a:ext cx="3589277" cy="1800000"/>
            <a:chOff x="1708727" y="2131472"/>
            <a:chExt cx="3589277" cy="1800000"/>
          </a:xfrm>
        </p:grpSpPr>
        <p:pic>
          <p:nvPicPr>
            <p:cNvPr id="14" name="Picture 13">
              <a:extLst>
                <a:ext uri="{FF2B5EF4-FFF2-40B4-BE49-F238E27FC236}">
                  <a16:creationId xmlns:a16="http://schemas.microsoft.com/office/drawing/2014/main" id="{C0A2783C-F47A-C003-94AE-7D8D9245D5D9}"/>
                </a:ext>
              </a:extLst>
            </p:cNvPr>
            <p:cNvPicPr>
              <a:picLocks noChangeAspect="1"/>
            </p:cNvPicPr>
            <p:nvPr/>
          </p:nvPicPr>
          <p:blipFill rotWithShape="1">
            <a:blip r:embed="rId5">
              <a:extLst>
                <a:ext uri="{BEBA8EAE-BF5A-486C-A8C5-ECC9F3942E4B}">
                  <a14:imgProps xmlns:a14="http://schemas.microsoft.com/office/drawing/2010/main">
                    <a14:imgLayer r:embed="rId6">
                      <a14:imgEffect>
                        <a14:colorTemperature colorTemp="5900"/>
                      </a14:imgEffect>
                      <a14:imgEffect>
                        <a14:saturation sat="300000"/>
                      </a14:imgEffect>
                    </a14:imgLayer>
                  </a14:imgProps>
                </a:ext>
              </a:extLst>
            </a:blip>
            <a:srcRect l="143" t="398" r="63466" b="59701"/>
            <a:stretch/>
          </p:blipFill>
          <p:spPr>
            <a:xfrm>
              <a:off x="1708727" y="2131472"/>
              <a:ext cx="3383446" cy="1800000"/>
            </a:xfrm>
            <a:prstGeom prst="rect">
              <a:avLst/>
            </a:prstGeom>
          </p:spPr>
        </p:pic>
        <p:sp>
          <p:nvSpPr>
            <p:cNvPr id="15" name="TextBox 14">
              <a:extLst>
                <a:ext uri="{FF2B5EF4-FFF2-40B4-BE49-F238E27FC236}">
                  <a16:creationId xmlns:a16="http://schemas.microsoft.com/office/drawing/2014/main" id="{792A8899-7B3D-550E-1D68-5A44E4506308}"/>
                </a:ext>
              </a:extLst>
            </p:cNvPr>
            <p:cNvSpPr txBox="1"/>
            <p:nvPr/>
          </p:nvSpPr>
          <p:spPr>
            <a:xfrm>
              <a:off x="1759783" y="2528859"/>
              <a:ext cx="3538221"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400" b="1" dirty="0" err="1">
                  <a:solidFill>
                    <a:srgbClr val="000000"/>
                  </a:solidFill>
                  <a:latin typeface="HP001 5 hàng" panose="020B0603050302020204" pitchFamily="34" charset="0"/>
                </a:rPr>
                <a:t>Út</a:t>
              </a:r>
              <a:r>
                <a:rPr lang="en-US" sz="4400" b="1" dirty="0">
                  <a:solidFill>
                    <a:srgbClr val="000000"/>
                  </a:solidFill>
                  <a:latin typeface="HP001 5 hàng" panose="020B0603050302020204" pitchFamily="34" charset="0"/>
                </a:rPr>
                <a:t> </a:t>
              </a:r>
              <a:r>
                <a:rPr lang="en-US" sz="4400" b="1" dirty="0" err="1">
                  <a:solidFill>
                    <a:srgbClr val="000000"/>
                  </a:solidFill>
                  <a:latin typeface="HP001 5 hàng" panose="020B0603050302020204" pitchFamily="34" charset="0"/>
                </a:rPr>
                <a:t>Trà</a:t>
              </a:r>
              <a:r>
                <a:rPr lang="en-US" sz="4400" b="1" dirty="0">
                  <a:solidFill>
                    <a:srgbClr val="000000"/>
                  </a:solidFill>
                  <a:latin typeface="HP001 5 hàng" panose="020B0603050302020204" pitchFamily="34" charset="0"/>
                </a:rPr>
                <a:t> </a:t>
              </a:r>
              <a:r>
                <a:rPr lang="en-US" sz="4400" b="1" dirty="0" err="1">
                  <a:solidFill>
                    <a:srgbClr val="000000"/>
                  </a:solidFill>
                  <a:latin typeface="HP001 5 hàng" panose="020B0603050302020204" pitchFamily="34" charset="0"/>
                </a:rPr>
                <a:t>Ôn</a:t>
              </a:r>
              <a:endParaRPr kumimoji="0" lang="en-US" sz="4400" b="1" i="0" u="none" strike="noStrike" kern="1200" cap="none" spc="0" normalizeH="0" baseline="0" noProof="0" dirty="0">
                <a:ln>
                  <a:noFill/>
                </a:ln>
                <a:solidFill>
                  <a:srgbClr val="000000"/>
                </a:solidFill>
                <a:effectLst/>
                <a:uLnTx/>
                <a:uFillTx/>
                <a:latin typeface="HP001 5 hàng" panose="020B0603050302020204" pitchFamily="34" charset="0"/>
                <a:ea typeface="+mn-ea"/>
                <a:cs typeface="+mn-cs"/>
              </a:endParaRPr>
            </a:p>
          </p:txBody>
        </p:sp>
      </p:grpSp>
      <p:pic>
        <p:nvPicPr>
          <p:cNvPr id="27" name="Picture 26">
            <a:extLst>
              <a:ext uri="{FF2B5EF4-FFF2-40B4-BE49-F238E27FC236}">
                <a16:creationId xmlns:a16="http://schemas.microsoft.com/office/drawing/2014/main" id="{5814E924-4A2F-CB25-787E-D8E3A18FA495}"/>
              </a:ext>
            </a:extLst>
          </p:cNvPr>
          <p:cNvPicPr>
            <a:picLocks noChangeAspect="1"/>
          </p:cNvPicPr>
          <p:nvPr/>
        </p:nvPicPr>
        <p:blipFill>
          <a:blip r:embed="rId7"/>
          <a:stretch>
            <a:fillRect/>
          </a:stretch>
        </p:blipFill>
        <p:spPr>
          <a:xfrm>
            <a:off x="516000" y="2799000"/>
            <a:ext cx="1875201" cy="3600000"/>
          </a:xfrm>
          <a:prstGeom prst="rect">
            <a:avLst/>
          </a:prstGeom>
        </p:spPr>
      </p:pic>
      <p:grpSp>
        <p:nvGrpSpPr>
          <p:cNvPr id="3" name="Group 2">
            <a:extLst>
              <a:ext uri="{FF2B5EF4-FFF2-40B4-BE49-F238E27FC236}">
                <a16:creationId xmlns:a16="http://schemas.microsoft.com/office/drawing/2014/main" id="{1E7727AF-9CCD-07D9-3D9E-EACD6ACBABAB}"/>
              </a:ext>
            </a:extLst>
          </p:cNvPr>
          <p:cNvGrpSpPr/>
          <p:nvPr/>
        </p:nvGrpSpPr>
        <p:grpSpPr>
          <a:xfrm>
            <a:off x="7641578" y="2922378"/>
            <a:ext cx="2953684" cy="3060000"/>
            <a:chOff x="0" y="3798000"/>
            <a:chExt cx="2953684" cy="3060000"/>
          </a:xfrm>
        </p:grpSpPr>
        <p:pic>
          <p:nvPicPr>
            <p:cNvPr id="4" name="Picture 3" descr="Graphical user interface, application&#10;&#10;Description automatically generated">
              <a:extLst>
                <a:ext uri="{FF2B5EF4-FFF2-40B4-BE49-F238E27FC236}">
                  <a16:creationId xmlns:a16="http://schemas.microsoft.com/office/drawing/2014/main" id="{2E7B490D-7620-CF4E-0B0C-B6715FE81715}"/>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56420" t="7809" r="5001" b="52222"/>
            <a:stretch/>
          </p:blipFill>
          <p:spPr>
            <a:xfrm>
              <a:off x="0" y="3798000"/>
              <a:ext cx="2953684" cy="3060000"/>
            </a:xfrm>
            <a:prstGeom prst="rect">
              <a:avLst/>
            </a:prstGeom>
            <a:effectLst>
              <a:outerShdw blurRad="50800" dist="38100" dir="5400000" algn="t" rotWithShape="0">
                <a:prstClr val="black">
                  <a:alpha val="40000"/>
                </a:prstClr>
              </a:outerShdw>
            </a:effectLst>
          </p:spPr>
        </p:pic>
        <p:sp>
          <p:nvSpPr>
            <p:cNvPr id="5" name="TextBox 4">
              <a:extLst>
                <a:ext uri="{FF2B5EF4-FFF2-40B4-BE49-F238E27FC236}">
                  <a16:creationId xmlns:a16="http://schemas.microsoft.com/office/drawing/2014/main" id="{81FB0B92-CEFA-722B-358E-F33655FC0056}"/>
                </a:ext>
              </a:extLst>
            </p:cNvPr>
            <p:cNvSpPr txBox="1"/>
            <p:nvPr/>
          </p:nvSpPr>
          <p:spPr>
            <a:xfrm>
              <a:off x="214607" y="5535023"/>
              <a:ext cx="2524469" cy="1200329"/>
            </a:xfrm>
            <a:prstGeom prst="rect">
              <a:avLst/>
            </a:prstGeom>
            <a:noFill/>
          </p:spPr>
          <p:txBody>
            <a:bodyPr wrap="square" rtlCol="0">
              <a:spAutoFit/>
            </a:bodyPr>
            <a:lstStyle/>
            <a:p>
              <a:pPr algn="ctr"/>
              <a:r>
                <a:rPr lang="en-US" sz="2400" dirty="0" err="1">
                  <a:solidFill>
                    <a:srgbClr val="FF0066"/>
                  </a:solidFill>
                  <a:effectLst>
                    <a:glow rad="127000">
                      <a:schemeClr val="bg1"/>
                    </a:glow>
                    <a:outerShdw blurRad="38100" dist="38100" dir="2700000" algn="tl">
                      <a:srgbClr val="000000">
                        <a:alpha val="43137"/>
                      </a:srgbClr>
                    </a:outerShdw>
                  </a:effectLst>
                  <a:latin typeface="Calibri" panose="020F0502020204030204" pitchFamily="34" charset="0"/>
                  <a:cs typeface="Calibri" panose="020F0502020204030204" pitchFamily="34" charset="0"/>
                </a:rPr>
                <a:t>Em</a:t>
              </a:r>
              <a:r>
                <a:rPr lang="en-US" sz="2400" dirty="0">
                  <a:solidFill>
                    <a:srgbClr val="FF0066"/>
                  </a:solidFill>
                  <a:effectLst>
                    <a:glow rad="127000">
                      <a:schemeClr val="bg1"/>
                    </a:glow>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2400" dirty="0" err="1">
                  <a:solidFill>
                    <a:srgbClr val="FF0066"/>
                  </a:solidFill>
                  <a:effectLst>
                    <a:glow rad="127000">
                      <a:schemeClr val="bg1"/>
                    </a:glow>
                    <a:outerShdw blurRad="38100" dist="38100" dir="2700000" algn="tl">
                      <a:srgbClr val="000000">
                        <a:alpha val="43137"/>
                      </a:srgbClr>
                    </a:outerShdw>
                  </a:effectLst>
                  <a:latin typeface="Calibri" panose="020F0502020204030204" pitchFamily="34" charset="0"/>
                  <a:cs typeface="Calibri" panose="020F0502020204030204" pitchFamily="34" charset="0"/>
                </a:rPr>
                <a:t>chú</a:t>
              </a:r>
              <a:r>
                <a:rPr lang="en-US" sz="2400" dirty="0">
                  <a:solidFill>
                    <a:srgbClr val="FF0066"/>
                  </a:solidFill>
                  <a:effectLst>
                    <a:glow rad="127000">
                      <a:schemeClr val="bg1"/>
                    </a:glow>
                    <a:outerShdw blurRad="38100" dist="38100" dir="2700000" algn="tl">
                      <a:srgbClr val="000000">
                        <a:alpha val="43137"/>
                      </a:srgbClr>
                    </a:outerShdw>
                  </a:effectLst>
                  <a:latin typeface="Calibri" panose="020F0502020204030204" pitchFamily="34" charset="0"/>
                  <a:cs typeface="Calibri" panose="020F0502020204030204" pitchFamily="34" charset="0"/>
                </a:rPr>
                <a:t> ý </a:t>
              </a:r>
              <a:r>
                <a:rPr lang="en-US" sz="2400" dirty="0" err="1">
                  <a:solidFill>
                    <a:srgbClr val="FF0066"/>
                  </a:solidFill>
                  <a:effectLst>
                    <a:glow rad="127000">
                      <a:schemeClr val="bg1"/>
                    </a:glow>
                    <a:outerShdw blurRad="38100" dist="38100" dir="2700000" algn="tl">
                      <a:srgbClr val="000000">
                        <a:alpha val="43137"/>
                      </a:srgbClr>
                    </a:outerShdw>
                  </a:effectLst>
                  <a:latin typeface="Calibri" panose="020F0502020204030204" pitchFamily="34" charset="0"/>
                  <a:cs typeface="Calibri" panose="020F0502020204030204" pitchFamily="34" charset="0"/>
                </a:rPr>
                <a:t>tư</a:t>
              </a:r>
              <a:r>
                <a:rPr lang="en-US" sz="2400" dirty="0">
                  <a:solidFill>
                    <a:srgbClr val="FF0066"/>
                  </a:solidFill>
                  <a:effectLst>
                    <a:glow rad="127000">
                      <a:schemeClr val="bg1"/>
                    </a:glow>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2400" dirty="0" err="1">
                  <a:solidFill>
                    <a:srgbClr val="FF0066"/>
                  </a:solidFill>
                  <a:effectLst>
                    <a:glow rad="127000">
                      <a:schemeClr val="bg1"/>
                    </a:glow>
                    <a:outerShdw blurRad="38100" dist="38100" dir="2700000" algn="tl">
                      <a:srgbClr val="000000">
                        <a:alpha val="43137"/>
                      </a:srgbClr>
                    </a:outerShdw>
                  </a:effectLst>
                  <a:latin typeface="Calibri" panose="020F0502020204030204" pitchFamily="34" charset="0"/>
                  <a:cs typeface="Calibri" panose="020F0502020204030204" pitchFamily="34" charset="0"/>
                </a:rPr>
                <a:t>thế</a:t>
              </a:r>
              <a:r>
                <a:rPr lang="en-US" sz="2400" dirty="0">
                  <a:solidFill>
                    <a:srgbClr val="FF0066"/>
                  </a:solidFill>
                  <a:effectLst>
                    <a:glow rad="127000">
                      <a:schemeClr val="bg1"/>
                    </a:glow>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2400" dirty="0" err="1">
                  <a:solidFill>
                    <a:srgbClr val="FF0066"/>
                  </a:solidFill>
                  <a:effectLst>
                    <a:glow rad="127000">
                      <a:schemeClr val="bg1"/>
                    </a:glow>
                    <a:outerShdw blurRad="38100" dist="38100" dir="2700000" algn="tl">
                      <a:srgbClr val="000000">
                        <a:alpha val="43137"/>
                      </a:srgbClr>
                    </a:outerShdw>
                  </a:effectLst>
                  <a:latin typeface="Calibri" panose="020F0502020204030204" pitchFamily="34" charset="0"/>
                  <a:cs typeface="Calibri" panose="020F0502020204030204" pitchFamily="34" charset="0"/>
                </a:rPr>
                <a:t>ngồi</a:t>
              </a:r>
              <a:r>
                <a:rPr lang="en-US" sz="2400" dirty="0">
                  <a:solidFill>
                    <a:srgbClr val="FF0066"/>
                  </a:solidFill>
                  <a:effectLst>
                    <a:glow rad="127000">
                      <a:schemeClr val="bg1"/>
                    </a:glow>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2400" dirty="0" err="1">
                  <a:solidFill>
                    <a:srgbClr val="FF0066"/>
                  </a:solidFill>
                  <a:effectLst>
                    <a:glow rad="127000">
                      <a:schemeClr val="bg1"/>
                    </a:glow>
                    <a:outerShdw blurRad="38100" dist="38100" dir="2700000" algn="tl">
                      <a:srgbClr val="000000">
                        <a:alpha val="43137"/>
                      </a:srgbClr>
                    </a:outerShdw>
                  </a:effectLst>
                  <a:latin typeface="Calibri" panose="020F0502020204030204" pitchFamily="34" charset="0"/>
                  <a:cs typeface="Calibri" panose="020F0502020204030204" pitchFamily="34" charset="0"/>
                </a:rPr>
                <a:t>viết</a:t>
              </a:r>
              <a:r>
                <a:rPr lang="en-US" sz="2400" dirty="0">
                  <a:solidFill>
                    <a:srgbClr val="FF0066"/>
                  </a:solidFill>
                  <a:effectLst>
                    <a:glow rad="127000">
                      <a:schemeClr val="bg1"/>
                    </a:glow>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2400" dirty="0" err="1">
                  <a:solidFill>
                    <a:srgbClr val="FF0066"/>
                  </a:solidFill>
                  <a:effectLst>
                    <a:glow rad="127000">
                      <a:schemeClr val="bg1"/>
                    </a:glow>
                    <a:outerShdw blurRad="38100" dist="38100" dir="2700000" algn="tl">
                      <a:srgbClr val="000000">
                        <a:alpha val="43137"/>
                      </a:srgbClr>
                    </a:outerShdw>
                  </a:effectLst>
                  <a:latin typeface="Calibri" panose="020F0502020204030204" pitchFamily="34" charset="0"/>
                  <a:cs typeface="Calibri" panose="020F0502020204030204" pitchFamily="34" charset="0"/>
                </a:rPr>
                <a:t>và</a:t>
              </a:r>
              <a:r>
                <a:rPr lang="en-US" sz="2400" dirty="0">
                  <a:solidFill>
                    <a:srgbClr val="FF0066"/>
                  </a:solidFill>
                  <a:effectLst>
                    <a:glow rad="127000">
                      <a:schemeClr val="bg1"/>
                    </a:glow>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2400" dirty="0" err="1">
                  <a:solidFill>
                    <a:srgbClr val="FF0066"/>
                  </a:solidFill>
                  <a:effectLst>
                    <a:glow rad="127000">
                      <a:schemeClr val="bg1"/>
                    </a:glow>
                    <a:outerShdw blurRad="38100" dist="38100" dir="2700000" algn="tl">
                      <a:srgbClr val="000000">
                        <a:alpha val="43137"/>
                      </a:srgbClr>
                    </a:outerShdw>
                  </a:effectLst>
                  <a:latin typeface="Calibri" panose="020F0502020204030204" pitchFamily="34" charset="0"/>
                  <a:cs typeface="Calibri" panose="020F0502020204030204" pitchFamily="34" charset="0"/>
                </a:rPr>
                <a:t>cách</a:t>
              </a:r>
              <a:r>
                <a:rPr lang="en-US" sz="2400" dirty="0">
                  <a:solidFill>
                    <a:srgbClr val="FF0066"/>
                  </a:solidFill>
                  <a:effectLst>
                    <a:glow rad="127000">
                      <a:schemeClr val="bg1"/>
                    </a:glow>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2400" dirty="0" err="1">
                  <a:solidFill>
                    <a:srgbClr val="FF0066"/>
                  </a:solidFill>
                  <a:effectLst>
                    <a:glow rad="127000">
                      <a:schemeClr val="bg1"/>
                    </a:glow>
                    <a:outerShdw blurRad="38100" dist="38100" dir="2700000" algn="tl">
                      <a:srgbClr val="000000">
                        <a:alpha val="43137"/>
                      </a:srgbClr>
                    </a:outerShdw>
                  </a:effectLst>
                  <a:latin typeface="Calibri" panose="020F0502020204030204" pitchFamily="34" charset="0"/>
                  <a:cs typeface="Calibri" panose="020F0502020204030204" pitchFamily="34" charset="0"/>
                </a:rPr>
                <a:t>cầm</a:t>
              </a:r>
              <a:r>
                <a:rPr lang="en-US" sz="2400" dirty="0">
                  <a:solidFill>
                    <a:srgbClr val="FF0066"/>
                  </a:solidFill>
                  <a:effectLst>
                    <a:glow rad="127000">
                      <a:schemeClr val="bg1"/>
                    </a:glow>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2400" dirty="0" err="1">
                  <a:solidFill>
                    <a:srgbClr val="FF0066"/>
                  </a:solidFill>
                  <a:effectLst>
                    <a:glow rad="127000">
                      <a:schemeClr val="bg1"/>
                    </a:glow>
                    <a:outerShdw blurRad="38100" dist="38100" dir="2700000" algn="tl">
                      <a:srgbClr val="000000">
                        <a:alpha val="43137"/>
                      </a:srgbClr>
                    </a:outerShdw>
                  </a:effectLst>
                  <a:latin typeface="Calibri" panose="020F0502020204030204" pitchFamily="34" charset="0"/>
                  <a:cs typeface="Calibri" panose="020F0502020204030204" pitchFamily="34" charset="0"/>
                </a:rPr>
                <a:t>bút</a:t>
              </a:r>
              <a:r>
                <a:rPr lang="en-US" sz="2400" dirty="0">
                  <a:solidFill>
                    <a:srgbClr val="FF0066"/>
                  </a:solidFill>
                  <a:effectLst>
                    <a:glow rad="127000">
                      <a:schemeClr val="bg1"/>
                    </a:glow>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2400" dirty="0" err="1">
                  <a:solidFill>
                    <a:srgbClr val="FF0066"/>
                  </a:solidFill>
                  <a:effectLst>
                    <a:glow rad="127000">
                      <a:schemeClr val="bg1"/>
                    </a:glow>
                    <a:outerShdw blurRad="38100" dist="38100" dir="2700000" algn="tl">
                      <a:srgbClr val="000000">
                        <a:alpha val="43137"/>
                      </a:srgbClr>
                    </a:outerShdw>
                  </a:effectLst>
                  <a:latin typeface="Calibri" panose="020F0502020204030204" pitchFamily="34" charset="0"/>
                  <a:cs typeface="Calibri" panose="020F0502020204030204" pitchFamily="34" charset="0"/>
                </a:rPr>
                <a:t>nhé</a:t>
              </a:r>
              <a:r>
                <a:rPr lang="en-US" sz="2400" dirty="0">
                  <a:solidFill>
                    <a:srgbClr val="FF0066"/>
                  </a:solidFill>
                  <a:effectLst>
                    <a:glow rad="127000">
                      <a:schemeClr val="bg1"/>
                    </a:glow>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grpSp>
    </p:spTree>
    <p:extLst>
      <p:ext uri="{BB962C8B-B14F-4D97-AF65-F5344CB8AC3E}">
        <p14:creationId xmlns:p14="http://schemas.microsoft.com/office/powerpoint/2010/main" val="25672987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40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40000">
                                          <p:cBhvr additive="base">
                                            <p:cTn id="7" dur="750" fill="hold"/>
                                            <p:tgtEl>
                                              <p:spTgt spid="3"/>
                                            </p:tgtEl>
                                            <p:attrNameLst>
                                              <p:attrName>ppt_x</p:attrName>
                                            </p:attrNameLst>
                                          </p:cBhvr>
                                          <p:tavLst>
                                            <p:tav tm="0">
                                              <p:val>
                                                <p:strVal val="#ppt_x"/>
                                              </p:val>
                                            </p:tav>
                                            <p:tav tm="100000">
                                              <p:val>
                                                <p:strVal val="#ppt_x"/>
                                              </p:val>
                                            </p:tav>
                                          </p:tavLst>
                                        </p:anim>
                                        <p:anim calcmode="lin" valueType="num" p14:bounceEnd="40000">
                                          <p:cBhvr additive="base">
                                            <p:cTn id="8" dur="750" fill="hold"/>
                                            <p:tgtEl>
                                              <p:spTgt spid="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uỷ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750" fill="hold"/>
                                            <p:tgtEl>
                                              <p:spTgt spid="3"/>
                                            </p:tgtEl>
                                            <p:attrNameLst>
                                              <p:attrName>ppt_x</p:attrName>
                                            </p:attrNameLst>
                                          </p:cBhvr>
                                          <p:tavLst>
                                            <p:tav tm="0">
                                              <p:val>
                                                <p:strVal val="#ppt_x"/>
                                              </p:val>
                                            </p:tav>
                                            <p:tav tm="100000">
                                              <p:val>
                                                <p:strVal val="#ppt_x"/>
                                              </p:val>
                                            </p:tav>
                                          </p:tavLst>
                                        </p:anim>
                                        <p:anim calcmode="lin" valueType="num">
                                          <p:cBhvr additive="base">
                                            <p:cTn id="8" dur="750" fill="hold"/>
                                            <p:tgtEl>
                                              <p:spTgt spid="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10" name="uỷ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853"/>
        <p:cNvGrpSpPr/>
        <p:nvPr/>
      </p:nvGrpSpPr>
      <p:grpSpPr>
        <a:xfrm>
          <a:off x="0" y="0"/>
          <a:ext cx="0" cy="0"/>
          <a:chOff x="0" y="0"/>
          <a:chExt cx="0" cy="0"/>
        </a:xfrm>
      </p:grpSpPr>
      <p:pic>
        <p:nvPicPr>
          <p:cNvPr id="854" name="Google Shape;854;p7"/>
          <p:cNvPicPr preferRelativeResize="0"/>
          <p:nvPr/>
        </p:nvPicPr>
        <p:blipFill rotWithShape="1">
          <a:blip r:embed="rId3">
            <a:alphaModFix/>
          </a:blip>
          <a:srcRect/>
          <a:stretch/>
        </p:blipFill>
        <p:spPr>
          <a:xfrm>
            <a:off x="685800" y="-347852"/>
            <a:ext cx="11153341" cy="8100115"/>
          </a:xfrm>
          <a:prstGeom prst="rect">
            <a:avLst/>
          </a:prstGeom>
          <a:noFill/>
          <a:ln>
            <a:noFill/>
          </a:ln>
        </p:spPr>
      </p:pic>
      <p:sp>
        <p:nvSpPr>
          <p:cNvPr id="855" name="Google Shape;855;p7"/>
          <p:cNvSpPr txBox="1"/>
          <p:nvPr/>
        </p:nvSpPr>
        <p:spPr>
          <a:xfrm>
            <a:off x="4717142" y="3247572"/>
            <a:ext cx="6056241" cy="2585323"/>
          </a:xfrm>
          <a:prstGeom prst="rect">
            <a:avLst/>
          </a:prstGeom>
          <a:noFill/>
          <a:ln>
            <a:noFill/>
          </a:ln>
        </p:spPr>
        <p:txBody>
          <a:bodyPr spcFirstLastPara="1" wrap="square" lIns="0" tIns="0" rIns="0" bIns="0" anchor="t" anchorCtr="0">
            <a:spAutoFit/>
          </a:bodyPr>
          <a:lstStyle/>
          <a:p>
            <a:pPr marL="0" marR="0" lvl="0" indent="0" algn="ctr" defTabSz="609630" rtl="0" eaLnBrk="1" fontAlgn="auto" latinLnBrk="0" hangingPunct="1">
              <a:lnSpc>
                <a:spcPct val="174986"/>
              </a:lnSpc>
              <a:spcBef>
                <a:spcPts val="0"/>
              </a:spcBef>
              <a:spcAft>
                <a:spcPts val="0"/>
              </a:spcAft>
              <a:buClr>
                <a:srgbClr val="000000"/>
              </a:buClr>
              <a:buSzTx/>
              <a:buFontTx/>
              <a:buNone/>
              <a:tabLst/>
              <a:defRPr/>
            </a:pPr>
            <a:r>
              <a:rPr kumimoji="0" lang="en-US" sz="4800" b="1" i="0" u="none" strike="noStrike" kern="0" cap="none" spc="0" normalizeH="0" baseline="0" noProof="0" dirty="0">
                <a:ln>
                  <a:noFill/>
                </a:ln>
                <a:solidFill>
                  <a:srgbClr val="00B050"/>
                </a:solidFill>
                <a:effectLst/>
                <a:uLnTx/>
                <a:uFillTx/>
                <a:latin typeface="Calibri" panose="020F0502020204030204" pitchFamily="34" charset="0"/>
                <a:ea typeface="Sigmar One"/>
                <a:cs typeface="Calibri" panose="020F0502020204030204" pitchFamily="34" charset="0"/>
                <a:sym typeface="Sigmar One"/>
              </a:rPr>
              <a:t>LUYỆN VIẾT </a:t>
            </a:r>
          </a:p>
          <a:p>
            <a:pPr marL="0" marR="0" lvl="0" indent="0" algn="ctr" defTabSz="609630" rtl="0" eaLnBrk="1" fontAlgn="auto" latinLnBrk="0" hangingPunct="1">
              <a:lnSpc>
                <a:spcPct val="174986"/>
              </a:lnSpc>
              <a:spcBef>
                <a:spcPts val="0"/>
              </a:spcBef>
              <a:spcAft>
                <a:spcPts val="0"/>
              </a:spcAft>
              <a:buClr>
                <a:srgbClr val="000000"/>
              </a:buClr>
              <a:buSzTx/>
              <a:buFontTx/>
              <a:buNone/>
              <a:tabLst/>
              <a:defRPr/>
            </a:pPr>
            <a:r>
              <a:rPr kumimoji="0" lang="en-US" sz="4800" b="1" i="0" u="none" strike="noStrike" kern="0" cap="none" spc="0" normalizeH="0" baseline="0" noProof="0" dirty="0">
                <a:ln>
                  <a:noFill/>
                </a:ln>
                <a:solidFill>
                  <a:srgbClr val="00B050"/>
                </a:solidFill>
                <a:effectLst/>
                <a:uLnTx/>
                <a:uFillTx/>
                <a:latin typeface="Calibri" panose="020F0502020204030204" pitchFamily="34" charset="0"/>
                <a:ea typeface="Sigmar One"/>
                <a:cs typeface="Calibri" panose="020F0502020204030204" pitchFamily="34" charset="0"/>
                <a:sym typeface="Sigmar One"/>
              </a:rPr>
              <a:t>CÂU ỨNG DỤNG</a:t>
            </a:r>
            <a:endParaRPr kumimoji="0" sz="4800" b="1" i="0" u="none" strike="noStrike" kern="0" cap="none" spc="0" normalizeH="0" baseline="0" noProof="0" dirty="0">
              <a:ln>
                <a:noFill/>
              </a:ln>
              <a:solidFill>
                <a:srgbClr val="00B050"/>
              </a:solidFill>
              <a:effectLst/>
              <a:uLnTx/>
              <a:uFillTx/>
              <a:latin typeface="Calibri" panose="020F0502020204030204" pitchFamily="34" charset="0"/>
              <a:ea typeface="Sigmar One"/>
              <a:cs typeface="Calibri" panose="020F0502020204030204" pitchFamily="34" charset="0"/>
              <a:sym typeface="Sigmar One"/>
            </a:endParaRPr>
          </a:p>
        </p:txBody>
      </p:sp>
    </p:spTree>
    <p:extLst>
      <p:ext uri="{BB962C8B-B14F-4D97-AF65-F5344CB8AC3E}">
        <p14:creationId xmlns:p14="http://schemas.microsoft.com/office/powerpoint/2010/main" val="37344160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55"/>
                                        </p:tgtEl>
                                        <p:attrNameLst>
                                          <p:attrName>style.visibility</p:attrName>
                                        </p:attrNameLst>
                                      </p:cBhvr>
                                      <p:to>
                                        <p:strVal val="visible"/>
                                      </p:to>
                                    </p:set>
                                    <p:animEffect transition="in" filter="fade">
                                      <p:cBhvr>
                                        <p:cTn id="7" dur="1000"/>
                                        <p:tgtEl>
                                          <p:spTgt spid="8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794"/>
        <p:cNvGrpSpPr/>
        <p:nvPr/>
      </p:nvGrpSpPr>
      <p:grpSpPr>
        <a:xfrm>
          <a:off x="0" y="0"/>
          <a:ext cx="0" cy="0"/>
          <a:chOff x="0" y="0"/>
          <a:chExt cx="0" cy="0"/>
        </a:xfrm>
      </p:grpSpPr>
      <p:sp>
        <p:nvSpPr>
          <p:cNvPr id="2" name="Google Shape;1019;p19">
            <a:extLst>
              <a:ext uri="{FF2B5EF4-FFF2-40B4-BE49-F238E27FC236}">
                <a16:creationId xmlns:a16="http://schemas.microsoft.com/office/drawing/2014/main" id="{4ACBB020-69CA-52C8-ABB5-19DDF348AC07}"/>
              </a:ext>
            </a:extLst>
          </p:cNvPr>
          <p:cNvSpPr/>
          <p:nvPr/>
        </p:nvSpPr>
        <p:spPr>
          <a:xfrm>
            <a:off x="439208" y="452362"/>
            <a:ext cx="11313583" cy="5953275"/>
          </a:xfrm>
          <a:prstGeom prst="roundRect">
            <a:avLst>
              <a:gd name="adj" fmla="val 12616"/>
            </a:avLst>
          </a:prstGeom>
          <a:solidFill>
            <a:schemeClr val="lt1"/>
          </a:solidFill>
          <a:ln w="38100" cap="flat" cmpd="sng">
            <a:solidFill>
              <a:srgbClr val="E36C09"/>
            </a:solidFill>
            <a:prstDash val="solid"/>
            <a:miter lim="800000"/>
            <a:headEnd type="none" w="sm" len="sm"/>
            <a:tailEnd type="none" w="sm" len="sm"/>
          </a:ln>
          <a:effectLst>
            <a:outerShdw dist="101600" dir="2700000" algn="tl" rotWithShape="0">
              <a:srgbClr val="000000">
                <a:alpha val="40000"/>
              </a:srgbClr>
            </a:outerShdw>
          </a:effectLst>
        </p:spPr>
        <p:txBody>
          <a:bodyPr spcFirstLastPara="1" wrap="square" lIns="60950" tIns="30467" rIns="60950" bIns="30467" anchor="ctr" anchorCtr="0">
            <a:noAutofit/>
          </a:bodyPr>
          <a:lstStyle/>
          <a:p>
            <a:pPr marL="0" marR="0" lvl="0" indent="0" algn="ctr" defTabSz="609630" rtl="0" eaLnBrk="1" fontAlgn="auto" latinLnBrk="0" hangingPunct="1">
              <a:lnSpc>
                <a:spcPct val="100000"/>
              </a:lnSpc>
              <a:spcBef>
                <a:spcPts val="0"/>
              </a:spcBef>
              <a:spcAft>
                <a:spcPts val="0"/>
              </a:spcAft>
              <a:buClr>
                <a:srgbClr val="000000"/>
              </a:buClr>
              <a:buSzPts val="1800"/>
              <a:buFontTx/>
              <a:buNone/>
              <a:tabLst/>
              <a:defRPr/>
            </a:pPr>
            <a:endParaRPr kumimoji="0" sz="12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nvGrpSpPr>
          <p:cNvPr id="3" name="Group 2">
            <a:extLst>
              <a:ext uri="{FF2B5EF4-FFF2-40B4-BE49-F238E27FC236}">
                <a16:creationId xmlns:a16="http://schemas.microsoft.com/office/drawing/2014/main" id="{D1FD7F31-F1E2-26DB-2E99-0354AA5C4840}"/>
              </a:ext>
            </a:extLst>
          </p:cNvPr>
          <p:cNvGrpSpPr/>
          <p:nvPr/>
        </p:nvGrpSpPr>
        <p:grpSpPr>
          <a:xfrm>
            <a:off x="439208" y="609026"/>
            <a:ext cx="5138632" cy="911675"/>
            <a:chOff x="154297" y="195325"/>
            <a:chExt cx="5138632" cy="911675"/>
          </a:xfrm>
        </p:grpSpPr>
        <p:grpSp>
          <p:nvGrpSpPr>
            <p:cNvPr id="4" name="Group 3">
              <a:extLst>
                <a:ext uri="{FF2B5EF4-FFF2-40B4-BE49-F238E27FC236}">
                  <a16:creationId xmlns:a16="http://schemas.microsoft.com/office/drawing/2014/main" id="{B9FE744C-3D2E-BC41-3E9B-469E45A4D8F2}"/>
                </a:ext>
              </a:extLst>
            </p:cNvPr>
            <p:cNvGrpSpPr/>
            <p:nvPr/>
          </p:nvGrpSpPr>
          <p:grpSpPr>
            <a:xfrm>
              <a:off x="154297" y="195325"/>
              <a:ext cx="4372821" cy="911675"/>
              <a:chOff x="154297" y="195325"/>
              <a:chExt cx="4372821" cy="911675"/>
            </a:xfrm>
          </p:grpSpPr>
          <p:sp>
            <p:nvSpPr>
              <p:cNvPr id="6" name="Rectangle: Rounded Corners 3">
                <a:extLst>
                  <a:ext uri="{FF2B5EF4-FFF2-40B4-BE49-F238E27FC236}">
                    <a16:creationId xmlns:a16="http://schemas.microsoft.com/office/drawing/2014/main" id="{D5FB2DC9-A3FB-5E19-DAE7-1978FFDE4487}"/>
                  </a:ext>
                </a:extLst>
              </p:cNvPr>
              <p:cNvSpPr/>
              <p:nvPr/>
            </p:nvSpPr>
            <p:spPr>
              <a:xfrm>
                <a:off x="701057" y="459000"/>
                <a:ext cx="3826061" cy="648000"/>
              </a:xfrm>
              <a:custGeom>
                <a:avLst/>
                <a:gdLst>
                  <a:gd name="connsiteX0" fmla="*/ 0 w 3826061"/>
                  <a:gd name="connsiteY0" fmla="*/ 108002 h 648000"/>
                  <a:gd name="connsiteX1" fmla="*/ 108002 w 3826061"/>
                  <a:gd name="connsiteY1" fmla="*/ 0 h 648000"/>
                  <a:gd name="connsiteX2" fmla="*/ 3718059 w 3826061"/>
                  <a:gd name="connsiteY2" fmla="*/ 0 h 648000"/>
                  <a:gd name="connsiteX3" fmla="*/ 3826061 w 3826061"/>
                  <a:gd name="connsiteY3" fmla="*/ 108002 h 648000"/>
                  <a:gd name="connsiteX4" fmla="*/ 3826061 w 3826061"/>
                  <a:gd name="connsiteY4" fmla="*/ 539998 h 648000"/>
                  <a:gd name="connsiteX5" fmla="*/ 3718059 w 3826061"/>
                  <a:gd name="connsiteY5" fmla="*/ 648000 h 648000"/>
                  <a:gd name="connsiteX6" fmla="*/ 108002 w 3826061"/>
                  <a:gd name="connsiteY6" fmla="*/ 648000 h 648000"/>
                  <a:gd name="connsiteX7" fmla="*/ 0 w 3826061"/>
                  <a:gd name="connsiteY7" fmla="*/ 539998 h 648000"/>
                  <a:gd name="connsiteX8" fmla="*/ 0 w 3826061"/>
                  <a:gd name="connsiteY8" fmla="*/ 108002 h 64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26061" h="648000" fill="none" extrusionOk="0">
                    <a:moveTo>
                      <a:pt x="0" y="108002"/>
                    </a:moveTo>
                    <a:cubicBezTo>
                      <a:pt x="-1802" y="45803"/>
                      <a:pt x="37825" y="3587"/>
                      <a:pt x="108002" y="0"/>
                    </a:cubicBezTo>
                    <a:cubicBezTo>
                      <a:pt x="1429566" y="-92351"/>
                      <a:pt x="2477880" y="104030"/>
                      <a:pt x="3718059" y="0"/>
                    </a:cubicBezTo>
                    <a:cubicBezTo>
                      <a:pt x="3770813" y="8059"/>
                      <a:pt x="3830427" y="39568"/>
                      <a:pt x="3826061" y="108002"/>
                    </a:cubicBezTo>
                    <a:cubicBezTo>
                      <a:pt x="3859198" y="218953"/>
                      <a:pt x="3792894" y="463525"/>
                      <a:pt x="3826061" y="539998"/>
                    </a:cubicBezTo>
                    <a:cubicBezTo>
                      <a:pt x="3825689" y="605181"/>
                      <a:pt x="3775805" y="645138"/>
                      <a:pt x="3718059" y="648000"/>
                    </a:cubicBezTo>
                    <a:cubicBezTo>
                      <a:pt x="2306907" y="511374"/>
                      <a:pt x="1778465" y="639177"/>
                      <a:pt x="108002" y="648000"/>
                    </a:cubicBezTo>
                    <a:cubicBezTo>
                      <a:pt x="48657" y="642086"/>
                      <a:pt x="1297" y="602110"/>
                      <a:pt x="0" y="539998"/>
                    </a:cubicBezTo>
                    <a:cubicBezTo>
                      <a:pt x="15329" y="390535"/>
                      <a:pt x="15581" y="177117"/>
                      <a:pt x="0" y="108002"/>
                    </a:cubicBezTo>
                    <a:close/>
                  </a:path>
                  <a:path w="3826061" h="648000" stroke="0" extrusionOk="0">
                    <a:moveTo>
                      <a:pt x="0" y="108002"/>
                    </a:moveTo>
                    <a:cubicBezTo>
                      <a:pt x="906" y="53130"/>
                      <a:pt x="47723" y="-968"/>
                      <a:pt x="108002" y="0"/>
                    </a:cubicBezTo>
                    <a:cubicBezTo>
                      <a:pt x="865387" y="-168373"/>
                      <a:pt x="2761415" y="-141978"/>
                      <a:pt x="3718059" y="0"/>
                    </a:cubicBezTo>
                    <a:cubicBezTo>
                      <a:pt x="3773053" y="5380"/>
                      <a:pt x="3826760" y="47991"/>
                      <a:pt x="3826061" y="108002"/>
                    </a:cubicBezTo>
                    <a:cubicBezTo>
                      <a:pt x="3790609" y="323289"/>
                      <a:pt x="3813088" y="436722"/>
                      <a:pt x="3826061" y="539998"/>
                    </a:cubicBezTo>
                    <a:cubicBezTo>
                      <a:pt x="3823820" y="603052"/>
                      <a:pt x="3785686" y="652702"/>
                      <a:pt x="3718059" y="648000"/>
                    </a:cubicBezTo>
                    <a:cubicBezTo>
                      <a:pt x="2416748" y="735901"/>
                      <a:pt x="1722375" y="751720"/>
                      <a:pt x="108002" y="648000"/>
                    </a:cubicBezTo>
                    <a:cubicBezTo>
                      <a:pt x="42555" y="655947"/>
                      <a:pt x="5357" y="607247"/>
                      <a:pt x="0" y="539998"/>
                    </a:cubicBezTo>
                    <a:cubicBezTo>
                      <a:pt x="23919" y="349993"/>
                      <a:pt x="-7106" y="230383"/>
                      <a:pt x="0" y="108002"/>
                    </a:cubicBezTo>
                    <a:close/>
                  </a:path>
                </a:pathLst>
              </a:custGeom>
              <a:solidFill>
                <a:schemeClr val="accent5">
                  <a:lumMod val="20000"/>
                  <a:lumOff val="80000"/>
                </a:schemeClr>
              </a:solidFill>
              <a:ln>
                <a:solidFill>
                  <a:srgbClr val="C00000"/>
                </a:solidFill>
                <a:extLst>
                  <a:ext uri="{C807C97D-BFC1-408E-A445-0C87EB9F89A2}">
                    <ask:lineSketchStyleProps xmlns:ask="http://schemas.microsoft.com/office/drawing/2018/sketchyshapes" xmlns="" sd="122658111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pic>
            <p:nvPicPr>
              <p:cNvPr id="7" name="Picture 6" descr="A picture containing icon&#10;&#10;Description automatically generated">
                <a:extLst>
                  <a:ext uri="{FF2B5EF4-FFF2-40B4-BE49-F238E27FC236}">
                    <a16:creationId xmlns:a16="http://schemas.microsoft.com/office/drawing/2014/main" id="{1EECBE16-9621-DCF4-72DD-D8C380ABD7A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4297" y="195325"/>
                <a:ext cx="838638" cy="900000"/>
              </a:xfrm>
              <a:prstGeom prst="rect">
                <a:avLst/>
              </a:prstGeom>
              <a:effectLst>
                <a:innerShdw blurRad="63500" dist="50800" dir="8100000">
                  <a:schemeClr val="bg1">
                    <a:lumMod val="65000"/>
                    <a:alpha val="50000"/>
                  </a:schemeClr>
                </a:innerShdw>
              </a:effectLst>
            </p:spPr>
          </p:pic>
        </p:grpSp>
        <p:sp>
          <p:nvSpPr>
            <p:cNvPr id="5" name="TextBox 4">
              <a:extLst>
                <a:ext uri="{FF2B5EF4-FFF2-40B4-BE49-F238E27FC236}">
                  <a16:creationId xmlns:a16="http://schemas.microsoft.com/office/drawing/2014/main" id="{AEC94E54-C320-1AA6-D083-F34B1688820A}"/>
                </a:ext>
              </a:extLst>
            </p:cNvPr>
            <p:cNvSpPr txBox="1"/>
            <p:nvPr/>
          </p:nvSpPr>
          <p:spPr>
            <a:xfrm>
              <a:off x="1054557" y="460669"/>
              <a:ext cx="423837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w="0"/>
                  <a:solidFill>
                    <a:srgbClr val="FF6438"/>
                  </a:solidFill>
                  <a:effectLst/>
                  <a:uLnTx/>
                  <a:uFillTx/>
                  <a:latin typeface="Calibri" panose="020F0502020204030204" pitchFamily="34" charset="0"/>
                  <a:cs typeface="Calibri" panose="020F0502020204030204" pitchFamily="34" charset="0"/>
                </a:rPr>
                <a:t>CÂU ỨNG DỤNG</a:t>
              </a:r>
            </a:p>
          </p:txBody>
        </p:sp>
      </p:grpSp>
      <p:sp>
        <p:nvSpPr>
          <p:cNvPr id="8" name="TextBox 7">
            <a:extLst>
              <a:ext uri="{FF2B5EF4-FFF2-40B4-BE49-F238E27FC236}">
                <a16:creationId xmlns:a16="http://schemas.microsoft.com/office/drawing/2014/main" id="{BCE529FA-5F4B-03E2-5969-4997C57DF79E}"/>
              </a:ext>
            </a:extLst>
          </p:cNvPr>
          <p:cNvSpPr txBox="1"/>
          <p:nvPr/>
        </p:nvSpPr>
        <p:spPr>
          <a:xfrm>
            <a:off x="1091602" y="1941040"/>
            <a:ext cx="10008794" cy="1231106"/>
          </a:xfrm>
          <a:prstGeom prst="rect">
            <a:avLst/>
          </a:prstGeom>
          <a:noFill/>
        </p:spPr>
        <p:txBody>
          <a:bodyPr wrap="square" rtlCol="0">
            <a:spAutoFit/>
          </a:bodyPr>
          <a:lstStyle/>
          <a:p>
            <a:pPr algn="ctr"/>
            <a:r>
              <a:rPr lang="vi-VN" sz="3700" b="1" dirty="0">
                <a:solidFill>
                  <a:srgbClr val="CC0099"/>
                </a:solidFill>
                <a:latin typeface="HP001 5 hàng" panose="020B0603050302020204" pitchFamily="34" charset="0"/>
              </a:rPr>
              <a:t> </a:t>
            </a:r>
            <a:r>
              <a:rPr lang="en-US" sz="3700" b="1" dirty="0" err="1">
                <a:solidFill>
                  <a:srgbClr val="CC0099"/>
                </a:solidFill>
                <a:latin typeface="Times New Roman" panose="02020603050405020304" pitchFamily="18" charset="0"/>
                <a:cs typeface="Times New Roman" panose="02020603050405020304" pitchFamily="18" charset="0"/>
              </a:rPr>
              <a:t>Cần</a:t>
            </a:r>
            <a:r>
              <a:rPr lang="en-US" sz="3700" b="1" dirty="0">
                <a:solidFill>
                  <a:srgbClr val="CC0099"/>
                </a:solidFill>
                <a:latin typeface="Times New Roman" panose="02020603050405020304" pitchFamily="18" charset="0"/>
                <a:cs typeface="Times New Roman" panose="02020603050405020304" pitchFamily="18" charset="0"/>
              </a:rPr>
              <a:t> </a:t>
            </a:r>
            <a:r>
              <a:rPr lang="en-US" sz="3700" b="1" dirty="0" err="1">
                <a:solidFill>
                  <a:srgbClr val="CC0099"/>
                </a:solidFill>
                <a:latin typeface="Times New Roman" panose="02020603050405020304" pitchFamily="18" charset="0"/>
                <a:cs typeface="Times New Roman" panose="02020603050405020304" pitchFamily="18" charset="0"/>
              </a:rPr>
              <a:t>Thơ</a:t>
            </a:r>
            <a:r>
              <a:rPr lang="en-US" sz="3700" b="1" dirty="0">
                <a:solidFill>
                  <a:srgbClr val="CC0099"/>
                </a:solidFill>
                <a:latin typeface="Times New Roman" panose="02020603050405020304" pitchFamily="18" charset="0"/>
                <a:cs typeface="Times New Roman" panose="02020603050405020304" pitchFamily="18" charset="0"/>
              </a:rPr>
              <a:t> </a:t>
            </a:r>
            <a:r>
              <a:rPr lang="en-US" sz="3700" b="1" dirty="0" err="1">
                <a:solidFill>
                  <a:srgbClr val="CC0099"/>
                </a:solidFill>
                <a:latin typeface="Times New Roman" panose="02020603050405020304" pitchFamily="18" charset="0"/>
                <a:cs typeface="Times New Roman" panose="02020603050405020304" pitchFamily="18" charset="0"/>
              </a:rPr>
              <a:t>gạo</a:t>
            </a:r>
            <a:r>
              <a:rPr lang="en-US" sz="3700" b="1" dirty="0">
                <a:solidFill>
                  <a:srgbClr val="CC0099"/>
                </a:solidFill>
                <a:latin typeface="Times New Roman" panose="02020603050405020304" pitchFamily="18" charset="0"/>
                <a:cs typeface="Times New Roman" panose="02020603050405020304" pitchFamily="18" charset="0"/>
              </a:rPr>
              <a:t> </a:t>
            </a:r>
            <a:r>
              <a:rPr lang="en-US" sz="3700" b="1" dirty="0" err="1">
                <a:solidFill>
                  <a:srgbClr val="CC0099"/>
                </a:solidFill>
                <a:latin typeface="Times New Roman" panose="02020603050405020304" pitchFamily="18" charset="0"/>
                <a:cs typeface="Times New Roman" panose="02020603050405020304" pitchFamily="18" charset="0"/>
              </a:rPr>
              <a:t>trắng</a:t>
            </a:r>
            <a:r>
              <a:rPr lang="en-US" sz="3700" b="1" dirty="0">
                <a:solidFill>
                  <a:srgbClr val="CC0099"/>
                </a:solidFill>
                <a:latin typeface="Times New Roman" panose="02020603050405020304" pitchFamily="18" charset="0"/>
                <a:cs typeface="Times New Roman" panose="02020603050405020304" pitchFamily="18" charset="0"/>
              </a:rPr>
              <a:t> </a:t>
            </a:r>
            <a:r>
              <a:rPr lang="en-US" sz="3700" b="1" dirty="0" err="1">
                <a:solidFill>
                  <a:srgbClr val="CC0099"/>
                </a:solidFill>
                <a:latin typeface="Times New Roman" panose="02020603050405020304" pitchFamily="18" charset="0"/>
                <a:cs typeface="Times New Roman" panose="02020603050405020304" pitchFamily="18" charset="0"/>
              </a:rPr>
              <a:t>nước</a:t>
            </a:r>
            <a:r>
              <a:rPr lang="en-US" sz="3700" b="1" dirty="0">
                <a:solidFill>
                  <a:srgbClr val="CC0099"/>
                </a:solidFill>
                <a:latin typeface="Times New Roman" panose="02020603050405020304" pitchFamily="18" charset="0"/>
                <a:cs typeface="Times New Roman" panose="02020603050405020304" pitchFamily="18" charset="0"/>
              </a:rPr>
              <a:t> </a:t>
            </a:r>
            <a:r>
              <a:rPr lang="en-US" sz="3700" b="1" dirty="0" err="1">
                <a:solidFill>
                  <a:srgbClr val="CC0099"/>
                </a:solidFill>
                <a:latin typeface="Times New Roman" panose="02020603050405020304" pitchFamily="18" charset="0"/>
                <a:cs typeface="Times New Roman" panose="02020603050405020304" pitchFamily="18" charset="0"/>
              </a:rPr>
              <a:t>trong</a:t>
            </a:r>
            <a:endParaRPr lang="en-US" sz="3700" b="1" dirty="0">
              <a:solidFill>
                <a:srgbClr val="CC0099"/>
              </a:solidFill>
              <a:latin typeface="Times New Roman" panose="02020603050405020304" pitchFamily="18" charset="0"/>
              <a:cs typeface="Times New Roman" panose="02020603050405020304" pitchFamily="18" charset="0"/>
            </a:endParaRPr>
          </a:p>
          <a:p>
            <a:pPr algn="ctr"/>
            <a:r>
              <a:rPr lang="en-US" sz="3700" b="1" dirty="0">
                <a:solidFill>
                  <a:srgbClr val="CC0099"/>
                </a:solidFill>
                <a:latin typeface="Times New Roman" panose="02020603050405020304" pitchFamily="18" charset="0"/>
                <a:cs typeface="Times New Roman" panose="02020603050405020304" pitchFamily="18" charset="0"/>
              </a:rPr>
              <a:t>Ai </a:t>
            </a:r>
            <a:r>
              <a:rPr lang="en-US" sz="3700" b="1" dirty="0" err="1">
                <a:solidFill>
                  <a:srgbClr val="CC0099"/>
                </a:solidFill>
                <a:latin typeface="Times New Roman" panose="02020603050405020304" pitchFamily="18" charset="0"/>
                <a:cs typeface="Times New Roman" panose="02020603050405020304" pitchFamily="18" charset="0"/>
              </a:rPr>
              <a:t>đi</a:t>
            </a:r>
            <a:r>
              <a:rPr lang="en-US" sz="3700" b="1" dirty="0">
                <a:solidFill>
                  <a:srgbClr val="CC0099"/>
                </a:solidFill>
                <a:latin typeface="Times New Roman" panose="02020603050405020304" pitchFamily="18" charset="0"/>
                <a:cs typeface="Times New Roman" panose="02020603050405020304" pitchFamily="18" charset="0"/>
              </a:rPr>
              <a:t> </a:t>
            </a:r>
            <a:r>
              <a:rPr lang="en-US" sz="3700" b="1" dirty="0" err="1">
                <a:solidFill>
                  <a:srgbClr val="CC0099"/>
                </a:solidFill>
                <a:latin typeface="Times New Roman" panose="02020603050405020304" pitchFamily="18" charset="0"/>
                <a:cs typeface="Times New Roman" panose="02020603050405020304" pitchFamily="18" charset="0"/>
              </a:rPr>
              <a:t>đến</a:t>
            </a:r>
            <a:r>
              <a:rPr lang="en-US" sz="3700" b="1" dirty="0">
                <a:solidFill>
                  <a:srgbClr val="CC0099"/>
                </a:solidFill>
                <a:latin typeface="Times New Roman" panose="02020603050405020304" pitchFamily="18" charset="0"/>
                <a:cs typeface="Times New Roman" panose="02020603050405020304" pitchFamily="18" charset="0"/>
              </a:rPr>
              <a:t> </a:t>
            </a:r>
            <a:r>
              <a:rPr lang="en-US" sz="3700" b="1" dirty="0" err="1">
                <a:solidFill>
                  <a:srgbClr val="CC0099"/>
                </a:solidFill>
                <a:latin typeface="Times New Roman" panose="02020603050405020304" pitchFamily="18" charset="0"/>
                <a:cs typeface="Times New Roman" panose="02020603050405020304" pitchFamily="18" charset="0"/>
              </a:rPr>
              <a:t>đó</a:t>
            </a:r>
            <a:r>
              <a:rPr lang="en-US" sz="3700" b="1" dirty="0">
                <a:solidFill>
                  <a:srgbClr val="CC0099"/>
                </a:solidFill>
                <a:latin typeface="Times New Roman" panose="02020603050405020304" pitchFamily="18" charset="0"/>
                <a:cs typeface="Times New Roman" panose="02020603050405020304" pitchFamily="18" charset="0"/>
              </a:rPr>
              <a:t> </a:t>
            </a:r>
            <a:r>
              <a:rPr lang="en-US" sz="3700" b="1" dirty="0" err="1">
                <a:solidFill>
                  <a:srgbClr val="CC0099"/>
                </a:solidFill>
                <a:latin typeface="Times New Roman" panose="02020603050405020304" pitchFamily="18" charset="0"/>
                <a:cs typeface="Times New Roman" panose="02020603050405020304" pitchFamily="18" charset="0"/>
              </a:rPr>
              <a:t>lòng</a:t>
            </a:r>
            <a:r>
              <a:rPr lang="en-US" sz="3700" b="1" dirty="0">
                <a:solidFill>
                  <a:srgbClr val="CC0099"/>
                </a:solidFill>
                <a:latin typeface="Times New Roman" panose="02020603050405020304" pitchFamily="18" charset="0"/>
                <a:cs typeface="Times New Roman" panose="02020603050405020304" pitchFamily="18" charset="0"/>
              </a:rPr>
              <a:t> </a:t>
            </a:r>
            <a:r>
              <a:rPr lang="en-US" sz="3700" b="1" dirty="0" err="1">
                <a:solidFill>
                  <a:srgbClr val="CC0099"/>
                </a:solidFill>
                <a:latin typeface="Times New Roman" panose="02020603050405020304" pitchFamily="18" charset="0"/>
                <a:cs typeface="Times New Roman" panose="02020603050405020304" pitchFamily="18" charset="0"/>
              </a:rPr>
              <a:t>không</a:t>
            </a:r>
            <a:r>
              <a:rPr lang="en-US" sz="3700" b="1" dirty="0">
                <a:solidFill>
                  <a:srgbClr val="CC0099"/>
                </a:solidFill>
                <a:latin typeface="Times New Roman" panose="02020603050405020304" pitchFamily="18" charset="0"/>
                <a:cs typeface="Times New Roman" panose="02020603050405020304" pitchFamily="18" charset="0"/>
              </a:rPr>
              <a:t> </a:t>
            </a:r>
            <a:r>
              <a:rPr lang="en-US" sz="3700" b="1" dirty="0" err="1">
                <a:solidFill>
                  <a:srgbClr val="CC0099"/>
                </a:solidFill>
                <a:latin typeface="Times New Roman" panose="02020603050405020304" pitchFamily="18" charset="0"/>
                <a:cs typeface="Times New Roman" panose="02020603050405020304" pitchFamily="18" charset="0"/>
              </a:rPr>
              <a:t>muốn</a:t>
            </a:r>
            <a:r>
              <a:rPr lang="en-US" sz="3700" b="1" dirty="0">
                <a:solidFill>
                  <a:srgbClr val="CC0099"/>
                </a:solidFill>
                <a:latin typeface="Times New Roman" panose="02020603050405020304" pitchFamily="18" charset="0"/>
                <a:cs typeface="Times New Roman" panose="02020603050405020304" pitchFamily="18" charset="0"/>
              </a:rPr>
              <a:t> </a:t>
            </a:r>
            <a:r>
              <a:rPr lang="en-US" sz="3700" b="1" dirty="0" err="1">
                <a:solidFill>
                  <a:srgbClr val="CC0099"/>
                </a:solidFill>
                <a:latin typeface="Times New Roman" panose="02020603050405020304" pitchFamily="18" charset="0"/>
                <a:cs typeface="Times New Roman" panose="02020603050405020304" pitchFamily="18" charset="0"/>
              </a:rPr>
              <a:t>về</a:t>
            </a:r>
            <a:r>
              <a:rPr lang="en-US" sz="3700" b="1" dirty="0">
                <a:solidFill>
                  <a:srgbClr val="CC0099"/>
                </a:solidFill>
                <a:latin typeface="Times New Roman" panose="02020603050405020304" pitchFamily="18" charset="0"/>
                <a:cs typeface="Times New Roman" panose="02020603050405020304" pitchFamily="18" charset="0"/>
              </a:rPr>
              <a:t> </a:t>
            </a:r>
            <a:endParaRPr lang="vi-VN" sz="3700" b="1" dirty="0">
              <a:solidFill>
                <a:srgbClr val="CC0099"/>
              </a:solidFill>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E31179E9-662B-9685-26A8-B28FD862F282}"/>
              </a:ext>
            </a:extLst>
          </p:cNvPr>
          <p:cNvSpPr txBox="1"/>
          <p:nvPr/>
        </p:nvSpPr>
        <p:spPr>
          <a:xfrm>
            <a:off x="1835667" y="4003368"/>
            <a:ext cx="8845629" cy="1446550"/>
          </a:xfrm>
          <a:prstGeom prst="rect">
            <a:avLst/>
          </a:prstGeom>
          <a:noFill/>
        </p:spPr>
        <p:txBody>
          <a:bodyPr wrap="square" rtlCol="0">
            <a:spAutoFit/>
          </a:bodyPr>
          <a:lstStyle/>
          <a:p>
            <a:pPr algn="ctr"/>
            <a:r>
              <a:rPr lang="en-US" sz="4400" dirty="0">
                <a:solidFill>
                  <a:srgbClr val="3366CC"/>
                </a:solidFill>
                <a:ea typeface="LNTH-LuoLuoNotangYuanTi 1" pitchFamily="2" charset="-128"/>
                <a:cs typeface="LNTH-LuoLuoNotangYuanTi 1" pitchFamily="2" charset="-128"/>
              </a:rPr>
              <a:t>Ca </a:t>
            </a:r>
            <a:r>
              <a:rPr lang="en-US" sz="4400" dirty="0" err="1">
                <a:solidFill>
                  <a:srgbClr val="3366CC"/>
                </a:solidFill>
                <a:ea typeface="LNTH-LuoLuoNotangYuanTi 1" pitchFamily="2" charset="-128"/>
                <a:cs typeface="LNTH-LuoLuoNotangYuanTi 1" pitchFamily="2" charset="-128"/>
              </a:rPr>
              <a:t>ngợi</a:t>
            </a:r>
            <a:r>
              <a:rPr lang="en-US" sz="4400" dirty="0">
                <a:solidFill>
                  <a:srgbClr val="3366CC"/>
                </a:solidFill>
                <a:ea typeface="LNTH-LuoLuoNotangYuanTi 1" pitchFamily="2" charset="-128"/>
                <a:cs typeface="LNTH-LuoLuoNotangYuanTi 1" pitchFamily="2" charset="-128"/>
              </a:rPr>
              <a:t> </a:t>
            </a:r>
            <a:r>
              <a:rPr lang="en-US" sz="4400" dirty="0" err="1">
                <a:solidFill>
                  <a:srgbClr val="3366CC"/>
                </a:solidFill>
                <a:ea typeface="LNTH-LuoLuoNotangYuanTi 1" pitchFamily="2" charset="-128"/>
                <a:cs typeface="LNTH-LuoLuoNotangYuanTi 1" pitchFamily="2" charset="-128"/>
              </a:rPr>
              <a:t>vẻ</a:t>
            </a:r>
            <a:r>
              <a:rPr lang="en-US" sz="4400" dirty="0">
                <a:solidFill>
                  <a:srgbClr val="3366CC"/>
                </a:solidFill>
                <a:ea typeface="LNTH-LuoLuoNotangYuanTi 1" pitchFamily="2" charset="-128"/>
                <a:cs typeface="LNTH-LuoLuoNotangYuanTi 1" pitchFamily="2" charset="-128"/>
              </a:rPr>
              <a:t> </a:t>
            </a:r>
            <a:r>
              <a:rPr lang="en-US" sz="4400" dirty="0" err="1">
                <a:solidFill>
                  <a:srgbClr val="3366CC"/>
                </a:solidFill>
                <a:ea typeface="LNTH-LuoLuoNotangYuanTi 1" pitchFamily="2" charset="-128"/>
                <a:cs typeface="LNTH-LuoLuoNotangYuanTi 1" pitchFamily="2" charset="-128"/>
              </a:rPr>
              <a:t>đẹp</a:t>
            </a:r>
            <a:r>
              <a:rPr lang="en-US" sz="4400" dirty="0">
                <a:solidFill>
                  <a:srgbClr val="3366CC"/>
                </a:solidFill>
                <a:ea typeface="LNTH-LuoLuoNotangYuanTi 1" pitchFamily="2" charset="-128"/>
                <a:cs typeface="LNTH-LuoLuoNotangYuanTi 1" pitchFamily="2" charset="-128"/>
              </a:rPr>
              <a:t> </a:t>
            </a:r>
            <a:r>
              <a:rPr lang="en-US" sz="4400" dirty="0" err="1">
                <a:solidFill>
                  <a:srgbClr val="3366CC"/>
                </a:solidFill>
                <a:ea typeface="LNTH-LuoLuoNotangYuanTi 1" pitchFamily="2" charset="-128"/>
                <a:cs typeface="LNTH-LuoLuoNotangYuanTi 1" pitchFamily="2" charset="-128"/>
              </a:rPr>
              <a:t>của</a:t>
            </a:r>
            <a:r>
              <a:rPr lang="en-US" sz="4400" dirty="0">
                <a:solidFill>
                  <a:srgbClr val="3366CC"/>
                </a:solidFill>
                <a:ea typeface="LNTH-LuoLuoNotangYuanTi 1" pitchFamily="2" charset="-128"/>
                <a:cs typeface="LNTH-LuoLuoNotangYuanTi 1" pitchFamily="2" charset="-128"/>
              </a:rPr>
              <a:t> </a:t>
            </a:r>
            <a:r>
              <a:rPr lang="en-US" sz="4400" dirty="0" err="1">
                <a:solidFill>
                  <a:srgbClr val="3366CC"/>
                </a:solidFill>
                <a:ea typeface="LNTH-LuoLuoNotangYuanTi 1" pitchFamily="2" charset="-128"/>
                <a:cs typeface="LNTH-LuoLuoNotangYuanTi 1" pitchFamily="2" charset="-128"/>
              </a:rPr>
              <a:t>Cần</a:t>
            </a:r>
            <a:r>
              <a:rPr lang="en-US" sz="4400" dirty="0">
                <a:solidFill>
                  <a:srgbClr val="3366CC"/>
                </a:solidFill>
                <a:ea typeface="LNTH-LuoLuoNotangYuanTi 1" pitchFamily="2" charset="-128"/>
                <a:cs typeface="LNTH-LuoLuoNotangYuanTi 1" pitchFamily="2" charset="-128"/>
              </a:rPr>
              <a:t> </a:t>
            </a:r>
            <a:r>
              <a:rPr lang="en-US" sz="4400" dirty="0" err="1">
                <a:solidFill>
                  <a:srgbClr val="3366CC"/>
                </a:solidFill>
                <a:ea typeface="LNTH-LuoLuoNotangYuanTi 1" pitchFamily="2" charset="-128"/>
                <a:cs typeface="LNTH-LuoLuoNotangYuanTi 1" pitchFamily="2" charset="-128"/>
              </a:rPr>
              <a:t>thơ</a:t>
            </a:r>
            <a:r>
              <a:rPr lang="en-US" sz="4400" dirty="0">
                <a:solidFill>
                  <a:srgbClr val="3366CC"/>
                </a:solidFill>
                <a:ea typeface="LNTH-LuoLuoNotangYuanTi 1" pitchFamily="2" charset="-128"/>
                <a:cs typeface="LNTH-LuoLuoNotangYuanTi 1" pitchFamily="2" charset="-128"/>
              </a:rPr>
              <a:t>, </a:t>
            </a:r>
            <a:r>
              <a:rPr lang="en-US" sz="4400" dirty="0" err="1">
                <a:solidFill>
                  <a:srgbClr val="3366CC"/>
                </a:solidFill>
                <a:ea typeface="LNTH-LuoLuoNotangYuanTi 1" pitchFamily="2" charset="-128"/>
                <a:cs typeface="LNTH-LuoLuoNotangYuanTi 1" pitchFamily="2" charset="-128"/>
              </a:rPr>
              <a:t>có</a:t>
            </a:r>
            <a:r>
              <a:rPr lang="en-US" sz="4400" dirty="0">
                <a:solidFill>
                  <a:srgbClr val="3366CC"/>
                </a:solidFill>
                <a:ea typeface="LNTH-LuoLuoNotangYuanTi 1" pitchFamily="2" charset="-128"/>
                <a:cs typeface="LNTH-LuoLuoNotangYuanTi 1" pitchFamily="2" charset="-128"/>
              </a:rPr>
              <a:t> </a:t>
            </a:r>
            <a:r>
              <a:rPr lang="en-US" sz="4400" dirty="0" err="1">
                <a:solidFill>
                  <a:srgbClr val="3366CC"/>
                </a:solidFill>
                <a:ea typeface="LNTH-LuoLuoNotangYuanTi 1" pitchFamily="2" charset="-128"/>
                <a:cs typeface="LNTH-LuoLuoNotangYuanTi 1" pitchFamily="2" charset="-128"/>
              </a:rPr>
              <a:t>gạo</a:t>
            </a:r>
            <a:r>
              <a:rPr lang="en-US" sz="4400" dirty="0">
                <a:solidFill>
                  <a:srgbClr val="3366CC"/>
                </a:solidFill>
                <a:ea typeface="LNTH-LuoLuoNotangYuanTi 1" pitchFamily="2" charset="-128"/>
                <a:cs typeface="LNTH-LuoLuoNotangYuanTi 1" pitchFamily="2" charset="-128"/>
              </a:rPr>
              <a:t> </a:t>
            </a:r>
            <a:r>
              <a:rPr lang="en-US" sz="4400" dirty="0" err="1">
                <a:solidFill>
                  <a:srgbClr val="3366CC"/>
                </a:solidFill>
                <a:ea typeface="LNTH-LuoLuoNotangYuanTi 1" pitchFamily="2" charset="-128"/>
                <a:cs typeface="LNTH-LuoLuoNotangYuanTi 1" pitchFamily="2" charset="-128"/>
              </a:rPr>
              <a:t>trắng</a:t>
            </a:r>
            <a:r>
              <a:rPr lang="en-US" sz="4400" dirty="0">
                <a:solidFill>
                  <a:srgbClr val="3366CC"/>
                </a:solidFill>
                <a:ea typeface="LNTH-LuoLuoNotangYuanTi 1" pitchFamily="2" charset="-128"/>
                <a:cs typeface="LNTH-LuoLuoNotangYuanTi 1" pitchFamily="2" charset="-128"/>
              </a:rPr>
              <a:t>, </a:t>
            </a:r>
            <a:r>
              <a:rPr lang="en-US" sz="4400" dirty="0" err="1">
                <a:solidFill>
                  <a:srgbClr val="3366CC"/>
                </a:solidFill>
                <a:ea typeface="LNTH-LuoLuoNotangYuanTi 1" pitchFamily="2" charset="-128"/>
                <a:cs typeface="LNTH-LuoLuoNotangYuanTi 1" pitchFamily="2" charset="-128"/>
              </a:rPr>
              <a:t>nước</a:t>
            </a:r>
            <a:r>
              <a:rPr lang="en-US" sz="4400" dirty="0">
                <a:solidFill>
                  <a:srgbClr val="3366CC"/>
                </a:solidFill>
                <a:ea typeface="LNTH-LuoLuoNotangYuanTi 1" pitchFamily="2" charset="-128"/>
                <a:cs typeface="LNTH-LuoLuoNotangYuanTi 1" pitchFamily="2" charset="-128"/>
              </a:rPr>
              <a:t> </a:t>
            </a:r>
            <a:r>
              <a:rPr lang="en-US" sz="4400" dirty="0" err="1">
                <a:solidFill>
                  <a:srgbClr val="3366CC"/>
                </a:solidFill>
                <a:ea typeface="LNTH-LuoLuoNotangYuanTi 1" pitchFamily="2" charset="-128"/>
                <a:cs typeface="LNTH-LuoLuoNotangYuanTi 1" pitchFamily="2" charset="-128"/>
              </a:rPr>
              <a:t>trong</a:t>
            </a:r>
            <a:r>
              <a:rPr lang="en-US" sz="4400" dirty="0">
                <a:solidFill>
                  <a:srgbClr val="3366CC"/>
                </a:solidFill>
                <a:ea typeface="LNTH-LuoLuoNotangYuanTi 1" pitchFamily="2" charset="-128"/>
                <a:cs typeface="LNTH-LuoLuoNotangYuanTi 1" pitchFamily="2" charset="-128"/>
              </a:rPr>
              <a:t>.</a:t>
            </a:r>
            <a:endParaRPr lang="vi-VN" sz="4400" dirty="0">
              <a:solidFill>
                <a:srgbClr val="3366CC"/>
              </a:solidFill>
              <a:ea typeface="LNTH-LuoLuoNotangYuanTi 1" pitchFamily="2" charset="-128"/>
              <a:cs typeface="LNTH-LuoLuoNotangYuanTi 1" pitchFamily="2" charset="-128"/>
            </a:endParaRPr>
          </a:p>
        </p:txBody>
      </p:sp>
    </p:spTree>
    <p:extLst>
      <p:ext uri="{BB962C8B-B14F-4D97-AF65-F5344CB8AC3E}">
        <p14:creationId xmlns:p14="http://schemas.microsoft.com/office/powerpoint/2010/main" val="18357932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trips(downRight)">
                                      <p:cBhvr>
                                        <p:cTn id="7" dur="500"/>
                                        <p:tgtEl>
                                          <p:spTgt spid="3"/>
                                        </p:tgtEl>
                                      </p:cBhvr>
                                    </p:animEffect>
                                  </p:childTnLst>
                                </p:cTn>
                              </p:par>
                            </p:childTnLst>
                          </p:cTn>
                        </p:par>
                        <p:par>
                          <p:cTn id="8" fill="hold">
                            <p:stCondLst>
                              <p:cond delay="500"/>
                            </p:stCondLst>
                            <p:childTnLst>
                              <p:par>
                                <p:cTn id="9" presetID="18" presetClass="entr" presetSubtype="6"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strips(downRight)">
                                      <p:cBhvr>
                                        <p:cTn id="11" dur="500"/>
                                        <p:tgtEl>
                                          <p:spTgt spid="9"/>
                                        </p:tgtEl>
                                      </p:cBhvr>
                                    </p:animEffect>
                                  </p:childTnLst>
                                  <p:subTnLst>
                                    <p:audio>
                                      <p:cMediaNode>
                                        <p:cTn display="0" masterRel="sameClick">
                                          <p:stCondLst>
                                            <p:cond evt="begin" delay="0">
                                              <p:tn val="9"/>
                                            </p:cond>
                                          </p:stCondLst>
                                          <p:endCondLst>
                                            <p:cond evt="onStopAudio" delay="0">
                                              <p:tgtEl>
                                                <p:sldTgt/>
                                              </p:tgtEl>
                                            </p:cond>
                                          </p:endCondLst>
                                        </p:cTn>
                                        <p:tgtEl>
                                          <p:sndTgt r:embed="rId3" name="Trò-chơi-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089"/>
        <p:cNvGrpSpPr/>
        <p:nvPr/>
      </p:nvGrpSpPr>
      <p:grpSpPr>
        <a:xfrm>
          <a:off x="0" y="0"/>
          <a:ext cx="0" cy="0"/>
          <a:chOff x="0" y="0"/>
          <a:chExt cx="0" cy="0"/>
        </a:xfrm>
      </p:grpSpPr>
      <p:pic>
        <p:nvPicPr>
          <p:cNvPr id="1090" name="Google Shape;1090;p24"/>
          <p:cNvPicPr preferRelativeResize="0"/>
          <p:nvPr/>
        </p:nvPicPr>
        <p:blipFill rotWithShape="1">
          <a:blip r:embed="rId3">
            <a:alphaModFix/>
          </a:blip>
          <a:srcRect/>
          <a:stretch/>
        </p:blipFill>
        <p:spPr>
          <a:xfrm>
            <a:off x="685800" y="-347852"/>
            <a:ext cx="11153341" cy="8100115"/>
          </a:xfrm>
          <a:prstGeom prst="rect">
            <a:avLst/>
          </a:prstGeom>
          <a:noFill/>
          <a:ln>
            <a:noFill/>
          </a:ln>
        </p:spPr>
      </p:pic>
      <p:sp>
        <p:nvSpPr>
          <p:cNvPr id="1091" name="Google Shape;1091;p24"/>
          <p:cNvSpPr txBox="1"/>
          <p:nvPr/>
        </p:nvSpPr>
        <p:spPr>
          <a:xfrm>
            <a:off x="4368800" y="4191000"/>
            <a:ext cx="6056241" cy="1292662"/>
          </a:xfrm>
          <a:prstGeom prst="rect">
            <a:avLst/>
          </a:prstGeom>
          <a:noFill/>
          <a:ln>
            <a:noFill/>
          </a:ln>
        </p:spPr>
        <p:txBody>
          <a:bodyPr spcFirstLastPara="1" wrap="square" lIns="0" tIns="0" rIns="0" bIns="0" anchor="t" anchorCtr="0">
            <a:spAutoFit/>
          </a:bodyPr>
          <a:lstStyle/>
          <a:p>
            <a:pPr algn="ctr" defTabSz="609630">
              <a:lnSpc>
                <a:spcPct val="174986"/>
              </a:lnSpc>
              <a:buClr>
                <a:srgbClr val="000000"/>
              </a:buClr>
            </a:pPr>
            <a:r>
              <a:rPr lang="en-US" sz="4800" b="1" kern="0" dirty="0">
                <a:solidFill>
                  <a:srgbClr val="00B050"/>
                </a:solidFill>
                <a:latin typeface="Calibri" panose="020F0502020204030204" pitchFamily="34" charset="0"/>
                <a:ea typeface="Sigmar One"/>
                <a:cs typeface="Calibri" panose="020F0502020204030204" pitchFamily="34" charset="0"/>
                <a:sym typeface="Sigmar One"/>
              </a:rPr>
              <a:t>VẬN DỤNG</a:t>
            </a:r>
            <a:endParaRPr sz="4800" b="1" kern="0" dirty="0">
              <a:solidFill>
                <a:srgbClr val="00B050"/>
              </a:solidFill>
              <a:latin typeface="Calibri" panose="020F0502020204030204" pitchFamily="34" charset="0"/>
              <a:ea typeface="Sigmar One"/>
              <a:cs typeface="Calibri" panose="020F0502020204030204" pitchFamily="34" charset="0"/>
              <a:sym typeface="Sigmar One"/>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91"/>
                                        </p:tgtEl>
                                        <p:attrNameLst>
                                          <p:attrName>style.visibility</p:attrName>
                                        </p:attrNameLst>
                                      </p:cBhvr>
                                      <p:to>
                                        <p:strVal val="visible"/>
                                      </p:to>
                                    </p:set>
                                    <p:animEffect transition="in" filter="fade">
                                      <p:cBhvr>
                                        <p:cTn id="7" dur="1000"/>
                                        <p:tgtEl>
                                          <p:spTgt spid="10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45542A-0CBB-4D37-A522-043BB4695C9E}"/>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6481505A-D94A-4EAD-B032-E2C698334D6B}"/>
              </a:ext>
            </a:extLst>
          </p:cNvPr>
          <p:cNvSpPr>
            <a:spLocks noGrp="1"/>
          </p:cNvSpPr>
          <p:nvPr>
            <p:ph type="subTitle" idx="1"/>
          </p:nvPr>
        </p:nvSpPr>
        <p:spPr/>
        <p:txBody>
          <a:bodyPr/>
          <a:lstStyle/>
          <a:p>
            <a:endParaRPr lang="en-US"/>
          </a:p>
        </p:txBody>
      </p:sp>
      <p:pic>
        <p:nvPicPr>
          <p:cNvPr id="4" name="图片 4">
            <a:extLst>
              <a:ext uri="{FF2B5EF4-FFF2-40B4-BE49-F238E27FC236}">
                <a16:creationId xmlns:a16="http://schemas.microsoft.com/office/drawing/2014/main" id="{133BD778-8071-4ACC-863A-4ED778BAC5D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2099" y="1"/>
            <a:ext cx="11112500" cy="7548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图片 7">
            <a:extLst>
              <a:ext uri="{FF2B5EF4-FFF2-40B4-BE49-F238E27FC236}">
                <a16:creationId xmlns:a16="http://schemas.microsoft.com/office/drawing/2014/main" id="{1CAABC10-845A-4F55-8A28-57E09E33DD2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1358" t="25407" r="59512" b="54147"/>
          <a:stretch>
            <a:fillRect/>
          </a:stretch>
        </p:blipFill>
        <p:spPr bwMode="auto">
          <a:xfrm rot="19944981">
            <a:off x="560388" y="641351"/>
            <a:ext cx="1858963" cy="140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图片 8">
            <a:extLst>
              <a:ext uri="{FF2B5EF4-FFF2-40B4-BE49-F238E27FC236}">
                <a16:creationId xmlns:a16="http://schemas.microsoft.com/office/drawing/2014/main" id="{3E0D026F-4ADF-4140-B6E6-A26FC33FB70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54063" t="56728" r="26706" b="20663"/>
          <a:stretch>
            <a:fillRect/>
          </a:stretch>
        </p:blipFill>
        <p:spPr bwMode="auto">
          <a:xfrm>
            <a:off x="8815390" y="4859339"/>
            <a:ext cx="1868487" cy="154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图片 9">
            <a:extLst>
              <a:ext uri="{FF2B5EF4-FFF2-40B4-BE49-F238E27FC236}">
                <a16:creationId xmlns:a16="http://schemas.microsoft.com/office/drawing/2014/main" id="{8441140D-04DC-4B8C-AD2C-5912B5C134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6311" t="50974" r="50166" b="24507"/>
          <a:stretch>
            <a:fillRect/>
          </a:stretch>
        </p:blipFill>
        <p:spPr bwMode="auto">
          <a:xfrm rot="2598415">
            <a:off x="9979025" y="3078163"/>
            <a:ext cx="2286000" cy="168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pawprint_59396">
            <a:extLst>
              <a:ext uri="{FF2B5EF4-FFF2-40B4-BE49-F238E27FC236}">
                <a16:creationId xmlns:a16="http://schemas.microsoft.com/office/drawing/2014/main" id="{5837B2D3-86C6-4EED-B205-E5ED57812387}"/>
              </a:ext>
            </a:extLst>
          </p:cNvPr>
          <p:cNvSpPr>
            <a:spLocks noChangeAspect="1"/>
          </p:cNvSpPr>
          <p:nvPr/>
        </p:nvSpPr>
        <p:spPr bwMode="auto">
          <a:xfrm>
            <a:off x="2744788" y="141289"/>
            <a:ext cx="609600" cy="504825"/>
          </a:xfrm>
          <a:custGeom>
            <a:avLst/>
            <a:gdLst>
              <a:gd name="T0" fmla="*/ 495393 w 596984"/>
              <a:gd name="T1" fmla="*/ 434971 h 494486"/>
              <a:gd name="T2" fmla="*/ 792492 w 596984"/>
              <a:gd name="T3" fmla="*/ 724731 h 494486"/>
              <a:gd name="T4" fmla="*/ 740381 w 596984"/>
              <a:gd name="T5" fmla="*/ 822090 h 494486"/>
              <a:gd name="T6" fmla="*/ 712382 w 596984"/>
              <a:gd name="T7" fmla="*/ 829814 h 494486"/>
              <a:gd name="T8" fmla="*/ 626833 w 596984"/>
              <a:gd name="T9" fmla="*/ 791182 h 494486"/>
              <a:gd name="T10" fmla="*/ 618276 w 596984"/>
              <a:gd name="T11" fmla="*/ 784999 h 494486"/>
              <a:gd name="T12" fmla="*/ 490726 w 596984"/>
              <a:gd name="T13" fmla="*/ 731683 h 494486"/>
              <a:gd name="T14" fmla="*/ 377953 w 596984"/>
              <a:gd name="T15" fmla="*/ 778816 h 494486"/>
              <a:gd name="T16" fmla="*/ 362397 w 596984"/>
              <a:gd name="T17" fmla="*/ 788864 h 494486"/>
              <a:gd name="T18" fmla="*/ 274511 w 596984"/>
              <a:gd name="T19" fmla="*/ 826724 h 494486"/>
              <a:gd name="T20" fmla="*/ 243402 w 596984"/>
              <a:gd name="T21" fmla="*/ 817450 h 494486"/>
              <a:gd name="T22" fmla="*/ 195959 w 596984"/>
              <a:gd name="T23" fmla="*/ 724731 h 494486"/>
              <a:gd name="T24" fmla="*/ 295513 w 596984"/>
              <a:gd name="T25" fmla="*/ 519969 h 494486"/>
              <a:gd name="T26" fmla="*/ 495393 w 596984"/>
              <a:gd name="T27" fmla="*/ 434971 h 494486"/>
              <a:gd name="T28" fmla="*/ 918512 w 596984"/>
              <a:gd name="T29" fmla="*/ 294325 h 494486"/>
              <a:gd name="T30" fmla="*/ 937953 w 596984"/>
              <a:gd name="T31" fmla="*/ 296647 h 494486"/>
              <a:gd name="T32" fmla="*/ 1000944 w 596984"/>
              <a:gd name="T33" fmla="*/ 455053 h 494486"/>
              <a:gd name="T34" fmla="*/ 888181 w 596984"/>
              <a:gd name="T35" fmla="*/ 565552 h 494486"/>
              <a:gd name="T36" fmla="*/ 869518 w 596984"/>
              <a:gd name="T37" fmla="*/ 563232 h 494486"/>
              <a:gd name="T38" fmla="*/ 806520 w 596984"/>
              <a:gd name="T39" fmla="*/ 405600 h 494486"/>
              <a:gd name="T40" fmla="*/ 918512 w 596984"/>
              <a:gd name="T41" fmla="*/ 294325 h 494486"/>
              <a:gd name="T42" fmla="*/ 87828 w 596984"/>
              <a:gd name="T43" fmla="*/ 294325 h 494486"/>
              <a:gd name="T44" fmla="*/ 200593 w 596984"/>
              <a:gd name="T45" fmla="*/ 405600 h 494486"/>
              <a:gd name="T46" fmla="*/ 137602 w 596984"/>
              <a:gd name="T47" fmla="*/ 563232 h 494486"/>
              <a:gd name="T48" fmla="*/ 118937 w 596984"/>
              <a:gd name="T49" fmla="*/ 565552 h 494486"/>
              <a:gd name="T50" fmla="*/ 6168 w 596984"/>
              <a:gd name="T51" fmla="*/ 455053 h 494486"/>
              <a:gd name="T52" fmla="*/ 69164 w 596984"/>
              <a:gd name="T53" fmla="*/ 296647 h 494486"/>
              <a:gd name="T54" fmla="*/ 87828 w 596984"/>
              <a:gd name="T55" fmla="*/ 294325 h 494486"/>
              <a:gd name="T56" fmla="*/ 684405 w 596984"/>
              <a:gd name="T57" fmla="*/ 0 h 494486"/>
              <a:gd name="T58" fmla="*/ 697631 w 596984"/>
              <a:gd name="T59" fmla="*/ 1547 h 494486"/>
              <a:gd name="T60" fmla="*/ 781651 w 596984"/>
              <a:gd name="T61" fmla="*/ 64907 h 494486"/>
              <a:gd name="T62" fmla="*/ 803433 w 596984"/>
              <a:gd name="T63" fmla="*/ 198584 h 494486"/>
              <a:gd name="T64" fmla="*/ 647841 w 596984"/>
              <a:gd name="T65" fmla="*/ 360072 h 494486"/>
              <a:gd name="T66" fmla="*/ 542045 w 596984"/>
              <a:gd name="T67" fmla="*/ 163040 h 494486"/>
              <a:gd name="T68" fmla="*/ 684405 w 596984"/>
              <a:gd name="T69" fmla="*/ 0 h 494486"/>
              <a:gd name="T70" fmla="*/ 322016 w 596984"/>
              <a:gd name="T71" fmla="*/ 0 h 494486"/>
              <a:gd name="T72" fmla="*/ 465107 w 596984"/>
              <a:gd name="T73" fmla="*/ 163001 h 494486"/>
              <a:gd name="T74" fmla="*/ 359343 w 596984"/>
              <a:gd name="T75" fmla="*/ 360001 h 494486"/>
              <a:gd name="T76" fmla="*/ 346120 w 596984"/>
              <a:gd name="T77" fmla="*/ 361546 h 494486"/>
              <a:gd name="T78" fmla="*/ 203803 w 596984"/>
              <a:gd name="T79" fmla="*/ 198537 h 494486"/>
              <a:gd name="T80" fmla="*/ 225583 w 596984"/>
              <a:gd name="T81" fmla="*/ 64896 h 494486"/>
              <a:gd name="T82" fmla="*/ 308791 w 596984"/>
              <a:gd name="T83" fmla="*/ 1547 h 494486"/>
              <a:gd name="T84" fmla="*/ 322016 w 596984"/>
              <a:gd name="T85" fmla="*/ 0 h 49448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596984" h="494486">
                <a:moveTo>
                  <a:pt x="293651" y="259200"/>
                </a:moveTo>
                <a:cubicBezTo>
                  <a:pt x="431957" y="259200"/>
                  <a:pt x="468378" y="397793"/>
                  <a:pt x="469761" y="431866"/>
                </a:cubicBezTo>
                <a:cubicBezTo>
                  <a:pt x="471144" y="464557"/>
                  <a:pt x="458696" y="478831"/>
                  <a:pt x="438872" y="489882"/>
                </a:cubicBezTo>
                <a:cubicBezTo>
                  <a:pt x="433340" y="493105"/>
                  <a:pt x="427808" y="494486"/>
                  <a:pt x="422276" y="494486"/>
                </a:cubicBezTo>
                <a:cubicBezTo>
                  <a:pt x="407062" y="494486"/>
                  <a:pt x="389543" y="483435"/>
                  <a:pt x="371564" y="471464"/>
                </a:cubicBezTo>
                <a:lnTo>
                  <a:pt x="366492" y="467780"/>
                </a:lnTo>
                <a:cubicBezTo>
                  <a:pt x="349896" y="456730"/>
                  <a:pt x="319468" y="436010"/>
                  <a:pt x="290885" y="436010"/>
                </a:cubicBezTo>
                <a:cubicBezTo>
                  <a:pt x="264607" y="436010"/>
                  <a:pt x="240173" y="453046"/>
                  <a:pt x="224037" y="464097"/>
                </a:cubicBezTo>
                <a:cubicBezTo>
                  <a:pt x="220349" y="466399"/>
                  <a:pt x="217583" y="468241"/>
                  <a:pt x="214817" y="470083"/>
                </a:cubicBezTo>
                <a:cubicBezTo>
                  <a:pt x="194993" y="482054"/>
                  <a:pt x="177935" y="492644"/>
                  <a:pt x="162722" y="492644"/>
                </a:cubicBezTo>
                <a:cubicBezTo>
                  <a:pt x="156268" y="492644"/>
                  <a:pt x="149813" y="490803"/>
                  <a:pt x="144281" y="487119"/>
                </a:cubicBezTo>
                <a:cubicBezTo>
                  <a:pt x="127223" y="476068"/>
                  <a:pt x="117542" y="456730"/>
                  <a:pt x="116159" y="431866"/>
                </a:cubicBezTo>
                <a:cubicBezTo>
                  <a:pt x="115698" y="420355"/>
                  <a:pt x="129528" y="357274"/>
                  <a:pt x="175169" y="309849"/>
                </a:cubicBezTo>
                <a:cubicBezTo>
                  <a:pt x="206980" y="276236"/>
                  <a:pt x="247088" y="259200"/>
                  <a:pt x="293651" y="259200"/>
                </a:cubicBezTo>
                <a:close/>
                <a:moveTo>
                  <a:pt x="544462" y="175391"/>
                </a:moveTo>
                <a:cubicBezTo>
                  <a:pt x="548611" y="175391"/>
                  <a:pt x="552299" y="175851"/>
                  <a:pt x="555986" y="176772"/>
                </a:cubicBezTo>
                <a:cubicBezTo>
                  <a:pt x="588256" y="185061"/>
                  <a:pt x="604852" y="226502"/>
                  <a:pt x="593327" y="271166"/>
                </a:cubicBezTo>
                <a:cubicBezTo>
                  <a:pt x="583185" y="309844"/>
                  <a:pt x="555986" y="337011"/>
                  <a:pt x="526483" y="337011"/>
                </a:cubicBezTo>
                <a:cubicBezTo>
                  <a:pt x="522795" y="337011"/>
                  <a:pt x="519107" y="336551"/>
                  <a:pt x="515419" y="335630"/>
                </a:cubicBezTo>
                <a:cubicBezTo>
                  <a:pt x="482688" y="327341"/>
                  <a:pt x="466553" y="285900"/>
                  <a:pt x="478078" y="241697"/>
                </a:cubicBezTo>
                <a:cubicBezTo>
                  <a:pt x="487759" y="202558"/>
                  <a:pt x="515419" y="175391"/>
                  <a:pt x="544462" y="175391"/>
                </a:cubicBezTo>
                <a:close/>
                <a:moveTo>
                  <a:pt x="52061" y="175391"/>
                </a:moveTo>
                <a:cubicBezTo>
                  <a:pt x="81565" y="175391"/>
                  <a:pt x="109225" y="202558"/>
                  <a:pt x="118906" y="241697"/>
                </a:cubicBezTo>
                <a:cubicBezTo>
                  <a:pt x="130431" y="285900"/>
                  <a:pt x="113835" y="327341"/>
                  <a:pt x="81565" y="335630"/>
                </a:cubicBezTo>
                <a:cubicBezTo>
                  <a:pt x="77877" y="336551"/>
                  <a:pt x="74189" y="337011"/>
                  <a:pt x="70501" y="337011"/>
                </a:cubicBezTo>
                <a:cubicBezTo>
                  <a:pt x="40998" y="337011"/>
                  <a:pt x="13799" y="309844"/>
                  <a:pt x="3657" y="271166"/>
                </a:cubicBezTo>
                <a:cubicBezTo>
                  <a:pt x="-7868" y="226502"/>
                  <a:pt x="8728" y="185061"/>
                  <a:pt x="40998" y="176772"/>
                </a:cubicBezTo>
                <a:cubicBezTo>
                  <a:pt x="44685" y="175851"/>
                  <a:pt x="48373" y="175391"/>
                  <a:pt x="52061" y="175391"/>
                </a:cubicBezTo>
                <a:close/>
                <a:moveTo>
                  <a:pt x="405693" y="0"/>
                </a:moveTo>
                <a:cubicBezTo>
                  <a:pt x="408460" y="0"/>
                  <a:pt x="411226" y="460"/>
                  <a:pt x="413532" y="921"/>
                </a:cubicBezTo>
                <a:cubicBezTo>
                  <a:pt x="433822" y="3684"/>
                  <a:pt x="451346" y="17036"/>
                  <a:pt x="463336" y="38677"/>
                </a:cubicBezTo>
                <a:cubicBezTo>
                  <a:pt x="475787" y="61239"/>
                  <a:pt x="480398" y="89326"/>
                  <a:pt x="476248" y="118334"/>
                </a:cubicBezTo>
                <a:cubicBezTo>
                  <a:pt x="468408" y="176350"/>
                  <a:pt x="426905" y="220553"/>
                  <a:pt x="384019" y="214567"/>
                </a:cubicBezTo>
                <a:cubicBezTo>
                  <a:pt x="341133" y="209042"/>
                  <a:pt x="313003" y="156091"/>
                  <a:pt x="321303" y="97154"/>
                </a:cubicBezTo>
                <a:cubicBezTo>
                  <a:pt x="329143" y="42821"/>
                  <a:pt x="366034" y="0"/>
                  <a:pt x="405693" y="0"/>
                </a:cubicBezTo>
                <a:close/>
                <a:moveTo>
                  <a:pt x="190879" y="0"/>
                </a:moveTo>
                <a:cubicBezTo>
                  <a:pt x="230984" y="0"/>
                  <a:pt x="267863" y="42813"/>
                  <a:pt x="275700" y="97134"/>
                </a:cubicBezTo>
                <a:cubicBezTo>
                  <a:pt x="283537" y="156060"/>
                  <a:pt x="255417" y="209000"/>
                  <a:pt x="213006" y="214524"/>
                </a:cubicBezTo>
                <a:cubicBezTo>
                  <a:pt x="210240" y="214985"/>
                  <a:pt x="207935" y="215445"/>
                  <a:pt x="205169" y="215445"/>
                </a:cubicBezTo>
                <a:cubicBezTo>
                  <a:pt x="165524" y="215445"/>
                  <a:pt x="128185" y="172632"/>
                  <a:pt x="120809" y="118311"/>
                </a:cubicBezTo>
                <a:cubicBezTo>
                  <a:pt x="116660" y="89308"/>
                  <a:pt x="121270" y="61227"/>
                  <a:pt x="133716" y="38670"/>
                </a:cubicBezTo>
                <a:cubicBezTo>
                  <a:pt x="145702" y="17033"/>
                  <a:pt x="163219" y="3683"/>
                  <a:pt x="183042" y="921"/>
                </a:cubicBezTo>
                <a:cubicBezTo>
                  <a:pt x="185808" y="460"/>
                  <a:pt x="188574" y="0"/>
                  <a:pt x="190879"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377"/>
            <a:endParaRPr lang="en-VN" sz="1351">
              <a:solidFill>
                <a:prstClr val="black"/>
              </a:solidFill>
              <a:latin typeface="FC Onigiri Outline"/>
            </a:endParaRPr>
          </a:p>
        </p:txBody>
      </p:sp>
      <p:pic>
        <p:nvPicPr>
          <p:cNvPr id="10" name="Picture 9">
            <a:extLst>
              <a:ext uri="{FF2B5EF4-FFF2-40B4-BE49-F238E27FC236}">
                <a16:creationId xmlns:a16="http://schemas.microsoft.com/office/drawing/2014/main" id="{27605E9C-FA83-45F7-9EC8-00DB46236FBE}"/>
              </a:ext>
            </a:extLst>
          </p:cNvPr>
          <p:cNvPicPr>
            <a:picLocks noChangeAspect="1"/>
          </p:cNvPicPr>
          <p:nvPr/>
        </p:nvPicPr>
        <p:blipFill>
          <a:blip r:embed="rId4"/>
          <a:stretch>
            <a:fillRect/>
          </a:stretch>
        </p:blipFill>
        <p:spPr>
          <a:xfrm>
            <a:off x="1791851" y="1669893"/>
            <a:ext cx="8608298" cy="3359187"/>
          </a:xfrm>
          <a:prstGeom prst="rect">
            <a:avLst/>
          </a:prstGeom>
        </p:spPr>
      </p:pic>
    </p:spTree>
    <p:extLst>
      <p:ext uri="{BB962C8B-B14F-4D97-AF65-F5344CB8AC3E}">
        <p14:creationId xmlns:p14="http://schemas.microsoft.com/office/powerpoint/2010/main" val="361685574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1000" fill="hold"/>
                                        <p:tgtEl>
                                          <p:spTgt spid="5"/>
                                        </p:tgtEl>
                                        <p:attrNameLst>
                                          <p:attrName>ppt_w</p:attrName>
                                        </p:attrNameLst>
                                      </p:cBhvr>
                                      <p:tavLst>
                                        <p:tav tm="0">
                                          <p:val>
                                            <p:fltVal val="0"/>
                                          </p:val>
                                        </p:tav>
                                        <p:tav tm="100000">
                                          <p:val>
                                            <p:strVal val="#ppt_w"/>
                                          </p:val>
                                        </p:tav>
                                      </p:tavLst>
                                    </p:anim>
                                    <p:anim calcmode="lin" valueType="num">
                                      <p:cBhvr>
                                        <p:cTn id="13" dur="1000" fill="hold"/>
                                        <p:tgtEl>
                                          <p:spTgt spid="5"/>
                                        </p:tgtEl>
                                        <p:attrNameLst>
                                          <p:attrName>ppt_h</p:attrName>
                                        </p:attrNameLst>
                                      </p:cBhvr>
                                      <p:tavLst>
                                        <p:tav tm="0">
                                          <p:val>
                                            <p:fltVal val="0"/>
                                          </p:val>
                                        </p:tav>
                                        <p:tav tm="100000">
                                          <p:val>
                                            <p:strVal val="#ppt_h"/>
                                          </p:val>
                                        </p:tav>
                                      </p:tavLst>
                                    </p:anim>
                                    <p:anim calcmode="lin" valueType="num">
                                      <p:cBhvr>
                                        <p:cTn id="14" dur="1000" fill="hold"/>
                                        <p:tgtEl>
                                          <p:spTgt spid="5"/>
                                        </p:tgtEl>
                                        <p:attrNameLst>
                                          <p:attrName>style.rotation</p:attrName>
                                        </p:attrNameLst>
                                      </p:cBhvr>
                                      <p:tavLst>
                                        <p:tav tm="0">
                                          <p:val>
                                            <p:fltVal val="90"/>
                                          </p:val>
                                        </p:tav>
                                        <p:tav tm="100000">
                                          <p:val>
                                            <p:fltVal val="0"/>
                                          </p:val>
                                        </p:tav>
                                      </p:tavLst>
                                    </p:anim>
                                    <p:animEffect transition="in" filter="fade">
                                      <p:cBhvr>
                                        <p:cTn id="15" dur="1000"/>
                                        <p:tgtEl>
                                          <p:spTgt spid="5"/>
                                        </p:tgtEl>
                                      </p:cBhvr>
                                    </p:animEffect>
                                  </p:childTnLst>
                                </p:cTn>
                              </p:par>
                              <p:par>
                                <p:cTn id="16" presetID="31" presetClass="entr" presetSubtype="0"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p:cTn id="18" dur="1000" fill="hold"/>
                                        <p:tgtEl>
                                          <p:spTgt spid="7"/>
                                        </p:tgtEl>
                                        <p:attrNameLst>
                                          <p:attrName>ppt_w</p:attrName>
                                        </p:attrNameLst>
                                      </p:cBhvr>
                                      <p:tavLst>
                                        <p:tav tm="0">
                                          <p:val>
                                            <p:fltVal val="0"/>
                                          </p:val>
                                        </p:tav>
                                        <p:tav tm="100000">
                                          <p:val>
                                            <p:strVal val="#ppt_w"/>
                                          </p:val>
                                        </p:tav>
                                      </p:tavLst>
                                    </p:anim>
                                    <p:anim calcmode="lin" valueType="num">
                                      <p:cBhvr>
                                        <p:cTn id="19" dur="1000" fill="hold"/>
                                        <p:tgtEl>
                                          <p:spTgt spid="7"/>
                                        </p:tgtEl>
                                        <p:attrNameLst>
                                          <p:attrName>ppt_h</p:attrName>
                                        </p:attrNameLst>
                                      </p:cBhvr>
                                      <p:tavLst>
                                        <p:tav tm="0">
                                          <p:val>
                                            <p:fltVal val="0"/>
                                          </p:val>
                                        </p:tav>
                                        <p:tav tm="100000">
                                          <p:val>
                                            <p:strVal val="#ppt_h"/>
                                          </p:val>
                                        </p:tav>
                                      </p:tavLst>
                                    </p:anim>
                                    <p:anim calcmode="lin" valueType="num">
                                      <p:cBhvr>
                                        <p:cTn id="20" dur="1000" fill="hold"/>
                                        <p:tgtEl>
                                          <p:spTgt spid="7"/>
                                        </p:tgtEl>
                                        <p:attrNameLst>
                                          <p:attrName>style.rotation</p:attrName>
                                        </p:attrNameLst>
                                      </p:cBhvr>
                                      <p:tavLst>
                                        <p:tav tm="0">
                                          <p:val>
                                            <p:fltVal val="90"/>
                                          </p:val>
                                        </p:tav>
                                        <p:tav tm="100000">
                                          <p:val>
                                            <p:fltVal val="0"/>
                                          </p:val>
                                        </p:tav>
                                      </p:tavLst>
                                    </p:anim>
                                    <p:animEffect transition="in" filter="fade">
                                      <p:cBhvr>
                                        <p:cTn id="21" dur="10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2" fill="hold" nodeType="clickEffect">
                                  <p:stCondLst>
                                    <p:cond delay="0"/>
                                  </p:stCondLst>
                                  <p:childTnLst>
                                    <p:set>
                                      <p:cBhvr>
                                        <p:cTn id="25" dur="1" fill="hold">
                                          <p:stCondLst>
                                            <p:cond delay="0"/>
                                          </p:stCondLst>
                                        </p:cTn>
                                        <p:tgtEl>
                                          <p:spTgt spid="6"/>
                                        </p:tgtEl>
                                        <p:attrNameLst>
                                          <p:attrName>style.visibility</p:attrName>
                                        </p:attrNameLst>
                                      </p:cBhvr>
                                      <p:to>
                                        <p:strVal val="visible"/>
                                      </p:to>
                                    </p:set>
                                    <p:anim calcmode="lin" valueType="num">
                                      <p:cBhvr additive="base">
                                        <p:cTn id="26" dur="1000" fill="hold"/>
                                        <p:tgtEl>
                                          <p:spTgt spid="6"/>
                                        </p:tgtEl>
                                        <p:attrNameLst>
                                          <p:attrName>ppt_x</p:attrName>
                                        </p:attrNameLst>
                                      </p:cBhvr>
                                      <p:tavLst>
                                        <p:tav tm="0">
                                          <p:val>
                                            <p:strVal val="1+#ppt_w/2"/>
                                          </p:val>
                                        </p:tav>
                                        <p:tav tm="100000">
                                          <p:val>
                                            <p:strVal val="#ppt_x"/>
                                          </p:val>
                                        </p:tav>
                                      </p:tavLst>
                                    </p:anim>
                                    <p:anim calcmode="lin" valueType="num">
                                      <p:cBhvr additive="base">
                                        <p:cTn id="27" dur="10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barn(inVertical)">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478CC04-BF53-4A54-9309-6655119BF458}"/>
              </a:ext>
            </a:extLst>
          </p:cNvPr>
          <p:cNvPicPr>
            <a:picLocks noChangeAspect="1"/>
          </p:cNvPicPr>
          <p:nvPr/>
        </p:nvPicPr>
        <p:blipFill>
          <a:blip r:embed="rId3"/>
          <a:stretch>
            <a:fillRect/>
          </a:stretch>
        </p:blipFill>
        <p:spPr>
          <a:xfrm>
            <a:off x="723899" y="1875182"/>
            <a:ext cx="3870839" cy="3154017"/>
          </a:xfrm>
          <a:prstGeom prst="rect">
            <a:avLst/>
          </a:prstGeom>
        </p:spPr>
      </p:pic>
      <p:grpSp>
        <p:nvGrpSpPr>
          <p:cNvPr id="19" name="กลุ่ม 52">
            <a:extLst>
              <a:ext uri="{FF2B5EF4-FFF2-40B4-BE49-F238E27FC236}">
                <a16:creationId xmlns:a16="http://schemas.microsoft.com/office/drawing/2014/main" id="{57E6A554-AEBB-4FCE-8663-F61DD77E7013}"/>
              </a:ext>
            </a:extLst>
          </p:cNvPr>
          <p:cNvGrpSpPr/>
          <p:nvPr/>
        </p:nvGrpSpPr>
        <p:grpSpPr>
          <a:xfrm>
            <a:off x="4999750" y="1810869"/>
            <a:ext cx="6132076" cy="2930096"/>
            <a:chOff x="6837713" y="1361178"/>
            <a:chExt cx="1806251" cy="2972054"/>
          </a:xfrm>
        </p:grpSpPr>
        <p:sp>
          <p:nvSpPr>
            <p:cNvPr id="20" name="สี่เหลี่ยมผืนผ้ามุมมน 78">
              <a:extLst>
                <a:ext uri="{FF2B5EF4-FFF2-40B4-BE49-F238E27FC236}">
                  <a16:creationId xmlns:a16="http://schemas.microsoft.com/office/drawing/2014/main" id="{5FF5D48E-94D6-4637-9533-E28F5F9B4692}"/>
                </a:ext>
              </a:extLst>
            </p:cNvPr>
            <p:cNvSpPr/>
            <p:nvPr/>
          </p:nvSpPr>
          <p:spPr>
            <a:xfrm>
              <a:off x="6870140" y="1464488"/>
              <a:ext cx="1773824" cy="2868744"/>
            </a:xfrm>
            <a:prstGeom prst="roundRect">
              <a:avLst/>
            </a:prstGeom>
            <a:pattFill prst="wdDnDiag">
              <a:fgClr>
                <a:srgbClr val="E8C6D2"/>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endParaRPr lang="th-TH" sz="3600" b="1">
                <a:solidFill>
                  <a:srgbClr val="7030A0"/>
                </a:solidFill>
                <a:latin typeface="Cambria" panose="02040503050406030204" pitchFamily="18" charset="0"/>
                <a:ea typeface="Cambria" panose="02040503050406030204" pitchFamily="18" charset="0"/>
                <a:cs typeface="FC Onigiri Outline"/>
              </a:endParaRPr>
            </a:p>
          </p:txBody>
        </p:sp>
        <p:sp>
          <p:nvSpPr>
            <p:cNvPr id="21" name="สี่เหลี่ยมผืนผ้ามุมมน 76">
              <a:extLst>
                <a:ext uri="{FF2B5EF4-FFF2-40B4-BE49-F238E27FC236}">
                  <a16:creationId xmlns:a16="http://schemas.microsoft.com/office/drawing/2014/main" id="{5F7684C5-CA29-4E57-831C-D43EEC98E53E}"/>
                </a:ext>
              </a:extLst>
            </p:cNvPr>
            <p:cNvSpPr/>
            <p:nvPr/>
          </p:nvSpPr>
          <p:spPr>
            <a:xfrm>
              <a:off x="6837713" y="1361178"/>
              <a:ext cx="1773824" cy="2868744"/>
            </a:xfrm>
            <a:prstGeom prst="roundRect">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r>
                <a:rPr lang="vi-VN" sz="3600" b="1" dirty="0">
                  <a:solidFill>
                    <a:srgbClr val="7030A0"/>
                  </a:solidFill>
                  <a:latin typeface="Cambria" panose="02040503050406030204" pitchFamily="18" charset="0"/>
                  <a:ea typeface="Cambria" panose="02040503050406030204" pitchFamily="18" charset="0"/>
                  <a:cs typeface="FC Onigiri Outline"/>
                </a:rPr>
                <a:t>Muốn biết đi xe đạp đầu tiên bố hướng dẫn cho bạn cách cầm tay lái, cách ngồi, để chân.</a:t>
              </a:r>
              <a:endParaRPr lang="en-US" sz="3600" b="1" dirty="0">
                <a:solidFill>
                  <a:srgbClr val="7030A0"/>
                </a:solidFill>
                <a:latin typeface="Cambria" panose="02040503050406030204" pitchFamily="18" charset="0"/>
                <a:ea typeface="Cambria" panose="02040503050406030204" pitchFamily="18" charset="0"/>
                <a:cs typeface="FC Onigiri Outline"/>
              </a:endParaRPr>
            </a:p>
          </p:txBody>
        </p:sp>
      </p:grpSp>
    </p:spTree>
    <p:extLst>
      <p:ext uri="{BB962C8B-B14F-4D97-AF65-F5344CB8AC3E}">
        <p14:creationId xmlns:p14="http://schemas.microsoft.com/office/powerpoint/2010/main" val="383901266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กลุ่ม 52">
            <a:extLst>
              <a:ext uri="{FF2B5EF4-FFF2-40B4-BE49-F238E27FC236}">
                <a16:creationId xmlns:a16="http://schemas.microsoft.com/office/drawing/2014/main" id="{57E6A554-AEBB-4FCE-8663-F61DD77E7013}"/>
              </a:ext>
            </a:extLst>
          </p:cNvPr>
          <p:cNvGrpSpPr/>
          <p:nvPr/>
        </p:nvGrpSpPr>
        <p:grpSpPr>
          <a:xfrm>
            <a:off x="4999750" y="1810869"/>
            <a:ext cx="6132076" cy="2930096"/>
            <a:chOff x="6837713" y="1361178"/>
            <a:chExt cx="1806251" cy="2972054"/>
          </a:xfrm>
        </p:grpSpPr>
        <p:sp>
          <p:nvSpPr>
            <p:cNvPr id="20" name="สี่เหลี่ยมผืนผ้ามุมมน 78">
              <a:extLst>
                <a:ext uri="{FF2B5EF4-FFF2-40B4-BE49-F238E27FC236}">
                  <a16:creationId xmlns:a16="http://schemas.microsoft.com/office/drawing/2014/main" id="{5FF5D48E-94D6-4637-9533-E28F5F9B4692}"/>
                </a:ext>
              </a:extLst>
            </p:cNvPr>
            <p:cNvSpPr/>
            <p:nvPr/>
          </p:nvSpPr>
          <p:spPr>
            <a:xfrm>
              <a:off x="6870140" y="1464488"/>
              <a:ext cx="1773824" cy="2868744"/>
            </a:xfrm>
            <a:prstGeom prst="roundRect">
              <a:avLst/>
            </a:prstGeom>
            <a:pattFill prst="wdDnDiag">
              <a:fgClr>
                <a:srgbClr val="E8C6D2"/>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600" b="1" i="0" u="none" strike="noStrike" kern="1200" cap="none" spc="0" normalizeH="0" baseline="0" noProof="0">
                <a:ln>
                  <a:noFill/>
                </a:ln>
                <a:solidFill>
                  <a:srgbClr val="7030A0"/>
                </a:solidFill>
                <a:effectLst/>
                <a:uLnTx/>
                <a:uFillTx/>
                <a:latin typeface="Cambria" panose="02040503050406030204" pitchFamily="18" charset="0"/>
                <a:ea typeface="Cambria" panose="02040503050406030204" pitchFamily="18" charset="0"/>
                <a:cs typeface="FC Onigiri Outline"/>
              </a:endParaRPr>
            </a:p>
          </p:txBody>
        </p:sp>
        <p:sp>
          <p:nvSpPr>
            <p:cNvPr id="21" name="สี่เหลี่ยมผืนผ้ามุมมน 76">
              <a:extLst>
                <a:ext uri="{FF2B5EF4-FFF2-40B4-BE49-F238E27FC236}">
                  <a16:creationId xmlns:a16="http://schemas.microsoft.com/office/drawing/2014/main" id="{5F7684C5-CA29-4E57-831C-D43EEC98E53E}"/>
                </a:ext>
              </a:extLst>
            </p:cNvPr>
            <p:cNvSpPr/>
            <p:nvPr/>
          </p:nvSpPr>
          <p:spPr>
            <a:xfrm>
              <a:off x="6837713" y="1361178"/>
              <a:ext cx="1773824" cy="2868744"/>
            </a:xfrm>
            <a:prstGeom prst="roundRect">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r>
                <a:rPr lang="en-US" sz="3600" b="1" dirty="0" err="1">
                  <a:solidFill>
                    <a:srgbClr val="7030A0"/>
                  </a:solidFill>
                  <a:latin typeface="Cambria" panose="02040503050406030204" pitchFamily="18" charset="0"/>
                  <a:ea typeface="Cambria" panose="02040503050406030204" pitchFamily="18" charset="0"/>
                  <a:cs typeface="FC Onigiri Outline"/>
                </a:rPr>
                <a:t>Bố</a:t>
              </a:r>
              <a:r>
                <a:rPr lang="en-US" sz="3600" b="1" dirty="0">
                  <a:solidFill>
                    <a:srgbClr val="7030A0"/>
                  </a:solidFill>
                  <a:latin typeface="Cambria" panose="02040503050406030204" pitchFamily="18" charset="0"/>
                  <a:ea typeface="Cambria" panose="02040503050406030204" pitchFamily="18" charset="0"/>
                  <a:cs typeface="FC Onigiri Outline"/>
                </a:rPr>
                <a:t> </a:t>
              </a:r>
              <a:r>
                <a:rPr lang="en-US" sz="3600" b="1" dirty="0" err="1">
                  <a:solidFill>
                    <a:srgbClr val="7030A0"/>
                  </a:solidFill>
                  <a:latin typeface="Cambria" panose="02040503050406030204" pitchFamily="18" charset="0"/>
                  <a:ea typeface="Cambria" panose="02040503050406030204" pitchFamily="18" charset="0"/>
                  <a:cs typeface="FC Onigiri Outline"/>
                </a:rPr>
                <a:t>giữ</a:t>
              </a:r>
              <a:r>
                <a:rPr lang="en-US" sz="3600" b="1" dirty="0">
                  <a:solidFill>
                    <a:srgbClr val="7030A0"/>
                  </a:solidFill>
                  <a:latin typeface="Cambria" panose="02040503050406030204" pitchFamily="18" charset="0"/>
                  <a:ea typeface="Cambria" panose="02040503050406030204" pitchFamily="18" charset="0"/>
                  <a:cs typeface="FC Onigiri Outline"/>
                </a:rPr>
                <a:t> </a:t>
              </a:r>
              <a:r>
                <a:rPr lang="en-US" sz="3600" b="1" dirty="0" err="1">
                  <a:solidFill>
                    <a:srgbClr val="7030A0"/>
                  </a:solidFill>
                  <a:latin typeface="Cambria" panose="02040503050406030204" pitchFamily="18" charset="0"/>
                  <a:ea typeface="Cambria" panose="02040503050406030204" pitchFamily="18" charset="0"/>
                  <a:cs typeface="FC Onigiri Outline"/>
                </a:rPr>
                <a:t>xe</a:t>
              </a:r>
              <a:r>
                <a:rPr lang="en-US" sz="3600" b="1" dirty="0">
                  <a:solidFill>
                    <a:srgbClr val="7030A0"/>
                  </a:solidFill>
                  <a:latin typeface="Cambria" panose="02040503050406030204" pitchFamily="18" charset="0"/>
                  <a:ea typeface="Cambria" panose="02040503050406030204" pitchFamily="18" charset="0"/>
                  <a:cs typeface="FC Onigiri Outline"/>
                </a:rPr>
                <a:t> </a:t>
              </a:r>
              <a:r>
                <a:rPr lang="en-US" sz="3600" b="1" dirty="0" err="1">
                  <a:solidFill>
                    <a:srgbClr val="7030A0"/>
                  </a:solidFill>
                  <a:latin typeface="Cambria" panose="02040503050406030204" pitchFamily="18" charset="0"/>
                  <a:ea typeface="Cambria" panose="02040503050406030204" pitchFamily="18" charset="0"/>
                  <a:cs typeface="FC Onigiri Outline"/>
                </a:rPr>
                <a:t>để</a:t>
              </a:r>
              <a:r>
                <a:rPr lang="en-US" sz="3600" b="1" dirty="0">
                  <a:solidFill>
                    <a:srgbClr val="7030A0"/>
                  </a:solidFill>
                  <a:latin typeface="Cambria" panose="02040503050406030204" pitchFamily="18" charset="0"/>
                  <a:ea typeface="Cambria" panose="02040503050406030204" pitchFamily="18" charset="0"/>
                  <a:cs typeface="FC Onigiri Outline"/>
                </a:rPr>
                <a:t> </a:t>
              </a:r>
              <a:r>
                <a:rPr lang="en-US" sz="3600" b="1" dirty="0" err="1">
                  <a:solidFill>
                    <a:srgbClr val="7030A0"/>
                  </a:solidFill>
                  <a:latin typeface="Cambria" panose="02040503050406030204" pitchFamily="18" charset="0"/>
                  <a:ea typeface="Cambria" panose="02040503050406030204" pitchFamily="18" charset="0"/>
                  <a:cs typeface="FC Onigiri Outline"/>
                </a:rPr>
                <a:t>bạn</a:t>
              </a:r>
              <a:r>
                <a:rPr lang="en-US" sz="3600" b="1" dirty="0">
                  <a:solidFill>
                    <a:srgbClr val="7030A0"/>
                  </a:solidFill>
                  <a:latin typeface="Cambria" panose="02040503050406030204" pitchFamily="18" charset="0"/>
                  <a:ea typeface="Cambria" panose="02040503050406030204" pitchFamily="18" charset="0"/>
                  <a:cs typeface="FC Onigiri Outline"/>
                </a:rPr>
                <a:t> </a:t>
              </a:r>
              <a:r>
                <a:rPr lang="en-US" sz="3600" b="1" dirty="0" err="1">
                  <a:solidFill>
                    <a:srgbClr val="7030A0"/>
                  </a:solidFill>
                  <a:latin typeface="Cambria" panose="02040503050406030204" pitchFamily="18" charset="0"/>
                  <a:ea typeface="Cambria" panose="02040503050406030204" pitchFamily="18" charset="0"/>
                  <a:cs typeface="FC Onigiri Outline"/>
                </a:rPr>
                <a:t>ngồi</a:t>
              </a:r>
              <a:r>
                <a:rPr lang="en-US" sz="3600" b="1" dirty="0">
                  <a:solidFill>
                    <a:srgbClr val="7030A0"/>
                  </a:solidFill>
                  <a:latin typeface="Cambria" panose="02040503050406030204" pitchFamily="18" charset="0"/>
                  <a:ea typeface="Cambria" panose="02040503050406030204" pitchFamily="18" charset="0"/>
                  <a:cs typeface="FC Onigiri Outline"/>
                </a:rPr>
                <a:t> </a:t>
              </a:r>
              <a:r>
                <a:rPr lang="en-US" sz="3600" b="1" dirty="0" err="1">
                  <a:solidFill>
                    <a:srgbClr val="7030A0"/>
                  </a:solidFill>
                  <a:latin typeface="Cambria" panose="02040503050406030204" pitchFamily="18" charset="0"/>
                  <a:ea typeface="Cambria" panose="02040503050406030204" pitchFamily="18" charset="0"/>
                  <a:cs typeface="FC Onigiri Outline"/>
                </a:rPr>
                <a:t>lên</a:t>
              </a:r>
              <a:r>
                <a:rPr lang="en-US" sz="3600" b="1" dirty="0">
                  <a:solidFill>
                    <a:srgbClr val="7030A0"/>
                  </a:solidFill>
                  <a:latin typeface="Cambria" panose="02040503050406030204" pitchFamily="18" charset="0"/>
                  <a:ea typeface="Cambria" panose="02040503050406030204" pitchFamily="18" charset="0"/>
                  <a:cs typeface="FC Onigiri Outline"/>
                </a:rPr>
                <a:t> </a:t>
              </a:r>
              <a:r>
                <a:rPr lang="en-US" sz="3600" b="1" dirty="0" err="1">
                  <a:solidFill>
                    <a:srgbClr val="7030A0"/>
                  </a:solidFill>
                  <a:latin typeface="Cambria" panose="02040503050406030204" pitchFamily="18" charset="0"/>
                  <a:ea typeface="Cambria" panose="02040503050406030204" pitchFamily="18" charset="0"/>
                  <a:cs typeface="FC Onigiri Outline"/>
                </a:rPr>
                <a:t>xe</a:t>
              </a:r>
              <a:endParaRPr kumimoji="0" lang="en-US" sz="36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FC Onigiri Outline"/>
              </a:endParaRPr>
            </a:p>
          </p:txBody>
        </p:sp>
      </p:grpSp>
      <p:pic>
        <p:nvPicPr>
          <p:cNvPr id="2" name="Picture 1">
            <a:extLst>
              <a:ext uri="{FF2B5EF4-FFF2-40B4-BE49-F238E27FC236}">
                <a16:creationId xmlns:a16="http://schemas.microsoft.com/office/drawing/2014/main" id="{1D24EA28-3113-164D-D302-43F7598647EA}"/>
              </a:ext>
            </a:extLst>
          </p:cNvPr>
          <p:cNvPicPr>
            <a:picLocks noChangeAspect="1"/>
          </p:cNvPicPr>
          <p:nvPr/>
        </p:nvPicPr>
        <p:blipFill rotWithShape="1">
          <a:blip r:embed="rId3"/>
          <a:srcRect r="72050"/>
          <a:stretch/>
        </p:blipFill>
        <p:spPr>
          <a:xfrm>
            <a:off x="759224" y="1291688"/>
            <a:ext cx="3969530" cy="3866606"/>
          </a:xfrm>
          <a:prstGeom prst="rect">
            <a:avLst/>
          </a:prstGeom>
        </p:spPr>
      </p:pic>
    </p:spTree>
    <p:extLst>
      <p:ext uri="{BB962C8B-B14F-4D97-AF65-F5344CB8AC3E}">
        <p14:creationId xmlns:p14="http://schemas.microsoft.com/office/powerpoint/2010/main" val="53921498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กลุ่ม 52">
            <a:extLst>
              <a:ext uri="{FF2B5EF4-FFF2-40B4-BE49-F238E27FC236}">
                <a16:creationId xmlns:a16="http://schemas.microsoft.com/office/drawing/2014/main" id="{57E6A554-AEBB-4FCE-8663-F61DD77E7013}"/>
              </a:ext>
            </a:extLst>
          </p:cNvPr>
          <p:cNvGrpSpPr/>
          <p:nvPr/>
        </p:nvGrpSpPr>
        <p:grpSpPr>
          <a:xfrm>
            <a:off x="4999750" y="1810869"/>
            <a:ext cx="6132076" cy="2930096"/>
            <a:chOff x="6837713" y="1361178"/>
            <a:chExt cx="1806251" cy="2972054"/>
          </a:xfrm>
        </p:grpSpPr>
        <p:sp>
          <p:nvSpPr>
            <p:cNvPr id="20" name="สี่เหลี่ยมผืนผ้ามุมมน 78">
              <a:extLst>
                <a:ext uri="{FF2B5EF4-FFF2-40B4-BE49-F238E27FC236}">
                  <a16:creationId xmlns:a16="http://schemas.microsoft.com/office/drawing/2014/main" id="{5FF5D48E-94D6-4637-9533-E28F5F9B4692}"/>
                </a:ext>
              </a:extLst>
            </p:cNvPr>
            <p:cNvSpPr/>
            <p:nvPr/>
          </p:nvSpPr>
          <p:spPr>
            <a:xfrm>
              <a:off x="6870140" y="1464488"/>
              <a:ext cx="1773824" cy="2868744"/>
            </a:xfrm>
            <a:prstGeom prst="roundRect">
              <a:avLst/>
            </a:prstGeom>
            <a:pattFill prst="wdDnDiag">
              <a:fgClr>
                <a:srgbClr val="E8C6D2"/>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600" b="1" i="0" u="none" strike="noStrike" kern="1200" cap="none" spc="0" normalizeH="0" baseline="0" noProof="0">
                <a:ln>
                  <a:noFill/>
                </a:ln>
                <a:solidFill>
                  <a:srgbClr val="7030A0"/>
                </a:solidFill>
                <a:effectLst/>
                <a:uLnTx/>
                <a:uFillTx/>
                <a:latin typeface="Cambria" panose="02040503050406030204" pitchFamily="18" charset="0"/>
                <a:ea typeface="Cambria" panose="02040503050406030204" pitchFamily="18" charset="0"/>
                <a:cs typeface="FC Onigiri Outline"/>
              </a:endParaRPr>
            </a:p>
          </p:txBody>
        </p:sp>
        <p:sp>
          <p:nvSpPr>
            <p:cNvPr id="21" name="สี่เหลี่ยมผืนผ้ามุมมน 76">
              <a:extLst>
                <a:ext uri="{FF2B5EF4-FFF2-40B4-BE49-F238E27FC236}">
                  <a16:creationId xmlns:a16="http://schemas.microsoft.com/office/drawing/2014/main" id="{5F7684C5-CA29-4E57-831C-D43EEC98E53E}"/>
                </a:ext>
              </a:extLst>
            </p:cNvPr>
            <p:cNvSpPr/>
            <p:nvPr/>
          </p:nvSpPr>
          <p:spPr>
            <a:xfrm>
              <a:off x="6837713" y="1361178"/>
              <a:ext cx="1773824" cy="2868744"/>
            </a:xfrm>
            <a:prstGeom prst="roundRect">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FC Onigiri Outline"/>
                </a:rPr>
                <a:t>Bố giữ xe để bạn tập đi. </a:t>
              </a:r>
              <a:endParaRPr kumimoji="0" lang="en-US" sz="4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FC Onigiri Outline"/>
              </a:endParaRPr>
            </a:p>
          </p:txBody>
        </p:sp>
      </p:grpSp>
      <p:pic>
        <p:nvPicPr>
          <p:cNvPr id="5" name="Picture 4">
            <a:extLst>
              <a:ext uri="{FF2B5EF4-FFF2-40B4-BE49-F238E27FC236}">
                <a16:creationId xmlns:a16="http://schemas.microsoft.com/office/drawing/2014/main" id="{6D95C1D3-514B-4E3F-ABB0-00BE302E5E94}"/>
              </a:ext>
            </a:extLst>
          </p:cNvPr>
          <p:cNvPicPr>
            <a:picLocks noChangeAspect="1"/>
          </p:cNvPicPr>
          <p:nvPr/>
        </p:nvPicPr>
        <p:blipFill>
          <a:blip r:embed="rId3"/>
          <a:stretch>
            <a:fillRect/>
          </a:stretch>
        </p:blipFill>
        <p:spPr>
          <a:xfrm>
            <a:off x="1076946" y="1935231"/>
            <a:ext cx="3276393" cy="3450875"/>
          </a:xfrm>
          <a:prstGeom prst="rect">
            <a:avLst/>
          </a:prstGeom>
        </p:spPr>
      </p:pic>
    </p:spTree>
    <p:extLst>
      <p:ext uri="{BB962C8B-B14F-4D97-AF65-F5344CB8AC3E}">
        <p14:creationId xmlns:p14="http://schemas.microsoft.com/office/powerpoint/2010/main" val="70724838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กลุ่ม 52">
            <a:extLst>
              <a:ext uri="{FF2B5EF4-FFF2-40B4-BE49-F238E27FC236}">
                <a16:creationId xmlns:a16="http://schemas.microsoft.com/office/drawing/2014/main" id="{57E6A554-AEBB-4FCE-8663-F61DD77E7013}"/>
              </a:ext>
            </a:extLst>
          </p:cNvPr>
          <p:cNvGrpSpPr/>
          <p:nvPr/>
        </p:nvGrpSpPr>
        <p:grpSpPr>
          <a:xfrm>
            <a:off x="4671759" y="2305877"/>
            <a:ext cx="6132076" cy="1669774"/>
            <a:chOff x="6837713" y="1361178"/>
            <a:chExt cx="1806251" cy="2972054"/>
          </a:xfrm>
        </p:grpSpPr>
        <p:sp>
          <p:nvSpPr>
            <p:cNvPr id="20" name="สี่เหลี่ยมผืนผ้ามุมมน 78">
              <a:extLst>
                <a:ext uri="{FF2B5EF4-FFF2-40B4-BE49-F238E27FC236}">
                  <a16:creationId xmlns:a16="http://schemas.microsoft.com/office/drawing/2014/main" id="{5FF5D48E-94D6-4637-9533-E28F5F9B4692}"/>
                </a:ext>
              </a:extLst>
            </p:cNvPr>
            <p:cNvSpPr/>
            <p:nvPr/>
          </p:nvSpPr>
          <p:spPr>
            <a:xfrm>
              <a:off x="6870140" y="1464488"/>
              <a:ext cx="1773824" cy="2868744"/>
            </a:xfrm>
            <a:prstGeom prst="roundRect">
              <a:avLst/>
            </a:prstGeom>
            <a:pattFill prst="wdDnDiag">
              <a:fgClr>
                <a:srgbClr val="E8C6D2"/>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600" b="1" i="0" u="none" strike="noStrike" kern="1200" cap="none" spc="0" normalizeH="0" baseline="0" noProof="0">
                <a:ln>
                  <a:noFill/>
                </a:ln>
                <a:solidFill>
                  <a:srgbClr val="7030A0"/>
                </a:solidFill>
                <a:effectLst/>
                <a:uLnTx/>
                <a:uFillTx/>
                <a:latin typeface="Cambria" panose="02040503050406030204" pitchFamily="18" charset="0"/>
                <a:ea typeface="Cambria" panose="02040503050406030204" pitchFamily="18" charset="0"/>
                <a:cs typeface="FC Onigiri Outline"/>
              </a:endParaRPr>
            </a:p>
          </p:txBody>
        </p:sp>
        <p:sp>
          <p:nvSpPr>
            <p:cNvPr id="21" name="สี่เหลี่ยมผืนผ้ามุมมน 76">
              <a:extLst>
                <a:ext uri="{FF2B5EF4-FFF2-40B4-BE49-F238E27FC236}">
                  <a16:creationId xmlns:a16="http://schemas.microsoft.com/office/drawing/2014/main" id="{5F7684C5-CA29-4E57-831C-D43EEC98E53E}"/>
                </a:ext>
              </a:extLst>
            </p:cNvPr>
            <p:cNvSpPr/>
            <p:nvPr/>
          </p:nvSpPr>
          <p:spPr>
            <a:xfrm>
              <a:off x="6837713" y="1361178"/>
              <a:ext cx="1773824" cy="2868744"/>
            </a:xfrm>
            <a:prstGeom prst="roundRect">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FC Onigiri Outline"/>
                </a:rPr>
                <a:t>Bạn đã biết đi xe đạp</a:t>
              </a:r>
              <a:endParaRPr kumimoji="0" lang="en-US" sz="36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FC Onigiri Outline"/>
              </a:endParaRPr>
            </a:p>
          </p:txBody>
        </p:sp>
      </p:grpSp>
      <p:pic>
        <p:nvPicPr>
          <p:cNvPr id="3" name="Picture 2">
            <a:extLst>
              <a:ext uri="{FF2B5EF4-FFF2-40B4-BE49-F238E27FC236}">
                <a16:creationId xmlns:a16="http://schemas.microsoft.com/office/drawing/2014/main" id="{A3A12681-5B24-4662-A0DE-D3DB089BB930}"/>
              </a:ext>
            </a:extLst>
          </p:cNvPr>
          <p:cNvPicPr>
            <a:picLocks noChangeAspect="1"/>
          </p:cNvPicPr>
          <p:nvPr/>
        </p:nvPicPr>
        <p:blipFill>
          <a:blip r:embed="rId3"/>
          <a:stretch>
            <a:fillRect/>
          </a:stretch>
        </p:blipFill>
        <p:spPr>
          <a:xfrm>
            <a:off x="979211" y="1900651"/>
            <a:ext cx="3270499" cy="3307454"/>
          </a:xfrm>
          <a:prstGeom prst="rect">
            <a:avLst/>
          </a:prstGeom>
        </p:spPr>
      </p:pic>
    </p:spTree>
    <p:extLst>
      <p:ext uri="{BB962C8B-B14F-4D97-AF65-F5344CB8AC3E}">
        <p14:creationId xmlns:p14="http://schemas.microsoft.com/office/powerpoint/2010/main" val="32214373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61" name="เมฆ 60"/>
          <p:cNvSpPr/>
          <p:nvPr/>
        </p:nvSpPr>
        <p:spPr>
          <a:xfrm rot="1140269" flipH="1">
            <a:off x="9734200" y="-1343608"/>
            <a:ext cx="4005304" cy="2900781"/>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endParaRPr lang="th-TH" sz="3733">
              <a:solidFill>
                <a:prstClr val="white"/>
              </a:solidFill>
              <a:latin typeface="FC Onigiri Outline"/>
              <a:cs typeface="FC Onigiri Outline"/>
            </a:endParaRPr>
          </a:p>
        </p:txBody>
      </p:sp>
      <p:pic>
        <p:nvPicPr>
          <p:cNvPr id="52" name="รูปภาพ 51"/>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11047546" y="2539621"/>
            <a:ext cx="433855" cy="482184"/>
          </a:xfrm>
          <a:prstGeom prst="rect">
            <a:avLst/>
          </a:prstGeom>
        </p:spPr>
      </p:pic>
      <p:pic>
        <p:nvPicPr>
          <p:cNvPr id="3" name="รูปภาพ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71521" y="1091042"/>
            <a:ext cx="552659" cy="593295"/>
          </a:xfrm>
          <a:prstGeom prst="rect">
            <a:avLst/>
          </a:prstGeom>
        </p:spPr>
      </p:pic>
      <p:pic>
        <p:nvPicPr>
          <p:cNvPr id="40" name="รูปภาพ 3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35452" y="314700"/>
            <a:ext cx="755841" cy="804605"/>
          </a:xfrm>
          <a:prstGeom prst="rect">
            <a:avLst/>
          </a:prstGeom>
        </p:spPr>
      </p:pic>
      <p:pic>
        <p:nvPicPr>
          <p:cNvPr id="41" name="รูปภาพ 4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63722" y="1448659"/>
            <a:ext cx="861497" cy="967152"/>
          </a:xfrm>
          <a:prstGeom prst="rect">
            <a:avLst/>
          </a:prstGeom>
        </p:spPr>
      </p:pic>
      <p:pic>
        <p:nvPicPr>
          <p:cNvPr id="45" name="รูปภาพ 4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518235" y="184345"/>
            <a:ext cx="1549808" cy="1356081"/>
          </a:xfrm>
          <a:prstGeom prst="rect">
            <a:avLst/>
          </a:prstGeom>
        </p:spPr>
      </p:pic>
      <p:pic>
        <p:nvPicPr>
          <p:cNvPr id="8" name="Picture 7"/>
          <p:cNvPicPr>
            <a:picLocks noChangeAspect="1"/>
          </p:cNvPicPr>
          <p:nvPr/>
        </p:nvPicPr>
        <p:blipFill>
          <a:blip r:embed="rId8"/>
          <a:stretch>
            <a:fillRect/>
          </a:stretch>
        </p:blipFill>
        <p:spPr>
          <a:xfrm>
            <a:off x="3794562" y="1387690"/>
            <a:ext cx="4602879" cy="1188823"/>
          </a:xfrm>
          <a:prstGeom prst="rect">
            <a:avLst/>
          </a:prstGeom>
        </p:spPr>
      </p:pic>
      <p:pic>
        <p:nvPicPr>
          <p:cNvPr id="9" name="Picture 8"/>
          <p:cNvPicPr>
            <a:picLocks noChangeAspect="1"/>
          </p:cNvPicPr>
          <p:nvPr/>
        </p:nvPicPr>
        <p:blipFill>
          <a:blip r:embed="rId9"/>
          <a:stretch>
            <a:fillRect/>
          </a:stretch>
        </p:blipFill>
        <p:spPr>
          <a:xfrm>
            <a:off x="2197271" y="2780714"/>
            <a:ext cx="7797460" cy="2176461"/>
          </a:xfrm>
          <a:prstGeom prst="rect">
            <a:avLst/>
          </a:prstGeom>
        </p:spPr>
      </p:pic>
    </p:spTree>
    <p:extLst>
      <p:ext uri="{BB962C8B-B14F-4D97-AF65-F5344CB8AC3E}">
        <p14:creationId xmlns:p14="http://schemas.microsoft.com/office/powerpoint/2010/main" val="3683596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ชุดรูปแบบของ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กำหนดเอง 1">
      <a:majorFont>
        <a:latin typeface="milk tea"/>
        <a:ea typeface=""/>
        <a:cs typeface="milk tea"/>
      </a:majorFont>
      <a:minorFont>
        <a:latin typeface="FC Onigiri Outline"/>
        <a:ea typeface=""/>
        <a:cs typeface="FC Onigiri Outlin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ชุดรูปแบบของ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กำหนดเอง 1">
      <a:majorFont>
        <a:latin typeface="milk tea"/>
        <a:ea typeface=""/>
        <a:cs typeface="milk tea"/>
      </a:majorFont>
      <a:minorFont>
        <a:latin typeface="FC Onigiri Outline"/>
        <a:ea typeface=""/>
        <a:cs typeface="FC Onigiri Outlin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ชุดรูปแบบของ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กำหนดเอง 1">
      <a:majorFont>
        <a:latin typeface="milk tea"/>
        <a:ea typeface=""/>
        <a:cs typeface="milk tea"/>
      </a:majorFont>
      <a:minorFont>
        <a:latin typeface="FC Onigiri Outline"/>
        <a:ea typeface=""/>
        <a:cs typeface="FC Onigiri Outlin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ชุดรูปแบบของ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กำหนดเอง 1">
      <a:majorFont>
        <a:latin typeface="milk tea"/>
        <a:ea typeface=""/>
        <a:cs typeface="milk tea"/>
      </a:majorFont>
      <a:minorFont>
        <a:latin typeface="FC Onigiri Outline"/>
        <a:ea typeface=""/>
        <a:cs typeface="FC Onigiri Outlin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4_ชุดรูปแบบของ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กำหนดเอง 1">
      <a:majorFont>
        <a:latin typeface="milk tea"/>
        <a:ea typeface=""/>
        <a:cs typeface="milk tea"/>
      </a:majorFont>
      <a:minorFont>
        <a:latin typeface="FC Onigiri Outline"/>
        <a:ea typeface=""/>
        <a:cs typeface="FC Onigiri Outlin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9_ชุดรูปแบบของ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กำหนดเอง 1">
      <a:majorFont>
        <a:latin typeface="milk tea"/>
        <a:ea typeface=""/>
        <a:cs typeface="milk tea"/>
      </a:majorFont>
      <a:minorFont>
        <a:latin typeface="FC Onigiri Outline"/>
        <a:ea typeface=""/>
        <a:cs typeface="FC Onigiri Outlin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317</TotalTime>
  <Words>2403</Words>
  <Application>Microsoft Office PowerPoint</Application>
  <PresentationFormat>Widescreen</PresentationFormat>
  <Paragraphs>188</Paragraphs>
  <Slides>48</Slides>
  <Notes>24</Notes>
  <HiddenSlides>0</HiddenSlides>
  <MMClips>6</MMClips>
  <ScaleCrop>false</ScaleCrop>
  <HeadingPairs>
    <vt:vector size="6" baseType="variant">
      <vt:variant>
        <vt:lpstr>Fonts Used</vt:lpstr>
      </vt:variant>
      <vt:variant>
        <vt:i4>24</vt:i4>
      </vt:variant>
      <vt:variant>
        <vt:lpstr>Theme</vt:lpstr>
      </vt:variant>
      <vt:variant>
        <vt:i4>6</vt:i4>
      </vt:variant>
      <vt:variant>
        <vt:lpstr>Slide Titles</vt:lpstr>
      </vt:variant>
      <vt:variant>
        <vt:i4>48</vt:i4>
      </vt:variant>
    </vt:vector>
  </HeadingPairs>
  <TitlesOfParts>
    <vt:vector size="78" baseType="lpstr">
      <vt:lpstr>等线</vt:lpstr>
      <vt:lpstr>宋体</vt:lpstr>
      <vt:lpstr>#9Slide05 Bodega Script</vt:lpstr>
      <vt:lpstr>#9Slide07 HoneyCream</vt:lpstr>
      <vt:lpstr>Arial</vt:lpstr>
      <vt:lpstr>Arial-Rounded</vt:lpstr>
      <vt:lpstr>Calibri</vt:lpstr>
      <vt:lpstr>Cambria</vt:lpstr>
      <vt:lpstr>can_NongAor</vt:lpstr>
      <vt:lpstr>Coiny</vt:lpstr>
      <vt:lpstr>Cordia New</vt:lpstr>
      <vt:lpstr>Courier New</vt:lpstr>
      <vt:lpstr>FC Onigiri Outline</vt:lpstr>
      <vt:lpstr>FC Onigiri Outline Color</vt:lpstr>
      <vt:lpstr>HP001 5 hàng</vt:lpstr>
      <vt:lpstr>inpin heiti</vt:lpstr>
      <vt:lpstr>LNTH-LuoLuoNotangYuanTi 1</vt:lpstr>
      <vt:lpstr>milk tea</vt:lpstr>
      <vt:lpstr>milk tea Med</vt:lpstr>
      <vt:lpstr>Sigmar One</vt:lpstr>
      <vt:lpstr>SVN-Appleberry</vt:lpstr>
      <vt:lpstr>SVN-Newton</vt:lpstr>
      <vt:lpstr>Times New Roman</vt:lpstr>
      <vt:lpstr>UTM Avo</vt:lpstr>
      <vt:lpstr>ชุดรูปแบบของ Office</vt:lpstr>
      <vt:lpstr>1_ชุดรูปแบบของ Office</vt:lpstr>
      <vt:lpstr>2_ชุดรูปแบบของ Office</vt:lpstr>
      <vt:lpstr>3_ชุดรูปแบบของ Office</vt:lpstr>
      <vt:lpstr>4_ชุดรูปแบบของ Office</vt:lpstr>
      <vt:lpstr>9_ชุดรูปแบบของ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35</cp:revision>
  <dcterms:created xsi:type="dcterms:W3CDTF">2022-11-26T04:38:55Z</dcterms:created>
  <dcterms:modified xsi:type="dcterms:W3CDTF">2023-03-11T03:01:43Z</dcterms:modified>
</cp:coreProperties>
</file>