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64" r:id="rId3"/>
    <p:sldId id="289" r:id="rId4"/>
    <p:sldId id="278" r:id="rId5"/>
    <p:sldId id="280" r:id="rId6"/>
    <p:sldId id="300" r:id="rId7"/>
    <p:sldId id="301" r:id="rId8"/>
    <p:sldId id="302" r:id="rId9"/>
    <p:sldId id="303" r:id="rId10"/>
    <p:sldId id="304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53F94-04AB-43A4-BF5B-C7FAACC184E5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74B2D-D42C-491B-8542-2879AD3910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64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28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62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5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E85DA-8E99-2B86-A48E-A1E943B7B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24E2DD-C79F-4406-BC6B-ED50BC9BB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A45D8-198C-03A4-817D-8121E2834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8F10-E77E-4DFB-BCB8-2A4E3EAF6692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49FF3-1533-B108-A705-A1E7EB5F0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3C363-4855-F2DE-956D-9CF244E02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FE0-06DE-47C5-8781-D628378755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214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B5374-008C-3AD3-9A82-3DFDA974A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13663E-8F9C-713C-C443-3E90A9288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86859-FDF2-C16D-7265-C94583BA2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8F10-E77E-4DFB-BCB8-2A4E3EAF6692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E2395-3F40-862E-7B68-3E435049C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A1765-D978-6DAA-84C6-00DCBDDB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FE0-06DE-47C5-8781-D628378755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228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8A2766-1F91-331F-7034-8BC6627B31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C230C3-0867-FF20-3A7D-7A523D8CC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28DFD-6EFE-0EB1-C86F-E04CA5226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8F10-E77E-4DFB-BCB8-2A4E3EAF6692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6DF73-C0E3-6812-9950-FC9ABA4ED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17C77-4734-BEEF-E063-14A4053D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FE0-06DE-47C5-8781-D628378755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75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A8AD8-5C65-A454-DDCE-74D6F9A90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>
            <a:extLst>
              <a:ext uri="{FF2B5EF4-FFF2-40B4-BE49-F238E27FC236}">
                <a16:creationId xmlns:a16="http://schemas.microsoft.com/office/drawing/2014/main" id="{C4C40478-208F-79EA-767C-8B6B5355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>
            <a:extLst>
              <a:ext uri="{FF2B5EF4-FFF2-40B4-BE49-F238E27FC236}">
                <a16:creationId xmlns:a16="http://schemas.microsoft.com/office/drawing/2014/main" id="{0E06F57E-8DCA-E228-E36B-362004EF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id="{093B778A-FDA5-12C7-064D-99696DB1BA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id="{8D581265-B2AC-32C7-FF2B-ED12C17140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5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D8559E-B4FF-AFF7-6F51-46FFF7E82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579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3B598-6A05-1BF2-1543-4B3F2ACE3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C28AA-4615-233E-40D3-27CE63720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C17A1-7FC0-C9F9-BCBF-14B6DA2BF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8F10-E77E-4DFB-BCB8-2A4E3EAF6692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214FC-EFDD-3CBF-A284-DA29BBE1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D24C7-0043-5C39-2706-C75D0154C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FE0-06DE-47C5-8781-D628378755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207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6DF83-7937-2613-1FB8-538557A3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83018-9176-4472-E408-B483ECD77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B6FC0-26F4-2C66-B048-574B1AF1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8F10-E77E-4DFB-BCB8-2A4E3EAF6692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F1A74-AA28-FEE5-2633-66E2F17E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D39E0-C9D5-1911-ADAB-405CD66F2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FE0-06DE-47C5-8781-D628378755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97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B966-86C5-6DAB-B9C6-C11316D78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18816-897F-F0BD-F380-7D5EC648E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7596D0-2FD8-9AB2-7899-F58C3A88F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E432E-E635-23D8-A815-EFFE54F5C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8F10-E77E-4DFB-BCB8-2A4E3EAF6692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24955-49D9-4AD9-C0EA-8F31F52A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DCCFB-2C78-BEF5-0ECA-5C0CC826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FE0-06DE-47C5-8781-D628378755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117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5D490-994C-B1FC-5E4B-9BFF0AE8E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B0D79-9511-1EE6-C143-BB4BA1385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61DD2-19AD-ADF4-F485-80D91B340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AFB63-3D54-742A-9637-F67FB909A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9C4583-1877-ED0F-90DD-955941461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EC0DE8-8661-7060-5EC6-3AE705EE3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8F10-E77E-4DFB-BCB8-2A4E3EAF6692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1895A7-E09E-0F18-4F9E-36993AA2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10D6F6-391E-60AE-6A40-51FC00C8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FE0-06DE-47C5-8781-D628378755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68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5D0F1-1EC7-2A74-6BEF-76A7A6C1D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8F96C3-1D56-7FC8-CE5F-EF5114E22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8F10-E77E-4DFB-BCB8-2A4E3EAF6692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82708C-B9F4-616A-826D-CB98530DB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844ACA-6EF9-AE49-9C10-65456F410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FE0-06DE-47C5-8781-D628378755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5316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BAF081-D31A-B51E-8453-309215F9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8F10-E77E-4DFB-BCB8-2A4E3EAF6692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47407-B741-76D2-52D5-6CF0F5F00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DFFCC-FA7E-1780-9E47-A98E47F4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FE0-06DE-47C5-8781-D628378755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173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889FB-3D73-E495-B6D4-41611C1B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8A53C-BFE5-7D9D-9944-680ABAC50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0DA62-AA6F-5315-55D4-04B87966B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AFCBC-E0C3-A5BC-B397-4479E56E1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8F10-E77E-4DFB-BCB8-2A4E3EAF6692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D78AA-898D-9F92-DDD0-54FFC5A15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0982A-B4A3-EA5E-D763-ACA4DA77E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FE0-06DE-47C5-8781-D628378755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283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0A5FA-1AAC-6F74-78BC-78425733A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F12BE2-4121-FA82-72DD-E9FAFE3CF7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BCD91-0D02-B71C-C7B0-A45E68C5B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DD4E6-4F18-AD86-0F4D-12429689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8F10-E77E-4DFB-BCB8-2A4E3EAF6692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BE99C9-23A2-5AAE-6FB1-8C05BDFA7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D4E519-6608-E9F7-DC88-57A1E33AD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FE0-06DE-47C5-8781-D628378755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432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C33B28-A46C-CF58-82D2-93D18B30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79786-EB25-3F9B-3873-F61193331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F172C-4AEB-685D-C663-A4111EFFF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C8F10-E77E-4DFB-BCB8-2A4E3EAF6692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9FD4D-78F7-1DA8-5D2F-59D5C3162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07731-C9EC-3EAB-7307-9096AA3D8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FFE0-06DE-47C5-8781-D628378755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79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4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5" Type="http://schemas.openxmlformats.org/officeDocument/2006/relationships/image" Target="../media/image9.png"/><Relationship Id="rId1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5" Type="http://schemas.openxmlformats.org/officeDocument/2006/relationships/image" Target="../media/image9.png"/><Relationship Id="rId1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>
            <a:extLst>
              <a:ext uri="{FF2B5EF4-FFF2-40B4-BE49-F238E27FC236}">
                <a16:creationId xmlns:a16="http://schemas.microsoft.com/office/drawing/2014/main" id="{299E436B-D00E-E7DF-059C-2B08F7B59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35">
            <a:extLst>
              <a:ext uri="{FF2B5EF4-FFF2-40B4-BE49-F238E27FC236}">
                <a16:creationId xmlns:a16="http://schemas.microsoft.com/office/drawing/2014/main" id="{950222D0-F7EA-EF39-AF60-A9FFB23E08E6}"/>
              </a:ext>
            </a:extLst>
          </p:cNvPr>
          <p:cNvGrpSpPr/>
          <p:nvPr/>
        </p:nvGrpSpPr>
        <p:grpSpPr>
          <a:xfrm>
            <a:off x="3446310" y="9813"/>
            <a:ext cx="8745690" cy="6858000"/>
            <a:chOff x="3446310" y="0"/>
            <a:chExt cx="8745690" cy="6858000"/>
          </a:xfrm>
        </p:grpSpPr>
        <p:pic>
          <p:nvPicPr>
            <p:cNvPr id="8" name="图片 4">
              <a:extLst>
                <a:ext uri="{FF2B5EF4-FFF2-40B4-BE49-F238E27FC236}">
                  <a16:creationId xmlns:a16="http://schemas.microsoft.com/office/drawing/2014/main" id="{AD9A5507-C1A6-8E1B-7D47-08D04ED0A2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9" name="图片 6">
              <a:extLst>
                <a:ext uri="{FF2B5EF4-FFF2-40B4-BE49-F238E27FC236}">
                  <a16:creationId xmlns:a16="http://schemas.microsoft.com/office/drawing/2014/main" id="{1FBB4DA8-5FF6-6A2D-3CA4-F29D84993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10" name="图片 8">
              <a:extLst>
                <a:ext uri="{FF2B5EF4-FFF2-40B4-BE49-F238E27FC236}">
                  <a16:creationId xmlns:a16="http://schemas.microsoft.com/office/drawing/2014/main" id="{70F59FFE-091E-B125-5CA8-0B3B4088F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FA358FD-4BC6-4E7A-AD91-BAE4B3B73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2" name="图片 12">
              <a:extLst>
                <a:ext uri="{FF2B5EF4-FFF2-40B4-BE49-F238E27FC236}">
                  <a16:creationId xmlns:a16="http://schemas.microsoft.com/office/drawing/2014/main" id="{E92F7D54-886A-672B-F872-AE66FFBF2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3" name="图片 14">
              <a:extLst>
                <a:ext uri="{FF2B5EF4-FFF2-40B4-BE49-F238E27FC236}">
                  <a16:creationId xmlns:a16="http://schemas.microsoft.com/office/drawing/2014/main" id="{A2EF5BF3-E633-5BD8-DC82-626D1CF51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F0AE1D6-763B-16A4-C6A5-E3BB95852452}"/>
              </a:ext>
            </a:extLst>
          </p:cNvPr>
          <p:cNvSpPr txBox="1"/>
          <p:nvPr/>
        </p:nvSpPr>
        <p:spPr>
          <a:xfrm>
            <a:off x="6735167" y="1356515"/>
            <a:ext cx="439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C52E05"/>
                  </a:solidFill>
                </a:ln>
                <a:solidFill>
                  <a:srgbClr val="FFCF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 3</a:t>
            </a:r>
          </a:p>
        </p:txBody>
      </p:sp>
      <p:pic>
        <p:nvPicPr>
          <p:cNvPr id="14" name="图片 20">
            <a:extLst>
              <a:ext uri="{FF2B5EF4-FFF2-40B4-BE49-F238E27FC236}">
                <a16:creationId xmlns:a16="http://schemas.microsoft.com/office/drawing/2014/main" id="{17A831B7-2D70-C34D-843E-57947C4167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414959"/>
            <a:ext cx="1447379" cy="1813320"/>
          </a:xfrm>
          <a:prstGeom prst="rect">
            <a:avLst/>
          </a:prstGeom>
        </p:spPr>
      </p:pic>
      <p:pic>
        <p:nvPicPr>
          <p:cNvPr id="15" name="图片 22">
            <a:extLst>
              <a:ext uri="{FF2B5EF4-FFF2-40B4-BE49-F238E27FC236}">
                <a16:creationId xmlns:a16="http://schemas.microsoft.com/office/drawing/2014/main" id="{835B29F3-3503-6DF0-010E-A5B75E23D6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85651"/>
            <a:ext cx="1043328" cy="1453929"/>
          </a:xfrm>
          <a:prstGeom prst="rect">
            <a:avLst/>
          </a:prstGeom>
        </p:spPr>
      </p:pic>
      <p:grpSp>
        <p:nvGrpSpPr>
          <p:cNvPr id="16" name="组合 36">
            <a:extLst>
              <a:ext uri="{FF2B5EF4-FFF2-40B4-BE49-F238E27FC236}">
                <a16:creationId xmlns:a16="http://schemas.microsoft.com/office/drawing/2014/main" id="{7C57EF93-4F4A-81E2-D7FC-A97F29E1ADD3}"/>
              </a:ext>
            </a:extLst>
          </p:cNvPr>
          <p:cNvGrpSpPr/>
          <p:nvPr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7" name="图片 24">
              <a:extLst>
                <a:ext uri="{FF2B5EF4-FFF2-40B4-BE49-F238E27FC236}">
                  <a16:creationId xmlns:a16="http://schemas.microsoft.com/office/drawing/2014/main" id="{570F5BBF-C12F-0A76-14D5-A49804EC2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8" name="图片 28">
              <a:extLst>
                <a:ext uri="{FF2B5EF4-FFF2-40B4-BE49-F238E27FC236}">
                  <a16:creationId xmlns:a16="http://schemas.microsoft.com/office/drawing/2014/main" id="{6068BB5E-10D7-0A22-4205-8272FA4F9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9B6B10-4188-72F6-A9A5-00741740D4DF}"/>
              </a:ext>
            </a:extLst>
          </p:cNvPr>
          <p:cNvSpPr txBox="1"/>
          <p:nvPr/>
        </p:nvSpPr>
        <p:spPr>
          <a:xfrm>
            <a:off x="7043493" y="3182655"/>
            <a:ext cx="4719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kumimoji="0" lang="en-US" sz="4800" b="1" i="0" u="none" strike="noStrike" kern="1200" normalizeH="0" baseline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1200" normalizeH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en-US" sz="115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987B45A1-4BA1-5BAB-944F-ED2C3D016A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5FE9EC50-75F3-2FD6-6EAB-4CFD789774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id="{77849992-8403-7996-F36D-88E46E8D0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组合 35">
            <a:extLst>
              <a:ext uri="{FF2B5EF4-FFF2-40B4-BE49-F238E27FC236}">
                <a16:creationId xmlns:a16="http://schemas.microsoft.com/office/drawing/2014/main" id="{862242E6-ED7F-8A22-40C4-F0C729E480AD}"/>
              </a:ext>
            </a:extLst>
          </p:cNvPr>
          <p:cNvGrpSpPr/>
          <p:nvPr/>
        </p:nvGrpSpPr>
        <p:grpSpPr>
          <a:xfrm>
            <a:off x="3446310" y="9813"/>
            <a:ext cx="8745690" cy="6858000"/>
            <a:chOff x="3446310" y="0"/>
            <a:chExt cx="8745690" cy="685800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17551A36-5EBA-C6BC-4E12-C5B230903F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14" name="图片 6">
              <a:extLst>
                <a:ext uri="{FF2B5EF4-FFF2-40B4-BE49-F238E27FC236}">
                  <a16:creationId xmlns:a16="http://schemas.microsoft.com/office/drawing/2014/main" id="{33461934-A677-E4A0-6A51-3684231A2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2F4735AF-A17A-DE6D-146E-4467F9ACB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6" name="图片 10">
              <a:extLst>
                <a:ext uri="{FF2B5EF4-FFF2-40B4-BE49-F238E27FC236}">
                  <a16:creationId xmlns:a16="http://schemas.microsoft.com/office/drawing/2014/main" id="{33253104-2FC1-EEB8-36E0-5675B1A98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7" name="图片 12">
              <a:extLst>
                <a:ext uri="{FF2B5EF4-FFF2-40B4-BE49-F238E27FC236}">
                  <a16:creationId xmlns:a16="http://schemas.microsoft.com/office/drawing/2014/main" id="{D397C59E-D785-F31E-B592-640D3A9D8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AFB87DA8-431A-D79C-6368-9BFDBD43C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4" name="图片 2">
            <a:extLst>
              <a:ext uri="{FF2B5EF4-FFF2-40B4-BE49-F238E27FC236}">
                <a16:creationId xmlns:a16="http://schemas.microsoft.com/office/drawing/2014/main" id="{7C994092-E4CD-3C26-CD5E-21FD80CDFB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9FF51AEB-B4E1-BA73-C5EE-B7ED7EC2A5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id="{E87F0DC7-04E8-A0EA-E5E8-633719C8E3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414959"/>
            <a:ext cx="1447379" cy="1813320"/>
          </a:xfrm>
          <a:prstGeom prst="rect">
            <a:avLst/>
          </a:prstGeom>
        </p:spPr>
      </p:pic>
      <p:pic>
        <p:nvPicPr>
          <p:cNvPr id="7" name="图片 22">
            <a:extLst>
              <a:ext uri="{FF2B5EF4-FFF2-40B4-BE49-F238E27FC236}">
                <a16:creationId xmlns:a16="http://schemas.microsoft.com/office/drawing/2014/main" id="{7E79861C-CB82-8D12-0761-B52F8F9FF1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85651"/>
            <a:ext cx="1043328" cy="1453929"/>
          </a:xfrm>
          <a:prstGeom prst="rect">
            <a:avLst/>
          </a:prstGeom>
        </p:spPr>
      </p:pic>
      <p:grpSp>
        <p:nvGrpSpPr>
          <p:cNvPr id="8" name="组合 36">
            <a:extLst>
              <a:ext uri="{FF2B5EF4-FFF2-40B4-BE49-F238E27FC236}">
                <a16:creationId xmlns:a16="http://schemas.microsoft.com/office/drawing/2014/main" id="{327040F1-F1E6-FBC9-C3E5-DAA0FBFA6223}"/>
              </a:ext>
            </a:extLst>
          </p:cNvPr>
          <p:cNvGrpSpPr/>
          <p:nvPr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9" name="图片 24">
              <a:extLst>
                <a:ext uri="{FF2B5EF4-FFF2-40B4-BE49-F238E27FC236}">
                  <a16:creationId xmlns:a16="http://schemas.microsoft.com/office/drawing/2014/main" id="{AC9928D0-AADC-F8AD-4925-11136C80F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0" name="图片 28">
              <a:extLst>
                <a:ext uri="{FF2B5EF4-FFF2-40B4-BE49-F238E27FC236}">
                  <a16:creationId xmlns:a16="http://schemas.microsoft.com/office/drawing/2014/main" id="{C9AA25CF-2727-5CE9-D35B-E8EDAC97E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1" name="图片 29">
            <a:extLst>
              <a:ext uri="{FF2B5EF4-FFF2-40B4-BE49-F238E27FC236}">
                <a16:creationId xmlns:a16="http://schemas.microsoft.com/office/drawing/2014/main" id="{A440392D-F90C-FA62-8135-C85A6469262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57502" y="485651"/>
            <a:ext cx="1112208" cy="984907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6233033" y="2151727"/>
            <a:ext cx="5872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sz="6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46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id="{232BB061-B196-B1A2-A6C7-731B67B9E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6" y="749300"/>
            <a:ext cx="10718801" cy="5359400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BBF620-9824-C6B1-C0C3-F6B779E06B8C}"/>
              </a:ext>
            </a:extLst>
          </p:cNvPr>
          <p:cNvSpPr txBox="1"/>
          <p:nvPr/>
        </p:nvSpPr>
        <p:spPr>
          <a:xfrm>
            <a:off x="3657600" y="196023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US" sz="96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87D00"/>
              </a:solidFill>
              <a:effectLst>
                <a:glow rad="228600">
                  <a:srgbClr val="505069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>
            <a:extLst>
              <a:ext uri="{FF2B5EF4-FFF2-40B4-BE49-F238E27FC236}">
                <a16:creationId xmlns:a16="http://schemas.microsoft.com/office/drawing/2014/main" id="{757197B8-44F7-23EF-705C-A31D6A06C7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6" t="26559" r="3309" b="5888"/>
          <a:stretch/>
        </p:blipFill>
        <p:spPr>
          <a:xfrm>
            <a:off x="2560817" y="1785636"/>
            <a:ext cx="8761228" cy="3508325"/>
          </a:xfrm>
          <a:prstGeom prst="rect">
            <a:avLst/>
          </a:prstGeom>
        </p:spPr>
      </p:pic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58D6E6F6-32F9-4395-9F73-F3930D05C304}"/>
              </a:ext>
            </a:extLst>
          </p:cNvPr>
          <p:cNvSpPr txBox="1"/>
          <p:nvPr/>
        </p:nvSpPr>
        <p:spPr>
          <a:xfrm>
            <a:off x="1097956" y="432841"/>
            <a:ext cx="10565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quyển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466" y="3468756"/>
            <a:ext cx="2129156" cy="280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>
            <a:extLst>
              <a:ext uri="{FF2B5EF4-FFF2-40B4-BE49-F238E27FC236}">
                <a16:creationId xmlns:a16="http://schemas.microsoft.com/office/drawing/2014/main" id="{7FB456D0-802B-33B6-5776-73A1A1F4C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3">
            <a:extLst>
              <a:ext uri="{FF2B5EF4-FFF2-40B4-BE49-F238E27FC236}">
                <a16:creationId xmlns:a16="http://schemas.microsoft.com/office/drawing/2014/main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B6FCF-2BB5-DEDC-AE6D-40E1DE21B13C}"/>
              </a:ext>
            </a:extLst>
          </p:cNvPr>
          <p:cNvSpPr txBox="1"/>
          <p:nvPr/>
        </p:nvSpPr>
        <p:spPr>
          <a:xfrm>
            <a:off x="2741086" y="2106924"/>
            <a:ext cx="6081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</a:t>
            </a:r>
            <a:r>
              <a:rPr lang="en-US" sz="9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9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248101" y="134228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119431" y="218295"/>
            <a:ext cx="10640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sân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compa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3D4E21B9-728A-3007-5F83-CE45B10C3F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8" t="18167" r="5180" b="3427"/>
          <a:stretch/>
        </p:blipFill>
        <p:spPr>
          <a:xfrm>
            <a:off x="2006322" y="1418624"/>
            <a:ext cx="8179357" cy="504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4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F1C44F1-4DF6-BC8B-74CF-118B843CE4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7" t="10296" r="8599" b="54246"/>
          <a:stretch/>
        </p:blipFill>
        <p:spPr>
          <a:xfrm>
            <a:off x="2462850" y="1999806"/>
            <a:ext cx="7266300" cy="4431473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825487" y="385416"/>
            <a:ext cx="99228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Quan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3107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F1C44F1-4DF6-BC8B-74CF-118B843CE4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51729" r="26837" b="30223"/>
          <a:stretch/>
        </p:blipFill>
        <p:spPr>
          <a:xfrm>
            <a:off x="2159111" y="2109261"/>
            <a:ext cx="7873779" cy="4284263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825487" y="385416"/>
            <a:ext cx="99228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Tập ước lượng: </a:t>
            </a:r>
          </a:p>
          <a:p>
            <a:r>
              <a:rPr lang="en-US" sz="36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Quan sát tranh rồi ước lượng số gam hạt sen trong mỗi lọ sau:</a:t>
            </a:r>
            <a:endParaRPr lang="en-US" sz="36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8FA72F0D-BB32-4973-B7E6-42AF17DB732F}"/>
              </a:ext>
            </a:extLst>
          </p:cNvPr>
          <p:cNvSpPr/>
          <p:nvPr/>
        </p:nvSpPr>
        <p:spPr>
          <a:xfrm>
            <a:off x="5090160" y="5684520"/>
            <a:ext cx="1965960" cy="624840"/>
          </a:xfrm>
          <a:prstGeom prst="roundRect">
            <a:avLst/>
          </a:prstGeom>
          <a:solidFill>
            <a:srgbClr val="D9EBF6"/>
          </a:solidFill>
          <a:ln w="38100">
            <a:solidFill>
              <a:srgbClr val="267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240g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E00CBC87-F878-0106-D074-3E34EC011C0E}"/>
              </a:ext>
            </a:extLst>
          </p:cNvPr>
          <p:cNvSpPr/>
          <p:nvPr/>
        </p:nvSpPr>
        <p:spPr>
          <a:xfrm>
            <a:off x="7620000" y="5699760"/>
            <a:ext cx="1965960" cy="624840"/>
          </a:xfrm>
          <a:prstGeom prst="roundRect">
            <a:avLst/>
          </a:prstGeom>
          <a:solidFill>
            <a:srgbClr val="D9EBF6"/>
          </a:solidFill>
          <a:ln w="38100">
            <a:solidFill>
              <a:srgbClr val="267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360g</a:t>
            </a:r>
          </a:p>
        </p:txBody>
      </p:sp>
    </p:spTree>
    <p:extLst>
      <p:ext uri="{BB962C8B-B14F-4D97-AF65-F5344CB8AC3E}">
        <p14:creationId xmlns:p14="http://schemas.microsoft.com/office/powerpoint/2010/main" val="28886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F1C44F1-4DF6-BC8B-74CF-118B843CE4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75843" r="21031" b="4062"/>
          <a:stretch/>
        </p:blipFill>
        <p:spPr>
          <a:xfrm>
            <a:off x="1845366" y="2037065"/>
            <a:ext cx="8501269" cy="4317352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825487" y="385416"/>
            <a:ext cx="99228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Tập ước lượng: </a:t>
            </a:r>
          </a:p>
          <a:p>
            <a:r>
              <a:rPr lang="en-US" sz="36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c) Quan sát tranh rồi ước lượng mỗi bình sau chứa khoảng bao nhiêu lít nước:</a:t>
            </a:r>
            <a:endParaRPr lang="en-US" sz="36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8FA72F0D-BB32-4973-B7E6-42AF17DB732F}"/>
              </a:ext>
            </a:extLst>
          </p:cNvPr>
          <p:cNvSpPr/>
          <p:nvPr/>
        </p:nvSpPr>
        <p:spPr>
          <a:xfrm>
            <a:off x="4922520" y="5676677"/>
            <a:ext cx="1965960" cy="624840"/>
          </a:xfrm>
          <a:prstGeom prst="roundRect">
            <a:avLst/>
          </a:prstGeom>
          <a:solidFill>
            <a:srgbClr val="D9EBF6"/>
          </a:solidFill>
          <a:ln w="38100">
            <a:solidFill>
              <a:srgbClr val="267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10 </a:t>
            </a:r>
            <a:r>
              <a:rPr lang="en-US" sz="3600" b="1" i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E00CBC87-F878-0106-D074-3E34EC011C0E}"/>
              </a:ext>
            </a:extLst>
          </p:cNvPr>
          <p:cNvSpPr/>
          <p:nvPr/>
        </p:nvSpPr>
        <p:spPr>
          <a:xfrm>
            <a:off x="8001000" y="5676677"/>
            <a:ext cx="1965960" cy="624840"/>
          </a:xfrm>
          <a:prstGeom prst="roundRect">
            <a:avLst/>
          </a:prstGeom>
          <a:solidFill>
            <a:srgbClr val="D9EBF6"/>
          </a:solidFill>
          <a:ln w="38100">
            <a:solidFill>
              <a:srgbClr val="267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</a:t>
            </a:r>
            <a:r>
              <a:rPr lang="en-US" sz="3600" b="1" i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85004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id="{DD5217C1-FE51-6A23-3B20-C5E3B8A20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组合 35">
            <a:extLst>
              <a:ext uri="{FF2B5EF4-FFF2-40B4-BE49-F238E27FC236}">
                <a16:creationId xmlns:a16="http://schemas.microsoft.com/office/drawing/2014/main" id="{DD27F687-62B1-34F3-91FE-0D8DFC2FE795}"/>
              </a:ext>
            </a:extLst>
          </p:cNvPr>
          <p:cNvGrpSpPr/>
          <p:nvPr/>
        </p:nvGrpSpPr>
        <p:grpSpPr>
          <a:xfrm>
            <a:off x="3446310" y="9813"/>
            <a:ext cx="8745690" cy="6858000"/>
            <a:chOff x="3446310" y="0"/>
            <a:chExt cx="8745690" cy="685800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9DC9C628-2969-C357-5F75-91DAC50629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14" name="图片 6">
              <a:extLst>
                <a:ext uri="{FF2B5EF4-FFF2-40B4-BE49-F238E27FC236}">
                  <a16:creationId xmlns:a16="http://schemas.microsoft.com/office/drawing/2014/main" id="{8C29BDC0-46D1-0F19-95A1-091F9ADD5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E57269E2-720A-6BDA-9903-761F6FB8C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6" name="图片 10">
              <a:extLst>
                <a:ext uri="{FF2B5EF4-FFF2-40B4-BE49-F238E27FC236}">
                  <a16:creationId xmlns:a16="http://schemas.microsoft.com/office/drawing/2014/main" id="{9D5DF896-0421-2367-E7F6-2DA339DC9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7" name="图片 12">
              <a:extLst>
                <a:ext uri="{FF2B5EF4-FFF2-40B4-BE49-F238E27FC236}">
                  <a16:creationId xmlns:a16="http://schemas.microsoft.com/office/drawing/2014/main" id="{267C9D8D-C66D-E8E2-B9E2-5BB73B7A5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D10BE7DB-3325-76E2-5E6A-61D589D3D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TextBox 3">
            <a:extLst>
              <a:ext uri="{FF2B5EF4-FFF2-40B4-BE49-F238E27FC236}">
                <a16:creationId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6252912" y="2535604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AC417F06-8F42-CF29-6AD0-3436A0768F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556C79D5-E37A-EE06-F80B-AEEC8503AA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id="{86A2B75E-2EC6-8EBB-C7AB-E635416DE5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414959"/>
            <a:ext cx="1447379" cy="1813320"/>
          </a:xfrm>
          <a:prstGeom prst="rect">
            <a:avLst/>
          </a:prstGeom>
        </p:spPr>
      </p:pic>
      <p:pic>
        <p:nvPicPr>
          <p:cNvPr id="7" name="图片 22">
            <a:extLst>
              <a:ext uri="{FF2B5EF4-FFF2-40B4-BE49-F238E27FC236}">
                <a16:creationId xmlns:a16="http://schemas.microsoft.com/office/drawing/2014/main" id="{6CC05C38-931C-F807-36CE-3512F36E17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85651"/>
            <a:ext cx="1043328" cy="1453929"/>
          </a:xfrm>
          <a:prstGeom prst="rect">
            <a:avLst/>
          </a:prstGeom>
        </p:spPr>
      </p:pic>
      <p:grpSp>
        <p:nvGrpSpPr>
          <p:cNvPr id="8" name="组合 36">
            <a:extLst>
              <a:ext uri="{FF2B5EF4-FFF2-40B4-BE49-F238E27FC236}">
                <a16:creationId xmlns:a16="http://schemas.microsoft.com/office/drawing/2014/main" id="{675B157A-B0D2-3C26-0877-FCF1BA8D287E}"/>
              </a:ext>
            </a:extLst>
          </p:cNvPr>
          <p:cNvGrpSpPr/>
          <p:nvPr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9" name="图片 24">
              <a:extLst>
                <a:ext uri="{FF2B5EF4-FFF2-40B4-BE49-F238E27FC236}">
                  <a16:creationId xmlns:a16="http://schemas.microsoft.com/office/drawing/2014/main" id="{E8D72A9B-7241-8175-6799-80623E436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0" name="图片 28">
              <a:extLst>
                <a:ext uri="{FF2B5EF4-FFF2-40B4-BE49-F238E27FC236}">
                  <a16:creationId xmlns:a16="http://schemas.microsoft.com/office/drawing/2014/main" id="{4D2F9630-B20F-7002-28D9-65CE16AB9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1" name="图片 29">
            <a:extLst>
              <a:ext uri="{FF2B5EF4-FFF2-40B4-BE49-F238E27FC236}">
                <a16:creationId xmlns:a16="http://schemas.microsoft.com/office/drawing/2014/main" id="{ED74AA6C-B5F6-CADA-16DD-F359AB80FDF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57502" y="485651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124</Words>
  <Application>Microsoft Office PowerPoint</Application>
  <PresentationFormat>Widescreen</PresentationFormat>
  <Paragraphs>27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AvantGarde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3</cp:revision>
  <dcterms:created xsi:type="dcterms:W3CDTF">2023-03-05T05:18:57Z</dcterms:created>
  <dcterms:modified xsi:type="dcterms:W3CDTF">2023-03-05T06:34:17Z</dcterms:modified>
</cp:coreProperties>
</file>