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71" r:id="rId7"/>
    <p:sldId id="268" r:id="rId8"/>
    <p:sldId id="272" r:id="rId9"/>
    <p:sldId id="273" r:id="rId10"/>
    <p:sldId id="269" r:id="rId11"/>
    <p:sldId id="2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9T01:59:15.3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4921 1773 0,'27'-27'312,"-27"1"-312,26 26 31,1 0-31,26 0 16,-1 0 0,28 0-16,-1 0 15,27 0 1,0-27-16,-53 27 16,0 0-1,0 0-15,0 0 16,-1 0-1,28 0-15,-54 0 16,27 0 0,0 0-16,-26 0 15,-1 0 1,0 0-1,1 0 1,-27 0 0,53 0-1,-53 0-15,26 0 16,1 0-1,52 0-15,-79 0 32,53 0-32,26 27 15,54-27 1,-54 0-16,53 0 15,27 0 1,-27 0-16,-26 0 16,53 0-1,-80 0-15,27 0 16,-26 0-1,-54 0-15,53 0 16,-26 0 0,-53 0-16,53 0 15,0 0 1,27 0-1,-27 0-15,-1 0 16,-25 0-16,52 0 16,-26 0-1,-53 0 1,80 0-16,-54 0 15,53 0 1,27 0-16,-53 0 16,0 0-1,26 0-15,-26 0 16,0 0-1,80 53-15,-81-53 16,28 0 0,-27 0-16,53 0 15,52 53 1,1-53-16,26 26 15,0-26 1,27 79-16,-53-79 16,-27 0-1,1 0-15,-81 0 16,1 0-1,-26 0-15,26 0 16,0 0 0,0 0-16,-1 0 15,1 0 1,27 0-16,-54 0 15,-26 0 1,53 0-16,26 0 16,-52 0-1,26 0-15,0 0 16,26 0-1,1 0-15,-28 0 16,1 0 0,0 0-16,-26 0 15,-1 0 1,1 0-16,-1 0 31,1 0-31,-1 0 31,1 0-15,-27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3-03-09T01:59:58.95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4313 1720 0,'79'0'655,"106"0"-655,0 53 15,-79-53 1,-53 26-16,0-26 16,0 0-1,-53 0 1,53 0-1,-53 0 1,26 0 0,1 0 15,-1 0-16,1 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customXml" Target="../ink/ink2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77675" cy="72327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46282" y="721894"/>
            <a:ext cx="259882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9798" y="1193532"/>
            <a:ext cx="1299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14337" y="1193532"/>
            <a:ext cx="1445394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62737" y="731519"/>
            <a:ext cx="259882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5692" y="1530416"/>
            <a:ext cx="3268279" cy="21175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03079" y="3859731"/>
            <a:ext cx="3268279" cy="3185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04696" y="1559291"/>
            <a:ext cx="3268279" cy="2319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62737" y="3672039"/>
            <a:ext cx="3268279" cy="3185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64354" y="1371599"/>
            <a:ext cx="3268279" cy="2319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2004815"/>
            <a:ext cx="11260809" cy="293156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thể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chia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bằng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nhiều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nhau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vui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43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578" cy="677507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92504" y="238502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73683" y="32864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vui học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toán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(42)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7991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388" y="705251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304242" y="2100715"/>
            <a:ext cx="2794104" cy="1632765"/>
          </a:xfrm>
          <a:prstGeom prst="wedgeEllipseCallout">
            <a:avLst>
              <a:gd name="adj1" fmla="val 89548"/>
              <a:gd name="adj2" fmla="val 724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1184120">
            <a:off x="8829748" y="4220588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932765">
            <a:off x="7206818" y="3764010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1309251" y="767824"/>
            <a:ext cx="2676525" cy="1524000"/>
          </a:xfrm>
          <a:prstGeom prst="wedgeEllipseCallout">
            <a:avLst>
              <a:gd name="adj1" fmla="val 207203"/>
              <a:gd name="adj2" fmla="val -31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709737" y="3518544"/>
            <a:ext cx="2676525" cy="1524000"/>
          </a:xfrm>
          <a:prstGeom prst="wedgeEllipseCallout">
            <a:avLst>
              <a:gd name="adj1" fmla="val 195147"/>
              <a:gd name="adj2" fmla="val 4848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171" y="5597201"/>
            <a:ext cx="1056583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0738" y="6220533"/>
            <a:ext cx="917069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71560" y="609480"/>
              <a:ext cx="2458080" cy="8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5720" y="546120"/>
                <a:ext cx="24897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552680" y="619200"/>
              <a:ext cx="314640" cy="3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6840" y="555480"/>
                <a:ext cx="34632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5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049" y="666750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6743699" y="1962150"/>
            <a:ext cx="3846963" cy="1422495"/>
          </a:xfrm>
          <a:prstGeom prst="wedgeEllipseCallout">
            <a:avLst>
              <a:gd name="adj1" fmla="val -66389"/>
              <a:gd name="adj2" fmla="val 872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74720" y="3773103"/>
            <a:ext cx="2916454" cy="1277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1581" y="6029622"/>
            <a:ext cx="80458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049" y="666750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3518" y="5694715"/>
            <a:ext cx="79542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518" y="6341019"/>
            <a:ext cx="900513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625755" y="2241205"/>
            <a:ext cx="3241577" cy="1524000"/>
          </a:xfrm>
          <a:prstGeom prst="wedgeEllipseCallout">
            <a:avLst>
              <a:gd name="adj1" fmla="val -73255"/>
              <a:gd name="adj2" fmla="val 7683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77441" y="4780243"/>
            <a:ext cx="1809549" cy="865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010275" y="666750"/>
            <a:ext cx="2676525" cy="1524000"/>
          </a:xfrm>
          <a:prstGeom prst="wedgeEllipseCallout">
            <a:avLst>
              <a:gd name="adj1" fmla="val -107007"/>
              <a:gd name="adj2" fmla="val -718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241" y="4140668"/>
            <a:ext cx="2677727" cy="754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16968" y="4059408"/>
            <a:ext cx="2677727" cy="754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6909992" y="4051681"/>
            <a:ext cx="4076455" cy="1524000"/>
          </a:xfrm>
          <a:prstGeom prst="wedgeEllipseCallout">
            <a:avLst>
              <a:gd name="adj1" fmla="val -120313"/>
              <a:gd name="adj2" fmla="val 2313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9303" y="5853410"/>
            <a:ext cx="67489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 nhỏ đã dùng thêm cách gì để thể hiện 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303" y="6396335"/>
            <a:ext cx="741901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388" y="705251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683358" y="2734368"/>
            <a:ext cx="2676525" cy="1524000"/>
          </a:xfrm>
          <a:prstGeom prst="wedgeEllipseCallout">
            <a:avLst>
              <a:gd name="adj1" fmla="val 124228"/>
              <a:gd name="adj2" fmla="val 749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1184120">
            <a:off x="8829748" y="4220588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932765">
            <a:off x="7206818" y="3764010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0459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321</Words>
  <Application>Microsoft Office PowerPoint</Application>
  <PresentationFormat>Widescreen</PresentationFormat>
  <Paragraphs>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9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24</cp:revision>
  <dcterms:created xsi:type="dcterms:W3CDTF">2022-03-02T01:36:50Z</dcterms:created>
  <dcterms:modified xsi:type="dcterms:W3CDTF">2023-03-09T04:52:59Z</dcterms:modified>
</cp:coreProperties>
</file>