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7"/>
  </p:notesMasterIdLst>
  <p:sldIdLst>
    <p:sldId id="373" r:id="rId4"/>
    <p:sldId id="342" r:id="rId5"/>
    <p:sldId id="372" r:id="rId6"/>
    <p:sldId id="368" r:id="rId7"/>
    <p:sldId id="326" r:id="rId8"/>
    <p:sldId id="370" r:id="rId9"/>
    <p:sldId id="371" r:id="rId10"/>
    <p:sldId id="338" r:id="rId11"/>
    <p:sldId id="369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BA1"/>
    <a:srgbClr val="660066"/>
    <a:srgbClr val="F94973"/>
    <a:srgbClr val="800080"/>
    <a:srgbClr val="96B0DE"/>
    <a:srgbClr val="9900CC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5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024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5326" y="716221"/>
            <a:ext cx="691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CƯỜI 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71442" y="32191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976" y="29999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55327" y="221221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650166" y="1507932"/>
            <a:ext cx="11193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ater droplets on grass&#10;&#10;Description automatically generated with medium confidence">
            <a:extLst>
              <a:ext uri="{FF2B5EF4-FFF2-40B4-BE49-F238E27FC236}">
                <a16:creationId xmlns:a16="http://schemas.microsoft.com/office/drawing/2014/main" id="{2517566E-E24B-4AC1-A031-5287A8165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18">
            <a:off x="6014002" y="3158277"/>
            <a:ext cx="5612117" cy="329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1A653EB-7EC7-47A7-8424-EE8F9504DF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6" y="2182803"/>
            <a:ext cx="1204928" cy="120492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FAA8135-4734-44E5-8E0F-4F504D1D49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63" y="1362787"/>
            <a:ext cx="1204928" cy="1204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616780" y="469876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614340" y="1446445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F6AE9-E9A4-4C31-81F6-E5D9214D853F}"/>
              </a:ext>
            </a:extLst>
          </p:cNvPr>
          <p:cNvSpPr txBox="1"/>
          <p:nvPr/>
        </p:nvSpPr>
        <p:spPr>
          <a:xfrm>
            <a:off x="681694" y="2539530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F7E1FD6B-938E-48E3-8F90-198516F9A930}"/>
              </a:ext>
            </a:extLst>
          </p:cNvPr>
          <p:cNvSpPr/>
          <p:nvPr/>
        </p:nvSpPr>
        <p:spPr>
          <a:xfrm>
            <a:off x="5566517" y="2599390"/>
            <a:ext cx="470099" cy="47960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B1B98DFF-0A86-49D2-A583-ADB268D67F4A}"/>
              </a:ext>
            </a:extLst>
          </p:cNvPr>
          <p:cNvSpPr/>
          <p:nvPr/>
        </p:nvSpPr>
        <p:spPr>
          <a:xfrm>
            <a:off x="5654559" y="4340405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FC00BE89-AFE4-4C50-9D8F-3ADA359B1544}"/>
              </a:ext>
            </a:extLst>
          </p:cNvPr>
          <p:cNvSpPr/>
          <p:nvPr/>
        </p:nvSpPr>
        <p:spPr>
          <a:xfrm>
            <a:off x="7924206" y="3527962"/>
            <a:ext cx="462147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A44243-7B9A-49A4-AC38-A468D85DF453}"/>
              </a:ext>
            </a:extLst>
          </p:cNvPr>
          <p:cNvSpPr/>
          <p:nvPr/>
        </p:nvSpPr>
        <p:spPr>
          <a:xfrm>
            <a:off x="3068338" y="5237254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id="{1A13DBE8-F1FF-4686-B94A-F069A85E6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440" y="-381550"/>
            <a:ext cx="5037560" cy="32999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591271" y="587162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chênh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4D5367DF-80BA-4FA7-98BE-4CEC17F3A8EE}"/>
              </a:ext>
            </a:extLst>
          </p:cNvPr>
          <p:cNvSpPr/>
          <p:nvPr/>
        </p:nvSpPr>
        <p:spPr>
          <a:xfrm>
            <a:off x="3311761" y="2333584"/>
            <a:ext cx="389381" cy="536385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BB4C0FE5-C869-4D48-B2B1-04867F4EC750}"/>
              </a:ext>
            </a:extLst>
          </p:cNvPr>
          <p:cNvSpPr/>
          <p:nvPr/>
        </p:nvSpPr>
        <p:spPr>
          <a:xfrm>
            <a:off x="1595611" y="3176927"/>
            <a:ext cx="755703" cy="47399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7833B34C-6710-4A85-A479-D164D77BBADE}"/>
              </a:ext>
            </a:extLst>
          </p:cNvPr>
          <p:cNvSpPr/>
          <p:nvPr/>
        </p:nvSpPr>
        <p:spPr>
          <a:xfrm>
            <a:off x="5107305" y="4122056"/>
            <a:ext cx="712923" cy="40960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5" name="Picture 4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id="{AEEDE0E7-C82E-4D99-80C5-F04A50C7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1" y="4488120"/>
            <a:ext cx="2196021" cy="2369880"/>
          </a:xfrm>
          <a:prstGeom prst="rect">
            <a:avLst/>
          </a:prstGeom>
        </p:spPr>
      </p:pic>
      <p:pic>
        <p:nvPicPr>
          <p:cNvPr id="34" name="Picture 33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id="{AE9DB047-0DB9-4C04-8684-93A8E8FE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4335" y="3883273"/>
            <a:ext cx="2729079" cy="297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09546" y="37660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S/58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non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endParaRPr lang="vi-VN" sz="5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17379" y="1004015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374309" y="1665791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non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ồi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652195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Cỏ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non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cười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êch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1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8092" y="620470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lang="en-US" sz="3600" b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spcBef>
                <a:spcPts val="1200"/>
              </a:spcBef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2668564" y="1997397"/>
            <a:ext cx="5012383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01B6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170612" y="2915292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551543" y="4148658"/>
            <a:ext cx="10871200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679" y="3685120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26959" y="363560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giẫm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8034" y="609325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562</Words>
  <Application>Microsoft Office PowerPoint</Application>
  <PresentationFormat>Widescreen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Segoe UI Symbol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79</cp:revision>
  <dcterms:created xsi:type="dcterms:W3CDTF">2021-06-21T09:45:27Z</dcterms:created>
  <dcterms:modified xsi:type="dcterms:W3CDTF">2023-03-09T04:50:19Z</dcterms:modified>
</cp:coreProperties>
</file>