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457" r:id="rId2"/>
    <p:sldId id="439" r:id="rId3"/>
    <p:sldId id="440" r:id="rId4"/>
    <p:sldId id="409" r:id="rId5"/>
    <p:sldId id="455" r:id="rId6"/>
    <p:sldId id="456" r:id="rId7"/>
    <p:sldId id="410" r:id="rId8"/>
    <p:sldId id="411" r:id="rId9"/>
    <p:sldId id="441" r:id="rId10"/>
    <p:sldId id="442" r:id="rId11"/>
    <p:sldId id="443" r:id="rId12"/>
    <p:sldId id="453" r:id="rId13"/>
    <p:sldId id="446" r:id="rId14"/>
    <p:sldId id="415" r:id="rId15"/>
    <p:sldId id="447" r:id="rId16"/>
    <p:sldId id="448" r:id="rId17"/>
    <p:sldId id="449" r:id="rId18"/>
    <p:sldId id="454" r:id="rId19"/>
    <p:sldId id="451" r:id="rId20"/>
    <p:sldId id="416" r:id="rId21"/>
    <p:sldId id="417" r:id="rId22"/>
    <p:sldId id="418" r:id="rId23"/>
    <p:sldId id="419" r:id="rId24"/>
    <p:sldId id="420" r:id="rId25"/>
    <p:sldId id="421" r:id="rId26"/>
    <p:sldId id="422" r:id="rId27"/>
    <p:sldId id="423" r:id="rId28"/>
    <p:sldId id="424" r:id="rId29"/>
    <p:sldId id="425" r:id="rId30"/>
    <p:sldId id="426" r:id="rId31"/>
    <p:sldId id="427" r:id="rId32"/>
    <p:sldId id="428" r:id="rId33"/>
    <p:sldId id="429" r:id="rId34"/>
    <p:sldId id="430" r:id="rId35"/>
    <p:sldId id="431" r:id="rId36"/>
    <p:sldId id="432" r:id="rId37"/>
    <p:sldId id="435" r:id="rId38"/>
    <p:sldId id="452" r:id="rId39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F8F9BD"/>
    <a:srgbClr val="CDC89F"/>
    <a:srgbClr val="DAD6B8"/>
    <a:srgbClr val="BEB784"/>
    <a:srgbClr val="FF99FF"/>
    <a:srgbClr val="FFFFFF"/>
    <a:srgbClr val="BC6D04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5455" autoAdjust="0"/>
  </p:normalViewPr>
  <p:slideViewPr>
    <p:cSldViewPr>
      <p:cViewPr varScale="1">
        <p:scale>
          <a:sx n="69" d="100"/>
          <a:sy n="69" d="100"/>
        </p:scale>
        <p:origin x="780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3B5E83-DA82-49F9-8422-AB46172004A3}" type="datetimeFigureOut">
              <a:rPr lang="en-US" smtClean="0"/>
              <a:t>17/03/2023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EB45B5-9CD3-4F95-ABD9-8B31B1232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03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000000"/>
                </a:solidFill>
                <a:latin typeface="VNI-Times" pitchFamily="2" charset="0"/>
              </a:defRPr>
            </a:lvl1pPr>
            <a:lvl2pPr marL="742950" indent="-285750">
              <a:defRPr sz="2000">
                <a:solidFill>
                  <a:srgbClr val="000000"/>
                </a:solidFill>
                <a:latin typeface="VNI-Times" pitchFamily="2" charset="0"/>
              </a:defRPr>
            </a:lvl2pPr>
            <a:lvl3pPr marL="11430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3pPr>
            <a:lvl4pPr marL="16002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4pPr>
            <a:lvl5pPr marL="20574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9pPr>
          </a:lstStyle>
          <a:p>
            <a:fld id="{12BFEA27-21E4-4D08-AB77-87A3649DD5FC}" type="slidenum">
              <a:rPr lang="en-US" altLang="vi-VN" sz="1200" smtClean="0">
                <a:solidFill>
                  <a:schemeClr val="tx1"/>
                </a:solidFill>
                <a:latin typeface="Arial" pitchFamily="34" charset="0"/>
              </a:rPr>
              <a:pPr/>
              <a:t>16</a:t>
            </a:fld>
            <a:endParaRPr lang="en-US" altLang="vi-VN" sz="1200" smtClean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vi-VN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2557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000000"/>
                </a:solidFill>
                <a:latin typeface="VNI-Times" pitchFamily="2" charset="0"/>
              </a:defRPr>
            </a:lvl1pPr>
            <a:lvl2pPr marL="742950" indent="-285750">
              <a:defRPr sz="2000">
                <a:solidFill>
                  <a:srgbClr val="000000"/>
                </a:solidFill>
                <a:latin typeface="VNI-Times" pitchFamily="2" charset="0"/>
              </a:defRPr>
            </a:lvl2pPr>
            <a:lvl3pPr marL="11430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3pPr>
            <a:lvl4pPr marL="16002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4pPr>
            <a:lvl5pPr marL="20574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9pPr>
          </a:lstStyle>
          <a:p>
            <a:fld id="{93EEF9C5-F340-4677-BD80-58C4A4862B1C}" type="slidenum">
              <a:rPr lang="en-US" altLang="en-US" sz="1200" smtClean="0">
                <a:solidFill>
                  <a:schemeClr val="tx1"/>
                </a:solidFill>
                <a:latin typeface="Arial" pitchFamily="34" charset="0"/>
              </a:rPr>
              <a:pPr/>
              <a:t>20</a:t>
            </a:fld>
            <a:endParaRPr lang="en-US" altLang="en-US" sz="1200" smtClean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000000"/>
                </a:solidFill>
                <a:latin typeface="VNI-Times" pitchFamily="2" charset="0"/>
              </a:defRPr>
            </a:lvl1pPr>
            <a:lvl2pPr marL="742950" indent="-285750">
              <a:defRPr sz="2000">
                <a:solidFill>
                  <a:srgbClr val="000000"/>
                </a:solidFill>
                <a:latin typeface="VNI-Times" pitchFamily="2" charset="0"/>
              </a:defRPr>
            </a:lvl2pPr>
            <a:lvl3pPr marL="11430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3pPr>
            <a:lvl4pPr marL="16002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4pPr>
            <a:lvl5pPr marL="20574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9pPr>
          </a:lstStyle>
          <a:p>
            <a:fld id="{9F4AD730-C9BB-478D-AA7D-CF16C586A7AA}" type="slidenum">
              <a:rPr lang="en-US" altLang="vi-VN" sz="1200" smtClean="0">
                <a:solidFill>
                  <a:schemeClr val="tx1"/>
                </a:solidFill>
                <a:latin typeface="Arial" pitchFamily="34" charset="0"/>
              </a:rPr>
              <a:pPr/>
              <a:t>24</a:t>
            </a:fld>
            <a:endParaRPr lang="en-US" altLang="vi-VN" sz="1200" smtClean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vi-VN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000000"/>
                </a:solidFill>
                <a:latin typeface="VNI-Times" pitchFamily="2" charset="0"/>
              </a:defRPr>
            </a:lvl1pPr>
            <a:lvl2pPr marL="742950" indent="-285750">
              <a:defRPr sz="2000">
                <a:solidFill>
                  <a:srgbClr val="000000"/>
                </a:solidFill>
                <a:latin typeface="VNI-Times" pitchFamily="2" charset="0"/>
              </a:defRPr>
            </a:lvl2pPr>
            <a:lvl3pPr marL="11430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3pPr>
            <a:lvl4pPr marL="16002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4pPr>
            <a:lvl5pPr marL="20574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9pPr>
          </a:lstStyle>
          <a:p>
            <a:fld id="{00752080-E468-4440-B0C4-AB36CA018988}" type="slidenum">
              <a:rPr lang="en-US" altLang="vi-VN" sz="1200" smtClean="0">
                <a:solidFill>
                  <a:schemeClr val="tx1"/>
                </a:solidFill>
                <a:latin typeface="Arial" pitchFamily="34" charset="0"/>
              </a:rPr>
              <a:pPr/>
              <a:t>28</a:t>
            </a:fld>
            <a:endParaRPr lang="en-US" altLang="vi-VN" sz="1200" smtClean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vi-VN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smtClean="0">
              <a:latin typeface="Arial" pitchFamily="34" charset="0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000000"/>
                </a:solidFill>
                <a:latin typeface="VNI-Times" pitchFamily="2" charset="0"/>
              </a:defRPr>
            </a:lvl1pPr>
            <a:lvl2pPr marL="742950" indent="-285750">
              <a:defRPr sz="2000">
                <a:solidFill>
                  <a:srgbClr val="000000"/>
                </a:solidFill>
                <a:latin typeface="VNI-Times" pitchFamily="2" charset="0"/>
              </a:defRPr>
            </a:lvl2pPr>
            <a:lvl3pPr marL="11430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3pPr>
            <a:lvl4pPr marL="16002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4pPr>
            <a:lvl5pPr marL="20574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9pPr>
          </a:lstStyle>
          <a:p>
            <a:fld id="{DCC69457-42A0-41BE-B19D-9FB0DEB92078}" type="slidenum">
              <a:rPr lang="en-US" altLang="vi-VN" sz="1200" smtClean="0">
                <a:solidFill>
                  <a:schemeClr val="tx1"/>
                </a:solidFill>
                <a:latin typeface="Arial" pitchFamily="34" charset="0"/>
              </a:rPr>
              <a:pPr/>
              <a:t>29</a:t>
            </a:fld>
            <a:endParaRPr lang="en-US" altLang="vi-VN" sz="1200" smtClean="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000000"/>
                </a:solidFill>
                <a:latin typeface="VNI-Times" pitchFamily="2" charset="0"/>
              </a:defRPr>
            </a:lvl1pPr>
            <a:lvl2pPr marL="742950" indent="-285750">
              <a:defRPr sz="2000">
                <a:solidFill>
                  <a:srgbClr val="000000"/>
                </a:solidFill>
                <a:latin typeface="VNI-Times" pitchFamily="2" charset="0"/>
              </a:defRPr>
            </a:lvl2pPr>
            <a:lvl3pPr marL="11430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3pPr>
            <a:lvl4pPr marL="16002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4pPr>
            <a:lvl5pPr marL="20574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9pPr>
          </a:lstStyle>
          <a:p>
            <a:fld id="{B6B536E5-DEB0-468B-BF61-AA5480911253}" type="slidenum">
              <a:rPr lang="en-US" altLang="vi-VN" sz="1200" smtClean="0">
                <a:solidFill>
                  <a:schemeClr val="tx1"/>
                </a:solidFill>
                <a:latin typeface="Arial" pitchFamily="34" charset="0"/>
              </a:rPr>
              <a:pPr/>
              <a:t>33</a:t>
            </a:fld>
            <a:endParaRPr lang="en-US" altLang="vi-VN" sz="1200" smtClean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vi-VN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3" name="Rectangle 127"/>
          <p:cNvSpPr>
            <a:spLocks noChangeArrowheads="1"/>
          </p:cNvSpPr>
          <p:nvPr/>
        </p:nvSpPr>
        <p:spPr bwMode="gray">
          <a:xfrm>
            <a:off x="0" y="0"/>
            <a:ext cx="12192000" cy="18288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111" name="Group 15"/>
          <p:cNvGrpSpPr>
            <a:grpSpLocks/>
          </p:cNvGrpSpPr>
          <p:nvPr/>
        </p:nvGrpSpPr>
        <p:grpSpPr bwMode="auto">
          <a:xfrm>
            <a:off x="203200" y="381000"/>
            <a:ext cx="9118600" cy="3365500"/>
            <a:chOff x="664" y="1951"/>
            <a:chExt cx="4308" cy="2120"/>
          </a:xfrm>
        </p:grpSpPr>
        <p:sp>
          <p:nvSpPr>
            <p:cNvPr id="4112" name="Freeform 16"/>
            <p:cNvSpPr>
              <a:spLocks/>
            </p:cNvSpPr>
            <p:nvPr/>
          </p:nvSpPr>
          <p:spPr bwMode="invGray">
            <a:xfrm>
              <a:off x="743" y="2045"/>
              <a:ext cx="1267" cy="1938"/>
            </a:xfrm>
            <a:custGeom>
              <a:avLst/>
              <a:gdLst/>
              <a:ahLst/>
              <a:cxnLst>
                <a:cxn ang="0">
                  <a:pos x="116" y="258"/>
                </a:cxn>
                <a:cxn ang="0">
                  <a:pos x="320" y="210"/>
                </a:cxn>
                <a:cxn ang="0">
                  <a:pos x="434" y="240"/>
                </a:cxn>
                <a:cxn ang="0">
                  <a:pos x="416" y="444"/>
                </a:cxn>
                <a:cxn ang="0">
                  <a:pos x="272" y="582"/>
                </a:cxn>
                <a:cxn ang="0">
                  <a:pos x="218" y="714"/>
                </a:cxn>
                <a:cxn ang="0">
                  <a:pos x="284" y="964"/>
                </a:cxn>
                <a:cxn ang="0">
                  <a:pos x="316" y="960"/>
                </a:cxn>
                <a:cxn ang="0">
                  <a:pos x="328" y="906"/>
                </a:cxn>
                <a:cxn ang="0">
                  <a:pos x="478" y="1154"/>
                </a:cxn>
                <a:cxn ang="0">
                  <a:pos x="650" y="1200"/>
                </a:cxn>
                <a:cxn ang="0">
                  <a:pos x="794" y="1350"/>
                </a:cxn>
                <a:cxn ang="0">
                  <a:pos x="854" y="1422"/>
                </a:cxn>
                <a:cxn ang="0">
                  <a:pos x="770" y="1608"/>
                </a:cxn>
                <a:cxn ang="0">
                  <a:pos x="916" y="1782"/>
                </a:cxn>
                <a:cxn ang="0">
                  <a:pos x="1034" y="2022"/>
                </a:cxn>
                <a:cxn ang="0">
                  <a:pos x="1094" y="2310"/>
                </a:cxn>
                <a:cxn ang="0">
                  <a:pos x="1194" y="2540"/>
                </a:cxn>
                <a:cxn ang="0">
                  <a:pos x="1280" y="2520"/>
                </a:cxn>
                <a:cxn ang="0">
                  <a:pos x="1244" y="2394"/>
                </a:cxn>
                <a:cxn ang="0">
                  <a:pos x="1288" y="2306"/>
                </a:cxn>
                <a:cxn ang="0">
                  <a:pos x="1368" y="2228"/>
                </a:cxn>
                <a:cxn ang="0">
                  <a:pos x="1448" y="2076"/>
                </a:cxn>
                <a:cxn ang="0">
                  <a:pos x="1568" y="1950"/>
                </a:cxn>
                <a:cxn ang="0">
                  <a:pos x="1622" y="1746"/>
                </a:cxn>
                <a:cxn ang="0">
                  <a:pos x="1552" y="1538"/>
                </a:cxn>
                <a:cxn ang="0">
                  <a:pos x="1376" y="1410"/>
                </a:cxn>
                <a:cxn ang="0">
                  <a:pos x="1104" y="1280"/>
                </a:cxn>
                <a:cxn ang="0">
                  <a:pos x="974" y="1260"/>
                </a:cxn>
                <a:cxn ang="0">
                  <a:pos x="904" y="1268"/>
                </a:cxn>
                <a:cxn ang="0">
                  <a:pos x="794" y="1308"/>
                </a:cxn>
                <a:cxn ang="0">
                  <a:pos x="758" y="1174"/>
                </a:cxn>
                <a:cxn ang="0">
                  <a:pos x="736" y="1062"/>
                </a:cxn>
                <a:cxn ang="0">
                  <a:pos x="632" y="1104"/>
                </a:cxn>
                <a:cxn ang="0">
                  <a:pos x="568" y="950"/>
                </a:cxn>
                <a:cxn ang="0">
                  <a:pos x="740" y="912"/>
                </a:cxn>
                <a:cxn ang="0">
                  <a:pos x="842" y="906"/>
                </a:cxn>
                <a:cxn ang="0">
                  <a:pos x="896" y="900"/>
                </a:cxn>
                <a:cxn ang="0">
                  <a:pos x="1058" y="750"/>
                </a:cxn>
                <a:cxn ang="0">
                  <a:pos x="1184" y="678"/>
                </a:cxn>
                <a:cxn ang="0">
                  <a:pos x="1278" y="636"/>
                </a:cxn>
                <a:cxn ang="0">
                  <a:pos x="1340" y="538"/>
                </a:cxn>
                <a:cxn ang="0">
                  <a:pos x="1288" y="512"/>
                </a:cxn>
                <a:cxn ang="0">
                  <a:pos x="1526" y="456"/>
                </a:cxn>
                <a:cxn ang="0">
                  <a:pos x="1406" y="342"/>
                </a:cxn>
                <a:cxn ang="0">
                  <a:pos x="1328" y="264"/>
                </a:cxn>
                <a:cxn ang="0">
                  <a:pos x="1222" y="364"/>
                </a:cxn>
                <a:cxn ang="0">
                  <a:pos x="1110" y="444"/>
                </a:cxn>
                <a:cxn ang="0">
                  <a:pos x="1022" y="304"/>
                </a:cxn>
                <a:cxn ang="0">
                  <a:pos x="1212" y="240"/>
                </a:cxn>
                <a:cxn ang="0">
                  <a:pos x="1266" y="198"/>
                </a:cxn>
                <a:cxn ang="0">
                  <a:pos x="1328" y="172"/>
                </a:cxn>
                <a:cxn ang="0">
                  <a:pos x="1286" y="144"/>
                </a:cxn>
                <a:cxn ang="0">
                  <a:pos x="1262" y="120"/>
                </a:cxn>
                <a:cxn ang="0">
                  <a:pos x="1202" y="102"/>
                </a:cxn>
                <a:cxn ang="0">
                  <a:pos x="1106" y="136"/>
                </a:cxn>
                <a:cxn ang="0">
                  <a:pos x="950" y="120"/>
                </a:cxn>
                <a:cxn ang="0">
                  <a:pos x="550" y="0"/>
                </a:cxn>
                <a:cxn ang="0">
                  <a:pos x="344" y="32"/>
                </a:cxn>
                <a:cxn ang="0">
                  <a:pos x="290" y="102"/>
                </a:cxn>
                <a:cxn ang="0">
                  <a:pos x="128" y="174"/>
                </a:cxn>
                <a:cxn ang="0">
                  <a:pos x="128" y="216"/>
                </a:cxn>
                <a:cxn ang="0">
                  <a:pos x="2" y="252"/>
                </a:cxn>
              </a:cxnLst>
              <a:rect l="0" t="0" r="r" b="b"/>
              <a:pathLst>
                <a:path w="1692" h="2586">
                  <a:moveTo>
                    <a:pt x="2" y="252"/>
                  </a:moveTo>
                  <a:lnTo>
                    <a:pt x="68" y="264"/>
                  </a:lnTo>
                  <a:lnTo>
                    <a:pt x="116" y="258"/>
                  </a:lnTo>
                  <a:lnTo>
                    <a:pt x="188" y="216"/>
                  </a:lnTo>
                  <a:lnTo>
                    <a:pt x="236" y="210"/>
                  </a:lnTo>
                  <a:lnTo>
                    <a:pt x="320" y="210"/>
                  </a:lnTo>
                  <a:lnTo>
                    <a:pt x="368" y="216"/>
                  </a:lnTo>
                  <a:lnTo>
                    <a:pt x="398" y="246"/>
                  </a:lnTo>
                  <a:lnTo>
                    <a:pt x="434" y="240"/>
                  </a:lnTo>
                  <a:lnTo>
                    <a:pt x="422" y="294"/>
                  </a:lnTo>
                  <a:lnTo>
                    <a:pt x="404" y="354"/>
                  </a:lnTo>
                  <a:lnTo>
                    <a:pt x="416" y="444"/>
                  </a:lnTo>
                  <a:lnTo>
                    <a:pt x="408" y="480"/>
                  </a:lnTo>
                  <a:lnTo>
                    <a:pt x="380" y="474"/>
                  </a:lnTo>
                  <a:lnTo>
                    <a:pt x="272" y="582"/>
                  </a:lnTo>
                  <a:lnTo>
                    <a:pt x="236" y="628"/>
                  </a:lnTo>
                  <a:lnTo>
                    <a:pt x="242" y="672"/>
                  </a:lnTo>
                  <a:lnTo>
                    <a:pt x="218" y="714"/>
                  </a:lnTo>
                  <a:lnTo>
                    <a:pt x="268" y="774"/>
                  </a:lnTo>
                  <a:lnTo>
                    <a:pt x="262" y="844"/>
                  </a:lnTo>
                  <a:lnTo>
                    <a:pt x="284" y="964"/>
                  </a:lnTo>
                  <a:lnTo>
                    <a:pt x="320" y="1010"/>
                  </a:lnTo>
                  <a:lnTo>
                    <a:pt x="324" y="970"/>
                  </a:lnTo>
                  <a:lnTo>
                    <a:pt x="316" y="960"/>
                  </a:lnTo>
                  <a:lnTo>
                    <a:pt x="302" y="834"/>
                  </a:lnTo>
                  <a:lnTo>
                    <a:pt x="326" y="830"/>
                  </a:lnTo>
                  <a:lnTo>
                    <a:pt x="328" y="906"/>
                  </a:lnTo>
                  <a:lnTo>
                    <a:pt x="380" y="996"/>
                  </a:lnTo>
                  <a:lnTo>
                    <a:pt x="368" y="1074"/>
                  </a:lnTo>
                  <a:lnTo>
                    <a:pt x="478" y="1154"/>
                  </a:lnTo>
                  <a:lnTo>
                    <a:pt x="564" y="1164"/>
                  </a:lnTo>
                  <a:lnTo>
                    <a:pt x="612" y="1208"/>
                  </a:lnTo>
                  <a:lnTo>
                    <a:pt x="650" y="1200"/>
                  </a:lnTo>
                  <a:lnTo>
                    <a:pt x="680" y="1224"/>
                  </a:lnTo>
                  <a:lnTo>
                    <a:pt x="698" y="1272"/>
                  </a:lnTo>
                  <a:lnTo>
                    <a:pt x="794" y="1350"/>
                  </a:lnTo>
                  <a:lnTo>
                    <a:pt x="842" y="1308"/>
                  </a:lnTo>
                  <a:lnTo>
                    <a:pt x="848" y="1350"/>
                  </a:lnTo>
                  <a:lnTo>
                    <a:pt x="854" y="1422"/>
                  </a:lnTo>
                  <a:lnTo>
                    <a:pt x="786" y="1490"/>
                  </a:lnTo>
                  <a:lnTo>
                    <a:pt x="788" y="1542"/>
                  </a:lnTo>
                  <a:lnTo>
                    <a:pt x="770" y="1608"/>
                  </a:lnTo>
                  <a:lnTo>
                    <a:pt x="802" y="1634"/>
                  </a:lnTo>
                  <a:lnTo>
                    <a:pt x="848" y="1668"/>
                  </a:lnTo>
                  <a:lnTo>
                    <a:pt x="916" y="1782"/>
                  </a:lnTo>
                  <a:lnTo>
                    <a:pt x="956" y="1800"/>
                  </a:lnTo>
                  <a:lnTo>
                    <a:pt x="1010" y="1848"/>
                  </a:lnTo>
                  <a:lnTo>
                    <a:pt x="1034" y="2022"/>
                  </a:lnTo>
                  <a:lnTo>
                    <a:pt x="1058" y="2178"/>
                  </a:lnTo>
                  <a:lnTo>
                    <a:pt x="1046" y="2244"/>
                  </a:lnTo>
                  <a:lnTo>
                    <a:pt x="1094" y="2310"/>
                  </a:lnTo>
                  <a:lnTo>
                    <a:pt x="1118" y="2364"/>
                  </a:lnTo>
                  <a:lnTo>
                    <a:pt x="1138" y="2458"/>
                  </a:lnTo>
                  <a:lnTo>
                    <a:pt x="1194" y="2540"/>
                  </a:lnTo>
                  <a:lnTo>
                    <a:pt x="1286" y="2586"/>
                  </a:lnTo>
                  <a:lnTo>
                    <a:pt x="1382" y="2574"/>
                  </a:lnTo>
                  <a:lnTo>
                    <a:pt x="1280" y="2520"/>
                  </a:lnTo>
                  <a:lnTo>
                    <a:pt x="1266" y="2472"/>
                  </a:lnTo>
                  <a:lnTo>
                    <a:pt x="1288" y="2428"/>
                  </a:lnTo>
                  <a:lnTo>
                    <a:pt x="1244" y="2394"/>
                  </a:lnTo>
                  <a:lnTo>
                    <a:pt x="1284" y="2334"/>
                  </a:lnTo>
                  <a:lnTo>
                    <a:pt x="1244" y="2300"/>
                  </a:lnTo>
                  <a:lnTo>
                    <a:pt x="1288" y="2306"/>
                  </a:lnTo>
                  <a:lnTo>
                    <a:pt x="1286" y="2244"/>
                  </a:lnTo>
                  <a:lnTo>
                    <a:pt x="1330" y="2268"/>
                  </a:lnTo>
                  <a:lnTo>
                    <a:pt x="1368" y="2228"/>
                  </a:lnTo>
                  <a:lnTo>
                    <a:pt x="1334" y="2160"/>
                  </a:lnTo>
                  <a:lnTo>
                    <a:pt x="1382" y="2184"/>
                  </a:lnTo>
                  <a:lnTo>
                    <a:pt x="1448" y="2076"/>
                  </a:lnTo>
                  <a:lnTo>
                    <a:pt x="1468" y="2052"/>
                  </a:lnTo>
                  <a:lnTo>
                    <a:pt x="1476" y="1982"/>
                  </a:lnTo>
                  <a:lnTo>
                    <a:pt x="1568" y="1950"/>
                  </a:lnTo>
                  <a:lnTo>
                    <a:pt x="1612" y="1880"/>
                  </a:lnTo>
                  <a:lnTo>
                    <a:pt x="1628" y="1830"/>
                  </a:lnTo>
                  <a:lnTo>
                    <a:pt x="1622" y="1746"/>
                  </a:lnTo>
                  <a:lnTo>
                    <a:pt x="1692" y="1644"/>
                  </a:lnTo>
                  <a:lnTo>
                    <a:pt x="1652" y="1578"/>
                  </a:lnTo>
                  <a:lnTo>
                    <a:pt x="1552" y="1538"/>
                  </a:lnTo>
                  <a:lnTo>
                    <a:pt x="1448" y="1500"/>
                  </a:lnTo>
                  <a:lnTo>
                    <a:pt x="1376" y="1494"/>
                  </a:lnTo>
                  <a:lnTo>
                    <a:pt x="1376" y="1410"/>
                  </a:lnTo>
                  <a:lnTo>
                    <a:pt x="1262" y="1356"/>
                  </a:lnTo>
                  <a:lnTo>
                    <a:pt x="1166" y="1272"/>
                  </a:lnTo>
                  <a:lnTo>
                    <a:pt x="1104" y="1280"/>
                  </a:lnTo>
                  <a:lnTo>
                    <a:pt x="1048" y="1276"/>
                  </a:lnTo>
                  <a:lnTo>
                    <a:pt x="1020" y="1244"/>
                  </a:lnTo>
                  <a:lnTo>
                    <a:pt x="974" y="1260"/>
                  </a:lnTo>
                  <a:lnTo>
                    <a:pt x="984" y="1238"/>
                  </a:lnTo>
                  <a:lnTo>
                    <a:pt x="934" y="1268"/>
                  </a:lnTo>
                  <a:lnTo>
                    <a:pt x="904" y="1268"/>
                  </a:lnTo>
                  <a:lnTo>
                    <a:pt x="872" y="1314"/>
                  </a:lnTo>
                  <a:lnTo>
                    <a:pt x="836" y="1272"/>
                  </a:lnTo>
                  <a:lnTo>
                    <a:pt x="794" y="1308"/>
                  </a:lnTo>
                  <a:lnTo>
                    <a:pt x="748" y="1278"/>
                  </a:lnTo>
                  <a:lnTo>
                    <a:pt x="758" y="1242"/>
                  </a:lnTo>
                  <a:lnTo>
                    <a:pt x="758" y="1174"/>
                  </a:lnTo>
                  <a:lnTo>
                    <a:pt x="698" y="1176"/>
                  </a:lnTo>
                  <a:lnTo>
                    <a:pt x="668" y="1140"/>
                  </a:lnTo>
                  <a:lnTo>
                    <a:pt x="736" y="1062"/>
                  </a:lnTo>
                  <a:lnTo>
                    <a:pt x="712" y="1050"/>
                  </a:lnTo>
                  <a:lnTo>
                    <a:pt x="658" y="1062"/>
                  </a:lnTo>
                  <a:lnTo>
                    <a:pt x="632" y="1104"/>
                  </a:lnTo>
                  <a:lnTo>
                    <a:pt x="596" y="1110"/>
                  </a:lnTo>
                  <a:lnTo>
                    <a:pt x="538" y="1066"/>
                  </a:lnTo>
                  <a:lnTo>
                    <a:pt x="568" y="950"/>
                  </a:lnTo>
                  <a:lnTo>
                    <a:pt x="632" y="894"/>
                  </a:lnTo>
                  <a:lnTo>
                    <a:pt x="686" y="894"/>
                  </a:lnTo>
                  <a:lnTo>
                    <a:pt x="740" y="912"/>
                  </a:lnTo>
                  <a:lnTo>
                    <a:pt x="736" y="900"/>
                  </a:lnTo>
                  <a:lnTo>
                    <a:pt x="766" y="868"/>
                  </a:lnTo>
                  <a:lnTo>
                    <a:pt x="842" y="906"/>
                  </a:lnTo>
                  <a:lnTo>
                    <a:pt x="848" y="966"/>
                  </a:lnTo>
                  <a:lnTo>
                    <a:pt x="884" y="984"/>
                  </a:lnTo>
                  <a:lnTo>
                    <a:pt x="896" y="900"/>
                  </a:lnTo>
                  <a:lnTo>
                    <a:pt x="878" y="858"/>
                  </a:lnTo>
                  <a:lnTo>
                    <a:pt x="998" y="806"/>
                  </a:lnTo>
                  <a:lnTo>
                    <a:pt x="1058" y="750"/>
                  </a:lnTo>
                  <a:lnTo>
                    <a:pt x="1100" y="696"/>
                  </a:lnTo>
                  <a:lnTo>
                    <a:pt x="1130" y="672"/>
                  </a:lnTo>
                  <a:lnTo>
                    <a:pt x="1184" y="678"/>
                  </a:lnTo>
                  <a:lnTo>
                    <a:pt x="1190" y="636"/>
                  </a:lnTo>
                  <a:lnTo>
                    <a:pt x="1280" y="588"/>
                  </a:lnTo>
                  <a:lnTo>
                    <a:pt x="1278" y="636"/>
                  </a:lnTo>
                  <a:lnTo>
                    <a:pt x="1360" y="602"/>
                  </a:lnTo>
                  <a:lnTo>
                    <a:pt x="1322" y="570"/>
                  </a:lnTo>
                  <a:lnTo>
                    <a:pt x="1340" y="538"/>
                  </a:lnTo>
                  <a:lnTo>
                    <a:pt x="1320" y="522"/>
                  </a:lnTo>
                  <a:lnTo>
                    <a:pt x="1286" y="546"/>
                  </a:lnTo>
                  <a:lnTo>
                    <a:pt x="1288" y="512"/>
                  </a:lnTo>
                  <a:lnTo>
                    <a:pt x="1400" y="504"/>
                  </a:lnTo>
                  <a:lnTo>
                    <a:pt x="1490" y="480"/>
                  </a:lnTo>
                  <a:lnTo>
                    <a:pt x="1526" y="456"/>
                  </a:lnTo>
                  <a:lnTo>
                    <a:pt x="1484" y="394"/>
                  </a:lnTo>
                  <a:cubicBezTo>
                    <a:pt x="1474" y="370"/>
                    <a:pt x="1479" y="319"/>
                    <a:pt x="1466" y="310"/>
                  </a:cubicBezTo>
                  <a:cubicBezTo>
                    <a:pt x="1456" y="300"/>
                    <a:pt x="1423" y="343"/>
                    <a:pt x="1406" y="342"/>
                  </a:cubicBezTo>
                  <a:lnTo>
                    <a:pt x="1376" y="312"/>
                  </a:lnTo>
                  <a:lnTo>
                    <a:pt x="1376" y="270"/>
                  </a:lnTo>
                  <a:lnTo>
                    <a:pt x="1328" y="264"/>
                  </a:lnTo>
                  <a:lnTo>
                    <a:pt x="1312" y="252"/>
                  </a:lnTo>
                  <a:lnTo>
                    <a:pt x="1256" y="314"/>
                  </a:lnTo>
                  <a:lnTo>
                    <a:pt x="1222" y="364"/>
                  </a:lnTo>
                  <a:lnTo>
                    <a:pt x="1172" y="402"/>
                  </a:lnTo>
                  <a:lnTo>
                    <a:pt x="1136" y="474"/>
                  </a:lnTo>
                  <a:lnTo>
                    <a:pt x="1110" y="444"/>
                  </a:lnTo>
                  <a:lnTo>
                    <a:pt x="1128" y="394"/>
                  </a:lnTo>
                  <a:lnTo>
                    <a:pt x="1038" y="334"/>
                  </a:lnTo>
                  <a:lnTo>
                    <a:pt x="1022" y="304"/>
                  </a:lnTo>
                  <a:lnTo>
                    <a:pt x="1122" y="226"/>
                  </a:lnTo>
                  <a:lnTo>
                    <a:pt x="1184" y="222"/>
                  </a:lnTo>
                  <a:lnTo>
                    <a:pt x="1212" y="240"/>
                  </a:lnTo>
                  <a:lnTo>
                    <a:pt x="1248" y="220"/>
                  </a:lnTo>
                  <a:lnTo>
                    <a:pt x="1300" y="220"/>
                  </a:lnTo>
                  <a:lnTo>
                    <a:pt x="1266" y="198"/>
                  </a:lnTo>
                  <a:lnTo>
                    <a:pt x="1208" y="196"/>
                  </a:lnTo>
                  <a:lnTo>
                    <a:pt x="1250" y="174"/>
                  </a:lnTo>
                  <a:lnTo>
                    <a:pt x="1328" y="172"/>
                  </a:lnTo>
                  <a:lnTo>
                    <a:pt x="1364" y="132"/>
                  </a:lnTo>
                  <a:cubicBezTo>
                    <a:pt x="1346" y="124"/>
                    <a:pt x="1343" y="119"/>
                    <a:pt x="1324" y="122"/>
                  </a:cubicBezTo>
                  <a:cubicBezTo>
                    <a:pt x="1310" y="124"/>
                    <a:pt x="1294" y="132"/>
                    <a:pt x="1286" y="144"/>
                  </a:cubicBezTo>
                  <a:cubicBezTo>
                    <a:pt x="1282" y="149"/>
                    <a:pt x="1274" y="148"/>
                    <a:pt x="1268" y="150"/>
                  </a:cubicBezTo>
                  <a:cubicBezTo>
                    <a:pt x="1266" y="144"/>
                    <a:pt x="1259" y="138"/>
                    <a:pt x="1262" y="132"/>
                  </a:cubicBezTo>
                  <a:cubicBezTo>
                    <a:pt x="1269" y="118"/>
                    <a:pt x="1303" y="134"/>
                    <a:pt x="1262" y="120"/>
                  </a:cubicBezTo>
                  <a:cubicBezTo>
                    <a:pt x="1221" y="134"/>
                    <a:pt x="1252" y="105"/>
                    <a:pt x="1262" y="90"/>
                  </a:cubicBezTo>
                  <a:cubicBezTo>
                    <a:pt x="1260" y="84"/>
                    <a:pt x="1262" y="75"/>
                    <a:pt x="1256" y="72"/>
                  </a:cubicBezTo>
                  <a:cubicBezTo>
                    <a:pt x="1238" y="63"/>
                    <a:pt x="1202" y="102"/>
                    <a:pt x="1202" y="102"/>
                  </a:cubicBezTo>
                  <a:cubicBezTo>
                    <a:pt x="1198" y="108"/>
                    <a:pt x="1186" y="140"/>
                    <a:pt x="1180" y="144"/>
                  </a:cubicBezTo>
                  <a:cubicBezTo>
                    <a:pt x="1169" y="151"/>
                    <a:pt x="1148" y="122"/>
                    <a:pt x="1148" y="122"/>
                  </a:cubicBezTo>
                  <a:cubicBezTo>
                    <a:pt x="1138" y="123"/>
                    <a:pt x="1121" y="137"/>
                    <a:pt x="1106" y="136"/>
                  </a:cubicBezTo>
                  <a:cubicBezTo>
                    <a:pt x="1091" y="135"/>
                    <a:pt x="1074" y="117"/>
                    <a:pt x="1056" y="116"/>
                  </a:cubicBezTo>
                  <a:cubicBezTo>
                    <a:pt x="1038" y="115"/>
                    <a:pt x="1016" y="131"/>
                    <a:pt x="998" y="132"/>
                  </a:cubicBezTo>
                  <a:cubicBezTo>
                    <a:pt x="997" y="132"/>
                    <a:pt x="956" y="125"/>
                    <a:pt x="950" y="120"/>
                  </a:cubicBezTo>
                  <a:cubicBezTo>
                    <a:pt x="918" y="94"/>
                    <a:pt x="960" y="108"/>
                    <a:pt x="920" y="90"/>
                  </a:cubicBezTo>
                  <a:cubicBezTo>
                    <a:pt x="852" y="60"/>
                    <a:pt x="806" y="58"/>
                    <a:pt x="730" y="54"/>
                  </a:cubicBezTo>
                  <a:cubicBezTo>
                    <a:pt x="656" y="39"/>
                    <a:pt x="625" y="15"/>
                    <a:pt x="550" y="0"/>
                  </a:cubicBezTo>
                  <a:cubicBezTo>
                    <a:pt x="510" y="2"/>
                    <a:pt x="486" y="5"/>
                    <a:pt x="446" y="8"/>
                  </a:cubicBezTo>
                  <a:cubicBezTo>
                    <a:pt x="424" y="9"/>
                    <a:pt x="423" y="14"/>
                    <a:pt x="406" y="18"/>
                  </a:cubicBezTo>
                  <a:cubicBezTo>
                    <a:pt x="389" y="22"/>
                    <a:pt x="353" y="24"/>
                    <a:pt x="344" y="32"/>
                  </a:cubicBezTo>
                  <a:cubicBezTo>
                    <a:pt x="346" y="38"/>
                    <a:pt x="354" y="60"/>
                    <a:pt x="350" y="64"/>
                  </a:cubicBezTo>
                  <a:cubicBezTo>
                    <a:pt x="274" y="50"/>
                    <a:pt x="250" y="81"/>
                    <a:pt x="236" y="82"/>
                  </a:cubicBezTo>
                  <a:cubicBezTo>
                    <a:pt x="278" y="110"/>
                    <a:pt x="270" y="72"/>
                    <a:pt x="290" y="102"/>
                  </a:cubicBezTo>
                  <a:cubicBezTo>
                    <a:pt x="234" y="121"/>
                    <a:pt x="178" y="104"/>
                    <a:pt x="128" y="138"/>
                  </a:cubicBezTo>
                  <a:cubicBezTo>
                    <a:pt x="126" y="144"/>
                    <a:pt x="122" y="150"/>
                    <a:pt x="122" y="156"/>
                  </a:cubicBezTo>
                  <a:cubicBezTo>
                    <a:pt x="122" y="162"/>
                    <a:pt x="132" y="170"/>
                    <a:pt x="128" y="174"/>
                  </a:cubicBezTo>
                  <a:cubicBezTo>
                    <a:pt x="126" y="182"/>
                    <a:pt x="109" y="197"/>
                    <a:pt x="112" y="202"/>
                  </a:cubicBezTo>
                  <a:cubicBezTo>
                    <a:pt x="124" y="206"/>
                    <a:pt x="137" y="195"/>
                    <a:pt x="146" y="204"/>
                  </a:cubicBezTo>
                  <a:cubicBezTo>
                    <a:pt x="151" y="209"/>
                    <a:pt x="135" y="213"/>
                    <a:pt x="128" y="216"/>
                  </a:cubicBezTo>
                  <a:cubicBezTo>
                    <a:pt x="116" y="221"/>
                    <a:pt x="104" y="226"/>
                    <a:pt x="92" y="228"/>
                  </a:cubicBezTo>
                  <a:cubicBezTo>
                    <a:pt x="48" y="237"/>
                    <a:pt x="72" y="233"/>
                    <a:pt x="20" y="240"/>
                  </a:cubicBezTo>
                  <a:cubicBezTo>
                    <a:pt x="0" y="247"/>
                    <a:pt x="2" y="240"/>
                    <a:pt x="2" y="25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13" name="Freeform 17"/>
            <p:cNvSpPr>
              <a:spLocks/>
            </p:cNvSpPr>
            <p:nvPr/>
          </p:nvSpPr>
          <p:spPr bwMode="invGray">
            <a:xfrm>
              <a:off x="703" y="2230"/>
              <a:ext cx="34" cy="28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0" y="22"/>
                </a:cxn>
                <a:cxn ang="0">
                  <a:pos x="22" y="38"/>
                </a:cxn>
                <a:cxn ang="0">
                  <a:pos x="46" y="26"/>
                </a:cxn>
                <a:cxn ang="0">
                  <a:pos x="30" y="0"/>
                </a:cxn>
                <a:cxn ang="0">
                  <a:pos x="16" y="4"/>
                </a:cxn>
              </a:cxnLst>
              <a:rect l="0" t="0" r="r" b="b"/>
              <a:pathLst>
                <a:path w="46" h="38">
                  <a:moveTo>
                    <a:pt x="16" y="4"/>
                  </a:moveTo>
                  <a:lnTo>
                    <a:pt x="0" y="22"/>
                  </a:lnTo>
                  <a:lnTo>
                    <a:pt x="22" y="38"/>
                  </a:lnTo>
                  <a:lnTo>
                    <a:pt x="46" y="26"/>
                  </a:lnTo>
                  <a:lnTo>
                    <a:pt x="30" y="0"/>
                  </a:lnTo>
                  <a:lnTo>
                    <a:pt x="16" y="4"/>
                  </a:ln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14" name="Freeform 18"/>
            <p:cNvSpPr>
              <a:spLocks/>
            </p:cNvSpPr>
            <p:nvPr/>
          </p:nvSpPr>
          <p:spPr bwMode="invGray">
            <a:xfrm>
              <a:off x="1010" y="2353"/>
              <a:ext cx="39" cy="32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26" y="44"/>
                </a:cxn>
                <a:cxn ang="0">
                  <a:pos x="42" y="42"/>
                </a:cxn>
                <a:cxn ang="0">
                  <a:pos x="38" y="16"/>
                </a:cxn>
                <a:cxn ang="0">
                  <a:pos x="26" y="2"/>
                </a:cxn>
                <a:cxn ang="0">
                  <a:pos x="12" y="0"/>
                </a:cxn>
              </a:cxnLst>
              <a:rect l="0" t="0" r="r" b="b"/>
              <a:pathLst>
                <a:path w="52" h="44">
                  <a:moveTo>
                    <a:pt x="12" y="0"/>
                  </a:moveTo>
                  <a:cubicBezTo>
                    <a:pt x="16" y="14"/>
                    <a:pt x="18" y="32"/>
                    <a:pt x="26" y="44"/>
                  </a:cubicBezTo>
                  <a:cubicBezTo>
                    <a:pt x="31" y="43"/>
                    <a:pt x="37" y="44"/>
                    <a:pt x="42" y="42"/>
                  </a:cubicBezTo>
                  <a:cubicBezTo>
                    <a:pt x="52" y="38"/>
                    <a:pt x="48" y="19"/>
                    <a:pt x="38" y="16"/>
                  </a:cubicBezTo>
                  <a:cubicBezTo>
                    <a:pt x="33" y="9"/>
                    <a:pt x="34" y="5"/>
                    <a:pt x="26" y="2"/>
                  </a:cubicBezTo>
                  <a:cubicBezTo>
                    <a:pt x="4" y="4"/>
                    <a:pt x="0" y="8"/>
                    <a:pt x="12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15" name="Freeform 19"/>
            <p:cNvSpPr>
              <a:spLocks/>
            </p:cNvSpPr>
            <p:nvPr/>
          </p:nvSpPr>
          <p:spPr bwMode="invGray">
            <a:xfrm>
              <a:off x="1792" y="2409"/>
              <a:ext cx="98" cy="74"/>
            </a:xfrm>
            <a:custGeom>
              <a:avLst/>
              <a:gdLst/>
              <a:ahLst/>
              <a:cxnLst>
                <a:cxn ang="0">
                  <a:pos x="97" y="0"/>
                </a:cxn>
                <a:cxn ang="0">
                  <a:pos x="79" y="8"/>
                </a:cxn>
                <a:cxn ang="0">
                  <a:pos x="53" y="24"/>
                </a:cxn>
                <a:cxn ang="0">
                  <a:pos x="39" y="40"/>
                </a:cxn>
                <a:cxn ang="0">
                  <a:pos x="21" y="52"/>
                </a:cxn>
                <a:cxn ang="0">
                  <a:pos x="63" y="82"/>
                </a:cxn>
                <a:cxn ang="0">
                  <a:pos x="79" y="94"/>
                </a:cxn>
                <a:cxn ang="0">
                  <a:pos x="85" y="92"/>
                </a:cxn>
                <a:cxn ang="0">
                  <a:pos x="89" y="86"/>
                </a:cxn>
                <a:cxn ang="0">
                  <a:pos x="97" y="98"/>
                </a:cxn>
                <a:cxn ang="0">
                  <a:pos x="123" y="86"/>
                </a:cxn>
                <a:cxn ang="0">
                  <a:pos x="129" y="74"/>
                </a:cxn>
                <a:cxn ang="0">
                  <a:pos x="101" y="40"/>
                </a:cxn>
                <a:cxn ang="0">
                  <a:pos x="115" y="24"/>
                </a:cxn>
                <a:cxn ang="0">
                  <a:pos x="111" y="4"/>
                </a:cxn>
                <a:cxn ang="0">
                  <a:pos x="97" y="0"/>
                </a:cxn>
              </a:cxnLst>
              <a:rect l="0" t="0" r="r" b="b"/>
              <a:pathLst>
                <a:path w="131" h="98">
                  <a:moveTo>
                    <a:pt x="97" y="0"/>
                  </a:moveTo>
                  <a:cubicBezTo>
                    <a:pt x="83" y="5"/>
                    <a:pt x="89" y="2"/>
                    <a:pt x="79" y="8"/>
                  </a:cubicBezTo>
                  <a:cubicBezTo>
                    <a:pt x="76" y="18"/>
                    <a:pt x="62" y="18"/>
                    <a:pt x="53" y="24"/>
                  </a:cubicBezTo>
                  <a:cubicBezTo>
                    <a:pt x="49" y="29"/>
                    <a:pt x="44" y="36"/>
                    <a:pt x="39" y="40"/>
                  </a:cubicBezTo>
                  <a:cubicBezTo>
                    <a:pt x="34" y="45"/>
                    <a:pt x="21" y="52"/>
                    <a:pt x="21" y="52"/>
                  </a:cubicBezTo>
                  <a:cubicBezTo>
                    <a:pt x="0" y="84"/>
                    <a:pt x="41" y="75"/>
                    <a:pt x="63" y="82"/>
                  </a:cubicBezTo>
                  <a:cubicBezTo>
                    <a:pt x="68" y="89"/>
                    <a:pt x="71" y="91"/>
                    <a:pt x="79" y="94"/>
                  </a:cubicBezTo>
                  <a:cubicBezTo>
                    <a:pt x="81" y="93"/>
                    <a:pt x="83" y="93"/>
                    <a:pt x="85" y="92"/>
                  </a:cubicBezTo>
                  <a:cubicBezTo>
                    <a:pt x="87" y="90"/>
                    <a:pt x="87" y="85"/>
                    <a:pt x="89" y="86"/>
                  </a:cubicBezTo>
                  <a:cubicBezTo>
                    <a:pt x="93" y="88"/>
                    <a:pt x="97" y="98"/>
                    <a:pt x="97" y="98"/>
                  </a:cubicBezTo>
                  <a:cubicBezTo>
                    <a:pt x="112" y="95"/>
                    <a:pt x="111" y="90"/>
                    <a:pt x="123" y="86"/>
                  </a:cubicBezTo>
                  <a:cubicBezTo>
                    <a:pt x="124" y="82"/>
                    <a:pt x="128" y="78"/>
                    <a:pt x="129" y="74"/>
                  </a:cubicBezTo>
                  <a:cubicBezTo>
                    <a:pt x="131" y="61"/>
                    <a:pt x="108" y="47"/>
                    <a:pt x="101" y="40"/>
                  </a:cubicBezTo>
                  <a:cubicBezTo>
                    <a:pt x="103" y="33"/>
                    <a:pt x="115" y="24"/>
                    <a:pt x="115" y="24"/>
                  </a:cubicBezTo>
                  <a:cubicBezTo>
                    <a:pt x="121" y="15"/>
                    <a:pt x="124" y="8"/>
                    <a:pt x="111" y="4"/>
                  </a:cubicBezTo>
                  <a:cubicBezTo>
                    <a:pt x="101" y="7"/>
                    <a:pt x="97" y="13"/>
                    <a:pt x="97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16" name="Freeform 20"/>
            <p:cNvSpPr>
              <a:spLocks/>
            </p:cNvSpPr>
            <p:nvPr/>
          </p:nvSpPr>
          <p:spPr bwMode="invGray">
            <a:xfrm>
              <a:off x="1318" y="2793"/>
              <a:ext cx="158" cy="84"/>
            </a:xfrm>
            <a:custGeom>
              <a:avLst/>
              <a:gdLst/>
              <a:ahLst/>
              <a:cxnLst>
                <a:cxn ang="0">
                  <a:pos x="47" y="12"/>
                </a:cxn>
                <a:cxn ang="0">
                  <a:pos x="17" y="12"/>
                </a:cxn>
                <a:cxn ang="0">
                  <a:pos x="5" y="16"/>
                </a:cxn>
                <a:cxn ang="0">
                  <a:pos x="25" y="52"/>
                </a:cxn>
                <a:cxn ang="0">
                  <a:pos x="51" y="44"/>
                </a:cxn>
                <a:cxn ang="0">
                  <a:pos x="93" y="54"/>
                </a:cxn>
                <a:cxn ang="0">
                  <a:pos x="111" y="60"/>
                </a:cxn>
                <a:cxn ang="0">
                  <a:pos x="133" y="88"/>
                </a:cxn>
                <a:cxn ang="0">
                  <a:pos x="141" y="112"/>
                </a:cxn>
                <a:cxn ang="0">
                  <a:pos x="157" y="100"/>
                </a:cxn>
                <a:cxn ang="0">
                  <a:pos x="169" y="96"/>
                </a:cxn>
                <a:cxn ang="0">
                  <a:pos x="187" y="102"/>
                </a:cxn>
                <a:cxn ang="0">
                  <a:pos x="195" y="80"/>
                </a:cxn>
                <a:cxn ang="0">
                  <a:pos x="153" y="54"/>
                </a:cxn>
                <a:cxn ang="0">
                  <a:pos x="105" y="20"/>
                </a:cxn>
                <a:cxn ang="0">
                  <a:pos x="53" y="26"/>
                </a:cxn>
                <a:cxn ang="0">
                  <a:pos x="47" y="12"/>
                </a:cxn>
              </a:cxnLst>
              <a:rect l="0" t="0" r="r" b="b"/>
              <a:pathLst>
                <a:path w="212" h="112">
                  <a:moveTo>
                    <a:pt x="47" y="12"/>
                  </a:moveTo>
                  <a:cubicBezTo>
                    <a:pt x="39" y="0"/>
                    <a:pt x="28" y="7"/>
                    <a:pt x="17" y="12"/>
                  </a:cubicBezTo>
                  <a:cubicBezTo>
                    <a:pt x="13" y="14"/>
                    <a:pt x="5" y="16"/>
                    <a:pt x="5" y="16"/>
                  </a:cubicBezTo>
                  <a:cubicBezTo>
                    <a:pt x="0" y="31"/>
                    <a:pt x="10" y="48"/>
                    <a:pt x="25" y="52"/>
                  </a:cubicBezTo>
                  <a:cubicBezTo>
                    <a:pt x="37" y="50"/>
                    <a:pt x="41" y="47"/>
                    <a:pt x="51" y="44"/>
                  </a:cubicBezTo>
                  <a:cubicBezTo>
                    <a:pt x="65" y="53"/>
                    <a:pt x="76" y="53"/>
                    <a:pt x="93" y="54"/>
                  </a:cubicBezTo>
                  <a:cubicBezTo>
                    <a:pt x="99" y="56"/>
                    <a:pt x="111" y="60"/>
                    <a:pt x="111" y="60"/>
                  </a:cubicBezTo>
                  <a:cubicBezTo>
                    <a:pt x="120" y="69"/>
                    <a:pt x="129" y="75"/>
                    <a:pt x="133" y="88"/>
                  </a:cubicBezTo>
                  <a:cubicBezTo>
                    <a:pt x="125" y="100"/>
                    <a:pt x="126" y="107"/>
                    <a:pt x="141" y="112"/>
                  </a:cubicBezTo>
                  <a:cubicBezTo>
                    <a:pt x="145" y="106"/>
                    <a:pt x="150" y="103"/>
                    <a:pt x="157" y="100"/>
                  </a:cubicBezTo>
                  <a:cubicBezTo>
                    <a:pt x="161" y="98"/>
                    <a:pt x="169" y="96"/>
                    <a:pt x="169" y="96"/>
                  </a:cubicBezTo>
                  <a:cubicBezTo>
                    <a:pt x="175" y="98"/>
                    <a:pt x="187" y="102"/>
                    <a:pt x="187" y="102"/>
                  </a:cubicBezTo>
                  <a:cubicBezTo>
                    <a:pt x="203" y="100"/>
                    <a:pt x="212" y="94"/>
                    <a:pt x="195" y="80"/>
                  </a:cubicBezTo>
                  <a:cubicBezTo>
                    <a:pt x="183" y="70"/>
                    <a:pt x="165" y="66"/>
                    <a:pt x="153" y="54"/>
                  </a:cubicBezTo>
                  <a:cubicBezTo>
                    <a:pt x="141" y="42"/>
                    <a:pt x="122" y="26"/>
                    <a:pt x="105" y="20"/>
                  </a:cubicBezTo>
                  <a:cubicBezTo>
                    <a:pt x="85" y="21"/>
                    <a:pt x="71" y="20"/>
                    <a:pt x="53" y="26"/>
                  </a:cubicBezTo>
                  <a:cubicBezTo>
                    <a:pt x="47" y="24"/>
                    <a:pt x="33" y="12"/>
                    <a:pt x="47" y="1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17" name="Freeform 21"/>
            <p:cNvSpPr>
              <a:spLocks/>
            </p:cNvSpPr>
            <p:nvPr/>
          </p:nvSpPr>
          <p:spPr bwMode="invGray">
            <a:xfrm>
              <a:off x="1448" y="2857"/>
              <a:ext cx="99" cy="41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43" y="6"/>
                </a:cxn>
                <a:cxn ang="0">
                  <a:pos x="31" y="30"/>
                </a:cxn>
                <a:cxn ang="0">
                  <a:pos x="15" y="34"/>
                </a:cxn>
                <a:cxn ang="0">
                  <a:pos x="3" y="42"/>
                </a:cxn>
                <a:cxn ang="0">
                  <a:pos x="13" y="54"/>
                </a:cxn>
                <a:cxn ang="0">
                  <a:pos x="133" y="34"/>
                </a:cxn>
                <a:cxn ang="0">
                  <a:pos x="123" y="16"/>
                </a:cxn>
                <a:cxn ang="0">
                  <a:pos x="105" y="8"/>
                </a:cxn>
                <a:cxn ang="0">
                  <a:pos x="101" y="24"/>
                </a:cxn>
                <a:cxn ang="0">
                  <a:pos x="89" y="18"/>
                </a:cxn>
                <a:cxn ang="0">
                  <a:pos x="67" y="14"/>
                </a:cxn>
                <a:cxn ang="0">
                  <a:pos x="57" y="0"/>
                </a:cxn>
              </a:cxnLst>
              <a:rect l="0" t="0" r="r" b="b"/>
              <a:pathLst>
                <a:path w="133" h="54">
                  <a:moveTo>
                    <a:pt x="57" y="0"/>
                  </a:moveTo>
                  <a:cubicBezTo>
                    <a:pt x="53" y="3"/>
                    <a:pt x="46" y="2"/>
                    <a:pt x="43" y="6"/>
                  </a:cubicBezTo>
                  <a:cubicBezTo>
                    <a:pt x="36" y="14"/>
                    <a:pt x="43" y="26"/>
                    <a:pt x="31" y="30"/>
                  </a:cubicBezTo>
                  <a:cubicBezTo>
                    <a:pt x="26" y="32"/>
                    <a:pt x="20" y="31"/>
                    <a:pt x="15" y="34"/>
                  </a:cubicBezTo>
                  <a:cubicBezTo>
                    <a:pt x="11" y="36"/>
                    <a:pt x="3" y="42"/>
                    <a:pt x="3" y="42"/>
                  </a:cubicBezTo>
                  <a:cubicBezTo>
                    <a:pt x="0" y="51"/>
                    <a:pt x="5" y="51"/>
                    <a:pt x="13" y="54"/>
                  </a:cubicBezTo>
                  <a:cubicBezTo>
                    <a:pt x="51" y="51"/>
                    <a:pt x="97" y="46"/>
                    <a:pt x="133" y="34"/>
                  </a:cubicBezTo>
                  <a:cubicBezTo>
                    <a:pt x="129" y="28"/>
                    <a:pt x="128" y="21"/>
                    <a:pt x="123" y="16"/>
                  </a:cubicBezTo>
                  <a:cubicBezTo>
                    <a:pt x="118" y="11"/>
                    <a:pt x="105" y="8"/>
                    <a:pt x="105" y="8"/>
                  </a:cubicBezTo>
                  <a:cubicBezTo>
                    <a:pt x="84" y="13"/>
                    <a:pt x="106" y="19"/>
                    <a:pt x="101" y="24"/>
                  </a:cubicBezTo>
                  <a:cubicBezTo>
                    <a:pt x="99" y="26"/>
                    <a:pt x="89" y="18"/>
                    <a:pt x="89" y="18"/>
                  </a:cubicBezTo>
                  <a:cubicBezTo>
                    <a:pt x="83" y="15"/>
                    <a:pt x="73" y="15"/>
                    <a:pt x="67" y="14"/>
                  </a:cubicBezTo>
                  <a:cubicBezTo>
                    <a:pt x="58" y="8"/>
                    <a:pt x="62" y="12"/>
                    <a:pt x="57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18" name="Freeform 22"/>
            <p:cNvSpPr>
              <a:spLocks/>
            </p:cNvSpPr>
            <p:nvPr/>
          </p:nvSpPr>
          <p:spPr bwMode="invGray">
            <a:xfrm>
              <a:off x="1553" y="2883"/>
              <a:ext cx="38" cy="1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7" y="18"/>
                </a:cxn>
                <a:cxn ang="0">
                  <a:pos x="27" y="24"/>
                </a:cxn>
                <a:cxn ang="0">
                  <a:pos x="33" y="4"/>
                </a:cxn>
                <a:cxn ang="0">
                  <a:pos x="13" y="0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19" name="Freeform 23"/>
            <p:cNvSpPr>
              <a:spLocks/>
            </p:cNvSpPr>
            <p:nvPr/>
          </p:nvSpPr>
          <p:spPr bwMode="invGray">
            <a:xfrm>
              <a:off x="1609" y="2886"/>
              <a:ext cx="12" cy="25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0" y="14"/>
                </a:cxn>
                <a:cxn ang="0">
                  <a:pos x="16" y="34"/>
                </a:cxn>
                <a:cxn ang="0">
                  <a:pos x="12" y="18"/>
                </a:cxn>
                <a:cxn ang="0">
                  <a:pos x="16" y="6"/>
                </a:cxn>
                <a:cxn ang="0">
                  <a:pos x="14" y="0"/>
                </a:cxn>
              </a:cxnLst>
              <a:rect l="0" t="0" r="r" b="b"/>
              <a:pathLst>
                <a:path w="16" h="34">
                  <a:moveTo>
                    <a:pt x="14" y="0"/>
                  </a:moveTo>
                  <a:cubicBezTo>
                    <a:pt x="5" y="3"/>
                    <a:pt x="2" y="4"/>
                    <a:pt x="0" y="14"/>
                  </a:cubicBezTo>
                  <a:cubicBezTo>
                    <a:pt x="3" y="26"/>
                    <a:pt x="4" y="30"/>
                    <a:pt x="16" y="34"/>
                  </a:cubicBezTo>
                  <a:cubicBezTo>
                    <a:pt x="15" y="29"/>
                    <a:pt x="11" y="23"/>
                    <a:pt x="12" y="18"/>
                  </a:cubicBezTo>
                  <a:cubicBezTo>
                    <a:pt x="12" y="14"/>
                    <a:pt x="16" y="6"/>
                    <a:pt x="16" y="6"/>
                  </a:cubicBezTo>
                  <a:cubicBezTo>
                    <a:pt x="9" y="1"/>
                    <a:pt x="8" y="3"/>
                    <a:pt x="1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20" name="Freeform 24"/>
            <p:cNvSpPr>
              <a:spLocks/>
            </p:cNvSpPr>
            <p:nvPr/>
          </p:nvSpPr>
          <p:spPr bwMode="invGray">
            <a:xfrm>
              <a:off x="1426" y="2040"/>
              <a:ext cx="180" cy="88"/>
            </a:xfrm>
            <a:custGeom>
              <a:avLst/>
              <a:gdLst/>
              <a:ahLst/>
              <a:cxnLst>
                <a:cxn ang="0">
                  <a:pos x="64" y="1"/>
                </a:cxn>
                <a:cxn ang="0">
                  <a:pos x="24" y="31"/>
                </a:cxn>
                <a:cxn ang="0">
                  <a:pos x="6" y="37"/>
                </a:cxn>
                <a:cxn ang="0">
                  <a:pos x="0" y="39"/>
                </a:cxn>
                <a:cxn ang="0">
                  <a:pos x="26" y="59"/>
                </a:cxn>
                <a:cxn ang="0">
                  <a:pos x="38" y="63"/>
                </a:cxn>
                <a:cxn ang="0">
                  <a:pos x="68" y="47"/>
                </a:cxn>
                <a:cxn ang="0">
                  <a:pos x="80" y="43"/>
                </a:cxn>
                <a:cxn ang="0">
                  <a:pos x="82" y="55"/>
                </a:cxn>
                <a:cxn ang="0">
                  <a:pos x="64" y="61"/>
                </a:cxn>
                <a:cxn ang="0">
                  <a:pos x="72" y="73"/>
                </a:cxn>
                <a:cxn ang="0">
                  <a:pos x="40" y="87"/>
                </a:cxn>
                <a:cxn ang="0">
                  <a:pos x="70" y="109"/>
                </a:cxn>
                <a:cxn ang="0">
                  <a:pos x="82" y="113"/>
                </a:cxn>
                <a:cxn ang="0">
                  <a:pos x="118" y="103"/>
                </a:cxn>
                <a:cxn ang="0">
                  <a:pos x="150" y="105"/>
                </a:cxn>
                <a:cxn ang="0">
                  <a:pos x="168" y="117"/>
                </a:cxn>
                <a:cxn ang="0">
                  <a:pos x="204" y="109"/>
                </a:cxn>
                <a:cxn ang="0">
                  <a:pos x="224" y="103"/>
                </a:cxn>
                <a:cxn ang="0">
                  <a:pos x="222" y="77"/>
                </a:cxn>
                <a:cxn ang="0">
                  <a:pos x="234" y="69"/>
                </a:cxn>
                <a:cxn ang="0">
                  <a:pos x="238" y="47"/>
                </a:cxn>
                <a:cxn ang="0">
                  <a:pos x="210" y="57"/>
                </a:cxn>
                <a:cxn ang="0">
                  <a:pos x="200" y="43"/>
                </a:cxn>
                <a:cxn ang="0">
                  <a:pos x="172" y="45"/>
                </a:cxn>
                <a:cxn ang="0">
                  <a:pos x="134" y="9"/>
                </a:cxn>
                <a:cxn ang="0">
                  <a:pos x="94" y="11"/>
                </a:cxn>
                <a:cxn ang="0">
                  <a:pos x="82" y="1"/>
                </a:cxn>
                <a:cxn ang="0">
                  <a:pos x="64" y="1"/>
                </a:cxn>
              </a:cxnLst>
              <a:rect l="0" t="0" r="r" b="b"/>
              <a:pathLst>
                <a:path w="240" h="117">
                  <a:moveTo>
                    <a:pt x="64" y="1"/>
                  </a:moveTo>
                  <a:cubicBezTo>
                    <a:pt x="57" y="21"/>
                    <a:pt x="44" y="24"/>
                    <a:pt x="24" y="31"/>
                  </a:cubicBezTo>
                  <a:cubicBezTo>
                    <a:pt x="18" y="33"/>
                    <a:pt x="12" y="35"/>
                    <a:pt x="6" y="37"/>
                  </a:cubicBezTo>
                  <a:cubicBezTo>
                    <a:pt x="4" y="38"/>
                    <a:pt x="0" y="39"/>
                    <a:pt x="0" y="39"/>
                  </a:cubicBezTo>
                  <a:cubicBezTo>
                    <a:pt x="3" y="55"/>
                    <a:pt x="12" y="54"/>
                    <a:pt x="26" y="59"/>
                  </a:cubicBezTo>
                  <a:cubicBezTo>
                    <a:pt x="30" y="60"/>
                    <a:pt x="38" y="63"/>
                    <a:pt x="38" y="63"/>
                  </a:cubicBezTo>
                  <a:cubicBezTo>
                    <a:pt x="50" y="59"/>
                    <a:pt x="57" y="54"/>
                    <a:pt x="68" y="47"/>
                  </a:cubicBezTo>
                  <a:cubicBezTo>
                    <a:pt x="72" y="45"/>
                    <a:pt x="80" y="43"/>
                    <a:pt x="80" y="43"/>
                  </a:cubicBezTo>
                  <a:cubicBezTo>
                    <a:pt x="82" y="46"/>
                    <a:pt x="88" y="51"/>
                    <a:pt x="82" y="55"/>
                  </a:cubicBezTo>
                  <a:cubicBezTo>
                    <a:pt x="77" y="59"/>
                    <a:pt x="64" y="61"/>
                    <a:pt x="64" y="61"/>
                  </a:cubicBezTo>
                  <a:cubicBezTo>
                    <a:pt x="58" y="70"/>
                    <a:pt x="63" y="70"/>
                    <a:pt x="72" y="73"/>
                  </a:cubicBezTo>
                  <a:cubicBezTo>
                    <a:pt x="77" y="88"/>
                    <a:pt x="50" y="86"/>
                    <a:pt x="40" y="87"/>
                  </a:cubicBezTo>
                  <a:cubicBezTo>
                    <a:pt x="47" y="94"/>
                    <a:pt x="60" y="106"/>
                    <a:pt x="70" y="109"/>
                  </a:cubicBezTo>
                  <a:cubicBezTo>
                    <a:pt x="74" y="110"/>
                    <a:pt x="82" y="113"/>
                    <a:pt x="82" y="113"/>
                  </a:cubicBezTo>
                  <a:cubicBezTo>
                    <a:pt x="99" y="111"/>
                    <a:pt x="104" y="108"/>
                    <a:pt x="118" y="103"/>
                  </a:cubicBezTo>
                  <a:cubicBezTo>
                    <a:pt x="129" y="104"/>
                    <a:pt x="140" y="103"/>
                    <a:pt x="150" y="105"/>
                  </a:cubicBezTo>
                  <a:cubicBezTo>
                    <a:pt x="157" y="107"/>
                    <a:pt x="168" y="117"/>
                    <a:pt x="168" y="117"/>
                  </a:cubicBezTo>
                  <a:cubicBezTo>
                    <a:pt x="193" y="115"/>
                    <a:pt x="188" y="116"/>
                    <a:pt x="204" y="109"/>
                  </a:cubicBezTo>
                  <a:cubicBezTo>
                    <a:pt x="210" y="106"/>
                    <a:pt x="224" y="103"/>
                    <a:pt x="224" y="103"/>
                  </a:cubicBezTo>
                  <a:cubicBezTo>
                    <a:pt x="223" y="98"/>
                    <a:pt x="217" y="82"/>
                    <a:pt x="222" y="77"/>
                  </a:cubicBezTo>
                  <a:cubicBezTo>
                    <a:pt x="225" y="73"/>
                    <a:pt x="234" y="69"/>
                    <a:pt x="234" y="69"/>
                  </a:cubicBezTo>
                  <a:cubicBezTo>
                    <a:pt x="237" y="59"/>
                    <a:pt x="240" y="59"/>
                    <a:pt x="238" y="47"/>
                  </a:cubicBezTo>
                  <a:cubicBezTo>
                    <a:pt x="228" y="49"/>
                    <a:pt x="219" y="51"/>
                    <a:pt x="210" y="57"/>
                  </a:cubicBezTo>
                  <a:cubicBezTo>
                    <a:pt x="201" y="71"/>
                    <a:pt x="201" y="50"/>
                    <a:pt x="200" y="43"/>
                  </a:cubicBezTo>
                  <a:cubicBezTo>
                    <a:pt x="189" y="45"/>
                    <a:pt x="182" y="48"/>
                    <a:pt x="172" y="45"/>
                  </a:cubicBezTo>
                  <a:cubicBezTo>
                    <a:pt x="161" y="34"/>
                    <a:pt x="148" y="14"/>
                    <a:pt x="134" y="9"/>
                  </a:cubicBezTo>
                  <a:cubicBezTo>
                    <a:pt x="119" y="11"/>
                    <a:pt x="108" y="13"/>
                    <a:pt x="94" y="11"/>
                  </a:cubicBezTo>
                  <a:cubicBezTo>
                    <a:pt x="92" y="9"/>
                    <a:pt x="85" y="2"/>
                    <a:pt x="82" y="1"/>
                  </a:cubicBezTo>
                  <a:cubicBezTo>
                    <a:pt x="74" y="0"/>
                    <a:pt x="72" y="9"/>
                    <a:pt x="64" y="1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21" name="Freeform 25"/>
            <p:cNvSpPr>
              <a:spLocks/>
            </p:cNvSpPr>
            <p:nvPr/>
          </p:nvSpPr>
          <p:spPr bwMode="invGray">
            <a:xfrm>
              <a:off x="1506" y="1999"/>
              <a:ext cx="146" cy="60"/>
            </a:xfrm>
            <a:custGeom>
              <a:avLst/>
              <a:gdLst/>
              <a:ahLst/>
              <a:cxnLst>
                <a:cxn ang="0">
                  <a:pos x="97" y="10"/>
                </a:cxn>
                <a:cxn ang="0">
                  <a:pos x="13" y="24"/>
                </a:cxn>
                <a:cxn ang="0">
                  <a:pos x="9" y="34"/>
                </a:cxn>
                <a:cxn ang="0">
                  <a:pos x="57" y="52"/>
                </a:cxn>
                <a:cxn ang="0">
                  <a:pos x="135" y="74"/>
                </a:cxn>
                <a:cxn ang="0">
                  <a:pos x="175" y="68"/>
                </a:cxn>
                <a:cxn ang="0">
                  <a:pos x="187" y="64"/>
                </a:cxn>
                <a:cxn ang="0">
                  <a:pos x="175" y="44"/>
                </a:cxn>
                <a:cxn ang="0">
                  <a:pos x="163" y="36"/>
                </a:cxn>
                <a:cxn ang="0">
                  <a:pos x="129" y="26"/>
                </a:cxn>
                <a:cxn ang="0">
                  <a:pos x="97" y="10"/>
                </a:cxn>
              </a:cxnLst>
              <a:rect l="0" t="0" r="r" b="b"/>
              <a:pathLst>
                <a:path w="194" h="80">
                  <a:moveTo>
                    <a:pt x="97" y="10"/>
                  </a:moveTo>
                  <a:cubicBezTo>
                    <a:pt x="70" y="19"/>
                    <a:pt x="42" y="22"/>
                    <a:pt x="13" y="24"/>
                  </a:cubicBezTo>
                  <a:cubicBezTo>
                    <a:pt x="9" y="25"/>
                    <a:pt x="0" y="26"/>
                    <a:pt x="9" y="34"/>
                  </a:cubicBezTo>
                  <a:cubicBezTo>
                    <a:pt x="21" y="44"/>
                    <a:pt x="43" y="43"/>
                    <a:pt x="57" y="52"/>
                  </a:cubicBezTo>
                  <a:cubicBezTo>
                    <a:pt x="75" y="80"/>
                    <a:pt x="104" y="73"/>
                    <a:pt x="135" y="74"/>
                  </a:cubicBezTo>
                  <a:cubicBezTo>
                    <a:pt x="153" y="73"/>
                    <a:pt x="159" y="73"/>
                    <a:pt x="175" y="68"/>
                  </a:cubicBezTo>
                  <a:cubicBezTo>
                    <a:pt x="179" y="67"/>
                    <a:pt x="187" y="64"/>
                    <a:pt x="187" y="64"/>
                  </a:cubicBezTo>
                  <a:cubicBezTo>
                    <a:pt x="194" y="53"/>
                    <a:pt x="184" y="49"/>
                    <a:pt x="175" y="44"/>
                  </a:cubicBezTo>
                  <a:cubicBezTo>
                    <a:pt x="171" y="42"/>
                    <a:pt x="163" y="36"/>
                    <a:pt x="163" y="36"/>
                  </a:cubicBezTo>
                  <a:cubicBezTo>
                    <a:pt x="140" y="41"/>
                    <a:pt x="147" y="38"/>
                    <a:pt x="129" y="26"/>
                  </a:cubicBezTo>
                  <a:cubicBezTo>
                    <a:pt x="123" y="17"/>
                    <a:pt x="107" y="0"/>
                    <a:pt x="97" y="1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22" name="Freeform 26"/>
            <p:cNvSpPr>
              <a:spLocks/>
            </p:cNvSpPr>
            <p:nvPr/>
          </p:nvSpPr>
          <p:spPr bwMode="invGray">
            <a:xfrm>
              <a:off x="1711" y="2069"/>
              <a:ext cx="233" cy="190"/>
            </a:xfrm>
            <a:custGeom>
              <a:avLst/>
              <a:gdLst/>
              <a:ahLst/>
              <a:cxnLst>
                <a:cxn ang="0">
                  <a:pos x="67" y="9"/>
                </a:cxn>
                <a:cxn ang="0">
                  <a:pos x="51" y="23"/>
                </a:cxn>
                <a:cxn ang="0">
                  <a:pos x="21" y="39"/>
                </a:cxn>
                <a:cxn ang="0">
                  <a:pos x="53" y="77"/>
                </a:cxn>
                <a:cxn ang="0">
                  <a:pos x="79" y="85"/>
                </a:cxn>
                <a:cxn ang="0">
                  <a:pos x="103" y="99"/>
                </a:cxn>
                <a:cxn ang="0">
                  <a:pos x="127" y="85"/>
                </a:cxn>
                <a:cxn ang="0">
                  <a:pos x="143" y="101"/>
                </a:cxn>
                <a:cxn ang="0">
                  <a:pos x="149" y="127"/>
                </a:cxn>
                <a:cxn ang="0">
                  <a:pos x="115" y="151"/>
                </a:cxn>
                <a:cxn ang="0">
                  <a:pos x="89" y="173"/>
                </a:cxn>
                <a:cxn ang="0">
                  <a:pos x="69" y="169"/>
                </a:cxn>
                <a:cxn ang="0">
                  <a:pos x="57" y="165"/>
                </a:cxn>
                <a:cxn ang="0">
                  <a:pos x="43" y="187"/>
                </a:cxn>
                <a:cxn ang="0">
                  <a:pos x="39" y="199"/>
                </a:cxn>
                <a:cxn ang="0">
                  <a:pos x="73" y="205"/>
                </a:cxn>
                <a:cxn ang="0">
                  <a:pos x="95" y="203"/>
                </a:cxn>
                <a:cxn ang="0">
                  <a:pos x="115" y="231"/>
                </a:cxn>
                <a:cxn ang="0">
                  <a:pos x="127" y="235"/>
                </a:cxn>
                <a:cxn ang="0">
                  <a:pos x="139" y="239"/>
                </a:cxn>
                <a:cxn ang="0">
                  <a:pos x="155" y="251"/>
                </a:cxn>
                <a:cxn ang="0">
                  <a:pos x="181" y="237"/>
                </a:cxn>
                <a:cxn ang="0">
                  <a:pos x="203" y="235"/>
                </a:cxn>
                <a:cxn ang="0">
                  <a:pos x="229" y="213"/>
                </a:cxn>
                <a:cxn ang="0">
                  <a:pos x="225" y="185"/>
                </a:cxn>
                <a:cxn ang="0">
                  <a:pos x="217" y="173"/>
                </a:cxn>
                <a:cxn ang="0">
                  <a:pos x="233" y="167"/>
                </a:cxn>
                <a:cxn ang="0">
                  <a:pos x="245" y="183"/>
                </a:cxn>
                <a:cxn ang="0">
                  <a:pos x="247" y="197"/>
                </a:cxn>
                <a:cxn ang="0">
                  <a:pos x="261" y="193"/>
                </a:cxn>
                <a:cxn ang="0">
                  <a:pos x="303" y="169"/>
                </a:cxn>
                <a:cxn ang="0">
                  <a:pos x="293" y="147"/>
                </a:cxn>
                <a:cxn ang="0">
                  <a:pos x="259" y="123"/>
                </a:cxn>
                <a:cxn ang="0">
                  <a:pos x="265" y="107"/>
                </a:cxn>
                <a:cxn ang="0">
                  <a:pos x="277" y="103"/>
                </a:cxn>
                <a:cxn ang="0">
                  <a:pos x="253" y="63"/>
                </a:cxn>
                <a:cxn ang="0">
                  <a:pos x="233" y="59"/>
                </a:cxn>
                <a:cxn ang="0">
                  <a:pos x="221" y="55"/>
                </a:cxn>
                <a:cxn ang="0">
                  <a:pos x="201" y="33"/>
                </a:cxn>
                <a:cxn ang="0">
                  <a:pos x="155" y="45"/>
                </a:cxn>
                <a:cxn ang="0">
                  <a:pos x="167" y="25"/>
                </a:cxn>
                <a:cxn ang="0">
                  <a:pos x="139" y="17"/>
                </a:cxn>
                <a:cxn ang="0">
                  <a:pos x="119" y="19"/>
                </a:cxn>
                <a:cxn ang="0">
                  <a:pos x="67" y="9"/>
                </a:cxn>
              </a:cxnLst>
              <a:rect l="0" t="0" r="r" b="b"/>
              <a:pathLst>
                <a:path w="310" h="254">
                  <a:moveTo>
                    <a:pt x="67" y="9"/>
                  </a:moveTo>
                  <a:cubicBezTo>
                    <a:pt x="63" y="15"/>
                    <a:pt x="51" y="23"/>
                    <a:pt x="51" y="23"/>
                  </a:cubicBezTo>
                  <a:cubicBezTo>
                    <a:pt x="43" y="34"/>
                    <a:pt x="33" y="35"/>
                    <a:pt x="21" y="39"/>
                  </a:cubicBezTo>
                  <a:cubicBezTo>
                    <a:pt x="0" y="71"/>
                    <a:pt x="30" y="74"/>
                    <a:pt x="53" y="77"/>
                  </a:cubicBezTo>
                  <a:cubicBezTo>
                    <a:pt x="61" y="89"/>
                    <a:pt x="63" y="87"/>
                    <a:pt x="79" y="85"/>
                  </a:cubicBezTo>
                  <a:cubicBezTo>
                    <a:pt x="88" y="88"/>
                    <a:pt x="93" y="96"/>
                    <a:pt x="103" y="99"/>
                  </a:cubicBezTo>
                  <a:cubicBezTo>
                    <a:pt x="117" y="96"/>
                    <a:pt x="116" y="89"/>
                    <a:pt x="127" y="85"/>
                  </a:cubicBezTo>
                  <a:cubicBezTo>
                    <a:pt x="134" y="90"/>
                    <a:pt x="138" y="94"/>
                    <a:pt x="143" y="101"/>
                  </a:cubicBezTo>
                  <a:cubicBezTo>
                    <a:pt x="140" y="116"/>
                    <a:pt x="134" y="117"/>
                    <a:pt x="149" y="127"/>
                  </a:cubicBezTo>
                  <a:cubicBezTo>
                    <a:pt x="161" y="144"/>
                    <a:pt x="126" y="147"/>
                    <a:pt x="115" y="151"/>
                  </a:cubicBezTo>
                  <a:cubicBezTo>
                    <a:pt x="109" y="160"/>
                    <a:pt x="100" y="169"/>
                    <a:pt x="89" y="173"/>
                  </a:cubicBezTo>
                  <a:cubicBezTo>
                    <a:pt x="81" y="172"/>
                    <a:pt x="76" y="171"/>
                    <a:pt x="69" y="169"/>
                  </a:cubicBezTo>
                  <a:cubicBezTo>
                    <a:pt x="65" y="168"/>
                    <a:pt x="57" y="165"/>
                    <a:pt x="57" y="165"/>
                  </a:cubicBezTo>
                  <a:cubicBezTo>
                    <a:pt x="46" y="169"/>
                    <a:pt x="46" y="177"/>
                    <a:pt x="43" y="187"/>
                  </a:cubicBezTo>
                  <a:cubicBezTo>
                    <a:pt x="42" y="191"/>
                    <a:pt x="39" y="199"/>
                    <a:pt x="39" y="199"/>
                  </a:cubicBezTo>
                  <a:cubicBezTo>
                    <a:pt x="50" y="203"/>
                    <a:pt x="61" y="204"/>
                    <a:pt x="73" y="205"/>
                  </a:cubicBezTo>
                  <a:cubicBezTo>
                    <a:pt x="82" y="203"/>
                    <a:pt x="86" y="201"/>
                    <a:pt x="95" y="203"/>
                  </a:cubicBezTo>
                  <a:cubicBezTo>
                    <a:pt x="107" y="211"/>
                    <a:pt x="111" y="218"/>
                    <a:pt x="115" y="231"/>
                  </a:cubicBezTo>
                  <a:cubicBezTo>
                    <a:pt x="116" y="235"/>
                    <a:pt x="123" y="234"/>
                    <a:pt x="127" y="235"/>
                  </a:cubicBezTo>
                  <a:cubicBezTo>
                    <a:pt x="131" y="236"/>
                    <a:pt x="139" y="239"/>
                    <a:pt x="139" y="239"/>
                  </a:cubicBezTo>
                  <a:cubicBezTo>
                    <a:pt x="144" y="246"/>
                    <a:pt x="147" y="248"/>
                    <a:pt x="155" y="251"/>
                  </a:cubicBezTo>
                  <a:cubicBezTo>
                    <a:pt x="169" y="250"/>
                    <a:pt x="187" y="254"/>
                    <a:pt x="181" y="237"/>
                  </a:cubicBezTo>
                  <a:cubicBezTo>
                    <a:pt x="184" y="220"/>
                    <a:pt x="192" y="228"/>
                    <a:pt x="203" y="235"/>
                  </a:cubicBezTo>
                  <a:cubicBezTo>
                    <a:pt x="224" y="233"/>
                    <a:pt x="224" y="232"/>
                    <a:pt x="229" y="213"/>
                  </a:cubicBezTo>
                  <a:cubicBezTo>
                    <a:pt x="229" y="211"/>
                    <a:pt x="229" y="192"/>
                    <a:pt x="225" y="185"/>
                  </a:cubicBezTo>
                  <a:cubicBezTo>
                    <a:pt x="223" y="181"/>
                    <a:pt x="217" y="173"/>
                    <a:pt x="217" y="173"/>
                  </a:cubicBezTo>
                  <a:cubicBezTo>
                    <a:pt x="220" y="163"/>
                    <a:pt x="224" y="165"/>
                    <a:pt x="233" y="167"/>
                  </a:cubicBezTo>
                  <a:cubicBezTo>
                    <a:pt x="240" y="172"/>
                    <a:pt x="242" y="175"/>
                    <a:pt x="245" y="183"/>
                  </a:cubicBezTo>
                  <a:cubicBezTo>
                    <a:pt x="246" y="188"/>
                    <a:pt x="244" y="193"/>
                    <a:pt x="247" y="197"/>
                  </a:cubicBezTo>
                  <a:cubicBezTo>
                    <a:pt x="250" y="201"/>
                    <a:pt x="256" y="194"/>
                    <a:pt x="261" y="193"/>
                  </a:cubicBezTo>
                  <a:cubicBezTo>
                    <a:pt x="276" y="188"/>
                    <a:pt x="290" y="178"/>
                    <a:pt x="303" y="169"/>
                  </a:cubicBezTo>
                  <a:cubicBezTo>
                    <a:pt x="310" y="158"/>
                    <a:pt x="302" y="153"/>
                    <a:pt x="293" y="147"/>
                  </a:cubicBezTo>
                  <a:cubicBezTo>
                    <a:pt x="281" y="129"/>
                    <a:pt x="283" y="126"/>
                    <a:pt x="259" y="123"/>
                  </a:cubicBezTo>
                  <a:cubicBezTo>
                    <a:pt x="256" y="115"/>
                    <a:pt x="257" y="111"/>
                    <a:pt x="265" y="107"/>
                  </a:cubicBezTo>
                  <a:cubicBezTo>
                    <a:pt x="269" y="105"/>
                    <a:pt x="277" y="103"/>
                    <a:pt x="277" y="103"/>
                  </a:cubicBezTo>
                  <a:cubicBezTo>
                    <a:pt x="287" y="88"/>
                    <a:pt x="269" y="66"/>
                    <a:pt x="253" y="63"/>
                  </a:cubicBezTo>
                  <a:cubicBezTo>
                    <a:pt x="239" y="60"/>
                    <a:pt x="244" y="62"/>
                    <a:pt x="233" y="59"/>
                  </a:cubicBezTo>
                  <a:cubicBezTo>
                    <a:pt x="229" y="58"/>
                    <a:pt x="221" y="55"/>
                    <a:pt x="221" y="55"/>
                  </a:cubicBezTo>
                  <a:cubicBezTo>
                    <a:pt x="200" y="60"/>
                    <a:pt x="217" y="38"/>
                    <a:pt x="201" y="33"/>
                  </a:cubicBezTo>
                  <a:cubicBezTo>
                    <a:pt x="185" y="35"/>
                    <a:pt x="169" y="36"/>
                    <a:pt x="155" y="45"/>
                  </a:cubicBezTo>
                  <a:cubicBezTo>
                    <a:pt x="145" y="30"/>
                    <a:pt x="152" y="30"/>
                    <a:pt x="167" y="25"/>
                  </a:cubicBezTo>
                  <a:cubicBezTo>
                    <a:pt x="163" y="10"/>
                    <a:pt x="155" y="15"/>
                    <a:pt x="139" y="17"/>
                  </a:cubicBezTo>
                  <a:cubicBezTo>
                    <a:pt x="131" y="20"/>
                    <a:pt x="127" y="22"/>
                    <a:pt x="119" y="19"/>
                  </a:cubicBezTo>
                  <a:cubicBezTo>
                    <a:pt x="106" y="0"/>
                    <a:pt x="74" y="29"/>
                    <a:pt x="67" y="9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23" name="Freeform 27"/>
            <p:cNvSpPr>
              <a:spLocks/>
            </p:cNvSpPr>
            <p:nvPr/>
          </p:nvSpPr>
          <p:spPr bwMode="invGray">
            <a:xfrm>
              <a:off x="1709" y="1987"/>
              <a:ext cx="44" cy="37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0" y="10"/>
                </a:cxn>
                <a:cxn ang="0">
                  <a:pos x="30" y="40"/>
                </a:cxn>
                <a:cxn ang="0">
                  <a:pos x="48" y="50"/>
                </a:cxn>
                <a:cxn ang="0">
                  <a:pos x="58" y="28"/>
                </a:cxn>
                <a:cxn ang="0">
                  <a:pos x="44" y="8"/>
                </a:cxn>
                <a:cxn ang="0">
                  <a:pos x="26" y="0"/>
                </a:cxn>
              </a:cxnLst>
              <a:rect l="0" t="0" r="r" b="b"/>
              <a:pathLst>
                <a:path w="59" h="50">
                  <a:moveTo>
                    <a:pt x="26" y="0"/>
                  </a:moveTo>
                  <a:cubicBezTo>
                    <a:pt x="13" y="2"/>
                    <a:pt x="7" y="0"/>
                    <a:pt x="0" y="10"/>
                  </a:cubicBezTo>
                  <a:cubicBezTo>
                    <a:pt x="4" y="22"/>
                    <a:pt x="18" y="36"/>
                    <a:pt x="30" y="40"/>
                  </a:cubicBezTo>
                  <a:cubicBezTo>
                    <a:pt x="37" y="42"/>
                    <a:pt x="48" y="50"/>
                    <a:pt x="48" y="50"/>
                  </a:cubicBezTo>
                  <a:cubicBezTo>
                    <a:pt x="57" y="44"/>
                    <a:pt x="55" y="37"/>
                    <a:pt x="58" y="28"/>
                  </a:cubicBezTo>
                  <a:cubicBezTo>
                    <a:pt x="55" y="11"/>
                    <a:pt x="59" y="18"/>
                    <a:pt x="44" y="8"/>
                  </a:cubicBezTo>
                  <a:cubicBezTo>
                    <a:pt x="42" y="6"/>
                    <a:pt x="26" y="5"/>
                    <a:pt x="26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24" name="Freeform 28"/>
            <p:cNvSpPr>
              <a:spLocks/>
            </p:cNvSpPr>
            <p:nvPr/>
          </p:nvSpPr>
          <p:spPr bwMode="invGray">
            <a:xfrm>
              <a:off x="1625" y="2057"/>
              <a:ext cx="65" cy="42"/>
            </a:xfrm>
            <a:custGeom>
              <a:avLst/>
              <a:gdLst/>
              <a:ahLst/>
              <a:cxnLst>
                <a:cxn ang="0">
                  <a:pos x="44" y="7"/>
                </a:cxn>
                <a:cxn ang="0">
                  <a:pos x="24" y="25"/>
                </a:cxn>
                <a:cxn ang="0">
                  <a:pos x="4" y="27"/>
                </a:cxn>
                <a:cxn ang="0">
                  <a:pos x="16" y="57"/>
                </a:cxn>
                <a:cxn ang="0">
                  <a:pos x="74" y="35"/>
                </a:cxn>
                <a:cxn ang="0">
                  <a:pos x="86" y="17"/>
                </a:cxn>
                <a:cxn ang="0">
                  <a:pos x="56" y="7"/>
                </a:cxn>
                <a:cxn ang="0">
                  <a:pos x="44" y="7"/>
                </a:cxn>
              </a:cxnLst>
              <a:rect l="0" t="0" r="r" b="b"/>
              <a:pathLst>
                <a:path w="86" h="57">
                  <a:moveTo>
                    <a:pt x="44" y="7"/>
                  </a:moveTo>
                  <a:cubicBezTo>
                    <a:pt x="39" y="14"/>
                    <a:pt x="31" y="20"/>
                    <a:pt x="24" y="25"/>
                  </a:cubicBezTo>
                  <a:cubicBezTo>
                    <a:pt x="16" y="19"/>
                    <a:pt x="12" y="22"/>
                    <a:pt x="4" y="27"/>
                  </a:cubicBezTo>
                  <a:cubicBezTo>
                    <a:pt x="0" y="38"/>
                    <a:pt x="4" y="53"/>
                    <a:pt x="16" y="57"/>
                  </a:cubicBezTo>
                  <a:cubicBezTo>
                    <a:pt x="33" y="51"/>
                    <a:pt x="60" y="45"/>
                    <a:pt x="74" y="35"/>
                  </a:cubicBezTo>
                  <a:cubicBezTo>
                    <a:pt x="78" y="29"/>
                    <a:pt x="86" y="17"/>
                    <a:pt x="86" y="17"/>
                  </a:cubicBezTo>
                  <a:cubicBezTo>
                    <a:pt x="80" y="0"/>
                    <a:pt x="74" y="5"/>
                    <a:pt x="56" y="7"/>
                  </a:cubicBezTo>
                  <a:cubicBezTo>
                    <a:pt x="43" y="11"/>
                    <a:pt x="44" y="15"/>
                    <a:pt x="44" y="7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25" name="Freeform 29"/>
            <p:cNvSpPr>
              <a:spLocks/>
            </p:cNvSpPr>
            <p:nvPr/>
          </p:nvSpPr>
          <p:spPr bwMode="invGray">
            <a:xfrm>
              <a:off x="1693" y="2065"/>
              <a:ext cx="54" cy="25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10" y="16"/>
                </a:cxn>
                <a:cxn ang="0">
                  <a:pos x="24" y="34"/>
                </a:cxn>
                <a:cxn ang="0">
                  <a:pos x="52" y="28"/>
                </a:cxn>
                <a:cxn ang="0">
                  <a:pos x="64" y="20"/>
                </a:cxn>
                <a:cxn ang="0">
                  <a:pos x="40" y="0"/>
                </a:cxn>
              </a:cxnLst>
              <a:rect l="0" t="0" r="r" b="b"/>
              <a:pathLst>
                <a:path w="73" h="34">
                  <a:moveTo>
                    <a:pt x="40" y="0"/>
                  </a:moveTo>
                  <a:cubicBezTo>
                    <a:pt x="30" y="6"/>
                    <a:pt x="20" y="10"/>
                    <a:pt x="10" y="16"/>
                  </a:cubicBezTo>
                  <a:cubicBezTo>
                    <a:pt x="0" y="31"/>
                    <a:pt x="13" y="30"/>
                    <a:pt x="24" y="34"/>
                  </a:cubicBezTo>
                  <a:cubicBezTo>
                    <a:pt x="44" y="31"/>
                    <a:pt x="35" y="34"/>
                    <a:pt x="52" y="28"/>
                  </a:cubicBezTo>
                  <a:cubicBezTo>
                    <a:pt x="57" y="26"/>
                    <a:pt x="64" y="20"/>
                    <a:pt x="64" y="20"/>
                  </a:cubicBezTo>
                  <a:cubicBezTo>
                    <a:pt x="73" y="7"/>
                    <a:pt x="48" y="8"/>
                    <a:pt x="40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26" name="Freeform 30"/>
            <p:cNvSpPr>
              <a:spLocks/>
            </p:cNvSpPr>
            <p:nvPr/>
          </p:nvSpPr>
          <p:spPr bwMode="invGray">
            <a:xfrm>
              <a:off x="1664" y="2029"/>
              <a:ext cx="64" cy="34"/>
            </a:xfrm>
            <a:custGeom>
              <a:avLst/>
              <a:gdLst/>
              <a:ahLst/>
              <a:cxnLst>
                <a:cxn ang="0">
                  <a:pos x="58" y="10"/>
                </a:cxn>
                <a:cxn ang="0">
                  <a:pos x="28" y="4"/>
                </a:cxn>
                <a:cxn ang="0">
                  <a:pos x="0" y="18"/>
                </a:cxn>
                <a:cxn ang="0">
                  <a:pos x="40" y="32"/>
                </a:cxn>
                <a:cxn ang="0">
                  <a:pos x="64" y="40"/>
                </a:cxn>
                <a:cxn ang="0">
                  <a:pos x="84" y="18"/>
                </a:cxn>
                <a:cxn ang="0">
                  <a:pos x="82" y="6"/>
                </a:cxn>
                <a:cxn ang="0">
                  <a:pos x="64" y="0"/>
                </a:cxn>
                <a:cxn ang="0">
                  <a:pos x="58" y="10"/>
                </a:cxn>
              </a:cxnLst>
              <a:rect l="0" t="0" r="r" b="b"/>
              <a:pathLst>
                <a:path w="85" h="45">
                  <a:moveTo>
                    <a:pt x="58" y="10"/>
                  </a:moveTo>
                  <a:cubicBezTo>
                    <a:pt x="39" y="16"/>
                    <a:pt x="45" y="10"/>
                    <a:pt x="28" y="4"/>
                  </a:cubicBezTo>
                  <a:cubicBezTo>
                    <a:pt x="7" y="6"/>
                    <a:pt x="5" y="2"/>
                    <a:pt x="0" y="18"/>
                  </a:cubicBezTo>
                  <a:cubicBezTo>
                    <a:pt x="5" y="34"/>
                    <a:pt x="26" y="31"/>
                    <a:pt x="40" y="32"/>
                  </a:cubicBezTo>
                  <a:cubicBezTo>
                    <a:pt x="50" y="42"/>
                    <a:pt x="49" y="45"/>
                    <a:pt x="64" y="40"/>
                  </a:cubicBezTo>
                  <a:cubicBezTo>
                    <a:pt x="69" y="32"/>
                    <a:pt x="77" y="25"/>
                    <a:pt x="84" y="18"/>
                  </a:cubicBezTo>
                  <a:cubicBezTo>
                    <a:pt x="83" y="14"/>
                    <a:pt x="85" y="9"/>
                    <a:pt x="82" y="6"/>
                  </a:cubicBezTo>
                  <a:cubicBezTo>
                    <a:pt x="78" y="1"/>
                    <a:pt x="64" y="0"/>
                    <a:pt x="64" y="0"/>
                  </a:cubicBezTo>
                  <a:cubicBezTo>
                    <a:pt x="56" y="3"/>
                    <a:pt x="47" y="21"/>
                    <a:pt x="58" y="1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27" name="Freeform 31"/>
            <p:cNvSpPr>
              <a:spLocks/>
            </p:cNvSpPr>
            <p:nvPr/>
          </p:nvSpPr>
          <p:spPr bwMode="invGray">
            <a:xfrm>
              <a:off x="1637" y="1997"/>
              <a:ext cx="44" cy="24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0" y="18"/>
                </a:cxn>
                <a:cxn ang="0">
                  <a:pos x="20" y="28"/>
                </a:cxn>
                <a:cxn ang="0">
                  <a:pos x="28" y="20"/>
                </a:cxn>
                <a:cxn ang="0">
                  <a:pos x="52" y="12"/>
                </a:cxn>
                <a:cxn ang="0">
                  <a:pos x="44" y="0"/>
                </a:cxn>
                <a:cxn ang="0">
                  <a:pos x="16" y="4"/>
                </a:cxn>
              </a:cxnLst>
              <a:rect l="0" t="0" r="r" b="b"/>
              <a:pathLst>
                <a:path w="58" h="31">
                  <a:moveTo>
                    <a:pt x="16" y="4"/>
                  </a:moveTo>
                  <a:cubicBezTo>
                    <a:pt x="2" y="13"/>
                    <a:pt x="7" y="8"/>
                    <a:pt x="0" y="18"/>
                  </a:cubicBezTo>
                  <a:cubicBezTo>
                    <a:pt x="5" y="26"/>
                    <a:pt x="11" y="25"/>
                    <a:pt x="20" y="28"/>
                  </a:cubicBezTo>
                  <a:cubicBezTo>
                    <a:pt x="36" y="23"/>
                    <a:pt x="17" y="31"/>
                    <a:pt x="28" y="20"/>
                  </a:cubicBezTo>
                  <a:cubicBezTo>
                    <a:pt x="33" y="15"/>
                    <a:pt x="46" y="13"/>
                    <a:pt x="52" y="12"/>
                  </a:cubicBezTo>
                  <a:cubicBezTo>
                    <a:pt x="58" y="3"/>
                    <a:pt x="53" y="3"/>
                    <a:pt x="44" y="0"/>
                  </a:cubicBezTo>
                  <a:cubicBezTo>
                    <a:pt x="38" y="1"/>
                    <a:pt x="20" y="8"/>
                    <a:pt x="16" y="4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28" name="Freeform 32"/>
            <p:cNvSpPr>
              <a:spLocks/>
            </p:cNvSpPr>
            <p:nvPr/>
          </p:nvSpPr>
          <p:spPr bwMode="invGray">
            <a:xfrm>
              <a:off x="1751" y="2000"/>
              <a:ext cx="114" cy="77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14" y="6"/>
                </a:cxn>
                <a:cxn ang="0">
                  <a:pos x="4" y="38"/>
                </a:cxn>
                <a:cxn ang="0">
                  <a:pos x="12" y="56"/>
                </a:cxn>
                <a:cxn ang="0">
                  <a:pos x="0" y="72"/>
                </a:cxn>
                <a:cxn ang="0">
                  <a:pos x="56" y="86"/>
                </a:cxn>
                <a:cxn ang="0">
                  <a:pos x="82" y="92"/>
                </a:cxn>
                <a:cxn ang="0">
                  <a:pos x="152" y="86"/>
                </a:cxn>
                <a:cxn ang="0">
                  <a:pos x="76" y="70"/>
                </a:cxn>
                <a:cxn ang="0">
                  <a:pos x="54" y="62"/>
                </a:cxn>
                <a:cxn ang="0">
                  <a:pos x="44" y="52"/>
                </a:cxn>
                <a:cxn ang="0">
                  <a:pos x="50" y="34"/>
                </a:cxn>
                <a:cxn ang="0">
                  <a:pos x="38" y="0"/>
                </a:cxn>
              </a:cxnLst>
              <a:rect l="0" t="0" r="r" b="b"/>
              <a:pathLst>
                <a:path w="152" h="102">
                  <a:moveTo>
                    <a:pt x="38" y="0"/>
                  </a:moveTo>
                  <a:cubicBezTo>
                    <a:pt x="22" y="5"/>
                    <a:pt x="30" y="3"/>
                    <a:pt x="14" y="6"/>
                  </a:cubicBezTo>
                  <a:cubicBezTo>
                    <a:pt x="18" y="22"/>
                    <a:pt x="22" y="32"/>
                    <a:pt x="4" y="38"/>
                  </a:cubicBezTo>
                  <a:cubicBezTo>
                    <a:pt x="1" y="47"/>
                    <a:pt x="7" y="49"/>
                    <a:pt x="12" y="56"/>
                  </a:cubicBezTo>
                  <a:cubicBezTo>
                    <a:pt x="10" y="65"/>
                    <a:pt x="9" y="69"/>
                    <a:pt x="0" y="72"/>
                  </a:cubicBezTo>
                  <a:cubicBezTo>
                    <a:pt x="5" y="88"/>
                    <a:pt x="45" y="85"/>
                    <a:pt x="56" y="86"/>
                  </a:cubicBezTo>
                  <a:cubicBezTo>
                    <a:pt x="72" y="97"/>
                    <a:pt x="63" y="95"/>
                    <a:pt x="82" y="92"/>
                  </a:cubicBezTo>
                  <a:cubicBezTo>
                    <a:pt x="86" y="92"/>
                    <a:pt x="147" y="102"/>
                    <a:pt x="152" y="86"/>
                  </a:cubicBezTo>
                  <a:cubicBezTo>
                    <a:pt x="123" y="66"/>
                    <a:pt x="128" y="72"/>
                    <a:pt x="76" y="70"/>
                  </a:cubicBezTo>
                  <a:cubicBezTo>
                    <a:pt x="62" y="56"/>
                    <a:pt x="81" y="73"/>
                    <a:pt x="54" y="62"/>
                  </a:cubicBezTo>
                  <a:cubicBezTo>
                    <a:pt x="50" y="60"/>
                    <a:pt x="48" y="55"/>
                    <a:pt x="44" y="52"/>
                  </a:cubicBezTo>
                  <a:cubicBezTo>
                    <a:pt x="41" y="43"/>
                    <a:pt x="42" y="39"/>
                    <a:pt x="50" y="34"/>
                  </a:cubicBezTo>
                  <a:cubicBezTo>
                    <a:pt x="52" y="27"/>
                    <a:pt x="42" y="9"/>
                    <a:pt x="38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29" name="Freeform 33"/>
            <p:cNvSpPr>
              <a:spLocks/>
            </p:cNvSpPr>
            <p:nvPr/>
          </p:nvSpPr>
          <p:spPr bwMode="invGray">
            <a:xfrm>
              <a:off x="664" y="2245"/>
              <a:ext cx="25" cy="15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24" y="20"/>
                </a:cxn>
                <a:cxn ang="0">
                  <a:pos x="4" y="18"/>
                </a:cxn>
                <a:cxn ang="0">
                  <a:pos x="4" y="6"/>
                </a:cxn>
                <a:cxn ang="0">
                  <a:pos x="34" y="0"/>
                </a:cxn>
              </a:cxnLst>
              <a:rect l="0" t="0" r="r" b="b"/>
              <a:pathLst>
                <a:path w="34" h="20">
                  <a:moveTo>
                    <a:pt x="34" y="0"/>
                  </a:moveTo>
                  <a:cubicBezTo>
                    <a:pt x="32" y="10"/>
                    <a:pt x="34" y="17"/>
                    <a:pt x="24" y="20"/>
                  </a:cubicBezTo>
                  <a:cubicBezTo>
                    <a:pt x="17" y="19"/>
                    <a:pt x="10" y="20"/>
                    <a:pt x="4" y="18"/>
                  </a:cubicBezTo>
                  <a:cubicBezTo>
                    <a:pt x="0" y="17"/>
                    <a:pt x="2" y="7"/>
                    <a:pt x="4" y="6"/>
                  </a:cubicBezTo>
                  <a:cubicBezTo>
                    <a:pt x="12" y="0"/>
                    <a:pt x="24" y="0"/>
                    <a:pt x="3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30" name="Freeform 34"/>
            <p:cNvSpPr>
              <a:spLocks/>
            </p:cNvSpPr>
            <p:nvPr/>
          </p:nvSpPr>
          <p:spPr bwMode="invGray">
            <a:xfrm>
              <a:off x="1421" y="2756"/>
              <a:ext cx="16" cy="1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3" y="16"/>
                </a:cxn>
                <a:cxn ang="0">
                  <a:pos x="3" y="0"/>
                </a:cxn>
              </a:cxnLst>
              <a:rect l="0" t="0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31" name="Freeform 35"/>
            <p:cNvSpPr>
              <a:spLocks/>
            </p:cNvSpPr>
            <p:nvPr/>
          </p:nvSpPr>
          <p:spPr bwMode="invGray">
            <a:xfrm>
              <a:off x="1424" y="2781"/>
              <a:ext cx="16" cy="1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3" y="16"/>
                </a:cxn>
                <a:cxn ang="0">
                  <a:pos x="3" y="0"/>
                </a:cxn>
              </a:cxnLst>
              <a:rect l="0" t="0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32" name="Freeform 36"/>
            <p:cNvSpPr>
              <a:spLocks/>
            </p:cNvSpPr>
            <p:nvPr/>
          </p:nvSpPr>
          <p:spPr bwMode="invGray">
            <a:xfrm>
              <a:off x="1628" y="2913"/>
              <a:ext cx="15" cy="1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3" y="16"/>
                </a:cxn>
                <a:cxn ang="0">
                  <a:pos x="3" y="0"/>
                </a:cxn>
              </a:cxnLst>
              <a:rect l="0" t="0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33" name="Freeform 37"/>
            <p:cNvSpPr>
              <a:spLocks/>
            </p:cNvSpPr>
            <p:nvPr/>
          </p:nvSpPr>
          <p:spPr bwMode="invGray">
            <a:xfrm>
              <a:off x="1752" y="2429"/>
              <a:ext cx="38" cy="1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7" y="18"/>
                </a:cxn>
                <a:cxn ang="0">
                  <a:pos x="27" y="24"/>
                </a:cxn>
                <a:cxn ang="0">
                  <a:pos x="33" y="4"/>
                </a:cxn>
                <a:cxn ang="0">
                  <a:pos x="13" y="0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34" name="Freeform 38"/>
            <p:cNvSpPr>
              <a:spLocks/>
            </p:cNvSpPr>
            <p:nvPr/>
          </p:nvSpPr>
          <p:spPr bwMode="invGray">
            <a:xfrm>
              <a:off x="1652" y="2224"/>
              <a:ext cx="38" cy="1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7" y="18"/>
                </a:cxn>
                <a:cxn ang="0">
                  <a:pos x="27" y="24"/>
                </a:cxn>
                <a:cxn ang="0">
                  <a:pos x="33" y="4"/>
                </a:cxn>
                <a:cxn ang="0">
                  <a:pos x="13" y="0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35" name="Freeform 39"/>
            <p:cNvSpPr>
              <a:spLocks/>
            </p:cNvSpPr>
            <p:nvPr/>
          </p:nvSpPr>
          <p:spPr bwMode="invGray">
            <a:xfrm>
              <a:off x="1717" y="2045"/>
              <a:ext cx="39" cy="1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7" y="18"/>
                </a:cxn>
                <a:cxn ang="0">
                  <a:pos x="27" y="24"/>
                </a:cxn>
                <a:cxn ang="0">
                  <a:pos x="33" y="4"/>
                </a:cxn>
                <a:cxn ang="0">
                  <a:pos x="13" y="0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36" name="Freeform 40"/>
            <p:cNvSpPr>
              <a:spLocks/>
            </p:cNvSpPr>
            <p:nvPr/>
          </p:nvSpPr>
          <p:spPr bwMode="invGray">
            <a:xfrm>
              <a:off x="1780" y="2153"/>
              <a:ext cx="38" cy="1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7" y="18"/>
                </a:cxn>
                <a:cxn ang="0">
                  <a:pos x="27" y="24"/>
                </a:cxn>
                <a:cxn ang="0">
                  <a:pos x="33" y="4"/>
                </a:cxn>
                <a:cxn ang="0">
                  <a:pos x="13" y="0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37" name="Freeform 41"/>
            <p:cNvSpPr>
              <a:spLocks/>
            </p:cNvSpPr>
            <p:nvPr/>
          </p:nvSpPr>
          <p:spPr bwMode="invGray">
            <a:xfrm>
              <a:off x="1796" y="1951"/>
              <a:ext cx="696" cy="346"/>
            </a:xfrm>
            <a:custGeom>
              <a:avLst/>
              <a:gdLst/>
              <a:ahLst/>
              <a:cxnLst>
                <a:cxn ang="0">
                  <a:pos x="28" y="56"/>
                </a:cxn>
                <a:cxn ang="0">
                  <a:pos x="6" y="92"/>
                </a:cxn>
                <a:cxn ang="0">
                  <a:pos x="36" y="100"/>
                </a:cxn>
                <a:cxn ang="0">
                  <a:pos x="16" y="116"/>
                </a:cxn>
                <a:cxn ang="0">
                  <a:pos x="104" y="136"/>
                </a:cxn>
                <a:cxn ang="0">
                  <a:pos x="142" y="130"/>
                </a:cxn>
                <a:cxn ang="0">
                  <a:pos x="250" y="78"/>
                </a:cxn>
                <a:cxn ang="0">
                  <a:pos x="300" y="66"/>
                </a:cxn>
                <a:cxn ang="0">
                  <a:pos x="324" y="80"/>
                </a:cxn>
                <a:cxn ang="0">
                  <a:pos x="272" y="88"/>
                </a:cxn>
                <a:cxn ang="0">
                  <a:pos x="242" y="112"/>
                </a:cxn>
                <a:cxn ang="0">
                  <a:pos x="254" y="120"/>
                </a:cxn>
                <a:cxn ang="0">
                  <a:pos x="260" y="158"/>
                </a:cxn>
                <a:cxn ang="0">
                  <a:pos x="350" y="192"/>
                </a:cxn>
                <a:cxn ang="0">
                  <a:pos x="336" y="210"/>
                </a:cxn>
                <a:cxn ang="0">
                  <a:pos x="368" y="246"/>
                </a:cxn>
                <a:cxn ang="0">
                  <a:pos x="348" y="266"/>
                </a:cxn>
                <a:cxn ang="0">
                  <a:pos x="324" y="294"/>
                </a:cxn>
                <a:cxn ang="0">
                  <a:pos x="294" y="324"/>
                </a:cxn>
                <a:cxn ang="0">
                  <a:pos x="292" y="420"/>
                </a:cxn>
                <a:cxn ang="0">
                  <a:pos x="332" y="446"/>
                </a:cxn>
                <a:cxn ang="0">
                  <a:pos x="388" y="448"/>
                </a:cxn>
                <a:cxn ang="0">
                  <a:pos x="412" y="422"/>
                </a:cxn>
                <a:cxn ang="0">
                  <a:pos x="506" y="356"/>
                </a:cxn>
                <a:cxn ang="0">
                  <a:pos x="572" y="334"/>
                </a:cxn>
                <a:cxn ang="0">
                  <a:pos x="646" y="308"/>
                </a:cxn>
                <a:cxn ang="0">
                  <a:pos x="720" y="290"/>
                </a:cxn>
                <a:cxn ang="0">
                  <a:pos x="762" y="260"/>
                </a:cxn>
                <a:cxn ang="0">
                  <a:pos x="800" y="200"/>
                </a:cxn>
                <a:cxn ang="0">
                  <a:pos x="802" y="154"/>
                </a:cxn>
                <a:cxn ang="0">
                  <a:pos x="802" y="124"/>
                </a:cxn>
                <a:cxn ang="0">
                  <a:pos x="832" y="90"/>
                </a:cxn>
                <a:cxn ang="0">
                  <a:pos x="876" y="94"/>
                </a:cxn>
                <a:cxn ang="0">
                  <a:pos x="922" y="52"/>
                </a:cxn>
                <a:cxn ang="0">
                  <a:pos x="888" y="56"/>
                </a:cxn>
                <a:cxn ang="0">
                  <a:pos x="848" y="46"/>
                </a:cxn>
                <a:cxn ang="0">
                  <a:pos x="794" y="22"/>
                </a:cxn>
                <a:cxn ang="0">
                  <a:pos x="642" y="26"/>
                </a:cxn>
                <a:cxn ang="0">
                  <a:pos x="584" y="38"/>
                </a:cxn>
                <a:cxn ang="0">
                  <a:pos x="556" y="38"/>
                </a:cxn>
                <a:cxn ang="0">
                  <a:pos x="516" y="54"/>
                </a:cxn>
                <a:cxn ang="0">
                  <a:pos x="478" y="30"/>
                </a:cxn>
                <a:cxn ang="0">
                  <a:pos x="432" y="40"/>
                </a:cxn>
                <a:cxn ang="0">
                  <a:pos x="366" y="52"/>
                </a:cxn>
                <a:cxn ang="0">
                  <a:pos x="410" y="38"/>
                </a:cxn>
                <a:cxn ang="0">
                  <a:pos x="352" y="8"/>
                </a:cxn>
                <a:cxn ang="0">
                  <a:pos x="334" y="2"/>
                </a:cxn>
                <a:cxn ang="0">
                  <a:pos x="314" y="8"/>
                </a:cxn>
                <a:cxn ang="0">
                  <a:pos x="240" y="16"/>
                </a:cxn>
                <a:cxn ang="0">
                  <a:pos x="160" y="28"/>
                </a:cxn>
                <a:cxn ang="0">
                  <a:pos x="108" y="26"/>
                </a:cxn>
                <a:cxn ang="0">
                  <a:pos x="114" y="68"/>
                </a:cxn>
                <a:cxn ang="0">
                  <a:pos x="104" y="52"/>
                </a:cxn>
                <a:cxn ang="0">
                  <a:pos x="60" y="42"/>
                </a:cxn>
              </a:cxnLst>
              <a:rect l="0" t="0" r="r" b="b"/>
              <a:pathLst>
                <a:path w="929" h="462">
                  <a:moveTo>
                    <a:pt x="60" y="42"/>
                  </a:moveTo>
                  <a:cubicBezTo>
                    <a:pt x="40" y="45"/>
                    <a:pt x="42" y="46"/>
                    <a:pt x="28" y="56"/>
                  </a:cubicBezTo>
                  <a:cubicBezTo>
                    <a:pt x="26" y="74"/>
                    <a:pt x="27" y="75"/>
                    <a:pt x="10" y="78"/>
                  </a:cubicBezTo>
                  <a:cubicBezTo>
                    <a:pt x="4" y="82"/>
                    <a:pt x="0" y="82"/>
                    <a:pt x="6" y="92"/>
                  </a:cubicBezTo>
                  <a:cubicBezTo>
                    <a:pt x="10" y="98"/>
                    <a:pt x="21" y="96"/>
                    <a:pt x="28" y="98"/>
                  </a:cubicBezTo>
                  <a:cubicBezTo>
                    <a:pt x="31" y="99"/>
                    <a:pt x="36" y="100"/>
                    <a:pt x="36" y="100"/>
                  </a:cubicBezTo>
                  <a:cubicBezTo>
                    <a:pt x="47" y="99"/>
                    <a:pt x="69" y="97"/>
                    <a:pt x="50" y="110"/>
                  </a:cubicBezTo>
                  <a:cubicBezTo>
                    <a:pt x="37" y="108"/>
                    <a:pt x="24" y="104"/>
                    <a:pt x="16" y="116"/>
                  </a:cubicBezTo>
                  <a:cubicBezTo>
                    <a:pt x="24" y="141"/>
                    <a:pt x="68" y="125"/>
                    <a:pt x="94" y="126"/>
                  </a:cubicBezTo>
                  <a:cubicBezTo>
                    <a:pt x="98" y="129"/>
                    <a:pt x="100" y="134"/>
                    <a:pt x="104" y="136"/>
                  </a:cubicBezTo>
                  <a:cubicBezTo>
                    <a:pt x="108" y="138"/>
                    <a:pt x="116" y="140"/>
                    <a:pt x="116" y="140"/>
                  </a:cubicBezTo>
                  <a:cubicBezTo>
                    <a:pt x="129" y="138"/>
                    <a:pt x="133" y="139"/>
                    <a:pt x="142" y="130"/>
                  </a:cubicBezTo>
                  <a:cubicBezTo>
                    <a:pt x="151" y="104"/>
                    <a:pt x="179" y="110"/>
                    <a:pt x="202" y="102"/>
                  </a:cubicBezTo>
                  <a:cubicBezTo>
                    <a:pt x="219" y="96"/>
                    <a:pt x="233" y="84"/>
                    <a:pt x="250" y="78"/>
                  </a:cubicBezTo>
                  <a:cubicBezTo>
                    <a:pt x="260" y="75"/>
                    <a:pt x="269" y="74"/>
                    <a:pt x="280" y="72"/>
                  </a:cubicBezTo>
                  <a:cubicBezTo>
                    <a:pt x="287" y="71"/>
                    <a:pt x="300" y="66"/>
                    <a:pt x="300" y="66"/>
                  </a:cubicBezTo>
                  <a:cubicBezTo>
                    <a:pt x="311" y="49"/>
                    <a:pt x="336" y="54"/>
                    <a:pt x="354" y="60"/>
                  </a:cubicBezTo>
                  <a:cubicBezTo>
                    <a:pt x="367" y="79"/>
                    <a:pt x="335" y="79"/>
                    <a:pt x="324" y="80"/>
                  </a:cubicBezTo>
                  <a:cubicBezTo>
                    <a:pt x="312" y="83"/>
                    <a:pt x="306" y="93"/>
                    <a:pt x="292" y="96"/>
                  </a:cubicBezTo>
                  <a:cubicBezTo>
                    <a:pt x="284" y="94"/>
                    <a:pt x="279" y="90"/>
                    <a:pt x="272" y="88"/>
                  </a:cubicBezTo>
                  <a:cubicBezTo>
                    <a:pt x="253" y="91"/>
                    <a:pt x="232" y="96"/>
                    <a:pt x="214" y="102"/>
                  </a:cubicBezTo>
                  <a:cubicBezTo>
                    <a:pt x="223" y="108"/>
                    <a:pt x="231" y="109"/>
                    <a:pt x="242" y="112"/>
                  </a:cubicBezTo>
                  <a:cubicBezTo>
                    <a:pt x="245" y="113"/>
                    <a:pt x="250" y="114"/>
                    <a:pt x="250" y="114"/>
                  </a:cubicBezTo>
                  <a:cubicBezTo>
                    <a:pt x="251" y="116"/>
                    <a:pt x="255" y="118"/>
                    <a:pt x="254" y="120"/>
                  </a:cubicBezTo>
                  <a:cubicBezTo>
                    <a:pt x="252" y="124"/>
                    <a:pt x="242" y="128"/>
                    <a:pt x="242" y="128"/>
                  </a:cubicBezTo>
                  <a:cubicBezTo>
                    <a:pt x="233" y="141"/>
                    <a:pt x="247" y="154"/>
                    <a:pt x="260" y="158"/>
                  </a:cubicBezTo>
                  <a:cubicBezTo>
                    <a:pt x="282" y="155"/>
                    <a:pt x="295" y="151"/>
                    <a:pt x="318" y="150"/>
                  </a:cubicBezTo>
                  <a:cubicBezTo>
                    <a:pt x="334" y="155"/>
                    <a:pt x="345" y="176"/>
                    <a:pt x="350" y="192"/>
                  </a:cubicBezTo>
                  <a:cubicBezTo>
                    <a:pt x="349" y="195"/>
                    <a:pt x="350" y="199"/>
                    <a:pt x="348" y="202"/>
                  </a:cubicBezTo>
                  <a:cubicBezTo>
                    <a:pt x="345" y="206"/>
                    <a:pt x="336" y="210"/>
                    <a:pt x="336" y="210"/>
                  </a:cubicBezTo>
                  <a:cubicBezTo>
                    <a:pt x="327" y="224"/>
                    <a:pt x="332" y="235"/>
                    <a:pt x="348" y="240"/>
                  </a:cubicBezTo>
                  <a:cubicBezTo>
                    <a:pt x="358" y="237"/>
                    <a:pt x="362" y="237"/>
                    <a:pt x="368" y="246"/>
                  </a:cubicBezTo>
                  <a:cubicBezTo>
                    <a:pt x="360" y="252"/>
                    <a:pt x="346" y="246"/>
                    <a:pt x="338" y="252"/>
                  </a:cubicBezTo>
                  <a:cubicBezTo>
                    <a:pt x="326" y="260"/>
                    <a:pt x="346" y="265"/>
                    <a:pt x="348" y="266"/>
                  </a:cubicBezTo>
                  <a:cubicBezTo>
                    <a:pt x="352" y="278"/>
                    <a:pt x="347" y="279"/>
                    <a:pt x="336" y="286"/>
                  </a:cubicBezTo>
                  <a:cubicBezTo>
                    <a:pt x="332" y="289"/>
                    <a:pt x="324" y="294"/>
                    <a:pt x="324" y="294"/>
                  </a:cubicBezTo>
                  <a:cubicBezTo>
                    <a:pt x="315" y="308"/>
                    <a:pt x="320" y="303"/>
                    <a:pt x="310" y="310"/>
                  </a:cubicBezTo>
                  <a:cubicBezTo>
                    <a:pt x="306" y="316"/>
                    <a:pt x="294" y="324"/>
                    <a:pt x="294" y="324"/>
                  </a:cubicBezTo>
                  <a:cubicBezTo>
                    <a:pt x="285" y="338"/>
                    <a:pt x="288" y="331"/>
                    <a:pt x="284" y="342"/>
                  </a:cubicBezTo>
                  <a:cubicBezTo>
                    <a:pt x="285" y="374"/>
                    <a:pt x="283" y="393"/>
                    <a:pt x="292" y="420"/>
                  </a:cubicBezTo>
                  <a:cubicBezTo>
                    <a:pt x="295" y="429"/>
                    <a:pt x="307" y="435"/>
                    <a:pt x="314" y="440"/>
                  </a:cubicBezTo>
                  <a:cubicBezTo>
                    <a:pt x="319" y="444"/>
                    <a:pt x="332" y="446"/>
                    <a:pt x="332" y="446"/>
                  </a:cubicBezTo>
                  <a:cubicBezTo>
                    <a:pt x="340" y="457"/>
                    <a:pt x="345" y="459"/>
                    <a:pt x="358" y="462"/>
                  </a:cubicBezTo>
                  <a:cubicBezTo>
                    <a:pt x="376" y="459"/>
                    <a:pt x="375" y="457"/>
                    <a:pt x="388" y="448"/>
                  </a:cubicBezTo>
                  <a:cubicBezTo>
                    <a:pt x="390" y="441"/>
                    <a:pt x="394" y="435"/>
                    <a:pt x="400" y="430"/>
                  </a:cubicBezTo>
                  <a:cubicBezTo>
                    <a:pt x="404" y="427"/>
                    <a:pt x="412" y="422"/>
                    <a:pt x="412" y="422"/>
                  </a:cubicBezTo>
                  <a:cubicBezTo>
                    <a:pt x="417" y="415"/>
                    <a:pt x="451" y="367"/>
                    <a:pt x="458" y="364"/>
                  </a:cubicBezTo>
                  <a:cubicBezTo>
                    <a:pt x="475" y="356"/>
                    <a:pt x="486" y="357"/>
                    <a:pt x="506" y="356"/>
                  </a:cubicBezTo>
                  <a:cubicBezTo>
                    <a:pt x="525" y="350"/>
                    <a:pt x="533" y="342"/>
                    <a:pt x="554" y="340"/>
                  </a:cubicBezTo>
                  <a:cubicBezTo>
                    <a:pt x="560" y="338"/>
                    <a:pt x="566" y="336"/>
                    <a:pt x="572" y="334"/>
                  </a:cubicBezTo>
                  <a:cubicBezTo>
                    <a:pt x="576" y="333"/>
                    <a:pt x="584" y="330"/>
                    <a:pt x="584" y="330"/>
                  </a:cubicBezTo>
                  <a:cubicBezTo>
                    <a:pt x="603" y="311"/>
                    <a:pt x="618" y="310"/>
                    <a:pt x="646" y="308"/>
                  </a:cubicBezTo>
                  <a:cubicBezTo>
                    <a:pt x="665" y="304"/>
                    <a:pt x="684" y="303"/>
                    <a:pt x="704" y="302"/>
                  </a:cubicBezTo>
                  <a:cubicBezTo>
                    <a:pt x="712" y="299"/>
                    <a:pt x="712" y="293"/>
                    <a:pt x="720" y="290"/>
                  </a:cubicBezTo>
                  <a:cubicBezTo>
                    <a:pt x="732" y="285"/>
                    <a:pt x="743" y="285"/>
                    <a:pt x="754" y="278"/>
                  </a:cubicBezTo>
                  <a:cubicBezTo>
                    <a:pt x="756" y="271"/>
                    <a:pt x="760" y="267"/>
                    <a:pt x="762" y="260"/>
                  </a:cubicBezTo>
                  <a:cubicBezTo>
                    <a:pt x="763" y="247"/>
                    <a:pt x="762" y="233"/>
                    <a:pt x="764" y="220"/>
                  </a:cubicBezTo>
                  <a:cubicBezTo>
                    <a:pt x="764" y="219"/>
                    <a:pt x="794" y="204"/>
                    <a:pt x="800" y="200"/>
                  </a:cubicBezTo>
                  <a:cubicBezTo>
                    <a:pt x="807" y="189"/>
                    <a:pt x="808" y="186"/>
                    <a:pt x="820" y="182"/>
                  </a:cubicBezTo>
                  <a:cubicBezTo>
                    <a:pt x="825" y="166"/>
                    <a:pt x="814" y="162"/>
                    <a:pt x="802" y="154"/>
                  </a:cubicBezTo>
                  <a:cubicBezTo>
                    <a:pt x="797" y="151"/>
                    <a:pt x="790" y="142"/>
                    <a:pt x="790" y="142"/>
                  </a:cubicBezTo>
                  <a:cubicBezTo>
                    <a:pt x="786" y="131"/>
                    <a:pt x="792" y="127"/>
                    <a:pt x="802" y="124"/>
                  </a:cubicBezTo>
                  <a:cubicBezTo>
                    <a:pt x="810" y="116"/>
                    <a:pt x="813" y="98"/>
                    <a:pt x="820" y="94"/>
                  </a:cubicBezTo>
                  <a:cubicBezTo>
                    <a:pt x="824" y="92"/>
                    <a:pt x="832" y="90"/>
                    <a:pt x="832" y="90"/>
                  </a:cubicBezTo>
                  <a:cubicBezTo>
                    <a:pt x="844" y="92"/>
                    <a:pt x="848" y="92"/>
                    <a:pt x="856" y="100"/>
                  </a:cubicBezTo>
                  <a:cubicBezTo>
                    <a:pt x="863" y="98"/>
                    <a:pt x="876" y="94"/>
                    <a:pt x="876" y="94"/>
                  </a:cubicBezTo>
                  <a:cubicBezTo>
                    <a:pt x="889" y="81"/>
                    <a:pt x="906" y="77"/>
                    <a:pt x="924" y="74"/>
                  </a:cubicBezTo>
                  <a:cubicBezTo>
                    <a:pt x="929" y="67"/>
                    <a:pt x="929" y="58"/>
                    <a:pt x="922" y="52"/>
                  </a:cubicBezTo>
                  <a:cubicBezTo>
                    <a:pt x="918" y="49"/>
                    <a:pt x="910" y="44"/>
                    <a:pt x="910" y="44"/>
                  </a:cubicBezTo>
                  <a:cubicBezTo>
                    <a:pt x="894" y="47"/>
                    <a:pt x="899" y="49"/>
                    <a:pt x="888" y="56"/>
                  </a:cubicBezTo>
                  <a:cubicBezTo>
                    <a:pt x="884" y="58"/>
                    <a:pt x="876" y="60"/>
                    <a:pt x="876" y="60"/>
                  </a:cubicBezTo>
                  <a:cubicBezTo>
                    <a:pt x="853" y="59"/>
                    <a:pt x="810" y="59"/>
                    <a:pt x="848" y="46"/>
                  </a:cubicBezTo>
                  <a:cubicBezTo>
                    <a:pt x="844" y="33"/>
                    <a:pt x="831" y="37"/>
                    <a:pt x="818" y="36"/>
                  </a:cubicBezTo>
                  <a:cubicBezTo>
                    <a:pt x="809" y="33"/>
                    <a:pt x="802" y="27"/>
                    <a:pt x="794" y="22"/>
                  </a:cubicBezTo>
                  <a:cubicBezTo>
                    <a:pt x="790" y="20"/>
                    <a:pt x="782" y="18"/>
                    <a:pt x="782" y="18"/>
                  </a:cubicBezTo>
                  <a:cubicBezTo>
                    <a:pt x="727" y="19"/>
                    <a:pt x="688" y="11"/>
                    <a:pt x="642" y="26"/>
                  </a:cubicBezTo>
                  <a:cubicBezTo>
                    <a:pt x="635" y="16"/>
                    <a:pt x="632" y="18"/>
                    <a:pt x="620" y="20"/>
                  </a:cubicBezTo>
                  <a:cubicBezTo>
                    <a:pt x="611" y="34"/>
                    <a:pt x="600" y="36"/>
                    <a:pt x="584" y="38"/>
                  </a:cubicBezTo>
                  <a:cubicBezTo>
                    <a:pt x="575" y="44"/>
                    <a:pt x="581" y="46"/>
                    <a:pt x="578" y="56"/>
                  </a:cubicBezTo>
                  <a:cubicBezTo>
                    <a:pt x="572" y="47"/>
                    <a:pt x="566" y="41"/>
                    <a:pt x="556" y="38"/>
                  </a:cubicBezTo>
                  <a:cubicBezTo>
                    <a:pt x="553" y="38"/>
                    <a:pt x="539" y="39"/>
                    <a:pt x="534" y="42"/>
                  </a:cubicBezTo>
                  <a:cubicBezTo>
                    <a:pt x="528" y="46"/>
                    <a:pt x="516" y="54"/>
                    <a:pt x="516" y="54"/>
                  </a:cubicBezTo>
                  <a:cubicBezTo>
                    <a:pt x="507" y="52"/>
                    <a:pt x="503" y="51"/>
                    <a:pt x="500" y="42"/>
                  </a:cubicBezTo>
                  <a:cubicBezTo>
                    <a:pt x="505" y="28"/>
                    <a:pt x="488" y="31"/>
                    <a:pt x="478" y="30"/>
                  </a:cubicBezTo>
                  <a:cubicBezTo>
                    <a:pt x="469" y="33"/>
                    <a:pt x="473" y="37"/>
                    <a:pt x="464" y="40"/>
                  </a:cubicBezTo>
                  <a:cubicBezTo>
                    <a:pt x="447" y="34"/>
                    <a:pt x="451" y="27"/>
                    <a:pt x="432" y="40"/>
                  </a:cubicBezTo>
                  <a:cubicBezTo>
                    <a:pt x="427" y="54"/>
                    <a:pt x="427" y="52"/>
                    <a:pt x="410" y="50"/>
                  </a:cubicBezTo>
                  <a:cubicBezTo>
                    <a:pt x="391" y="52"/>
                    <a:pt x="385" y="54"/>
                    <a:pt x="366" y="52"/>
                  </a:cubicBezTo>
                  <a:cubicBezTo>
                    <a:pt x="357" y="49"/>
                    <a:pt x="356" y="46"/>
                    <a:pt x="364" y="40"/>
                  </a:cubicBezTo>
                  <a:cubicBezTo>
                    <a:pt x="380" y="42"/>
                    <a:pt x="395" y="43"/>
                    <a:pt x="410" y="38"/>
                  </a:cubicBezTo>
                  <a:cubicBezTo>
                    <a:pt x="426" y="15"/>
                    <a:pt x="386" y="21"/>
                    <a:pt x="370" y="20"/>
                  </a:cubicBezTo>
                  <a:cubicBezTo>
                    <a:pt x="364" y="16"/>
                    <a:pt x="358" y="12"/>
                    <a:pt x="352" y="8"/>
                  </a:cubicBezTo>
                  <a:cubicBezTo>
                    <a:pt x="348" y="5"/>
                    <a:pt x="340" y="0"/>
                    <a:pt x="340" y="0"/>
                  </a:cubicBezTo>
                  <a:cubicBezTo>
                    <a:pt x="338" y="1"/>
                    <a:pt x="336" y="1"/>
                    <a:pt x="334" y="2"/>
                  </a:cubicBezTo>
                  <a:cubicBezTo>
                    <a:pt x="331" y="3"/>
                    <a:pt x="329" y="3"/>
                    <a:pt x="326" y="4"/>
                  </a:cubicBezTo>
                  <a:cubicBezTo>
                    <a:pt x="322" y="5"/>
                    <a:pt x="314" y="8"/>
                    <a:pt x="314" y="8"/>
                  </a:cubicBezTo>
                  <a:cubicBezTo>
                    <a:pt x="305" y="22"/>
                    <a:pt x="288" y="6"/>
                    <a:pt x="276" y="2"/>
                  </a:cubicBezTo>
                  <a:cubicBezTo>
                    <a:pt x="270" y="3"/>
                    <a:pt x="241" y="16"/>
                    <a:pt x="240" y="16"/>
                  </a:cubicBezTo>
                  <a:cubicBezTo>
                    <a:pt x="226" y="17"/>
                    <a:pt x="212" y="17"/>
                    <a:pt x="198" y="18"/>
                  </a:cubicBezTo>
                  <a:cubicBezTo>
                    <a:pt x="183" y="19"/>
                    <a:pt x="172" y="20"/>
                    <a:pt x="160" y="28"/>
                  </a:cubicBezTo>
                  <a:cubicBezTo>
                    <a:pt x="146" y="26"/>
                    <a:pt x="141" y="27"/>
                    <a:pt x="130" y="20"/>
                  </a:cubicBezTo>
                  <a:cubicBezTo>
                    <a:pt x="123" y="22"/>
                    <a:pt x="115" y="24"/>
                    <a:pt x="108" y="26"/>
                  </a:cubicBezTo>
                  <a:cubicBezTo>
                    <a:pt x="102" y="35"/>
                    <a:pt x="113" y="41"/>
                    <a:pt x="122" y="44"/>
                  </a:cubicBezTo>
                  <a:cubicBezTo>
                    <a:pt x="125" y="52"/>
                    <a:pt x="114" y="68"/>
                    <a:pt x="114" y="68"/>
                  </a:cubicBezTo>
                  <a:cubicBezTo>
                    <a:pt x="112" y="79"/>
                    <a:pt x="111" y="82"/>
                    <a:pt x="100" y="78"/>
                  </a:cubicBezTo>
                  <a:cubicBezTo>
                    <a:pt x="93" y="67"/>
                    <a:pt x="100" y="63"/>
                    <a:pt x="104" y="52"/>
                  </a:cubicBezTo>
                  <a:cubicBezTo>
                    <a:pt x="96" y="44"/>
                    <a:pt x="91" y="36"/>
                    <a:pt x="80" y="32"/>
                  </a:cubicBezTo>
                  <a:cubicBezTo>
                    <a:pt x="73" y="34"/>
                    <a:pt x="67" y="39"/>
                    <a:pt x="60" y="4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38" name="Freeform 42"/>
            <p:cNvSpPr>
              <a:spLocks/>
            </p:cNvSpPr>
            <p:nvPr/>
          </p:nvSpPr>
          <p:spPr bwMode="invGray">
            <a:xfrm>
              <a:off x="2009" y="2135"/>
              <a:ext cx="39" cy="24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8" y="20"/>
                </a:cxn>
                <a:cxn ang="0">
                  <a:pos x="24" y="32"/>
                </a:cxn>
                <a:cxn ang="0">
                  <a:pos x="42" y="30"/>
                </a:cxn>
                <a:cxn ang="0">
                  <a:pos x="34" y="0"/>
                </a:cxn>
              </a:cxnLst>
              <a:rect l="0" t="0" r="r" b="b"/>
              <a:pathLst>
                <a:path w="52" h="32">
                  <a:moveTo>
                    <a:pt x="34" y="0"/>
                  </a:moveTo>
                  <a:cubicBezTo>
                    <a:pt x="30" y="12"/>
                    <a:pt x="19" y="16"/>
                    <a:pt x="8" y="20"/>
                  </a:cubicBezTo>
                  <a:cubicBezTo>
                    <a:pt x="0" y="32"/>
                    <a:pt x="14" y="31"/>
                    <a:pt x="24" y="32"/>
                  </a:cubicBezTo>
                  <a:cubicBezTo>
                    <a:pt x="30" y="31"/>
                    <a:pt x="36" y="32"/>
                    <a:pt x="42" y="30"/>
                  </a:cubicBezTo>
                  <a:cubicBezTo>
                    <a:pt x="52" y="26"/>
                    <a:pt x="34" y="3"/>
                    <a:pt x="3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39" name="Freeform 43"/>
            <p:cNvSpPr>
              <a:spLocks/>
            </p:cNvSpPr>
            <p:nvPr/>
          </p:nvSpPr>
          <p:spPr bwMode="invGray">
            <a:xfrm>
              <a:off x="2292" y="2201"/>
              <a:ext cx="128" cy="54"/>
            </a:xfrm>
            <a:custGeom>
              <a:avLst/>
              <a:gdLst/>
              <a:ahLst/>
              <a:cxnLst>
                <a:cxn ang="0">
                  <a:pos x="102" y="8"/>
                </a:cxn>
                <a:cxn ang="0">
                  <a:pos x="66" y="4"/>
                </a:cxn>
                <a:cxn ang="0">
                  <a:pos x="54" y="0"/>
                </a:cxn>
                <a:cxn ang="0">
                  <a:pos x="0" y="28"/>
                </a:cxn>
                <a:cxn ang="0">
                  <a:pos x="28" y="40"/>
                </a:cxn>
                <a:cxn ang="0">
                  <a:pos x="42" y="60"/>
                </a:cxn>
                <a:cxn ang="0">
                  <a:pos x="66" y="68"/>
                </a:cxn>
                <a:cxn ang="0">
                  <a:pos x="78" y="72"/>
                </a:cxn>
                <a:cxn ang="0">
                  <a:pos x="130" y="60"/>
                </a:cxn>
                <a:cxn ang="0">
                  <a:pos x="172" y="44"/>
                </a:cxn>
                <a:cxn ang="0">
                  <a:pos x="148" y="18"/>
                </a:cxn>
                <a:cxn ang="0">
                  <a:pos x="136" y="4"/>
                </a:cxn>
                <a:cxn ang="0">
                  <a:pos x="102" y="8"/>
                </a:cxn>
              </a:cxnLst>
              <a:rect l="0" t="0" r="r" b="b"/>
              <a:pathLst>
                <a:path w="172" h="72">
                  <a:moveTo>
                    <a:pt x="102" y="8"/>
                  </a:moveTo>
                  <a:cubicBezTo>
                    <a:pt x="89" y="12"/>
                    <a:pt x="78" y="8"/>
                    <a:pt x="66" y="4"/>
                  </a:cubicBezTo>
                  <a:cubicBezTo>
                    <a:pt x="62" y="3"/>
                    <a:pt x="54" y="0"/>
                    <a:pt x="54" y="0"/>
                  </a:cubicBezTo>
                  <a:cubicBezTo>
                    <a:pt x="38" y="5"/>
                    <a:pt x="12" y="16"/>
                    <a:pt x="0" y="28"/>
                  </a:cubicBezTo>
                  <a:cubicBezTo>
                    <a:pt x="4" y="39"/>
                    <a:pt x="18" y="39"/>
                    <a:pt x="28" y="40"/>
                  </a:cubicBezTo>
                  <a:cubicBezTo>
                    <a:pt x="39" y="44"/>
                    <a:pt x="41" y="60"/>
                    <a:pt x="42" y="60"/>
                  </a:cubicBezTo>
                  <a:cubicBezTo>
                    <a:pt x="50" y="63"/>
                    <a:pt x="58" y="65"/>
                    <a:pt x="66" y="68"/>
                  </a:cubicBezTo>
                  <a:cubicBezTo>
                    <a:pt x="70" y="69"/>
                    <a:pt x="78" y="72"/>
                    <a:pt x="78" y="72"/>
                  </a:cubicBezTo>
                  <a:cubicBezTo>
                    <a:pt x="92" y="71"/>
                    <a:pt x="117" y="69"/>
                    <a:pt x="130" y="60"/>
                  </a:cubicBezTo>
                  <a:cubicBezTo>
                    <a:pt x="148" y="48"/>
                    <a:pt x="150" y="46"/>
                    <a:pt x="172" y="44"/>
                  </a:cubicBezTo>
                  <a:cubicBezTo>
                    <a:pt x="169" y="29"/>
                    <a:pt x="162" y="23"/>
                    <a:pt x="148" y="18"/>
                  </a:cubicBezTo>
                  <a:cubicBezTo>
                    <a:pt x="145" y="10"/>
                    <a:pt x="144" y="7"/>
                    <a:pt x="136" y="4"/>
                  </a:cubicBezTo>
                  <a:cubicBezTo>
                    <a:pt x="134" y="4"/>
                    <a:pt x="105" y="11"/>
                    <a:pt x="102" y="8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40" name="Freeform 44"/>
            <p:cNvSpPr>
              <a:spLocks/>
            </p:cNvSpPr>
            <p:nvPr/>
          </p:nvSpPr>
          <p:spPr bwMode="invGray">
            <a:xfrm>
              <a:off x="2393" y="2038"/>
              <a:ext cx="39" cy="24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8" y="20"/>
                </a:cxn>
                <a:cxn ang="0">
                  <a:pos x="24" y="32"/>
                </a:cxn>
                <a:cxn ang="0">
                  <a:pos x="42" y="30"/>
                </a:cxn>
                <a:cxn ang="0">
                  <a:pos x="34" y="0"/>
                </a:cxn>
              </a:cxnLst>
              <a:rect l="0" t="0" r="r" b="b"/>
              <a:pathLst>
                <a:path w="52" h="32">
                  <a:moveTo>
                    <a:pt x="34" y="0"/>
                  </a:moveTo>
                  <a:cubicBezTo>
                    <a:pt x="30" y="12"/>
                    <a:pt x="19" y="16"/>
                    <a:pt x="8" y="20"/>
                  </a:cubicBezTo>
                  <a:cubicBezTo>
                    <a:pt x="0" y="32"/>
                    <a:pt x="14" y="31"/>
                    <a:pt x="24" y="32"/>
                  </a:cubicBezTo>
                  <a:cubicBezTo>
                    <a:pt x="30" y="31"/>
                    <a:pt x="36" y="32"/>
                    <a:pt x="42" y="30"/>
                  </a:cubicBezTo>
                  <a:cubicBezTo>
                    <a:pt x="52" y="26"/>
                    <a:pt x="34" y="3"/>
                    <a:pt x="3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41" name="Freeform 45"/>
            <p:cNvSpPr>
              <a:spLocks/>
            </p:cNvSpPr>
            <p:nvPr/>
          </p:nvSpPr>
          <p:spPr bwMode="invGray">
            <a:xfrm>
              <a:off x="2662" y="2006"/>
              <a:ext cx="155" cy="63"/>
            </a:xfrm>
            <a:custGeom>
              <a:avLst/>
              <a:gdLst/>
              <a:ahLst/>
              <a:cxnLst>
                <a:cxn ang="0">
                  <a:pos x="191" y="7"/>
                </a:cxn>
                <a:cxn ang="0">
                  <a:pos x="103" y="9"/>
                </a:cxn>
                <a:cxn ang="0">
                  <a:pos x="109" y="25"/>
                </a:cxn>
                <a:cxn ang="0">
                  <a:pos x="107" y="33"/>
                </a:cxn>
                <a:cxn ang="0">
                  <a:pos x="89" y="27"/>
                </a:cxn>
                <a:cxn ang="0">
                  <a:pos x="77" y="19"/>
                </a:cxn>
                <a:cxn ang="0">
                  <a:pos x="23" y="27"/>
                </a:cxn>
                <a:cxn ang="0">
                  <a:pos x="31" y="49"/>
                </a:cxn>
                <a:cxn ang="0">
                  <a:pos x="55" y="53"/>
                </a:cxn>
                <a:cxn ang="0">
                  <a:pos x="75" y="73"/>
                </a:cxn>
                <a:cxn ang="0">
                  <a:pos x="89" y="85"/>
                </a:cxn>
                <a:cxn ang="0">
                  <a:pos x="109" y="67"/>
                </a:cxn>
                <a:cxn ang="0">
                  <a:pos x="121" y="59"/>
                </a:cxn>
                <a:cxn ang="0">
                  <a:pos x="127" y="47"/>
                </a:cxn>
                <a:cxn ang="0">
                  <a:pos x="167" y="35"/>
                </a:cxn>
                <a:cxn ang="0">
                  <a:pos x="187" y="31"/>
                </a:cxn>
                <a:cxn ang="0">
                  <a:pos x="199" y="27"/>
                </a:cxn>
                <a:cxn ang="0">
                  <a:pos x="191" y="7"/>
                </a:cxn>
              </a:cxnLst>
              <a:rect l="0" t="0" r="r" b="b"/>
              <a:pathLst>
                <a:path w="206" h="85">
                  <a:moveTo>
                    <a:pt x="191" y="7"/>
                  </a:moveTo>
                  <a:cubicBezTo>
                    <a:pt x="165" y="6"/>
                    <a:pt x="130" y="0"/>
                    <a:pt x="103" y="9"/>
                  </a:cubicBezTo>
                  <a:cubicBezTo>
                    <a:pt x="100" y="18"/>
                    <a:pt x="101" y="20"/>
                    <a:pt x="109" y="25"/>
                  </a:cubicBezTo>
                  <a:cubicBezTo>
                    <a:pt x="111" y="28"/>
                    <a:pt x="118" y="34"/>
                    <a:pt x="107" y="33"/>
                  </a:cubicBezTo>
                  <a:cubicBezTo>
                    <a:pt x="101" y="32"/>
                    <a:pt x="89" y="27"/>
                    <a:pt x="89" y="27"/>
                  </a:cubicBezTo>
                  <a:cubicBezTo>
                    <a:pt x="86" y="24"/>
                    <a:pt x="82" y="18"/>
                    <a:pt x="77" y="19"/>
                  </a:cubicBezTo>
                  <a:cubicBezTo>
                    <a:pt x="52" y="22"/>
                    <a:pt x="57" y="25"/>
                    <a:pt x="23" y="27"/>
                  </a:cubicBezTo>
                  <a:cubicBezTo>
                    <a:pt x="0" y="31"/>
                    <a:pt x="18" y="45"/>
                    <a:pt x="31" y="49"/>
                  </a:cubicBezTo>
                  <a:cubicBezTo>
                    <a:pt x="43" y="53"/>
                    <a:pt x="35" y="51"/>
                    <a:pt x="55" y="53"/>
                  </a:cubicBezTo>
                  <a:cubicBezTo>
                    <a:pt x="63" y="59"/>
                    <a:pt x="66" y="67"/>
                    <a:pt x="75" y="73"/>
                  </a:cubicBezTo>
                  <a:cubicBezTo>
                    <a:pt x="78" y="81"/>
                    <a:pt x="81" y="82"/>
                    <a:pt x="89" y="85"/>
                  </a:cubicBezTo>
                  <a:cubicBezTo>
                    <a:pt x="104" y="81"/>
                    <a:pt x="99" y="75"/>
                    <a:pt x="109" y="67"/>
                  </a:cubicBezTo>
                  <a:cubicBezTo>
                    <a:pt x="113" y="64"/>
                    <a:pt x="121" y="59"/>
                    <a:pt x="121" y="59"/>
                  </a:cubicBezTo>
                  <a:cubicBezTo>
                    <a:pt x="123" y="55"/>
                    <a:pt x="124" y="50"/>
                    <a:pt x="127" y="47"/>
                  </a:cubicBezTo>
                  <a:cubicBezTo>
                    <a:pt x="132" y="41"/>
                    <a:pt x="158" y="37"/>
                    <a:pt x="167" y="35"/>
                  </a:cubicBezTo>
                  <a:cubicBezTo>
                    <a:pt x="174" y="34"/>
                    <a:pt x="181" y="33"/>
                    <a:pt x="187" y="31"/>
                  </a:cubicBezTo>
                  <a:cubicBezTo>
                    <a:pt x="191" y="30"/>
                    <a:pt x="199" y="27"/>
                    <a:pt x="199" y="27"/>
                  </a:cubicBezTo>
                  <a:cubicBezTo>
                    <a:pt x="206" y="16"/>
                    <a:pt x="199" y="15"/>
                    <a:pt x="191" y="7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42" name="Freeform 46"/>
            <p:cNvSpPr>
              <a:spLocks/>
            </p:cNvSpPr>
            <p:nvPr/>
          </p:nvSpPr>
          <p:spPr bwMode="invGray">
            <a:xfrm>
              <a:off x="2759" y="2039"/>
              <a:ext cx="48" cy="21"/>
            </a:xfrm>
            <a:custGeom>
              <a:avLst/>
              <a:gdLst/>
              <a:ahLst/>
              <a:cxnLst>
                <a:cxn ang="0">
                  <a:pos x="36" y="6"/>
                </a:cxn>
                <a:cxn ang="0">
                  <a:pos x="8" y="4"/>
                </a:cxn>
                <a:cxn ang="0">
                  <a:pos x="24" y="28"/>
                </a:cxn>
                <a:cxn ang="0">
                  <a:pos x="54" y="14"/>
                </a:cxn>
                <a:cxn ang="0">
                  <a:pos x="36" y="6"/>
                </a:cxn>
              </a:cxnLst>
              <a:rect l="0" t="0" r="r" b="b"/>
              <a:pathLst>
                <a:path w="64" h="28">
                  <a:moveTo>
                    <a:pt x="36" y="6"/>
                  </a:moveTo>
                  <a:cubicBezTo>
                    <a:pt x="32" y="18"/>
                    <a:pt x="19" y="0"/>
                    <a:pt x="8" y="4"/>
                  </a:cubicBezTo>
                  <a:cubicBezTo>
                    <a:pt x="0" y="16"/>
                    <a:pt x="14" y="27"/>
                    <a:pt x="24" y="28"/>
                  </a:cubicBezTo>
                  <a:cubicBezTo>
                    <a:pt x="30" y="27"/>
                    <a:pt x="48" y="16"/>
                    <a:pt x="54" y="14"/>
                  </a:cubicBezTo>
                  <a:cubicBezTo>
                    <a:pt x="64" y="10"/>
                    <a:pt x="36" y="9"/>
                    <a:pt x="36" y="6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43" name="Freeform 47"/>
            <p:cNvSpPr>
              <a:spLocks/>
            </p:cNvSpPr>
            <p:nvPr/>
          </p:nvSpPr>
          <p:spPr bwMode="invGray">
            <a:xfrm>
              <a:off x="2467" y="2311"/>
              <a:ext cx="109" cy="132"/>
            </a:xfrm>
            <a:custGeom>
              <a:avLst/>
              <a:gdLst/>
              <a:ahLst/>
              <a:cxnLst>
                <a:cxn ang="0">
                  <a:pos x="24" y="19"/>
                </a:cxn>
                <a:cxn ang="0">
                  <a:pos x="0" y="25"/>
                </a:cxn>
                <a:cxn ang="0">
                  <a:pos x="14" y="43"/>
                </a:cxn>
                <a:cxn ang="0">
                  <a:pos x="34" y="87"/>
                </a:cxn>
                <a:cxn ang="0">
                  <a:pos x="52" y="91"/>
                </a:cxn>
                <a:cxn ang="0">
                  <a:pos x="50" y="107"/>
                </a:cxn>
                <a:cxn ang="0">
                  <a:pos x="28" y="113"/>
                </a:cxn>
                <a:cxn ang="0">
                  <a:pos x="16" y="131"/>
                </a:cxn>
                <a:cxn ang="0">
                  <a:pos x="18" y="137"/>
                </a:cxn>
                <a:cxn ang="0">
                  <a:pos x="30" y="141"/>
                </a:cxn>
                <a:cxn ang="0">
                  <a:pos x="18" y="169"/>
                </a:cxn>
                <a:cxn ang="0">
                  <a:pos x="20" y="175"/>
                </a:cxn>
                <a:cxn ang="0">
                  <a:pos x="34" y="171"/>
                </a:cxn>
                <a:cxn ang="0">
                  <a:pos x="58" y="169"/>
                </a:cxn>
                <a:cxn ang="0">
                  <a:pos x="92" y="171"/>
                </a:cxn>
                <a:cxn ang="0">
                  <a:pos x="110" y="169"/>
                </a:cxn>
                <a:cxn ang="0">
                  <a:pos x="122" y="165"/>
                </a:cxn>
                <a:cxn ang="0">
                  <a:pos x="128" y="141"/>
                </a:cxn>
                <a:cxn ang="0">
                  <a:pos x="146" y="133"/>
                </a:cxn>
                <a:cxn ang="0">
                  <a:pos x="110" y="109"/>
                </a:cxn>
                <a:cxn ang="0">
                  <a:pos x="88" y="83"/>
                </a:cxn>
                <a:cxn ang="0">
                  <a:pos x="82" y="69"/>
                </a:cxn>
                <a:cxn ang="0">
                  <a:pos x="64" y="61"/>
                </a:cxn>
                <a:cxn ang="0">
                  <a:pos x="86" y="45"/>
                </a:cxn>
                <a:cxn ang="0">
                  <a:pos x="64" y="31"/>
                </a:cxn>
                <a:cxn ang="0">
                  <a:pos x="70" y="13"/>
                </a:cxn>
                <a:cxn ang="0">
                  <a:pos x="46" y="1"/>
                </a:cxn>
                <a:cxn ang="0">
                  <a:pos x="30" y="9"/>
                </a:cxn>
                <a:cxn ang="0">
                  <a:pos x="24" y="19"/>
                </a:cxn>
              </a:cxnLst>
              <a:rect l="0" t="0" r="r" b="b"/>
              <a:pathLst>
                <a:path w="146" h="176">
                  <a:moveTo>
                    <a:pt x="24" y="19"/>
                  </a:moveTo>
                  <a:cubicBezTo>
                    <a:pt x="13" y="23"/>
                    <a:pt x="7" y="15"/>
                    <a:pt x="0" y="25"/>
                  </a:cubicBezTo>
                  <a:cubicBezTo>
                    <a:pt x="2" y="32"/>
                    <a:pt x="14" y="43"/>
                    <a:pt x="14" y="43"/>
                  </a:cubicBezTo>
                  <a:cubicBezTo>
                    <a:pt x="19" y="58"/>
                    <a:pt x="20" y="78"/>
                    <a:pt x="34" y="87"/>
                  </a:cubicBezTo>
                  <a:cubicBezTo>
                    <a:pt x="42" y="84"/>
                    <a:pt x="45" y="86"/>
                    <a:pt x="52" y="91"/>
                  </a:cubicBezTo>
                  <a:cubicBezTo>
                    <a:pt x="57" y="105"/>
                    <a:pt x="60" y="101"/>
                    <a:pt x="50" y="107"/>
                  </a:cubicBezTo>
                  <a:cubicBezTo>
                    <a:pt x="38" y="105"/>
                    <a:pt x="32" y="101"/>
                    <a:pt x="28" y="113"/>
                  </a:cubicBezTo>
                  <a:cubicBezTo>
                    <a:pt x="32" y="129"/>
                    <a:pt x="33" y="128"/>
                    <a:pt x="16" y="131"/>
                  </a:cubicBezTo>
                  <a:cubicBezTo>
                    <a:pt x="17" y="133"/>
                    <a:pt x="16" y="136"/>
                    <a:pt x="18" y="137"/>
                  </a:cubicBezTo>
                  <a:cubicBezTo>
                    <a:pt x="21" y="139"/>
                    <a:pt x="30" y="141"/>
                    <a:pt x="30" y="141"/>
                  </a:cubicBezTo>
                  <a:cubicBezTo>
                    <a:pt x="28" y="152"/>
                    <a:pt x="21" y="159"/>
                    <a:pt x="18" y="169"/>
                  </a:cubicBezTo>
                  <a:cubicBezTo>
                    <a:pt x="19" y="171"/>
                    <a:pt x="18" y="174"/>
                    <a:pt x="20" y="175"/>
                  </a:cubicBezTo>
                  <a:cubicBezTo>
                    <a:pt x="22" y="176"/>
                    <a:pt x="32" y="171"/>
                    <a:pt x="34" y="171"/>
                  </a:cubicBezTo>
                  <a:cubicBezTo>
                    <a:pt x="42" y="170"/>
                    <a:pt x="50" y="170"/>
                    <a:pt x="58" y="169"/>
                  </a:cubicBezTo>
                  <a:cubicBezTo>
                    <a:pt x="70" y="167"/>
                    <a:pt x="80" y="167"/>
                    <a:pt x="92" y="171"/>
                  </a:cubicBezTo>
                  <a:cubicBezTo>
                    <a:pt x="98" y="170"/>
                    <a:pt x="104" y="170"/>
                    <a:pt x="110" y="169"/>
                  </a:cubicBezTo>
                  <a:cubicBezTo>
                    <a:pt x="114" y="168"/>
                    <a:pt x="122" y="165"/>
                    <a:pt x="122" y="165"/>
                  </a:cubicBezTo>
                  <a:cubicBezTo>
                    <a:pt x="124" y="158"/>
                    <a:pt x="123" y="147"/>
                    <a:pt x="128" y="141"/>
                  </a:cubicBezTo>
                  <a:cubicBezTo>
                    <a:pt x="132" y="136"/>
                    <a:pt x="146" y="133"/>
                    <a:pt x="146" y="133"/>
                  </a:cubicBezTo>
                  <a:cubicBezTo>
                    <a:pt x="142" y="105"/>
                    <a:pt x="143" y="111"/>
                    <a:pt x="110" y="109"/>
                  </a:cubicBezTo>
                  <a:cubicBezTo>
                    <a:pt x="102" y="97"/>
                    <a:pt x="103" y="88"/>
                    <a:pt x="88" y="83"/>
                  </a:cubicBezTo>
                  <a:cubicBezTo>
                    <a:pt x="85" y="79"/>
                    <a:pt x="86" y="72"/>
                    <a:pt x="82" y="69"/>
                  </a:cubicBezTo>
                  <a:cubicBezTo>
                    <a:pt x="77" y="65"/>
                    <a:pt x="69" y="65"/>
                    <a:pt x="64" y="61"/>
                  </a:cubicBezTo>
                  <a:cubicBezTo>
                    <a:pt x="52" y="43"/>
                    <a:pt x="67" y="47"/>
                    <a:pt x="86" y="45"/>
                  </a:cubicBezTo>
                  <a:cubicBezTo>
                    <a:pt x="93" y="25"/>
                    <a:pt x="83" y="29"/>
                    <a:pt x="64" y="31"/>
                  </a:cubicBezTo>
                  <a:cubicBezTo>
                    <a:pt x="62" y="25"/>
                    <a:pt x="70" y="13"/>
                    <a:pt x="70" y="13"/>
                  </a:cubicBezTo>
                  <a:cubicBezTo>
                    <a:pt x="64" y="4"/>
                    <a:pt x="56" y="3"/>
                    <a:pt x="46" y="1"/>
                  </a:cubicBezTo>
                  <a:cubicBezTo>
                    <a:pt x="35" y="3"/>
                    <a:pt x="34" y="0"/>
                    <a:pt x="30" y="9"/>
                  </a:cubicBezTo>
                  <a:cubicBezTo>
                    <a:pt x="25" y="21"/>
                    <a:pt x="29" y="24"/>
                    <a:pt x="24" y="19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44" name="Freeform 48"/>
            <p:cNvSpPr>
              <a:spLocks/>
            </p:cNvSpPr>
            <p:nvPr/>
          </p:nvSpPr>
          <p:spPr bwMode="invGray">
            <a:xfrm>
              <a:off x="2413" y="2359"/>
              <a:ext cx="69" cy="68"/>
            </a:xfrm>
            <a:custGeom>
              <a:avLst/>
              <a:gdLst/>
              <a:ahLst/>
              <a:cxnLst>
                <a:cxn ang="0">
                  <a:pos x="58" y="6"/>
                </a:cxn>
                <a:cxn ang="0">
                  <a:pos x="82" y="8"/>
                </a:cxn>
                <a:cxn ang="0">
                  <a:pos x="92" y="26"/>
                </a:cxn>
                <a:cxn ang="0">
                  <a:pos x="78" y="48"/>
                </a:cxn>
                <a:cxn ang="0">
                  <a:pos x="46" y="76"/>
                </a:cxn>
                <a:cxn ang="0">
                  <a:pos x="18" y="92"/>
                </a:cxn>
                <a:cxn ang="0">
                  <a:pos x="8" y="72"/>
                </a:cxn>
                <a:cxn ang="0">
                  <a:pos x="20" y="64"/>
                </a:cxn>
                <a:cxn ang="0">
                  <a:pos x="14" y="46"/>
                </a:cxn>
                <a:cxn ang="0">
                  <a:pos x="40" y="28"/>
                </a:cxn>
                <a:cxn ang="0">
                  <a:pos x="58" y="6"/>
                </a:cxn>
              </a:cxnLst>
              <a:rect l="0" t="0" r="r" b="b"/>
              <a:pathLst>
                <a:path w="92" h="92">
                  <a:moveTo>
                    <a:pt x="58" y="6"/>
                  </a:moveTo>
                  <a:cubicBezTo>
                    <a:pt x="67" y="0"/>
                    <a:pt x="73" y="2"/>
                    <a:pt x="82" y="8"/>
                  </a:cubicBezTo>
                  <a:cubicBezTo>
                    <a:pt x="91" y="22"/>
                    <a:pt x="88" y="15"/>
                    <a:pt x="92" y="26"/>
                  </a:cubicBezTo>
                  <a:cubicBezTo>
                    <a:pt x="89" y="36"/>
                    <a:pt x="82" y="37"/>
                    <a:pt x="78" y="48"/>
                  </a:cubicBezTo>
                  <a:cubicBezTo>
                    <a:pt x="85" y="69"/>
                    <a:pt x="60" y="71"/>
                    <a:pt x="46" y="76"/>
                  </a:cubicBezTo>
                  <a:cubicBezTo>
                    <a:pt x="40" y="86"/>
                    <a:pt x="28" y="86"/>
                    <a:pt x="18" y="92"/>
                  </a:cubicBezTo>
                  <a:cubicBezTo>
                    <a:pt x="9" y="90"/>
                    <a:pt x="0" y="84"/>
                    <a:pt x="8" y="72"/>
                  </a:cubicBezTo>
                  <a:cubicBezTo>
                    <a:pt x="11" y="68"/>
                    <a:pt x="20" y="64"/>
                    <a:pt x="20" y="64"/>
                  </a:cubicBezTo>
                  <a:cubicBezTo>
                    <a:pt x="23" y="55"/>
                    <a:pt x="21" y="53"/>
                    <a:pt x="14" y="46"/>
                  </a:cubicBezTo>
                  <a:cubicBezTo>
                    <a:pt x="18" y="30"/>
                    <a:pt x="28" y="36"/>
                    <a:pt x="40" y="28"/>
                  </a:cubicBezTo>
                  <a:cubicBezTo>
                    <a:pt x="56" y="17"/>
                    <a:pt x="50" y="24"/>
                    <a:pt x="58" y="6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45" name="Freeform 49"/>
            <p:cNvSpPr>
              <a:spLocks/>
            </p:cNvSpPr>
            <p:nvPr/>
          </p:nvSpPr>
          <p:spPr bwMode="invGray">
            <a:xfrm>
              <a:off x="4099" y="3502"/>
              <a:ext cx="474" cy="495"/>
            </a:xfrm>
            <a:custGeom>
              <a:avLst/>
              <a:gdLst/>
              <a:ahLst/>
              <a:cxnLst>
                <a:cxn ang="0">
                  <a:pos x="212" y="11"/>
                </a:cxn>
                <a:cxn ang="0">
                  <a:pos x="176" y="19"/>
                </a:cxn>
                <a:cxn ang="0">
                  <a:pos x="144" y="51"/>
                </a:cxn>
                <a:cxn ang="0">
                  <a:pos x="104" y="59"/>
                </a:cxn>
                <a:cxn ang="0">
                  <a:pos x="84" y="75"/>
                </a:cxn>
                <a:cxn ang="0">
                  <a:pos x="68" y="115"/>
                </a:cxn>
                <a:cxn ang="0">
                  <a:pos x="36" y="167"/>
                </a:cxn>
                <a:cxn ang="0">
                  <a:pos x="0" y="179"/>
                </a:cxn>
                <a:cxn ang="0">
                  <a:pos x="72" y="323"/>
                </a:cxn>
                <a:cxn ang="0">
                  <a:pos x="120" y="427"/>
                </a:cxn>
                <a:cxn ang="0">
                  <a:pos x="144" y="443"/>
                </a:cxn>
                <a:cxn ang="0">
                  <a:pos x="168" y="451"/>
                </a:cxn>
                <a:cxn ang="0">
                  <a:pos x="228" y="431"/>
                </a:cxn>
                <a:cxn ang="0">
                  <a:pos x="252" y="423"/>
                </a:cxn>
                <a:cxn ang="0">
                  <a:pos x="300" y="451"/>
                </a:cxn>
                <a:cxn ang="0">
                  <a:pos x="324" y="527"/>
                </a:cxn>
                <a:cxn ang="0">
                  <a:pos x="336" y="523"/>
                </a:cxn>
                <a:cxn ang="0">
                  <a:pos x="344" y="511"/>
                </a:cxn>
                <a:cxn ang="0">
                  <a:pos x="368" y="547"/>
                </a:cxn>
                <a:cxn ang="0">
                  <a:pos x="404" y="571"/>
                </a:cxn>
                <a:cxn ang="0">
                  <a:pos x="436" y="603"/>
                </a:cxn>
                <a:cxn ang="0">
                  <a:pos x="444" y="615"/>
                </a:cxn>
                <a:cxn ang="0">
                  <a:pos x="456" y="623"/>
                </a:cxn>
                <a:cxn ang="0">
                  <a:pos x="484" y="655"/>
                </a:cxn>
                <a:cxn ang="0">
                  <a:pos x="492" y="631"/>
                </a:cxn>
                <a:cxn ang="0">
                  <a:pos x="540" y="659"/>
                </a:cxn>
                <a:cxn ang="0">
                  <a:pos x="588" y="655"/>
                </a:cxn>
                <a:cxn ang="0">
                  <a:pos x="616" y="531"/>
                </a:cxn>
                <a:cxn ang="0">
                  <a:pos x="632" y="463"/>
                </a:cxn>
                <a:cxn ang="0">
                  <a:pos x="620" y="367"/>
                </a:cxn>
                <a:cxn ang="0">
                  <a:pos x="536" y="271"/>
                </a:cxn>
                <a:cxn ang="0">
                  <a:pos x="528" y="235"/>
                </a:cxn>
                <a:cxn ang="0">
                  <a:pos x="460" y="179"/>
                </a:cxn>
                <a:cxn ang="0">
                  <a:pos x="472" y="155"/>
                </a:cxn>
                <a:cxn ang="0">
                  <a:pos x="456" y="131"/>
                </a:cxn>
                <a:cxn ang="0">
                  <a:pos x="416" y="79"/>
                </a:cxn>
                <a:cxn ang="0">
                  <a:pos x="392" y="31"/>
                </a:cxn>
                <a:cxn ang="0">
                  <a:pos x="388" y="19"/>
                </a:cxn>
                <a:cxn ang="0">
                  <a:pos x="364" y="151"/>
                </a:cxn>
                <a:cxn ang="0">
                  <a:pos x="324" y="115"/>
                </a:cxn>
                <a:cxn ang="0">
                  <a:pos x="292" y="111"/>
                </a:cxn>
                <a:cxn ang="0">
                  <a:pos x="272" y="87"/>
                </a:cxn>
                <a:cxn ang="0">
                  <a:pos x="264" y="63"/>
                </a:cxn>
                <a:cxn ang="0">
                  <a:pos x="276" y="55"/>
                </a:cxn>
                <a:cxn ang="0">
                  <a:pos x="240" y="19"/>
                </a:cxn>
                <a:cxn ang="0">
                  <a:pos x="216" y="11"/>
                </a:cxn>
                <a:cxn ang="0">
                  <a:pos x="204" y="7"/>
                </a:cxn>
                <a:cxn ang="0">
                  <a:pos x="212" y="11"/>
                </a:cxn>
              </a:cxnLst>
              <a:rect l="0" t="0" r="r" b="b"/>
              <a:pathLst>
                <a:path w="633" h="660">
                  <a:moveTo>
                    <a:pt x="212" y="11"/>
                  </a:moveTo>
                  <a:cubicBezTo>
                    <a:pt x="195" y="0"/>
                    <a:pt x="187" y="2"/>
                    <a:pt x="176" y="19"/>
                  </a:cubicBezTo>
                  <a:cubicBezTo>
                    <a:pt x="171" y="61"/>
                    <a:pt x="181" y="88"/>
                    <a:pt x="144" y="51"/>
                  </a:cubicBezTo>
                  <a:cubicBezTo>
                    <a:pt x="131" y="53"/>
                    <a:pt x="115" y="51"/>
                    <a:pt x="104" y="59"/>
                  </a:cubicBezTo>
                  <a:cubicBezTo>
                    <a:pt x="78" y="80"/>
                    <a:pt x="114" y="65"/>
                    <a:pt x="84" y="75"/>
                  </a:cubicBezTo>
                  <a:cubicBezTo>
                    <a:pt x="78" y="94"/>
                    <a:pt x="92" y="107"/>
                    <a:pt x="68" y="115"/>
                  </a:cubicBezTo>
                  <a:cubicBezTo>
                    <a:pt x="55" y="135"/>
                    <a:pt x="59" y="159"/>
                    <a:pt x="36" y="167"/>
                  </a:cubicBezTo>
                  <a:cubicBezTo>
                    <a:pt x="16" y="163"/>
                    <a:pt x="7" y="158"/>
                    <a:pt x="0" y="179"/>
                  </a:cubicBezTo>
                  <a:cubicBezTo>
                    <a:pt x="9" y="232"/>
                    <a:pt x="43" y="279"/>
                    <a:pt x="72" y="323"/>
                  </a:cubicBezTo>
                  <a:cubicBezTo>
                    <a:pt x="82" y="371"/>
                    <a:pt x="85" y="392"/>
                    <a:pt x="120" y="427"/>
                  </a:cubicBezTo>
                  <a:cubicBezTo>
                    <a:pt x="127" y="434"/>
                    <a:pt x="136" y="438"/>
                    <a:pt x="144" y="443"/>
                  </a:cubicBezTo>
                  <a:cubicBezTo>
                    <a:pt x="151" y="448"/>
                    <a:pt x="168" y="451"/>
                    <a:pt x="168" y="451"/>
                  </a:cubicBezTo>
                  <a:cubicBezTo>
                    <a:pt x="188" y="444"/>
                    <a:pt x="208" y="438"/>
                    <a:pt x="228" y="431"/>
                  </a:cubicBezTo>
                  <a:cubicBezTo>
                    <a:pt x="236" y="428"/>
                    <a:pt x="252" y="423"/>
                    <a:pt x="252" y="423"/>
                  </a:cubicBezTo>
                  <a:cubicBezTo>
                    <a:pt x="271" y="429"/>
                    <a:pt x="281" y="445"/>
                    <a:pt x="300" y="451"/>
                  </a:cubicBezTo>
                  <a:cubicBezTo>
                    <a:pt x="320" y="471"/>
                    <a:pt x="315" y="500"/>
                    <a:pt x="324" y="527"/>
                  </a:cubicBezTo>
                  <a:cubicBezTo>
                    <a:pt x="328" y="526"/>
                    <a:pt x="333" y="526"/>
                    <a:pt x="336" y="523"/>
                  </a:cubicBezTo>
                  <a:cubicBezTo>
                    <a:pt x="340" y="520"/>
                    <a:pt x="339" y="511"/>
                    <a:pt x="344" y="511"/>
                  </a:cubicBezTo>
                  <a:cubicBezTo>
                    <a:pt x="358" y="511"/>
                    <a:pt x="362" y="541"/>
                    <a:pt x="368" y="547"/>
                  </a:cubicBezTo>
                  <a:cubicBezTo>
                    <a:pt x="378" y="557"/>
                    <a:pt x="392" y="563"/>
                    <a:pt x="404" y="571"/>
                  </a:cubicBezTo>
                  <a:cubicBezTo>
                    <a:pt x="418" y="580"/>
                    <a:pt x="422" y="594"/>
                    <a:pt x="436" y="603"/>
                  </a:cubicBezTo>
                  <a:cubicBezTo>
                    <a:pt x="439" y="607"/>
                    <a:pt x="441" y="612"/>
                    <a:pt x="444" y="615"/>
                  </a:cubicBezTo>
                  <a:cubicBezTo>
                    <a:pt x="447" y="618"/>
                    <a:pt x="453" y="619"/>
                    <a:pt x="456" y="623"/>
                  </a:cubicBezTo>
                  <a:cubicBezTo>
                    <a:pt x="489" y="660"/>
                    <a:pt x="457" y="637"/>
                    <a:pt x="484" y="655"/>
                  </a:cubicBezTo>
                  <a:cubicBezTo>
                    <a:pt x="487" y="647"/>
                    <a:pt x="485" y="626"/>
                    <a:pt x="492" y="631"/>
                  </a:cubicBezTo>
                  <a:cubicBezTo>
                    <a:pt x="509" y="642"/>
                    <a:pt x="522" y="653"/>
                    <a:pt x="540" y="659"/>
                  </a:cubicBezTo>
                  <a:cubicBezTo>
                    <a:pt x="557" y="642"/>
                    <a:pt x="567" y="648"/>
                    <a:pt x="588" y="655"/>
                  </a:cubicBezTo>
                  <a:cubicBezTo>
                    <a:pt x="611" y="621"/>
                    <a:pt x="573" y="560"/>
                    <a:pt x="616" y="531"/>
                  </a:cubicBezTo>
                  <a:cubicBezTo>
                    <a:pt x="632" y="507"/>
                    <a:pt x="629" y="496"/>
                    <a:pt x="632" y="463"/>
                  </a:cubicBezTo>
                  <a:cubicBezTo>
                    <a:pt x="630" y="440"/>
                    <a:pt x="633" y="390"/>
                    <a:pt x="620" y="367"/>
                  </a:cubicBezTo>
                  <a:cubicBezTo>
                    <a:pt x="600" y="332"/>
                    <a:pt x="565" y="300"/>
                    <a:pt x="536" y="271"/>
                  </a:cubicBezTo>
                  <a:cubicBezTo>
                    <a:pt x="532" y="259"/>
                    <a:pt x="532" y="247"/>
                    <a:pt x="528" y="235"/>
                  </a:cubicBezTo>
                  <a:cubicBezTo>
                    <a:pt x="525" y="225"/>
                    <a:pt x="474" y="188"/>
                    <a:pt x="460" y="179"/>
                  </a:cubicBezTo>
                  <a:cubicBezTo>
                    <a:pt x="463" y="171"/>
                    <a:pt x="471" y="164"/>
                    <a:pt x="472" y="155"/>
                  </a:cubicBezTo>
                  <a:cubicBezTo>
                    <a:pt x="474" y="144"/>
                    <a:pt x="461" y="137"/>
                    <a:pt x="456" y="131"/>
                  </a:cubicBezTo>
                  <a:cubicBezTo>
                    <a:pt x="435" y="106"/>
                    <a:pt x="451" y="88"/>
                    <a:pt x="416" y="79"/>
                  </a:cubicBezTo>
                  <a:cubicBezTo>
                    <a:pt x="395" y="48"/>
                    <a:pt x="403" y="64"/>
                    <a:pt x="392" y="31"/>
                  </a:cubicBezTo>
                  <a:cubicBezTo>
                    <a:pt x="391" y="27"/>
                    <a:pt x="388" y="19"/>
                    <a:pt x="388" y="19"/>
                  </a:cubicBezTo>
                  <a:cubicBezTo>
                    <a:pt x="362" y="58"/>
                    <a:pt x="379" y="107"/>
                    <a:pt x="364" y="151"/>
                  </a:cubicBezTo>
                  <a:cubicBezTo>
                    <a:pt x="344" y="144"/>
                    <a:pt x="344" y="120"/>
                    <a:pt x="324" y="115"/>
                  </a:cubicBezTo>
                  <a:cubicBezTo>
                    <a:pt x="314" y="112"/>
                    <a:pt x="303" y="112"/>
                    <a:pt x="292" y="111"/>
                  </a:cubicBezTo>
                  <a:cubicBezTo>
                    <a:pt x="284" y="103"/>
                    <a:pt x="276" y="97"/>
                    <a:pt x="272" y="87"/>
                  </a:cubicBezTo>
                  <a:cubicBezTo>
                    <a:pt x="269" y="79"/>
                    <a:pt x="264" y="63"/>
                    <a:pt x="264" y="63"/>
                  </a:cubicBezTo>
                  <a:cubicBezTo>
                    <a:pt x="268" y="60"/>
                    <a:pt x="273" y="58"/>
                    <a:pt x="276" y="55"/>
                  </a:cubicBezTo>
                  <a:cubicBezTo>
                    <a:pt x="300" y="31"/>
                    <a:pt x="256" y="24"/>
                    <a:pt x="240" y="19"/>
                  </a:cubicBezTo>
                  <a:cubicBezTo>
                    <a:pt x="232" y="16"/>
                    <a:pt x="224" y="14"/>
                    <a:pt x="216" y="11"/>
                  </a:cubicBezTo>
                  <a:cubicBezTo>
                    <a:pt x="212" y="10"/>
                    <a:pt x="200" y="5"/>
                    <a:pt x="204" y="7"/>
                  </a:cubicBezTo>
                  <a:cubicBezTo>
                    <a:pt x="207" y="8"/>
                    <a:pt x="209" y="10"/>
                    <a:pt x="212" y="11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46" name="Freeform 50"/>
            <p:cNvSpPr>
              <a:spLocks/>
            </p:cNvSpPr>
            <p:nvPr/>
          </p:nvSpPr>
          <p:spPr bwMode="invGray">
            <a:xfrm>
              <a:off x="4246" y="3241"/>
              <a:ext cx="319" cy="210"/>
            </a:xfrm>
            <a:custGeom>
              <a:avLst/>
              <a:gdLst/>
              <a:ahLst/>
              <a:cxnLst>
                <a:cxn ang="0">
                  <a:pos x="84" y="60"/>
                </a:cxn>
                <a:cxn ang="0">
                  <a:pos x="68" y="36"/>
                </a:cxn>
                <a:cxn ang="0">
                  <a:pos x="64" y="16"/>
                </a:cxn>
                <a:cxn ang="0">
                  <a:pos x="52" y="12"/>
                </a:cxn>
                <a:cxn ang="0">
                  <a:pos x="16" y="16"/>
                </a:cxn>
                <a:cxn ang="0">
                  <a:pos x="44" y="40"/>
                </a:cxn>
                <a:cxn ang="0">
                  <a:pos x="48" y="52"/>
                </a:cxn>
                <a:cxn ang="0">
                  <a:pos x="24" y="68"/>
                </a:cxn>
                <a:cxn ang="0">
                  <a:pos x="88" y="92"/>
                </a:cxn>
                <a:cxn ang="0">
                  <a:pos x="124" y="112"/>
                </a:cxn>
                <a:cxn ang="0">
                  <a:pos x="128" y="124"/>
                </a:cxn>
                <a:cxn ang="0">
                  <a:pos x="140" y="132"/>
                </a:cxn>
                <a:cxn ang="0">
                  <a:pos x="148" y="156"/>
                </a:cxn>
                <a:cxn ang="0">
                  <a:pos x="132" y="196"/>
                </a:cxn>
                <a:cxn ang="0">
                  <a:pos x="180" y="188"/>
                </a:cxn>
                <a:cxn ang="0">
                  <a:pos x="192" y="216"/>
                </a:cxn>
                <a:cxn ang="0">
                  <a:pos x="216" y="224"/>
                </a:cxn>
                <a:cxn ang="0">
                  <a:pos x="228" y="228"/>
                </a:cxn>
                <a:cxn ang="0">
                  <a:pos x="252" y="224"/>
                </a:cxn>
                <a:cxn ang="0">
                  <a:pos x="276" y="196"/>
                </a:cxn>
                <a:cxn ang="0">
                  <a:pos x="336" y="252"/>
                </a:cxn>
                <a:cxn ang="0">
                  <a:pos x="364" y="280"/>
                </a:cxn>
                <a:cxn ang="0">
                  <a:pos x="360" y="224"/>
                </a:cxn>
                <a:cxn ang="0">
                  <a:pos x="336" y="200"/>
                </a:cxn>
                <a:cxn ang="0">
                  <a:pos x="372" y="168"/>
                </a:cxn>
                <a:cxn ang="0">
                  <a:pos x="408" y="156"/>
                </a:cxn>
                <a:cxn ang="0">
                  <a:pos x="420" y="152"/>
                </a:cxn>
                <a:cxn ang="0">
                  <a:pos x="424" y="140"/>
                </a:cxn>
                <a:cxn ang="0">
                  <a:pos x="356" y="148"/>
                </a:cxn>
                <a:cxn ang="0">
                  <a:pos x="304" y="140"/>
                </a:cxn>
                <a:cxn ang="0">
                  <a:pos x="300" y="128"/>
                </a:cxn>
                <a:cxn ang="0">
                  <a:pos x="292" y="116"/>
                </a:cxn>
                <a:cxn ang="0">
                  <a:pos x="220" y="80"/>
                </a:cxn>
                <a:cxn ang="0">
                  <a:pos x="160" y="60"/>
                </a:cxn>
                <a:cxn ang="0">
                  <a:pos x="136" y="52"/>
                </a:cxn>
                <a:cxn ang="0">
                  <a:pos x="80" y="52"/>
                </a:cxn>
                <a:cxn ang="0">
                  <a:pos x="68" y="32"/>
                </a:cxn>
                <a:cxn ang="0">
                  <a:pos x="68" y="0"/>
                </a:cxn>
              </a:cxnLst>
              <a:rect l="0" t="0" r="r" b="b"/>
              <a:pathLst>
                <a:path w="426" h="280">
                  <a:moveTo>
                    <a:pt x="84" y="60"/>
                  </a:moveTo>
                  <a:cubicBezTo>
                    <a:pt x="79" y="52"/>
                    <a:pt x="70" y="45"/>
                    <a:pt x="68" y="36"/>
                  </a:cubicBezTo>
                  <a:cubicBezTo>
                    <a:pt x="67" y="29"/>
                    <a:pt x="68" y="22"/>
                    <a:pt x="64" y="16"/>
                  </a:cubicBezTo>
                  <a:cubicBezTo>
                    <a:pt x="62" y="12"/>
                    <a:pt x="56" y="13"/>
                    <a:pt x="52" y="12"/>
                  </a:cubicBezTo>
                  <a:cubicBezTo>
                    <a:pt x="40" y="13"/>
                    <a:pt x="27" y="11"/>
                    <a:pt x="16" y="16"/>
                  </a:cubicBezTo>
                  <a:cubicBezTo>
                    <a:pt x="0" y="24"/>
                    <a:pt x="43" y="40"/>
                    <a:pt x="44" y="40"/>
                  </a:cubicBezTo>
                  <a:cubicBezTo>
                    <a:pt x="45" y="44"/>
                    <a:pt x="50" y="49"/>
                    <a:pt x="48" y="52"/>
                  </a:cubicBezTo>
                  <a:cubicBezTo>
                    <a:pt x="42" y="60"/>
                    <a:pt x="24" y="68"/>
                    <a:pt x="24" y="68"/>
                  </a:cubicBezTo>
                  <a:cubicBezTo>
                    <a:pt x="38" y="88"/>
                    <a:pt x="65" y="89"/>
                    <a:pt x="88" y="92"/>
                  </a:cubicBezTo>
                  <a:cubicBezTo>
                    <a:pt x="101" y="96"/>
                    <a:pt x="124" y="112"/>
                    <a:pt x="124" y="112"/>
                  </a:cubicBezTo>
                  <a:cubicBezTo>
                    <a:pt x="125" y="116"/>
                    <a:pt x="125" y="121"/>
                    <a:pt x="128" y="124"/>
                  </a:cubicBezTo>
                  <a:cubicBezTo>
                    <a:pt x="131" y="128"/>
                    <a:pt x="137" y="128"/>
                    <a:pt x="140" y="132"/>
                  </a:cubicBezTo>
                  <a:cubicBezTo>
                    <a:pt x="144" y="139"/>
                    <a:pt x="148" y="156"/>
                    <a:pt x="148" y="156"/>
                  </a:cubicBezTo>
                  <a:cubicBezTo>
                    <a:pt x="144" y="171"/>
                    <a:pt x="137" y="181"/>
                    <a:pt x="132" y="196"/>
                  </a:cubicBezTo>
                  <a:cubicBezTo>
                    <a:pt x="151" y="209"/>
                    <a:pt x="167" y="207"/>
                    <a:pt x="180" y="188"/>
                  </a:cubicBezTo>
                  <a:cubicBezTo>
                    <a:pt x="182" y="196"/>
                    <a:pt x="184" y="211"/>
                    <a:pt x="192" y="216"/>
                  </a:cubicBezTo>
                  <a:cubicBezTo>
                    <a:pt x="199" y="220"/>
                    <a:pt x="208" y="221"/>
                    <a:pt x="216" y="224"/>
                  </a:cubicBezTo>
                  <a:cubicBezTo>
                    <a:pt x="220" y="225"/>
                    <a:pt x="228" y="228"/>
                    <a:pt x="228" y="228"/>
                  </a:cubicBezTo>
                  <a:cubicBezTo>
                    <a:pt x="236" y="227"/>
                    <a:pt x="245" y="228"/>
                    <a:pt x="252" y="224"/>
                  </a:cubicBezTo>
                  <a:cubicBezTo>
                    <a:pt x="269" y="216"/>
                    <a:pt x="252" y="204"/>
                    <a:pt x="276" y="196"/>
                  </a:cubicBezTo>
                  <a:cubicBezTo>
                    <a:pt x="296" y="209"/>
                    <a:pt x="322" y="231"/>
                    <a:pt x="336" y="252"/>
                  </a:cubicBezTo>
                  <a:cubicBezTo>
                    <a:pt x="354" y="280"/>
                    <a:pt x="343" y="273"/>
                    <a:pt x="364" y="280"/>
                  </a:cubicBezTo>
                  <a:cubicBezTo>
                    <a:pt x="376" y="262"/>
                    <a:pt x="375" y="241"/>
                    <a:pt x="360" y="224"/>
                  </a:cubicBezTo>
                  <a:cubicBezTo>
                    <a:pt x="352" y="216"/>
                    <a:pt x="336" y="200"/>
                    <a:pt x="336" y="200"/>
                  </a:cubicBezTo>
                  <a:cubicBezTo>
                    <a:pt x="323" y="162"/>
                    <a:pt x="322" y="174"/>
                    <a:pt x="372" y="168"/>
                  </a:cubicBezTo>
                  <a:cubicBezTo>
                    <a:pt x="384" y="164"/>
                    <a:pt x="396" y="160"/>
                    <a:pt x="408" y="156"/>
                  </a:cubicBezTo>
                  <a:cubicBezTo>
                    <a:pt x="412" y="155"/>
                    <a:pt x="420" y="152"/>
                    <a:pt x="420" y="152"/>
                  </a:cubicBezTo>
                  <a:cubicBezTo>
                    <a:pt x="421" y="148"/>
                    <a:pt x="426" y="144"/>
                    <a:pt x="424" y="140"/>
                  </a:cubicBezTo>
                  <a:cubicBezTo>
                    <a:pt x="420" y="131"/>
                    <a:pt x="365" y="146"/>
                    <a:pt x="356" y="148"/>
                  </a:cubicBezTo>
                  <a:cubicBezTo>
                    <a:pt x="339" y="146"/>
                    <a:pt x="316" y="152"/>
                    <a:pt x="304" y="140"/>
                  </a:cubicBezTo>
                  <a:cubicBezTo>
                    <a:pt x="301" y="137"/>
                    <a:pt x="302" y="132"/>
                    <a:pt x="300" y="128"/>
                  </a:cubicBezTo>
                  <a:cubicBezTo>
                    <a:pt x="298" y="124"/>
                    <a:pt x="296" y="119"/>
                    <a:pt x="292" y="116"/>
                  </a:cubicBezTo>
                  <a:cubicBezTo>
                    <a:pt x="272" y="98"/>
                    <a:pt x="244" y="91"/>
                    <a:pt x="220" y="80"/>
                  </a:cubicBezTo>
                  <a:cubicBezTo>
                    <a:pt x="201" y="72"/>
                    <a:pt x="180" y="67"/>
                    <a:pt x="160" y="60"/>
                  </a:cubicBezTo>
                  <a:cubicBezTo>
                    <a:pt x="152" y="57"/>
                    <a:pt x="136" y="52"/>
                    <a:pt x="136" y="52"/>
                  </a:cubicBezTo>
                  <a:cubicBezTo>
                    <a:pt x="113" y="55"/>
                    <a:pt x="98" y="64"/>
                    <a:pt x="80" y="52"/>
                  </a:cubicBezTo>
                  <a:cubicBezTo>
                    <a:pt x="70" y="38"/>
                    <a:pt x="74" y="44"/>
                    <a:pt x="68" y="32"/>
                  </a:cubicBezTo>
                  <a:lnTo>
                    <a:pt x="68" y="0"/>
                  </a:lnTo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47" name="Freeform 51"/>
            <p:cNvSpPr>
              <a:spLocks/>
            </p:cNvSpPr>
            <p:nvPr/>
          </p:nvSpPr>
          <p:spPr bwMode="invGray">
            <a:xfrm>
              <a:off x="4255" y="3243"/>
              <a:ext cx="311" cy="211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0" y="37"/>
                </a:cxn>
                <a:cxn ang="0">
                  <a:pos x="28" y="49"/>
                </a:cxn>
                <a:cxn ang="0">
                  <a:pos x="84" y="89"/>
                </a:cxn>
                <a:cxn ang="0">
                  <a:pos x="120" y="113"/>
                </a:cxn>
                <a:cxn ang="0">
                  <a:pos x="132" y="121"/>
                </a:cxn>
                <a:cxn ang="0">
                  <a:pos x="136" y="169"/>
                </a:cxn>
                <a:cxn ang="0">
                  <a:pos x="116" y="201"/>
                </a:cxn>
                <a:cxn ang="0">
                  <a:pos x="136" y="197"/>
                </a:cxn>
                <a:cxn ang="0">
                  <a:pos x="148" y="189"/>
                </a:cxn>
                <a:cxn ang="0">
                  <a:pos x="160" y="201"/>
                </a:cxn>
                <a:cxn ang="0">
                  <a:pos x="184" y="217"/>
                </a:cxn>
                <a:cxn ang="0">
                  <a:pos x="208" y="233"/>
                </a:cxn>
                <a:cxn ang="0">
                  <a:pos x="240" y="221"/>
                </a:cxn>
                <a:cxn ang="0">
                  <a:pos x="248" y="197"/>
                </a:cxn>
                <a:cxn ang="0">
                  <a:pos x="268" y="201"/>
                </a:cxn>
                <a:cxn ang="0">
                  <a:pos x="292" y="209"/>
                </a:cxn>
                <a:cxn ang="0">
                  <a:pos x="340" y="281"/>
                </a:cxn>
                <a:cxn ang="0">
                  <a:pos x="356" y="277"/>
                </a:cxn>
                <a:cxn ang="0">
                  <a:pos x="352" y="253"/>
                </a:cxn>
                <a:cxn ang="0">
                  <a:pos x="316" y="197"/>
                </a:cxn>
                <a:cxn ang="0">
                  <a:pos x="360" y="173"/>
                </a:cxn>
                <a:cxn ang="0">
                  <a:pos x="408" y="145"/>
                </a:cxn>
                <a:cxn ang="0">
                  <a:pos x="409" y="120"/>
                </a:cxn>
                <a:cxn ang="0">
                  <a:pos x="367" y="138"/>
                </a:cxn>
                <a:cxn ang="0">
                  <a:pos x="308" y="137"/>
                </a:cxn>
                <a:cxn ang="0">
                  <a:pos x="264" y="97"/>
                </a:cxn>
                <a:cxn ang="0">
                  <a:pos x="180" y="61"/>
                </a:cxn>
                <a:cxn ang="0">
                  <a:pos x="132" y="33"/>
                </a:cxn>
                <a:cxn ang="0">
                  <a:pos x="92" y="41"/>
                </a:cxn>
                <a:cxn ang="0">
                  <a:pos x="76" y="57"/>
                </a:cxn>
                <a:cxn ang="0">
                  <a:pos x="56" y="17"/>
                </a:cxn>
                <a:cxn ang="0">
                  <a:pos x="0" y="1"/>
                </a:cxn>
              </a:cxnLst>
              <a:rect l="0" t="0" r="r" b="b"/>
              <a:pathLst>
                <a:path w="416" h="282">
                  <a:moveTo>
                    <a:pt x="0" y="1"/>
                  </a:moveTo>
                  <a:cubicBezTo>
                    <a:pt x="7" y="22"/>
                    <a:pt x="2" y="9"/>
                    <a:pt x="20" y="37"/>
                  </a:cubicBezTo>
                  <a:cubicBezTo>
                    <a:pt x="23" y="41"/>
                    <a:pt x="28" y="49"/>
                    <a:pt x="28" y="49"/>
                  </a:cubicBezTo>
                  <a:cubicBezTo>
                    <a:pt x="5" y="84"/>
                    <a:pt x="65" y="78"/>
                    <a:pt x="84" y="89"/>
                  </a:cubicBezTo>
                  <a:cubicBezTo>
                    <a:pt x="97" y="96"/>
                    <a:pt x="108" y="105"/>
                    <a:pt x="120" y="113"/>
                  </a:cubicBezTo>
                  <a:cubicBezTo>
                    <a:pt x="124" y="116"/>
                    <a:pt x="132" y="121"/>
                    <a:pt x="132" y="121"/>
                  </a:cubicBezTo>
                  <a:cubicBezTo>
                    <a:pt x="138" y="138"/>
                    <a:pt x="132" y="151"/>
                    <a:pt x="136" y="169"/>
                  </a:cubicBezTo>
                  <a:cubicBezTo>
                    <a:pt x="107" y="188"/>
                    <a:pt x="110" y="176"/>
                    <a:pt x="116" y="201"/>
                  </a:cubicBezTo>
                  <a:cubicBezTo>
                    <a:pt x="123" y="200"/>
                    <a:pt x="130" y="199"/>
                    <a:pt x="136" y="197"/>
                  </a:cubicBezTo>
                  <a:cubicBezTo>
                    <a:pt x="141" y="195"/>
                    <a:pt x="143" y="188"/>
                    <a:pt x="148" y="189"/>
                  </a:cubicBezTo>
                  <a:cubicBezTo>
                    <a:pt x="154" y="190"/>
                    <a:pt x="156" y="198"/>
                    <a:pt x="160" y="201"/>
                  </a:cubicBezTo>
                  <a:cubicBezTo>
                    <a:pt x="168" y="207"/>
                    <a:pt x="176" y="212"/>
                    <a:pt x="184" y="217"/>
                  </a:cubicBezTo>
                  <a:cubicBezTo>
                    <a:pt x="192" y="222"/>
                    <a:pt x="208" y="233"/>
                    <a:pt x="208" y="233"/>
                  </a:cubicBezTo>
                  <a:cubicBezTo>
                    <a:pt x="216" y="231"/>
                    <a:pt x="234" y="230"/>
                    <a:pt x="240" y="221"/>
                  </a:cubicBezTo>
                  <a:cubicBezTo>
                    <a:pt x="244" y="214"/>
                    <a:pt x="248" y="197"/>
                    <a:pt x="248" y="197"/>
                  </a:cubicBezTo>
                  <a:cubicBezTo>
                    <a:pt x="255" y="198"/>
                    <a:pt x="261" y="199"/>
                    <a:pt x="268" y="201"/>
                  </a:cubicBezTo>
                  <a:cubicBezTo>
                    <a:pt x="276" y="203"/>
                    <a:pt x="292" y="209"/>
                    <a:pt x="292" y="209"/>
                  </a:cubicBezTo>
                  <a:cubicBezTo>
                    <a:pt x="298" y="242"/>
                    <a:pt x="306" y="270"/>
                    <a:pt x="340" y="281"/>
                  </a:cubicBezTo>
                  <a:cubicBezTo>
                    <a:pt x="345" y="280"/>
                    <a:pt x="354" y="282"/>
                    <a:pt x="356" y="277"/>
                  </a:cubicBezTo>
                  <a:cubicBezTo>
                    <a:pt x="359" y="270"/>
                    <a:pt x="355" y="260"/>
                    <a:pt x="352" y="253"/>
                  </a:cubicBezTo>
                  <a:cubicBezTo>
                    <a:pt x="346" y="238"/>
                    <a:pt x="329" y="206"/>
                    <a:pt x="316" y="197"/>
                  </a:cubicBezTo>
                  <a:cubicBezTo>
                    <a:pt x="307" y="170"/>
                    <a:pt x="339" y="175"/>
                    <a:pt x="360" y="173"/>
                  </a:cubicBezTo>
                  <a:cubicBezTo>
                    <a:pt x="383" y="165"/>
                    <a:pt x="391" y="162"/>
                    <a:pt x="408" y="145"/>
                  </a:cubicBezTo>
                  <a:cubicBezTo>
                    <a:pt x="412" y="140"/>
                    <a:pt x="416" y="121"/>
                    <a:pt x="409" y="120"/>
                  </a:cubicBezTo>
                  <a:cubicBezTo>
                    <a:pt x="402" y="119"/>
                    <a:pt x="384" y="135"/>
                    <a:pt x="367" y="138"/>
                  </a:cubicBezTo>
                  <a:cubicBezTo>
                    <a:pt x="350" y="141"/>
                    <a:pt x="325" y="144"/>
                    <a:pt x="308" y="137"/>
                  </a:cubicBezTo>
                  <a:cubicBezTo>
                    <a:pt x="286" y="130"/>
                    <a:pt x="284" y="111"/>
                    <a:pt x="264" y="97"/>
                  </a:cubicBezTo>
                  <a:cubicBezTo>
                    <a:pt x="238" y="80"/>
                    <a:pt x="203" y="76"/>
                    <a:pt x="180" y="61"/>
                  </a:cubicBezTo>
                  <a:cubicBezTo>
                    <a:pt x="163" y="50"/>
                    <a:pt x="150" y="39"/>
                    <a:pt x="132" y="33"/>
                  </a:cubicBezTo>
                  <a:cubicBezTo>
                    <a:pt x="119" y="35"/>
                    <a:pt x="102" y="31"/>
                    <a:pt x="92" y="41"/>
                  </a:cubicBezTo>
                  <a:cubicBezTo>
                    <a:pt x="71" y="62"/>
                    <a:pt x="108" y="46"/>
                    <a:pt x="76" y="57"/>
                  </a:cubicBezTo>
                  <a:cubicBezTo>
                    <a:pt x="52" y="49"/>
                    <a:pt x="67" y="38"/>
                    <a:pt x="56" y="17"/>
                  </a:cubicBezTo>
                  <a:cubicBezTo>
                    <a:pt x="48" y="0"/>
                    <a:pt x="16" y="1"/>
                    <a:pt x="0" y="1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48" name="Freeform 52"/>
            <p:cNvSpPr>
              <a:spLocks/>
            </p:cNvSpPr>
            <p:nvPr/>
          </p:nvSpPr>
          <p:spPr bwMode="invGray">
            <a:xfrm>
              <a:off x="4485" y="4013"/>
              <a:ext cx="45" cy="58"/>
            </a:xfrm>
            <a:custGeom>
              <a:avLst/>
              <a:gdLst/>
              <a:ahLst/>
              <a:cxnLst>
                <a:cxn ang="0">
                  <a:pos x="32" y="18"/>
                </a:cxn>
                <a:cxn ang="0">
                  <a:pos x="0" y="18"/>
                </a:cxn>
                <a:cxn ang="0">
                  <a:pos x="20" y="42"/>
                </a:cxn>
                <a:cxn ang="0">
                  <a:pos x="28" y="66"/>
                </a:cxn>
                <a:cxn ang="0">
                  <a:pos x="32" y="78"/>
                </a:cxn>
                <a:cxn ang="0">
                  <a:pos x="60" y="50"/>
                </a:cxn>
                <a:cxn ang="0">
                  <a:pos x="32" y="18"/>
                </a:cxn>
              </a:cxnLst>
              <a:rect l="0" t="0" r="r" b="b"/>
              <a:pathLst>
                <a:path w="60" h="78">
                  <a:moveTo>
                    <a:pt x="32" y="18"/>
                  </a:moveTo>
                  <a:cubicBezTo>
                    <a:pt x="16" y="7"/>
                    <a:pt x="12" y="0"/>
                    <a:pt x="0" y="18"/>
                  </a:cubicBezTo>
                  <a:cubicBezTo>
                    <a:pt x="6" y="27"/>
                    <a:pt x="15" y="33"/>
                    <a:pt x="20" y="42"/>
                  </a:cubicBezTo>
                  <a:cubicBezTo>
                    <a:pt x="24" y="49"/>
                    <a:pt x="25" y="58"/>
                    <a:pt x="28" y="66"/>
                  </a:cubicBezTo>
                  <a:cubicBezTo>
                    <a:pt x="29" y="70"/>
                    <a:pt x="32" y="78"/>
                    <a:pt x="32" y="78"/>
                  </a:cubicBezTo>
                  <a:cubicBezTo>
                    <a:pt x="52" y="73"/>
                    <a:pt x="54" y="69"/>
                    <a:pt x="60" y="50"/>
                  </a:cubicBezTo>
                  <a:cubicBezTo>
                    <a:pt x="54" y="32"/>
                    <a:pt x="50" y="27"/>
                    <a:pt x="32" y="18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49" name="Freeform 53"/>
            <p:cNvSpPr>
              <a:spLocks/>
            </p:cNvSpPr>
            <p:nvPr/>
          </p:nvSpPr>
          <p:spPr bwMode="invGray">
            <a:xfrm>
              <a:off x="4621" y="3923"/>
              <a:ext cx="164" cy="85"/>
            </a:xfrm>
            <a:custGeom>
              <a:avLst/>
              <a:gdLst/>
              <a:ahLst/>
              <a:cxnLst>
                <a:cxn ang="0">
                  <a:pos x="47" y="73"/>
                </a:cxn>
                <a:cxn ang="0">
                  <a:pos x="39" y="61"/>
                </a:cxn>
                <a:cxn ang="0">
                  <a:pos x="15" y="69"/>
                </a:cxn>
                <a:cxn ang="0">
                  <a:pos x="39" y="113"/>
                </a:cxn>
                <a:cxn ang="0">
                  <a:pos x="123" y="89"/>
                </a:cxn>
                <a:cxn ang="0">
                  <a:pos x="147" y="73"/>
                </a:cxn>
                <a:cxn ang="0">
                  <a:pos x="171" y="65"/>
                </a:cxn>
                <a:cxn ang="0">
                  <a:pos x="219" y="19"/>
                </a:cxn>
                <a:cxn ang="0">
                  <a:pos x="210" y="0"/>
                </a:cxn>
                <a:cxn ang="0">
                  <a:pos x="179" y="17"/>
                </a:cxn>
                <a:cxn ang="0">
                  <a:pos x="107" y="41"/>
                </a:cxn>
                <a:cxn ang="0">
                  <a:pos x="83" y="45"/>
                </a:cxn>
                <a:cxn ang="0">
                  <a:pos x="59" y="53"/>
                </a:cxn>
                <a:cxn ang="0">
                  <a:pos x="47" y="73"/>
                </a:cxn>
              </a:cxnLst>
              <a:rect l="0" t="0" r="r" b="b"/>
              <a:pathLst>
                <a:path w="219" h="113">
                  <a:moveTo>
                    <a:pt x="47" y="73"/>
                  </a:moveTo>
                  <a:cubicBezTo>
                    <a:pt x="44" y="69"/>
                    <a:pt x="44" y="62"/>
                    <a:pt x="39" y="61"/>
                  </a:cubicBezTo>
                  <a:cubicBezTo>
                    <a:pt x="31" y="60"/>
                    <a:pt x="15" y="69"/>
                    <a:pt x="15" y="69"/>
                  </a:cubicBezTo>
                  <a:cubicBezTo>
                    <a:pt x="0" y="91"/>
                    <a:pt x="20" y="101"/>
                    <a:pt x="39" y="113"/>
                  </a:cubicBezTo>
                  <a:cubicBezTo>
                    <a:pt x="67" y="107"/>
                    <a:pt x="96" y="98"/>
                    <a:pt x="123" y="89"/>
                  </a:cubicBezTo>
                  <a:cubicBezTo>
                    <a:pt x="132" y="86"/>
                    <a:pt x="139" y="78"/>
                    <a:pt x="147" y="73"/>
                  </a:cubicBezTo>
                  <a:cubicBezTo>
                    <a:pt x="154" y="68"/>
                    <a:pt x="171" y="65"/>
                    <a:pt x="171" y="65"/>
                  </a:cubicBezTo>
                  <a:cubicBezTo>
                    <a:pt x="186" y="50"/>
                    <a:pt x="207" y="36"/>
                    <a:pt x="219" y="19"/>
                  </a:cubicBezTo>
                  <a:cubicBezTo>
                    <a:pt x="215" y="16"/>
                    <a:pt x="215" y="0"/>
                    <a:pt x="210" y="0"/>
                  </a:cubicBezTo>
                  <a:cubicBezTo>
                    <a:pt x="205" y="0"/>
                    <a:pt x="183" y="15"/>
                    <a:pt x="179" y="17"/>
                  </a:cubicBezTo>
                  <a:cubicBezTo>
                    <a:pt x="159" y="26"/>
                    <a:pt x="129" y="37"/>
                    <a:pt x="107" y="41"/>
                  </a:cubicBezTo>
                  <a:cubicBezTo>
                    <a:pt x="99" y="42"/>
                    <a:pt x="91" y="43"/>
                    <a:pt x="83" y="45"/>
                  </a:cubicBezTo>
                  <a:cubicBezTo>
                    <a:pt x="75" y="47"/>
                    <a:pt x="59" y="53"/>
                    <a:pt x="59" y="53"/>
                  </a:cubicBezTo>
                  <a:cubicBezTo>
                    <a:pt x="49" y="67"/>
                    <a:pt x="53" y="61"/>
                    <a:pt x="47" y="73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50" name="Freeform 54"/>
            <p:cNvSpPr>
              <a:spLocks/>
            </p:cNvSpPr>
            <p:nvPr/>
          </p:nvSpPr>
          <p:spPr bwMode="invGray">
            <a:xfrm>
              <a:off x="4791" y="3873"/>
              <a:ext cx="104" cy="92"/>
            </a:xfrm>
            <a:custGeom>
              <a:avLst/>
              <a:gdLst/>
              <a:ahLst/>
              <a:cxnLst>
                <a:cxn ang="0">
                  <a:pos x="12" y="60"/>
                </a:cxn>
                <a:cxn ang="0">
                  <a:pos x="8" y="84"/>
                </a:cxn>
                <a:cxn ang="0">
                  <a:pos x="0" y="108"/>
                </a:cxn>
                <a:cxn ang="0">
                  <a:pos x="36" y="116"/>
                </a:cxn>
                <a:cxn ang="0">
                  <a:pos x="52" y="96"/>
                </a:cxn>
                <a:cxn ang="0">
                  <a:pos x="124" y="68"/>
                </a:cxn>
                <a:cxn ang="0">
                  <a:pos x="136" y="44"/>
                </a:cxn>
                <a:cxn ang="0">
                  <a:pos x="112" y="28"/>
                </a:cxn>
                <a:cxn ang="0">
                  <a:pos x="100" y="20"/>
                </a:cxn>
                <a:cxn ang="0">
                  <a:pos x="64" y="12"/>
                </a:cxn>
                <a:cxn ang="0">
                  <a:pos x="52" y="36"/>
                </a:cxn>
                <a:cxn ang="0">
                  <a:pos x="12" y="60"/>
                </a:cxn>
              </a:cxnLst>
              <a:rect l="0" t="0" r="r" b="b"/>
              <a:pathLst>
                <a:path w="139" h="122">
                  <a:moveTo>
                    <a:pt x="12" y="60"/>
                  </a:moveTo>
                  <a:cubicBezTo>
                    <a:pt x="11" y="68"/>
                    <a:pt x="10" y="76"/>
                    <a:pt x="8" y="84"/>
                  </a:cubicBezTo>
                  <a:cubicBezTo>
                    <a:pt x="6" y="92"/>
                    <a:pt x="0" y="108"/>
                    <a:pt x="0" y="108"/>
                  </a:cubicBezTo>
                  <a:cubicBezTo>
                    <a:pt x="14" y="118"/>
                    <a:pt x="19" y="122"/>
                    <a:pt x="36" y="116"/>
                  </a:cubicBezTo>
                  <a:cubicBezTo>
                    <a:pt x="46" y="86"/>
                    <a:pt x="31" y="122"/>
                    <a:pt x="52" y="96"/>
                  </a:cubicBezTo>
                  <a:cubicBezTo>
                    <a:pt x="83" y="57"/>
                    <a:pt x="30" y="74"/>
                    <a:pt x="124" y="68"/>
                  </a:cubicBezTo>
                  <a:cubicBezTo>
                    <a:pt x="125" y="67"/>
                    <a:pt x="139" y="48"/>
                    <a:pt x="136" y="44"/>
                  </a:cubicBezTo>
                  <a:cubicBezTo>
                    <a:pt x="130" y="36"/>
                    <a:pt x="120" y="33"/>
                    <a:pt x="112" y="28"/>
                  </a:cubicBezTo>
                  <a:cubicBezTo>
                    <a:pt x="108" y="25"/>
                    <a:pt x="100" y="20"/>
                    <a:pt x="100" y="20"/>
                  </a:cubicBezTo>
                  <a:cubicBezTo>
                    <a:pt x="89" y="4"/>
                    <a:pt x="92" y="0"/>
                    <a:pt x="64" y="12"/>
                  </a:cubicBezTo>
                  <a:cubicBezTo>
                    <a:pt x="57" y="15"/>
                    <a:pt x="55" y="30"/>
                    <a:pt x="52" y="36"/>
                  </a:cubicBezTo>
                  <a:cubicBezTo>
                    <a:pt x="46" y="49"/>
                    <a:pt x="26" y="60"/>
                    <a:pt x="12" y="6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51" name="Freeform 55"/>
            <p:cNvSpPr>
              <a:spLocks/>
            </p:cNvSpPr>
            <p:nvPr/>
          </p:nvSpPr>
          <p:spPr bwMode="invGray">
            <a:xfrm>
              <a:off x="4846" y="3832"/>
              <a:ext cx="37" cy="26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8" y="11"/>
                </a:cxn>
                <a:cxn ang="0">
                  <a:pos x="24" y="35"/>
                </a:cxn>
                <a:cxn ang="0">
                  <a:pos x="39" y="26"/>
                </a:cxn>
                <a:cxn ang="0">
                  <a:pos x="29" y="0"/>
                </a:cxn>
              </a:cxnLst>
              <a:rect l="0" t="0" r="r" b="b"/>
              <a:pathLst>
                <a:path w="49" h="35">
                  <a:moveTo>
                    <a:pt x="29" y="0"/>
                  </a:moveTo>
                  <a:cubicBezTo>
                    <a:pt x="25" y="12"/>
                    <a:pt x="19" y="7"/>
                    <a:pt x="8" y="11"/>
                  </a:cubicBezTo>
                  <a:cubicBezTo>
                    <a:pt x="0" y="23"/>
                    <a:pt x="14" y="34"/>
                    <a:pt x="24" y="35"/>
                  </a:cubicBezTo>
                  <a:cubicBezTo>
                    <a:pt x="30" y="34"/>
                    <a:pt x="33" y="28"/>
                    <a:pt x="39" y="26"/>
                  </a:cubicBezTo>
                  <a:cubicBezTo>
                    <a:pt x="49" y="22"/>
                    <a:pt x="29" y="3"/>
                    <a:pt x="2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52" name="Freeform 56"/>
            <p:cNvSpPr>
              <a:spLocks/>
            </p:cNvSpPr>
            <p:nvPr/>
          </p:nvSpPr>
          <p:spPr bwMode="invGray">
            <a:xfrm>
              <a:off x="3123" y="3346"/>
              <a:ext cx="123" cy="201"/>
            </a:xfrm>
            <a:custGeom>
              <a:avLst/>
              <a:gdLst/>
              <a:ahLst/>
              <a:cxnLst>
                <a:cxn ang="0">
                  <a:pos x="128" y="0"/>
                </a:cxn>
                <a:cxn ang="0">
                  <a:pos x="104" y="28"/>
                </a:cxn>
                <a:cxn ang="0">
                  <a:pos x="88" y="64"/>
                </a:cxn>
                <a:cxn ang="0">
                  <a:pos x="36" y="84"/>
                </a:cxn>
                <a:cxn ang="0">
                  <a:pos x="28" y="96"/>
                </a:cxn>
                <a:cxn ang="0">
                  <a:pos x="16" y="100"/>
                </a:cxn>
                <a:cxn ang="0">
                  <a:pos x="20" y="132"/>
                </a:cxn>
                <a:cxn ang="0">
                  <a:pos x="28" y="156"/>
                </a:cxn>
                <a:cxn ang="0">
                  <a:pos x="0" y="200"/>
                </a:cxn>
                <a:cxn ang="0">
                  <a:pos x="28" y="260"/>
                </a:cxn>
                <a:cxn ang="0">
                  <a:pos x="52" y="268"/>
                </a:cxn>
                <a:cxn ang="0">
                  <a:pos x="88" y="216"/>
                </a:cxn>
                <a:cxn ang="0">
                  <a:pos x="104" y="192"/>
                </a:cxn>
                <a:cxn ang="0">
                  <a:pos x="128" y="116"/>
                </a:cxn>
                <a:cxn ang="0">
                  <a:pos x="140" y="76"/>
                </a:cxn>
                <a:cxn ang="0">
                  <a:pos x="164" y="72"/>
                </a:cxn>
                <a:cxn ang="0">
                  <a:pos x="128" y="0"/>
                </a:cxn>
              </a:cxnLst>
              <a:rect l="0" t="0" r="r" b="b"/>
              <a:pathLst>
                <a:path w="164" h="268">
                  <a:moveTo>
                    <a:pt x="128" y="0"/>
                  </a:moveTo>
                  <a:cubicBezTo>
                    <a:pt x="123" y="16"/>
                    <a:pt x="120" y="23"/>
                    <a:pt x="104" y="28"/>
                  </a:cubicBezTo>
                  <a:cubicBezTo>
                    <a:pt x="102" y="35"/>
                    <a:pt x="97" y="57"/>
                    <a:pt x="88" y="64"/>
                  </a:cubicBezTo>
                  <a:cubicBezTo>
                    <a:pt x="75" y="75"/>
                    <a:pt x="51" y="74"/>
                    <a:pt x="36" y="84"/>
                  </a:cubicBezTo>
                  <a:cubicBezTo>
                    <a:pt x="33" y="88"/>
                    <a:pt x="32" y="93"/>
                    <a:pt x="28" y="96"/>
                  </a:cubicBezTo>
                  <a:cubicBezTo>
                    <a:pt x="25" y="99"/>
                    <a:pt x="17" y="96"/>
                    <a:pt x="16" y="100"/>
                  </a:cubicBezTo>
                  <a:cubicBezTo>
                    <a:pt x="14" y="110"/>
                    <a:pt x="18" y="121"/>
                    <a:pt x="20" y="132"/>
                  </a:cubicBezTo>
                  <a:cubicBezTo>
                    <a:pt x="22" y="140"/>
                    <a:pt x="28" y="156"/>
                    <a:pt x="28" y="156"/>
                  </a:cubicBezTo>
                  <a:cubicBezTo>
                    <a:pt x="13" y="166"/>
                    <a:pt x="6" y="183"/>
                    <a:pt x="0" y="200"/>
                  </a:cubicBezTo>
                  <a:cubicBezTo>
                    <a:pt x="3" y="210"/>
                    <a:pt x="19" y="254"/>
                    <a:pt x="28" y="260"/>
                  </a:cubicBezTo>
                  <a:cubicBezTo>
                    <a:pt x="35" y="264"/>
                    <a:pt x="52" y="268"/>
                    <a:pt x="52" y="268"/>
                  </a:cubicBezTo>
                  <a:cubicBezTo>
                    <a:pt x="85" y="261"/>
                    <a:pt x="79" y="244"/>
                    <a:pt x="88" y="216"/>
                  </a:cubicBezTo>
                  <a:cubicBezTo>
                    <a:pt x="91" y="207"/>
                    <a:pt x="99" y="200"/>
                    <a:pt x="104" y="192"/>
                  </a:cubicBezTo>
                  <a:cubicBezTo>
                    <a:pt x="116" y="174"/>
                    <a:pt x="121" y="136"/>
                    <a:pt x="128" y="116"/>
                  </a:cubicBezTo>
                  <a:cubicBezTo>
                    <a:pt x="131" y="108"/>
                    <a:pt x="134" y="79"/>
                    <a:pt x="140" y="76"/>
                  </a:cubicBezTo>
                  <a:cubicBezTo>
                    <a:pt x="147" y="72"/>
                    <a:pt x="156" y="73"/>
                    <a:pt x="164" y="72"/>
                  </a:cubicBezTo>
                  <a:cubicBezTo>
                    <a:pt x="158" y="19"/>
                    <a:pt x="161" y="33"/>
                    <a:pt x="128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53" name="Freeform 57"/>
            <p:cNvSpPr>
              <a:spLocks/>
            </p:cNvSpPr>
            <p:nvPr/>
          </p:nvSpPr>
          <p:spPr bwMode="invGray">
            <a:xfrm>
              <a:off x="3655" y="3034"/>
              <a:ext cx="49" cy="61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25" y="60"/>
                </a:cxn>
                <a:cxn ang="0">
                  <a:pos x="29" y="76"/>
                </a:cxn>
                <a:cxn ang="0">
                  <a:pos x="41" y="80"/>
                </a:cxn>
                <a:cxn ang="0">
                  <a:pos x="57" y="76"/>
                </a:cxn>
                <a:cxn ang="0">
                  <a:pos x="29" y="0"/>
                </a:cxn>
              </a:cxnLst>
              <a:rect l="0" t="0" r="r" b="b"/>
              <a:pathLst>
                <a:path w="66" h="81">
                  <a:moveTo>
                    <a:pt x="29" y="0"/>
                  </a:moveTo>
                  <a:cubicBezTo>
                    <a:pt x="0" y="10"/>
                    <a:pt x="20" y="38"/>
                    <a:pt x="25" y="60"/>
                  </a:cubicBezTo>
                  <a:cubicBezTo>
                    <a:pt x="26" y="65"/>
                    <a:pt x="26" y="72"/>
                    <a:pt x="29" y="76"/>
                  </a:cubicBezTo>
                  <a:cubicBezTo>
                    <a:pt x="32" y="79"/>
                    <a:pt x="37" y="79"/>
                    <a:pt x="41" y="80"/>
                  </a:cubicBezTo>
                  <a:cubicBezTo>
                    <a:pt x="46" y="79"/>
                    <a:pt x="55" y="81"/>
                    <a:pt x="57" y="76"/>
                  </a:cubicBezTo>
                  <a:cubicBezTo>
                    <a:pt x="66" y="53"/>
                    <a:pt x="45" y="16"/>
                    <a:pt x="2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54" name="Freeform 58"/>
            <p:cNvSpPr>
              <a:spLocks/>
            </p:cNvSpPr>
            <p:nvPr/>
          </p:nvSpPr>
          <p:spPr bwMode="invGray">
            <a:xfrm>
              <a:off x="3988" y="3100"/>
              <a:ext cx="111" cy="183"/>
            </a:xfrm>
            <a:custGeom>
              <a:avLst/>
              <a:gdLst/>
              <a:ahLst/>
              <a:cxnLst>
                <a:cxn ang="0">
                  <a:pos x="96" y="0"/>
                </a:cxn>
                <a:cxn ang="0">
                  <a:pos x="60" y="84"/>
                </a:cxn>
                <a:cxn ang="0">
                  <a:pos x="36" y="92"/>
                </a:cxn>
                <a:cxn ang="0">
                  <a:pos x="12" y="108"/>
                </a:cxn>
                <a:cxn ang="0">
                  <a:pos x="40" y="188"/>
                </a:cxn>
                <a:cxn ang="0">
                  <a:pos x="52" y="224"/>
                </a:cxn>
                <a:cxn ang="0">
                  <a:pos x="60" y="236"/>
                </a:cxn>
                <a:cxn ang="0">
                  <a:pos x="84" y="244"/>
                </a:cxn>
                <a:cxn ang="0">
                  <a:pos x="96" y="196"/>
                </a:cxn>
                <a:cxn ang="0">
                  <a:pos x="124" y="168"/>
                </a:cxn>
                <a:cxn ang="0">
                  <a:pos x="112" y="68"/>
                </a:cxn>
                <a:cxn ang="0">
                  <a:pos x="140" y="48"/>
                </a:cxn>
                <a:cxn ang="0">
                  <a:pos x="112" y="20"/>
                </a:cxn>
                <a:cxn ang="0">
                  <a:pos x="96" y="0"/>
                </a:cxn>
              </a:cxnLst>
              <a:rect l="0" t="0" r="r" b="b"/>
              <a:pathLst>
                <a:path w="148" h="244">
                  <a:moveTo>
                    <a:pt x="96" y="0"/>
                  </a:moveTo>
                  <a:cubicBezTo>
                    <a:pt x="86" y="29"/>
                    <a:pt x="70" y="55"/>
                    <a:pt x="60" y="84"/>
                  </a:cubicBezTo>
                  <a:cubicBezTo>
                    <a:pt x="57" y="92"/>
                    <a:pt x="43" y="87"/>
                    <a:pt x="36" y="92"/>
                  </a:cubicBezTo>
                  <a:cubicBezTo>
                    <a:pt x="28" y="97"/>
                    <a:pt x="12" y="108"/>
                    <a:pt x="12" y="108"/>
                  </a:cubicBezTo>
                  <a:cubicBezTo>
                    <a:pt x="0" y="144"/>
                    <a:pt x="30" y="158"/>
                    <a:pt x="40" y="188"/>
                  </a:cubicBezTo>
                  <a:cubicBezTo>
                    <a:pt x="44" y="200"/>
                    <a:pt x="45" y="213"/>
                    <a:pt x="52" y="224"/>
                  </a:cubicBezTo>
                  <a:cubicBezTo>
                    <a:pt x="55" y="228"/>
                    <a:pt x="56" y="233"/>
                    <a:pt x="60" y="236"/>
                  </a:cubicBezTo>
                  <a:cubicBezTo>
                    <a:pt x="67" y="240"/>
                    <a:pt x="84" y="244"/>
                    <a:pt x="84" y="244"/>
                  </a:cubicBezTo>
                  <a:cubicBezTo>
                    <a:pt x="111" y="235"/>
                    <a:pt x="103" y="218"/>
                    <a:pt x="96" y="196"/>
                  </a:cubicBezTo>
                  <a:cubicBezTo>
                    <a:pt x="100" y="183"/>
                    <a:pt x="124" y="168"/>
                    <a:pt x="124" y="168"/>
                  </a:cubicBezTo>
                  <a:cubicBezTo>
                    <a:pt x="148" y="132"/>
                    <a:pt x="123" y="101"/>
                    <a:pt x="112" y="68"/>
                  </a:cubicBezTo>
                  <a:cubicBezTo>
                    <a:pt x="140" y="59"/>
                    <a:pt x="133" y="68"/>
                    <a:pt x="140" y="48"/>
                  </a:cubicBezTo>
                  <a:cubicBezTo>
                    <a:pt x="136" y="35"/>
                    <a:pt x="112" y="20"/>
                    <a:pt x="112" y="20"/>
                  </a:cubicBezTo>
                  <a:cubicBezTo>
                    <a:pt x="102" y="5"/>
                    <a:pt x="107" y="11"/>
                    <a:pt x="96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55" name="Freeform 59"/>
            <p:cNvSpPr>
              <a:spLocks/>
            </p:cNvSpPr>
            <p:nvPr/>
          </p:nvSpPr>
          <p:spPr bwMode="invGray">
            <a:xfrm>
              <a:off x="3894" y="3043"/>
              <a:ext cx="72" cy="137"/>
            </a:xfrm>
            <a:custGeom>
              <a:avLst/>
              <a:gdLst/>
              <a:ahLst/>
              <a:cxnLst>
                <a:cxn ang="0">
                  <a:pos x="48" y="2"/>
                </a:cxn>
                <a:cxn ang="0">
                  <a:pos x="51" y="35"/>
                </a:cxn>
                <a:cxn ang="0">
                  <a:pos x="60" y="62"/>
                </a:cxn>
                <a:cxn ang="0">
                  <a:pos x="62" y="92"/>
                </a:cxn>
                <a:cxn ang="0">
                  <a:pos x="68" y="105"/>
                </a:cxn>
                <a:cxn ang="0">
                  <a:pos x="71" y="126"/>
                </a:cxn>
                <a:cxn ang="0">
                  <a:pos x="57" y="93"/>
                </a:cxn>
                <a:cxn ang="0">
                  <a:pos x="35" y="78"/>
                </a:cxn>
                <a:cxn ang="0">
                  <a:pos x="5" y="83"/>
                </a:cxn>
                <a:cxn ang="0">
                  <a:pos x="8" y="102"/>
                </a:cxn>
                <a:cxn ang="0">
                  <a:pos x="41" y="114"/>
                </a:cxn>
                <a:cxn ang="0">
                  <a:pos x="57" y="135"/>
                </a:cxn>
                <a:cxn ang="0">
                  <a:pos x="71" y="135"/>
                </a:cxn>
                <a:cxn ang="0">
                  <a:pos x="78" y="150"/>
                </a:cxn>
                <a:cxn ang="0">
                  <a:pos x="96" y="179"/>
                </a:cxn>
                <a:cxn ang="0">
                  <a:pos x="81" y="126"/>
                </a:cxn>
                <a:cxn ang="0">
                  <a:pos x="80" y="93"/>
                </a:cxn>
                <a:cxn ang="0">
                  <a:pos x="71" y="63"/>
                </a:cxn>
                <a:cxn ang="0">
                  <a:pos x="63" y="41"/>
                </a:cxn>
                <a:cxn ang="0">
                  <a:pos x="57" y="20"/>
                </a:cxn>
                <a:cxn ang="0">
                  <a:pos x="48" y="2"/>
                </a:cxn>
              </a:cxnLst>
              <a:rect l="0" t="0" r="r" b="b"/>
              <a:pathLst>
                <a:path w="96" h="183">
                  <a:moveTo>
                    <a:pt x="48" y="2"/>
                  </a:moveTo>
                  <a:cubicBezTo>
                    <a:pt x="47" y="4"/>
                    <a:pt x="49" y="25"/>
                    <a:pt x="51" y="35"/>
                  </a:cubicBezTo>
                  <a:cubicBezTo>
                    <a:pt x="53" y="45"/>
                    <a:pt x="58" y="53"/>
                    <a:pt x="60" y="62"/>
                  </a:cubicBezTo>
                  <a:cubicBezTo>
                    <a:pt x="62" y="71"/>
                    <a:pt x="61" y="85"/>
                    <a:pt x="62" y="92"/>
                  </a:cubicBezTo>
                  <a:cubicBezTo>
                    <a:pt x="63" y="99"/>
                    <a:pt x="67" y="99"/>
                    <a:pt x="68" y="105"/>
                  </a:cubicBezTo>
                  <a:cubicBezTo>
                    <a:pt x="69" y="111"/>
                    <a:pt x="73" y="128"/>
                    <a:pt x="71" y="126"/>
                  </a:cubicBezTo>
                  <a:cubicBezTo>
                    <a:pt x="69" y="124"/>
                    <a:pt x="63" y="101"/>
                    <a:pt x="57" y="93"/>
                  </a:cubicBezTo>
                  <a:cubicBezTo>
                    <a:pt x="51" y="85"/>
                    <a:pt x="44" y="80"/>
                    <a:pt x="35" y="78"/>
                  </a:cubicBezTo>
                  <a:cubicBezTo>
                    <a:pt x="26" y="76"/>
                    <a:pt x="10" y="79"/>
                    <a:pt x="5" y="83"/>
                  </a:cubicBezTo>
                  <a:cubicBezTo>
                    <a:pt x="0" y="87"/>
                    <a:pt x="2" y="97"/>
                    <a:pt x="8" y="102"/>
                  </a:cubicBezTo>
                  <a:cubicBezTo>
                    <a:pt x="14" y="107"/>
                    <a:pt x="33" y="109"/>
                    <a:pt x="41" y="114"/>
                  </a:cubicBezTo>
                  <a:cubicBezTo>
                    <a:pt x="49" y="119"/>
                    <a:pt x="52" y="132"/>
                    <a:pt x="57" y="135"/>
                  </a:cubicBezTo>
                  <a:cubicBezTo>
                    <a:pt x="62" y="138"/>
                    <a:pt x="68" y="133"/>
                    <a:pt x="71" y="135"/>
                  </a:cubicBezTo>
                  <a:cubicBezTo>
                    <a:pt x="74" y="137"/>
                    <a:pt x="74" y="143"/>
                    <a:pt x="78" y="150"/>
                  </a:cubicBezTo>
                  <a:cubicBezTo>
                    <a:pt x="82" y="157"/>
                    <a:pt x="96" y="183"/>
                    <a:pt x="96" y="179"/>
                  </a:cubicBezTo>
                  <a:cubicBezTo>
                    <a:pt x="96" y="175"/>
                    <a:pt x="84" y="140"/>
                    <a:pt x="81" y="126"/>
                  </a:cubicBezTo>
                  <a:cubicBezTo>
                    <a:pt x="78" y="112"/>
                    <a:pt x="82" y="104"/>
                    <a:pt x="80" y="93"/>
                  </a:cubicBezTo>
                  <a:cubicBezTo>
                    <a:pt x="78" y="82"/>
                    <a:pt x="74" y="72"/>
                    <a:pt x="71" y="63"/>
                  </a:cubicBezTo>
                  <a:cubicBezTo>
                    <a:pt x="68" y="54"/>
                    <a:pt x="65" y="48"/>
                    <a:pt x="63" y="41"/>
                  </a:cubicBezTo>
                  <a:cubicBezTo>
                    <a:pt x="61" y="34"/>
                    <a:pt x="59" y="26"/>
                    <a:pt x="57" y="20"/>
                  </a:cubicBezTo>
                  <a:cubicBezTo>
                    <a:pt x="55" y="14"/>
                    <a:pt x="49" y="0"/>
                    <a:pt x="48" y="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56" name="Freeform 60"/>
            <p:cNvSpPr>
              <a:spLocks/>
            </p:cNvSpPr>
            <p:nvPr/>
          </p:nvSpPr>
          <p:spPr bwMode="invGray">
            <a:xfrm>
              <a:off x="3943" y="3153"/>
              <a:ext cx="40" cy="131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25"/>
                </a:cxn>
                <a:cxn ang="0">
                  <a:pos x="9" y="54"/>
                </a:cxn>
                <a:cxn ang="0">
                  <a:pos x="18" y="94"/>
                </a:cxn>
                <a:cxn ang="0">
                  <a:pos x="34" y="129"/>
                </a:cxn>
                <a:cxn ang="0">
                  <a:pos x="54" y="175"/>
                </a:cxn>
                <a:cxn ang="0">
                  <a:pos x="40" y="115"/>
                </a:cxn>
                <a:cxn ang="0">
                  <a:pos x="34" y="93"/>
                </a:cxn>
                <a:cxn ang="0">
                  <a:pos x="28" y="61"/>
                </a:cxn>
                <a:cxn ang="0">
                  <a:pos x="25" y="46"/>
                </a:cxn>
                <a:cxn ang="0">
                  <a:pos x="16" y="37"/>
                </a:cxn>
                <a:cxn ang="0">
                  <a:pos x="6" y="0"/>
                </a:cxn>
              </a:cxnLst>
              <a:rect l="0" t="0" r="r" b="b"/>
              <a:pathLst>
                <a:path w="54" h="175">
                  <a:moveTo>
                    <a:pt x="6" y="0"/>
                  </a:moveTo>
                  <a:lnTo>
                    <a:pt x="0" y="25"/>
                  </a:lnTo>
                  <a:cubicBezTo>
                    <a:pt x="3" y="48"/>
                    <a:pt x="3" y="40"/>
                    <a:pt x="9" y="54"/>
                  </a:cubicBezTo>
                  <a:cubicBezTo>
                    <a:pt x="10" y="66"/>
                    <a:pt x="12" y="83"/>
                    <a:pt x="18" y="94"/>
                  </a:cubicBezTo>
                  <a:cubicBezTo>
                    <a:pt x="21" y="109"/>
                    <a:pt x="25" y="117"/>
                    <a:pt x="34" y="129"/>
                  </a:cubicBezTo>
                  <a:cubicBezTo>
                    <a:pt x="35" y="143"/>
                    <a:pt x="35" y="171"/>
                    <a:pt x="54" y="175"/>
                  </a:cubicBezTo>
                  <a:cubicBezTo>
                    <a:pt x="52" y="133"/>
                    <a:pt x="53" y="141"/>
                    <a:pt x="40" y="115"/>
                  </a:cubicBezTo>
                  <a:cubicBezTo>
                    <a:pt x="39" y="108"/>
                    <a:pt x="37" y="100"/>
                    <a:pt x="34" y="93"/>
                  </a:cubicBezTo>
                  <a:cubicBezTo>
                    <a:pt x="33" y="82"/>
                    <a:pt x="30" y="72"/>
                    <a:pt x="28" y="61"/>
                  </a:cubicBezTo>
                  <a:cubicBezTo>
                    <a:pt x="28" y="58"/>
                    <a:pt x="28" y="50"/>
                    <a:pt x="25" y="46"/>
                  </a:cubicBezTo>
                  <a:cubicBezTo>
                    <a:pt x="22" y="43"/>
                    <a:pt x="16" y="37"/>
                    <a:pt x="16" y="37"/>
                  </a:cubicBezTo>
                  <a:cubicBezTo>
                    <a:pt x="14" y="25"/>
                    <a:pt x="13" y="9"/>
                    <a:pt x="6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57" name="Freeform 61"/>
            <p:cNvSpPr>
              <a:spLocks/>
            </p:cNvSpPr>
            <p:nvPr/>
          </p:nvSpPr>
          <p:spPr bwMode="invGray">
            <a:xfrm>
              <a:off x="3988" y="3290"/>
              <a:ext cx="65" cy="54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8" y="34"/>
                </a:cxn>
                <a:cxn ang="0">
                  <a:pos x="23" y="43"/>
                </a:cxn>
                <a:cxn ang="0">
                  <a:pos x="48" y="49"/>
                </a:cxn>
                <a:cxn ang="0">
                  <a:pos x="62" y="57"/>
                </a:cxn>
                <a:cxn ang="0">
                  <a:pos x="74" y="66"/>
                </a:cxn>
                <a:cxn ang="0">
                  <a:pos x="86" y="69"/>
                </a:cxn>
                <a:cxn ang="0">
                  <a:pos x="72" y="39"/>
                </a:cxn>
                <a:cxn ang="0">
                  <a:pos x="63" y="22"/>
                </a:cxn>
                <a:cxn ang="0">
                  <a:pos x="36" y="24"/>
                </a:cxn>
                <a:cxn ang="0">
                  <a:pos x="24" y="19"/>
                </a:cxn>
                <a:cxn ang="0">
                  <a:pos x="6" y="0"/>
                </a:cxn>
                <a:cxn ang="0">
                  <a:pos x="2" y="0"/>
                </a:cxn>
              </a:cxnLst>
              <a:rect l="0" t="0" r="r" b="b"/>
              <a:pathLst>
                <a:path w="86" h="73">
                  <a:moveTo>
                    <a:pt x="2" y="0"/>
                  </a:moveTo>
                  <a:cubicBezTo>
                    <a:pt x="3" y="17"/>
                    <a:pt x="0" y="23"/>
                    <a:pt x="8" y="34"/>
                  </a:cubicBezTo>
                  <a:cubicBezTo>
                    <a:pt x="10" y="43"/>
                    <a:pt x="14" y="42"/>
                    <a:pt x="23" y="43"/>
                  </a:cubicBezTo>
                  <a:cubicBezTo>
                    <a:pt x="30" y="47"/>
                    <a:pt x="40" y="48"/>
                    <a:pt x="48" y="49"/>
                  </a:cubicBezTo>
                  <a:cubicBezTo>
                    <a:pt x="53" y="51"/>
                    <a:pt x="57" y="54"/>
                    <a:pt x="62" y="57"/>
                  </a:cubicBezTo>
                  <a:cubicBezTo>
                    <a:pt x="66" y="62"/>
                    <a:pt x="68" y="64"/>
                    <a:pt x="74" y="66"/>
                  </a:cubicBezTo>
                  <a:cubicBezTo>
                    <a:pt x="78" y="72"/>
                    <a:pt x="79" y="73"/>
                    <a:pt x="86" y="69"/>
                  </a:cubicBezTo>
                  <a:cubicBezTo>
                    <a:pt x="83" y="53"/>
                    <a:pt x="80" y="52"/>
                    <a:pt x="72" y="39"/>
                  </a:cubicBezTo>
                  <a:cubicBezTo>
                    <a:pt x="68" y="34"/>
                    <a:pt x="63" y="22"/>
                    <a:pt x="63" y="22"/>
                  </a:cubicBezTo>
                  <a:cubicBezTo>
                    <a:pt x="52" y="26"/>
                    <a:pt x="48" y="26"/>
                    <a:pt x="36" y="24"/>
                  </a:cubicBezTo>
                  <a:cubicBezTo>
                    <a:pt x="24" y="15"/>
                    <a:pt x="43" y="29"/>
                    <a:pt x="24" y="19"/>
                  </a:cubicBezTo>
                  <a:cubicBezTo>
                    <a:pt x="15" y="15"/>
                    <a:pt x="16" y="2"/>
                    <a:pt x="6" y="0"/>
                  </a:cubicBezTo>
                  <a:cubicBezTo>
                    <a:pt x="1" y="4"/>
                    <a:pt x="2" y="5"/>
                    <a:pt x="2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58" name="Freeform 62"/>
            <p:cNvSpPr>
              <a:spLocks/>
            </p:cNvSpPr>
            <p:nvPr/>
          </p:nvSpPr>
          <p:spPr bwMode="invGray">
            <a:xfrm>
              <a:off x="4092" y="3195"/>
              <a:ext cx="83" cy="117"/>
            </a:xfrm>
            <a:custGeom>
              <a:avLst/>
              <a:gdLst/>
              <a:ahLst/>
              <a:cxnLst>
                <a:cxn ang="0">
                  <a:pos x="98" y="0"/>
                </a:cxn>
                <a:cxn ang="0">
                  <a:pos x="75" y="10"/>
                </a:cxn>
                <a:cxn ang="0">
                  <a:pos x="23" y="15"/>
                </a:cxn>
                <a:cxn ang="0">
                  <a:pos x="14" y="33"/>
                </a:cxn>
                <a:cxn ang="0">
                  <a:pos x="11" y="61"/>
                </a:cxn>
                <a:cxn ang="0">
                  <a:pos x="14" y="75"/>
                </a:cxn>
                <a:cxn ang="0">
                  <a:pos x="3" y="88"/>
                </a:cxn>
                <a:cxn ang="0">
                  <a:pos x="14" y="109"/>
                </a:cxn>
                <a:cxn ang="0">
                  <a:pos x="23" y="124"/>
                </a:cxn>
                <a:cxn ang="0">
                  <a:pos x="15" y="144"/>
                </a:cxn>
                <a:cxn ang="0">
                  <a:pos x="24" y="156"/>
                </a:cxn>
                <a:cxn ang="0">
                  <a:pos x="42" y="144"/>
                </a:cxn>
                <a:cxn ang="0">
                  <a:pos x="50" y="93"/>
                </a:cxn>
                <a:cxn ang="0">
                  <a:pos x="56" y="126"/>
                </a:cxn>
                <a:cxn ang="0">
                  <a:pos x="65" y="145"/>
                </a:cxn>
                <a:cxn ang="0">
                  <a:pos x="62" y="112"/>
                </a:cxn>
                <a:cxn ang="0">
                  <a:pos x="72" y="73"/>
                </a:cxn>
                <a:cxn ang="0">
                  <a:pos x="69" y="51"/>
                </a:cxn>
                <a:cxn ang="0">
                  <a:pos x="54" y="60"/>
                </a:cxn>
                <a:cxn ang="0">
                  <a:pos x="35" y="54"/>
                </a:cxn>
                <a:cxn ang="0">
                  <a:pos x="41" y="36"/>
                </a:cxn>
                <a:cxn ang="0">
                  <a:pos x="62" y="34"/>
                </a:cxn>
                <a:cxn ang="0">
                  <a:pos x="78" y="39"/>
                </a:cxn>
                <a:cxn ang="0">
                  <a:pos x="98" y="30"/>
                </a:cxn>
                <a:cxn ang="0">
                  <a:pos x="111" y="13"/>
                </a:cxn>
                <a:cxn ang="0">
                  <a:pos x="98" y="0"/>
                </a:cxn>
              </a:cxnLst>
              <a:rect l="0" t="0" r="r" b="b"/>
              <a:pathLst>
                <a:path w="111" h="156">
                  <a:moveTo>
                    <a:pt x="98" y="0"/>
                  </a:moveTo>
                  <a:cubicBezTo>
                    <a:pt x="75" y="2"/>
                    <a:pt x="87" y="8"/>
                    <a:pt x="75" y="10"/>
                  </a:cubicBezTo>
                  <a:cubicBezTo>
                    <a:pt x="72" y="10"/>
                    <a:pt x="25" y="3"/>
                    <a:pt x="23" y="15"/>
                  </a:cubicBezTo>
                  <a:cubicBezTo>
                    <a:pt x="25" y="26"/>
                    <a:pt x="23" y="27"/>
                    <a:pt x="14" y="33"/>
                  </a:cubicBezTo>
                  <a:cubicBezTo>
                    <a:pt x="15" y="43"/>
                    <a:pt x="20" y="54"/>
                    <a:pt x="11" y="61"/>
                  </a:cubicBezTo>
                  <a:cubicBezTo>
                    <a:pt x="8" y="68"/>
                    <a:pt x="10" y="69"/>
                    <a:pt x="14" y="75"/>
                  </a:cubicBezTo>
                  <a:cubicBezTo>
                    <a:pt x="16" y="84"/>
                    <a:pt x="12" y="86"/>
                    <a:pt x="3" y="88"/>
                  </a:cubicBezTo>
                  <a:cubicBezTo>
                    <a:pt x="1" y="99"/>
                    <a:pt x="0" y="106"/>
                    <a:pt x="14" y="109"/>
                  </a:cubicBezTo>
                  <a:cubicBezTo>
                    <a:pt x="21" y="112"/>
                    <a:pt x="20" y="118"/>
                    <a:pt x="23" y="124"/>
                  </a:cubicBezTo>
                  <a:cubicBezTo>
                    <a:pt x="25" y="133"/>
                    <a:pt x="23" y="139"/>
                    <a:pt x="15" y="144"/>
                  </a:cubicBezTo>
                  <a:cubicBezTo>
                    <a:pt x="17" y="150"/>
                    <a:pt x="18" y="153"/>
                    <a:pt x="24" y="156"/>
                  </a:cubicBezTo>
                  <a:cubicBezTo>
                    <a:pt x="31" y="154"/>
                    <a:pt x="36" y="148"/>
                    <a:pt x="42" y="144"/>
                  </a:cubicBezTo>
                  <a:cubicBezTo>
                    <a:pt x="41" y="128"/>
                    <a:pt x="33" y="103"/>
                    <a:pt x="50" y="93"/>
                  </a:cubicBezTo>
                  <a:cubicBezTo>
                    <a:pt x="52" y="105"/>
                    <a:pt x="46" y="116"/>
                    <a:pt x="56" y="126"/>
                  </a:cubicBezTo>
                  <a:cubicBezTo>
                    <a:pt x="57" y="134"/>
                    <a:pt x="58" y="141"/>
                    <a:pt x="65" y="145"/>
                  </a:cubicBezTo>
                  <a:cubicBezTo>
                    <a:pt x="70" y="134"/>
                    <a:pt x="64" y="123"/>
                    <a:pt x="62" y="112"/>
                  </a:cubicBezTo>
                  <a:cubicBezTo>
                    <a:pt x="65" y="97"/>
                    <a:pt x="55" y="81"/>
                    <a:pt x="72" y="73"/>
                  </a:cubicBezTo>
                  <a:cubicBezTo>
                    <a:pt x="79" y="64"/>
                    <a:pt x="75" y="59"/>
                    <a:pt x="69" y="51"/>
                  </a:cubicBezTo>
                  <a:cubicBezTo>
                    <a:pt x="61" y="52"/>
                    <a:pt x="61" y="56"/>
                    <a:pt x="54" y="60"/>
                  </a:cubicBezTo>
                  <a:cubicBezTo>
                    <a:pt x="37" y="57"/>
                    <a:pt x="43" y="60"/>
                    <a:pt x="35" y="54"/>
                  </a:cubicBezTo>
                  <a:cubicBezTo>
                    <a:pt x="31" y="45"/>
                    <a:pt x="28" y="39"/>
                    <a:pt x="41" y="36"/>
                  </a:cubicBezTo>
                  <a:cubicBezTo>
                    <a:pt x="49" y="32"/>
                    <a:pt x="53" y="33"/>
                    <a:pt x="62" y="34"/>
                  </a:cubicBezTo>
                  <a:cubicBezTo>
                    <a:pt x="67" y="36"/>
                    <a:pt x="73" y="36"/>
                    <a:pt x="78" y="39"/>
                  </a:cubicBezTo>
                  <a:cubicBezTo>
                    <a:pt x="85" y="36"/>
                    <a:pt x="90" y="31"/>
                    <a:pt x="98" y="30"/>
                  </a:cubicBezTo>
                  <a:cubicBezTo>
                    <a:pt x="104" y="26"/>
                    <a:pt x="107" y="19"/>
                    <a:pt x="111" y="13"/>
                  </a:cubicBezTo>
                  <a:cubicBezTo>
                    <a:pt x="107" y="8"/>
                    <a:pt x="102" y="4"/>
                    <a:pt x="98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59" name="Freeform 63"/>
            <p:cNvSpPr>
              <a:spLocks/>
            </p:cNvSpPr>
            <p:nvPr/>
          </p:nvSpPr>
          <p:spPr bwMode="invGray">
            <a:xfrm>
              <a:off x="4064" y="2777"/>
              <a:ext cx="22" cy="71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0" y="16"/>
                </a:cxn>
                <a:cxn ang="0">
                  <a:pos x="6" y="37"/>
                </a:cxn>
                <a:cxn ang="0">
                  <a:pos x="1" y="61"/>
                </a:cxn>
                <a:cxn ang="0">
                  <a:pos x="16" y="94"/>
                </a:cxn>
                <a:cxn ang="0">
                  <a:pos x="30" y="82"/>
                </a:cxn>
                <a:cxn ang="0">
                  <a:pos x="22" y="61"/>
                </a:cxn>
                <a:cxn ang="0">
                  <a:pos x="12" y="0"/>
                </a:cxn>
              </a:cxnLst>
              <a:rect l="0" t="0" r="r" b="b"/>
              <a:pathLst>
                <a:path w="30" h="94">
                  <a:moveTo>
                    <a:pt x="12" y="0"/>
                  </a:moveTo>
                  <a:cubicBezTo>
                    <a:pt x="9" y="6"/>
                    <a:pt x="4" y="11"/>
                    <a:pt x="0" y="16"/>
                  </a:cubicBezTo>
                  <a:cubicBezTo>
                    <a:pt x="1" y="23"/>
                    <a:pt x="3" y="30"/>
                    <a:pt x="6" y="37"/>
                  </a:cubicBezTo>
                  <a:cubicBezTo>
                    <a:pt x="3" y="45"/>
                    <a:pt x="4" y="53"/>
                    <a:pt x="1" y="61"/>
                  </a:cubicBezTo>
                  <a:cubicBezTo>
                    <a:pt x="3" y="81"/>
                    <a:pt x="2" y="83"/>
                    <a:pt x="16" y="94"/>
                  </a:cubicBezTo>
                  <a:cubicBezTo>
                    <a:pt x="24" y="92"/>
                    <a:pt x="27" y="90"/>
                    <a:pt x="30" y="82"/>
                  </a:cubicBezTo>
                  <a:cubicBezTo>
                    <a:pt x="28" y="73"/>
                    <a:pt x="26" y="69"/>
                    <a:pt x="22" y="61"/>
                  </a:cubicBezTo>
                  <a:cubicBezTo>
                    <a:pt x="19" y="40"/>
                    <a:pt x="18" y="20"/>
                    <a:pt x="12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60" name="Freeform 64"/>
            <p:cNvSpPr>
              <a:spLocks/>
            </p:cNvSpPr>
            <p:nvPr/>
          </p:nvSpPr>
          <p:spPr bwMode="invGray">
            <a:xfrm>
              <a:off x="4078" y="2896"/>
              <a:ext cx="61" cy="118"/>
            </a:xfrm>
            <a:custGeom>
              <a:avLst/>
              <a:gdLst/>
              <a:ahLst/>
              <a:cxnLst>
                <a:cxn ang="0">
                  <a:pos x="12" y="2"/>
                </a:cxn>
                <a:cxn ang="0">
                  <a:pos x="0" y="20"/>
                </a:cxn>
                <a:cxn ang="0">
                  <a:pos x="8" y="49"/>
                </a:cxn>
                <a:cxn ang="0">
                  <a:pos x="6" y="107"/>
                </a:cxn>
                <a:cxn ang="0">
                  <a:pos x="17" y="103"/>
                </a:cxn>
                <a:cxn ang="0">
                  <a:pos x="20" y="115"/>
                </a:cxn>
                <a:cxn ang="0">
                  <a:pos x="29" y="122"/>
                </a:cxn>
                <a:cxn ang="0">
                  <a:pos x="38" y="140"/>
                </a:cxn>
                <a:cxn ang="0">
                  <a:pos x="48" y="128"/>
                </a:cxn>
                <a:cxn ang="0">
                  <a:pos x="65" y="134"/>
                </a:cxn>
                <a:cxn ang="0">
                  <a:pos x="63" y="109"/>
                </a:cxn>
                <a:cxn ang="0">
                  <a:pos x="48" y="104"/>
                </a:cxn>
                <a:cxn ang="0">
                  <a:pos x="39" y="91"/>
                </a:cxn>
                <a:cxn ang="0">
                  <a:pos x="33" y="73"/>
                </a:cxn>
                <a:cxn ang="0">
                  <a:pos x="41" y="53"/>
                </a:cxn>
                <a:cxn ang="0">
                  <a:pos x="35" y="35"/>
                </a:cxn>
                <a:cxn ang="0">
                  <a:pos x="42" y="20"/>
                </a:cxn>
                <a:cxn ang="0">
                  <a:pos x="29" y="4"/>
                </a:cxn>
                <a:cxn ang="0">
                  <a:pos x="18" y="7"/>
                </a:cxn>
                <a:cxn ang="0">
                  <a:pos x="12" y="2"/>
                </a:cxn>
              </a:cxnLst>
              <a:rect l="0" t="0" r="r" b="b"/>
              <a:pathLst>
                <a:path w="81" h="158">
                  <a:moveTo>
                    <a:pt x="12" y="2"/>
                  </a:moveTo>
                  <a:cubicBezTo>
                    <a:pt x="8" y="8"/>
                    <a:pt x="3" y="13"/>
                    <a:pt x="0" y="20"/>
                  </a:cubicBezTo>
                  <a:cubicBezTo>
                    <a:pt x="5" y="31"/>
                    <a:pt x="6" y="35"/>
                    <a:pt x="8" y="49"/>
                  </a:cubicBezTo>
                  <a:cubicBezTo>
                    <a:pt x="7" y="69"/>
                    <a:pt x="4" y="87"/>
                    <a:pt x="6" y="107"/>
                  </a:cubicBezTo>
                  <a:cubicBezTo>
                    <a:pt x="8" y="106"/>
                    <a:pt x="14" y="101"/>
                    <a:pt x="17" y="103"/>
                  </a:cubicBezTo>
                  <a:cubicBezTo>
                    <a:pt x="20" y="105"/>
                    <a:pt x="17" y="112"/>
                    <a:pt x="20" y="115"/>
                  </a:cubicBezTo>
                  <a:cubicBezTo>
                    <a:pt x="22" y="118"/>
                    <a:pt x="29" y="122"/>
                    <a:pt x="29" y="122"/>
                  </a:cubicBezTo>
                  <a:cubicBezTo>
                    <a:pt x="29" y="133"/>
                    <a:pt x="27" y="158"/>
                    <a:pt x="38" y="140"/>
                  </a:cubicBezTo>
                  <a:cubicBezTo>
                    <a:pt x="39" y="133"/>
                    <a:pt x="41" y="131"/>
                    <a:pt x="48" y="128"/>
                  </a:cubicBezTo>
                  <a:cubicBezTo>
                    <a:pt x="55" y="130"/>
                    <a:pt x="59" y="133"/>
                    <a:pt x="65" y="134"/>
                  </a:cubicBezTo>
                  <a:cubicBezTo>
                    <a:pt x="81" y="131"/>
                    <a:pt x="76" y="112"/>
                    <a:pt x="63" y="109"/>
                  </a:cubicBezTo>
                  <a:cubicBezTo>
                    <a:pt x="58" y="107"/>
                    <a:pt x="53" y="106"/>
                    <a:pt x="48" y="104"/>
                  </a:cubicBezTo>
                  <a:cubicBezTo>
                    <a:pt x="45" y="100"/>
                    <a:pt x="42" y="95"/>
                    <a:pt x="39" y="91"/>
                  </a:cubicBezTo>
                  <a:cubicBezTo>
                    <a:pt x="38" y="85"/>
                    <a:pt x="36" y="79"/>
                    <a:pt x="33" y="73"/>
                  </a:cubicBezTo>
                  <a:cubicBezTo>
                    <a:pt x="31" y="64"/>
                    <a:pt x="33" y="58"/>
                    <a:pt x="41" y="53"/>
                  </a:cubicBezTo>
                  <a:cubicBezTo>
                    <a:pt x="48" y="44"/>
                    <a:pt x="47" y="38"/>
                    <a:pt x="35" y="35"/>
                  </a:cubicBezTo>
                  <a:cubicBezTo>
                    <a:pt x="36" y="28"/>
                    <a:pt x="39" y="26"/>
                    <a:pt x="42" y="20"/>
                  </a:cubicBezTo>
                  <a:cubicBezTo>
                    <a:pt x="41" y="13"/>
                    <a:pt x="35" y="8"/>
                    <a:pt x="29" y="4"/>
                  </a:cubicBezTo>
                  <a:cubicBezTo>
                    <a:pt x="25" y="9"/>
                    <a:pt x="23" y="13"/>
                    <a:pt x="18" y="7"/>
                  </a:cubicBezTo>
                  <a:cubicBezTo>
                    <a:pt x="17" y="0"/>
                    <a:pt x="19" y="2"/>
                    <a:pt x="12" y="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61" name="Freeform 65"/>
            <p:cNvSpPr>
              <a:spLocks/>
            </p:cNvSpPr>
            <p:nvPr/>
          </p:nvSpPr>
          <p:spPr bwMode="invGray">
            <a:xfrm>
              <a:off x="4121" y="3052"/>
              <a:ext cx="64" cy="79"/>
            </a:xfrm>
            <a:custGeom>
              <a:avLst/>
              <a:gdLst/>
              <a:ahLst/>
              <a:cxnLst>
                <a:cxn ang="0">
                  <a:pos x="52" y="0"/>
                </a:cxn>
                <a:cxn ang="0">
                  <a:pos x="44" y="18"/>
                </a:cxn>
                <a:cxn ang="0">
                  <a:pos x="32" y="30"/>
                </a:cxn>
                <a:cxn ang="0">
                  <a:pos x="16" y="35"/>
                </a:cxn>
                <a:cxn ang="0">
                  <a:pos x="8" y="48"/>
                </a:cxn>
                <a:cxn ang="0">
                  <a:pos x="4" y="74"/>
                </a:cxn>
                <a:cxn ang="0">
                  <a:pos x="13" y="71"/>
                </a:cxn>
                <a:cxn ang="0">
                  <a:pos x="25" y="62"/>
                </a:cxn>
                <a:cxn ang="0">
                  <a:pos x="34" y="69"/>
                </a:cxn>
                <a:cxn ang="0">
                  <a:pos x="58" y="99"/>
                </a:cxn>
                <a:cxn ang="0">
                  <a:pos x="71" y="72"/>
                </a:cxn>
                <a:cxn ang="0">
                  <a:pos x="85" y="68"/>
                </a:cxn>
                <a:cxn ang="0">
                  <a:pos x="74" y="39"/>
                </a:cxn>
                <a:cxn ang="0">
                  <a:pos x="52" y="0"/>
                </a:cxn>
              </a:cxnLst>
              <a:rect l="0" t="0" r="r" b="b"/>
              <a:pathLst>
                <a:path w="85" h="105">
                  <a:moveTo>
                    <a:pt x="52" y="0"/>
                  </a:moveTo>
                  <a:cubicBezTo>
                    <a:pt x="50" y="6"/>
                    <a:pt x="47" y="12"/>
                    <a:pt x="44" y="18"/>
                  </a:cubicBezTo>
                  <a:cubicBezTo>
                    <a:pt x="43" y="28"/>
                    <a:pt x="42" y="28"/>
                    <a:pt x="32" y="30"/>
                  </a:cubicBezTo>
                  <a:cubicBezTo>
                    <a:pt x="27" y="33"/>
                    <a:pt x="21" y="33"/>
                    <a:pt x="16" y="35"/>
                  </a:cubicBezTo>
                  <a:cubicBezTo>
                    <a:pt x="13" y="39"/>
                    <a:pt x="11" y="44"/>
                    <a:pt x="8" y="48"/>
                  </a:cubicBezTo>
                  <a:cubicBezTo>
                    <a:pt x="4" y="66"/>
                    <a:pt x="0" y="42"/>
                    <a:pt x="4" y="74"/>
                  </a:cubicBezTo>
                  <a:cubicBezTo>
                    <a:pt x="7" y="73"/>
                    <a:pt x="10" y="73"/>
                    <a:pt x="13" y="71"/>
                  </a:cubicBezTo>
                  <a:cubicBezTo>
                    <a:pt x="19" y="67"/>
                    <a:pt x="17" y="64"/>
                    <a:pt x="25" y="62"/>
                  </a:cubicBezTo>
                  <a:cubicBezTo>
                    <a:pt x="32" y="59"/>
                    <a:pt x="31" y="64"/>
                    <a:pt x="34" y="69"/>
                  </a:cubicBezTo>
                  <a:cubicBezTo>
                    <a:pt x="37" y="82"/>
                    <a:pt x="44" y="96"/>
                    <a:pt x="58" y="99"/>
                  </a:cubicBezTo>
                  <a:cubicBezTo>
                    <a:pt x="70" y="105"/>
                    <a:pt x="60" y="78"/>
                    <a:pt x="71" y="72"/>
                  </a:cubicBezTo>
                  <a:cubicBezTo>
                    <a:pt x="78" y="74"/>
                    <a:pt x="80" y="74"/>
                    <a:pt x="85" y="68"/>
                  </a:cubicBezTo>
                  <a:cubicBezTo>
                    <a:pt x="82" y="56"/>
                    <a:pt x="80" y="49"/>
                    <a:pt x="74" y="39"/>
                  </a:cubicBezTo>
                  <a:cubicBezTo>
                    <a:pt x="73" y="6"/>
                    <a:pt x="80" y="6"/>
                    <a:pt x="52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62" name="Freeform 66"/>
            <p:cNvSpPr>
              <a:spLocks/>
            </p:cNvSpPr>
            <p:nvPr/>
          </p:nvSpPr>
          <p:spPr bwMode="invGray">
            <a:xfrm>
              <a:off x="4197" y="3193"/>
              <a:ext cx="29" cy="49"/>
            </a:xfrm>
            <a:custGeom>
              <a:avLst/>
              <a:gdLst/>
              <a:ahLst/>
              <a:cxnLst>
                <a:cxn ang="0">
                  <a:pos x="6" y="27"/>
                </a:cxn>
                <a:cxn ang="0">
                  <a:pos x="26" y="66"/>
                </a:cxn>
                <a:cxn ang="0">
                  <a:pos x="30" y="52"/>
                </a:cxn>
                <a:cxn ang="0">
                  <a:pos x="38" y="40"/>
                </a:cxn>
                <a:cxn ang="0">
                  <a:pos x="30" y="25"/>
                </a:cxn>
                <a:cxn ang="0">
                  <a:pos x="20" y="13"/>
                </a:cxn>
                <a:cxn ang="0">
                  <a:pos x="11" y="1"/>
                </a:cxn>
                <a:cxn ang="0">
                  <a:pos x="2" y="12"/>
                </a:cxn>
                <a:cxn ang="0">
                  <a:pos x="6" y="27"/>
                </a:cxn>
              </a:cxnLst>
              <a:rect l="0" t="0" r="r" b="b"/>
              <a:pathLst>
                <a:path w="38" h="66">
                  <a:moveTo>
                    <a:pt x="6" y="27"/>
                  </a:moveTo>
                  <a:cubicBezTo>
                    <a:pt x="8" y="52"/>
                    <a:pt x="5" y="58"/>
                    <a:pt x="26" y="66"/>
                  </a:cubicBezTo>
                  <a:cubicBezTo>
                    <a:pt x="36" y="63"/>
                    <a:pt x="33" y="61"/>
                    <a:pt x="30" y="52"/>
                  </a:cubicBezTo>
                  <a:cubicBezTo>
                    <a:pt x="28" y="41"/>
                    <a:pt x="34" y="49"/>
                    <a:pt x="38" y="40"/>
                  </a:cubicBezTo>
                  <a:cubicBezTo>
                    <a:pt x="34" y="35"/>
                    <a:pt x="33" y="30"/>
                    <a:pt x="30" y="25"/>
                  </a:cubicBezTo>
                  <a:cubicBezTo>
                    <a:pt x="29" y="14"/>
                    <a:pt x="30" y="0"/>
                    <a:pt x="20" y="13"/>
                  </a:cubicBezTo>
                  <a:cubicBezTo>
                    <a:pt x="14" y="9"/>
                    <a:pt x="12" y="8"/>
                    <a:pt x="11" y="1"/>
                  </a:cubicBezTo>
                  <a:cubicBezTo>
                    <a:pt x="5" y="4"/>
                    <a:pt x="3" y="5"/>
                    <a:pt x="2" y="12"/>
                  </a:cubicBezTo>
                  <a:cubicBezTo>
                    <a:pt x="3" y="25"/>
                    <a:pt x="0" y="21"/>
                    <a:pt x="6" y="27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63" name="Freeform 67"/>
            <p:cNvSpPr>
              <a:spLocks/>
            </p:cNvSpPr>
            <p:nvPr/>
          </p:nvSpPr>
          <p:spPr bwMode="invGray">
            <a:xfrm>
              <a:off x="4181" y="3275"/>
              <a:ext cx="18" cy="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23"/>
                </a:cxn>
                <a:cxn ang="0">
                  <a:pos x="24" y="11"/>
                </a:cxn>
                <a:cxn ang="0">
                  <a:pos x="0" y="0"/>
                </a:cxn>
              </a:cxnLst>
              <a:rect l="0" t="0" r="r" b="b"/>
              <a:pathLst>
                <a:path w="24" h="23">
                  <a:moveTo>
                    <a:pt x="0" y="0"/>
                  </a:moveTo>
                  <a:cubicBezTo>
                    <a:pt x="1" y="8"/>
                    <a:pt x="3" y="16"/>
                    <a:pt x="6" y="23"/>
                  </a:cubicBezTo>
                  <a:cubicBezTo>
                    <a:pt x="19" y="20"/>
                    <a:pt x="19" y="22"/>
                    <a:pt x="24" y="11"/>
                  </a:cubicBezTo>
                  <a:cubicBezTo>
                    <a:pt x="20" y="0"/>
                    <a:pt x="4" y="8"/>
                    <a:pt x="0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64" name="Freeform 68"/>
            <p:cNvSpPr>
              <a:spLocks/>
            </p:cNvSpPr>
            <p:nvPr/>
          </p:nvSpPr>
          <p:spPr bwMode="invGray">
            <a:xfrm>
              <a:off x="4208" y="3265"/>
              <a:ext cx="45" cy="3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18"/>
                </a:cxn>
                <a:cxn ang="0">
                  <a:pos x="28" y="33"/>
                </a:cxn>
                <a:cxn ang="0">
                  <a:pos x="42" y="46"/>
                </a:cxn>
                <a:cxn ang="0">
                  <a:pos x="60" y="42"/>
                </a:cxn>
                <a:cxn ang="0">
                  <a:pos x="49" y="24"/>
                </a:cxn>
                <a:cxn ang="0">
                  <a:pos x="28" y="3"/>
                </a:cxn>
                <a:cxn ang="0">
                  <a:pos x="19" y="16"/>
                </a:cxn>
                <a:cxn ang="0">
                  <a:pos x="9" y="0"/>
                </a:cxn>
              </a:cxnLst>
              <a:rect l="0" t="0" r="r" b="b"/>
              <a:pathLst>
                <a:path w="60" h="49">
                  <a:moveTo>
                    <a:pt x="9" y="0"/>
                  </a:moveTo>
                  <a:cubicBezTo>
                    <a:pt x="8" y="7"/>
                    <a:pt x="0" y="18"/>
                    <a:pt x="0" y="18"/>
                  </a:cubicBezTo>
                  <a:cubicBezTo>
                    <a:pt x="2" y="36"/>
                    <a:pt x="9" y="31"/>
                    <a:pt x="28" y="33"/>
                  </a:cubicBezTo>
                  <a:cubicBezTo>
                    <a:pt x="33" y="40"/>
                    <a:pt x="33" y="44"/>
                    <a:pt x="42" y="46"/>
                  </a:cubicBezTo>
                  <a:cubicBezTo>
                    <a:pt x="49" y="49"/>
                    <a:pt x="56" y="49"/>
                    <a:pt x="60" y="42"/>
                  </a:cubicBezTo>
                  <a:cubicBezTo>
                    <a:pt x="58" y="32"/>
                    <a:pt x="59" y="26"/>
                    <a:pt x="49" y="24"/>
                  </a:cubicBezTo>
                  <a:cubicBezTo>
                    <a:pt x="47" y="12"/>
                    <a:pt x="41" y="5"/>
                    <a:pt x="28" y="3"/>
                  </a:cubicBezTo>
                  <a:cubicBezTo>
                    <a:pt x="23" y="10"/>
                    <a:pt x="30" y="23"/>
                    <a:pt x="19" y="16"/>
                  </a:cubicBezTo>
                  <a:cubicBezTo>
                    <a:pt x="17" y="6"/>
                    <a:pt x="20" y="0"/>
                    <a:pt x="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65" name="Freeform 69"/>
            <p:cNvSpPr>
              <a:spLocks/>
            </p:cNvSpPr>
            <p:nvPr/>
          </p:nvSpPr>
          <p:spPr bwMode="invGray">
            <a:xfrm>
              <a:off x="4277" y="3335"/>
              <a:ext cx="24" cy="33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10" y="11"/>
                </a:cxn>
                <a:cxn ang="0">
                  <a:pos x="12" y="32"/>
                </a:cxn>
                <a:cxn ang="0">
                  <a:pos x="24" y="36"/>
                </a:cxn>
                <a:cxn ang="0">
                  <a:pos x="28" y="0"/>
                </a:cxn>
              </a:cxnLst>
              <a:rect l="0" t="0" r="r" b="b"/>
              <a:pathLst>
                <a:path w="32" h="44">
                  <a:moveTo>
                    <a:pt x="28" y="0"/>
                  </a:moveTo>
                  <a:cubicBezTo>
                    <a:pt x="32" y="10"/>
                    <a:pt x="18" y="9"/>
                    <a:pt x="10" y="11"/>
                  </a:cubicBezTo>
                  <a:cubicBezTo>
                    <a:pt x="0" y="18"/>
                    <a:pt x="7" y="24"/>
                    <a:pt x="12" y="32"/>
                  </a:cubicBezTo>
                  <a:cubicBezTo>
                    <a:pt x="14" y="44"/>
                    <a:pt x="15" y="41"/>
                    <a:pt x="24" y="36"/>
                  </a:cubicBezTo>
                  <a:cubicBezTo>
                    <a:pt x="32" y="25"/>
                    <a:pt x="29" y="14"/>
                    <a:pt x="28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66" name="Freeform 70"/>
            <p:cNvSpPr>
              <a:spLocks/>
            </p:cNvSpPr>
            <p:nvPr/>
          </p:nvSpPr>
          <p:spPr bwMode="invGray">
            <a:xfrm>
              <a:off x="4544" y="3293"/>
              <a:ext cx="46" cy="47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14"/>
                </a:cxn>
                <a:cxn ang="0">
                  <a:pos x="24" y="35"/>
                </a:cxn>
                <a:cxn ang="0">
                  <a:pos x="36" y="54"/>
                </a:cxn>
                <a:cxn ang="0">
                  <a:pos x="46" y="63"/>
                </a:cxn>
                <a:cxn ang="0">
                  <a:pos x="61" y="56"/>
                </a:cxn>
                <a:cxn ang="0">
                  <a:pos x="33" y="17"/>
                </a:cxn>
                <a:cxn ang="0">
                  <a:pos x="7" y="0"/>
                </a:cxn>
              </a:cxnLst>
              <a:rect l="0" t="0" r="r" b="b"/>
              <a:pathLst>
                <a:path w="61" h="63">
                  <a:moveTo>
                    <a:pt x="7" y="0"/>
                  </a:moveTo>
                  <a:cubicBezTo>
                    <a:pt x="6" y="6"/>
                    <a:pt x="3" y="9"/>
                    <a:pt x="0" y="14"/>
                  </a:cubicBezTo>
                  <a:cubicBezTo>
                    <a:pt x="7" y="23"/>
                    <a:pt x="13" y="31"/>
                    <a:pt x="24" y="35"/>
                  </a:cubicBezTo>
                  <a:cubicBezTo>
                    <a:pt x="27" y="42"/>
                    <a:pt x="31" y="48"/>
                    <a:pt x="36" y="54"/>
                  </a:cubicBezTo>
                  <a:cubicBezTo>
                    <a:pt x="37" y="61"/>
                    <a:pt x="40" y="59"/>
                    <a:pt x="46" y="63"/>
                  </a:cubicBezTo>
                  <a:cubicBezTo>
                    <a:pt x="54" y="62"/>
                    <a:pt x="56" y="62"/>
                    <a:pt x="61" y="56"/>
                  </a:cubicBezTo>
                  <a:cubicBezTo>
                    <a:pt x="59" y="46"/>
                    <a:pt x="42" y="23"/>
                    <a:pt x="33" y="17"/>
                  </a:cubicBezTo>
                  <a:cubicBezTo>
                    <a:pt x="23" y="10"/>
                    <a:pt x="14" y="9"/>
                    <a:pt x="7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67" name="Freeform 71"/>
            <p:cNvSpPr>
              <a:spLocks/>
            </p:cNvSpPr>
            <p:nvPr/>
          </p:nvSpPr>
          <p:spPr bwMode="invGray">
            <a:xfrm>
              <a:off x="4147" y="3352"/>
              <a:ext cx="46" cy="50"/>
            </a:xfrm>
            <a:custGeom>
              <a:avLst/>
              <a:gdLst/>
              <a:ahLst/>
              <a:cxnLst>
                <a:cxn ang="0">
                  <a:pos x="28" y="7"/>
                </a:cxn>
                <a:cxn ang="0">
                  <a:pos x="30" y="34"/>
                </a:cxn>
                <a:cxn ang="0">
                  <a:pos x="16" y="43"/>
                </a:cxn>
                <a:cxn ang="0">
                  <a:pos x="22" y="67"/>
                </a:cxn>
                <a:cxn ang="0">
                  <a:pos x="48" y="58"/>
                </a:cxn>
                <a:cxn ang="0">
                  <a:pos x="60" y="47"/>
                </a:cxn>
                <a:cxn ang="0">
                  <a:pos x="51" y="28"/>
                </a:cxn>
                <a:cxn ang="0">
                  <a:pos x="57" y="14"/>
                </a:cxn>
                <a:cxn ang="0">
                  <a:pos x="55" y="2"/>
                </a:cxn>
                <a:cxn ang="0">
                  <a:pos x="46" y="4"/>
                </a:cxn>
                <a:cxn ang="0">
                  <a:pos x="51" y="5"/>
                </a:cxn>
                <a:cxn ang="0">
                  <a:pos x="49" y="16"/>
                </a:cxn>
                <a:cxn ang="0">
                  <a:pos x="43" y="23"/>
                </a:cxn>
                <a:cxn ang="0">
                  <a:pos x="28" y="7"/>
                </a:cxn>
              </a:cxnLst>
              <a:rect l="0" t="0" r="r" b="b"/>
              <a:pathLst>
                <a:path w="61" h="67">
                  <a:moveTo>
                    <a:pt x="28" y="7"/>
                  </a:moveTo>
                  <a:cubicBezTo>
                    <a:pt x="17" y="15"/>
                    <a:pt x="24" y="25"/>
                    <a:pt x="30" y="34"/>
                  </a:cubicBezTo>
                  <a:cubicBezTo>
                    <a:pt x="27" y="44"/>
                    <a:pt x="26" y="44"/>
                    <a:pt x="16" y="43"/>
                  </a:cubicBezTo>
                  <a:cubicBezTo>
                    <a:pt x="0" y="46"/>
                    <a:pt x="13" y="63"/>
                    <a:pt x="22" y="67"/>
                  </a:cubicBezTo>
                  <a:cubicBezTo>
                    <a:pt x="31" y="65"/>
                    <a:pt x="39" y="60"/>
                    <a:pt x="48" y="58"/>
                  </a:cubicBezTo>
                  <a:cubicBezTo>
                    <a:pt x="51" y="52"/>
                    <a:pt x="54" y="50"/>
                    <a:pt x="60" y="47"/>
                  </a:cubicBezTo>
                  <a:cubicBezTo>
                    <a:pt x="61" y="40"/>
                    <a:pt x="51" y="28"/>
                    <a:pt x="51" y="28"/>
                  </a:cubicBezTo>
                  <a:cubicBezTo>
                    <a:pt x="52" y="22"/>
                    <a:pt x="55" y="19"/>
                    <a:pt x="57" y="14"/>
                  </a:cubicBezTo>
                  <a:cubicBezTo>
                    <a:pt x="56" y="10"/>
                    <a:pt x="58" y="5"/>
                    <a:pt x="55" y="2"/>
                  </a:cubicBezTo>
                  <a:cubicBezTo>
                    <a:pt x="53" y="0"/>
                    <a:pt x="48" y="2"/>
                    <a:pt x="46" y="4"/>
                  </a:cubicBezTo>
                  <a:cubicBezTo>
                    <a:pt x="45" y="5"/>
                    <a:pt x="49" y="5"/>
                    <a:pt x="51" y="5"/>
                  </a:cubicBezTo>
                  <a:cubicBezTo>
                    <a:pt x="57" y="10"/>
                    <a:pt x="52" y="9"/>
                    <a:pt x="49" y="16"/>
                  </a:cubicBezTo>
                  <a:cubicBezTo>
                    <a:pt x="58" y="23"/>
                    <a:pt x="50" y="22"/>
                    <a:pt x="43" y="23"/>
                  </a:cubicBezTo>
                  <a:cubicBezTo>
                    <a:pt x="34" y="22"/>
                    <a:pt x="31" y="16"/>
                    <a:pt x="28" y="7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68" name="Freeform 72"/>
            <p:cNvSpPr>
              <a:spLocks/>
            </p:cNvSpPr>
            <p:nvPr/>
          </p:nvSpPr>
          <p:spPr bwMode="invGray">
            <a:xfrm>
              <a:off x="4098" y="3371"/>
              <a:ext cx="32" cy="27"/>
            </a:xfrm>
            <a:custGeom>
              <a:avLst/>
              <a:gdLst/>
              <a:ahLst/>
              <a:cxnLst>
                <a:cxn ang="0">
                  <a:pos x="21" y="3"/>
                </a:cxn>
                <a:cxn ang="0">
                  <a:pos x="6" y="6"/>
                </a:cxn>
                <a:cxn ang="0">
                  <a:pos x="33" y="36"/>
                </a:cxn>
                <a:cxn ang="0">
                  <a:pos x="42" y="30"/>
                </a:cxn>
                <a:cxn ang="0">
                  <a:pos x="21" y="3"/>
                </a:cxn>
              </a:cxnLst>
              <a:rect l="0" t="0" r="r" b="b"/>
              <a:pathLst>
                <a:path w="43" h="36">
                  <a:moveTo>
                    <a:pt x="21" y="3"/>
                  </a:moveTo>
                  <a:cubicBezTo>
                    <a:pt x="14" y="0"/>
                    <a:pt x="12" y="2"/>
                    <a:pt x="6" y="6"/>
                  </a:cubicBezTo>
                  <a:cubicBezTo>
                    <a:pt x="0" y="17"/>
                    <a:pt x="23" y="32"/>
                    <a:pt x="33" y="36"/>
                  </a:cubicBezTo>
                  <a:cubicBezTo>
                    <a:pt x="36" y="35"/>
                    <a:pt x="42" y="34"/>
                    <a:pt x="42" y="30"/>
                  </a:cubicBezTo>
                  <a:cubicBezTo>
                    <a:pt x="43" y="24"/>
                    <a:pt x="27" y="3"/>
                    <a:pt x="21" y="3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69" name="Freeform 73"/>
            <p:cNvSpPr>
              <a:spLocks/>
            </p:cNvSpPr>
            <p:nvPr/>
          </p:nvSpPr>
          <p:spPr bwMode="invGray">
            <a:xfrm>
              <a:off x="4077" y="3342"/>
              <a:ext cx="24" cy="31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0" y="26"/>
                </a:cxn>
                <a:cxn ang="0">
                  <a:pos x="16" y="24"/>
                </a:cxn>
                <a:cxn ang="0">
                  <a:pos x="19" y="29"/>
                </a:cxn>
                <a:cxn ang="0">
                  <a:pos x="16" y="35"/>
                </a:cxn>
                <a:cxn ang="0">
                  <a:pos x="30" y="21"/>
                </a:cxn>
                <a:cxn ang="0">
                  <a:pos x="24" y="9"/>
                </a:cxn>
                <a:cxn ang="0">
                  <a:pos x="21" y="0"/>
                </a:cxn>
              </a:cxnLst>
              <a:rect l="0" t="0" r="r" b="b"/>
              <a:pathLst>
                <a:path w="32" h="41">
                  <a:moveTo>
                    <a:pt x="21" y="0"/>
                  </a:moveTo>
                  <a:cubicBezTo>
                    <a:pt x="15" y="10"/>
                    <a:pt x="6" y="16"/>
                    <a:pt x="0" y="26"/>
                  </a:cubicBezTo>
                  <a:cubicBezTo>
                    <a:pt x="7" y="27"/>
                    <a:pt x="10" y="27"/>
                    <a:pt x="16" y="24"/>
                  </a:cubicBezTo>
                  <a:cubicBezTo>
                    <a:pt x="17" y="26"/>
                    <a:pt x="19" y="27"/>
                    <a:pt x="19" y="29"/>
                  </a:cubicBezTo>
                  <a:cubicBezTo>
                    <a:pt x="19" y="31"/>
                    <a:pt x="15" y="33"/>
                    <a:pt x="16" y="35"/>
                  </a:cubicBezTo>
                  <a:cubicBezTo>
                    <a:pt x="19" y="41"/>
                    <a:pt x="29" y="23"/>
                    <a:pt x="30" y="21"/>
                  </a:cubicBezTo>
                  <a:cubicBezTo>
                    <a:pt x="32" y="9"/>
                    <a:pt x="26" y="19"/>
                    <a:pt x="24" y="9"/>
                  </a:cubicBezTo>
                  <a:cubicBezTo>
                    <a:pt x="25" y="1"/>
                    <a:pt x="27" y="4"/>
                    <a:pt x="21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70" name="Freeform 74"/>
            <p:cNvSpPr>
              <a:spLocks/>
            </p:cNvSpPr>
            <p:nvPr/>
          </p:nvSpPr>
          <p:spPr bwMode="invGray">
            <a:xfrm>
              <a:off x="4111" y="3353"/>
              <a:ext cx="34" cy="24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0" y="7"/>
                </a:cxn>
                <a:cxn ang="0">
                  <a:pos x="27" y="31"/>
                </a:cxn>
                <a:cxn ang="0">
                  <a:pos x="45" y="24"/>
                </a:cxn>
                <a:cxn ang="0">
                  <a:pos x="22" y="10"/>
                </a:cxn>
                <a:cxn ang="0">
                  <a:pos x="21" y="0"/>
                </a:cxn>
              </a:cxnLst>
              <a:rect l="0" t="0" r="r" b="b"/>
              <a:pathLst>
                <a:path w="45" h="32">
                  <a:moveTo>
                    <a:pt x="21" y="0"/>
                  </a:moveTo>
                  <a:cubicBezTo>
                    <a:pt x="10" y="1"/>
                    <a:pt x="8" y="1"/>
                    <a:pt x="0" y="7"/>
                  </a:cubicBezTo>
                  <a:cubicBezTo>
                    <a:pt x="3" y="20"/>
                    <a:pt x="15" y="29"/>
                    <a:pt x="27" y="31"/>
                  </a:cubicBezTo>
                  <a:cubicBezTo>
                    <a:pt x="36" y="30"/>
                    <a:pt x="41" y="32"/>
                    <a:pt x="45" y="24"/>
                  </a:cubicBezTo>
                  <a:cubicBezTo>
                    <a:pt x="32" y="16"/>
                    <a:pt x="30" y="23"/>
                    <a:pt x="22" y="10"/>
                  </a:cubicBezTo>
                  <a:cubicBezTo>
                    <a:pt x="21" y="2"/>
                    <a:pt x="21" y="5"/>
                    <a:pt x="21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71" name="Freeform 75"/>
            <p:cNvSpPr>
              <a:spLocks/>
            </p:cNvSpPr>
            <p:nvPr/>
          </p:nvSpPr>
          <p:spPr bwMode="invGray">
            <a:xfrm>
              <a:off x="4062" y="3021"/>
              <a:ext cx="27" cy="55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21" y="15"/>
                </a:cxn>
                <a:cxn ang="0">
                  <a:pos x="9" y="36"/>
                </a:cxn>
                <a:cxn ang="0">
                  <a:pos x="0" y="59"/>
                </a:cxn>
                <a:cxn ang="0">
                  <a:pos x="8" y="74"/>
                </a:cxn>
                <a:cxn ang="0">
                  <a:pos x="20" y="59"/>
                </a:cxn>
                <a:cxn ang="0">
                  <a:pos x="35" y="32"/>
                </a:cxn>
                <a:cxn ang="0">
                  <a:pos x="30" y="0"/>
                </a:cxn>
              </a:cxnLst>
              <a:rect l="0" t="0" r="r" b="b"/>
              <a:pathLst>
                <a:path w="35" h="74">
                  <a:moveTo>
                    <a:pt x="30" y="0"/>
                  </a:moveTo>
                  <a:cubicBezTo>
                    <a:pt x="33" y="8"/>
                    <a:pt x="29" y="14"/>
                    <a:pt x="21" y="15"/>
                  </a:cubicBezTo>
                  <a:cubicBezTo>
                    <a:pt x="19" y="27"/>
                    <a:pt x="24" y="33"/>
                    <a:pt x="9" y="36"/>
                  </a:cubicBezTo>
                  <a:cubicBezTo>
                    <a:pt x="13" y="50"/>
                    <a:pt x="12" y="52"/>
                    <a:pt x="0" y="59"/>
                  </a:cubicBezTo>
                  <a:cubicBezTo>
                    <a:pt x="3" y="64"/>
                    <a:pt x="5" y="69"/>
                    <a:pt x="8" y="74"/>
                  </a:cubicBezTo>
                  <a:cubicBezTo>
                    <a:pt x="15" y="71"/>
                    <a:pt x="16" y="65"/>
                    <a:pt x="20" y="59"/>
                  </a:cubicBezTo>
                  <a:cubicBezTo>
                    <a:pt x="22" y="47"/>
                    <a:pt x="28" y="41"/>
                    <a:pt x="35" y="32"/>
                  </a:cubicBezTo>
                  <a:cubicBezTo>
                    <a:pt x="34" y="26"/>
                    <a:pt x="30" y="8"/>
                    <a:pt x="30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72" name="Freeform 76"/>
            <p:cNvSpPr>
              <a:spLocks/>
            </p:cNvSpPr>
            <p:nvPr/>
          </p:nvSpPr>
          <p:spPr bwMode="invGray">
            <a:xfrm>
              <a:off x="4113" y="3012"/>
              <a:ext cx="19" cy="55"/>
            </a:xfrm>
            <a:custGeom>
              <a:avLst/>
              <a:gdLst/>
              <a:ahLst/>
              <a:cxnLst>
                <a:cxn ang="0">
                  <a:pos x="13" y="7"/>
                </a:cxn>
                <a:cxn ang="0">
                  <a:pos x="4" y="8"/>
                </a:cxn>
                <a:cxn ang="0">
                  <a:pos x="0" y="22"/>
                </a:cxn>
                <a:cxn ang="0">
                  <a:pos x="15" y="41"/>
                </a:cxn>
                <a:cxn ang="0">
                  <a:pos x="25" y="56"/>
                </a:cxn>
                <a:cxn ang="0">
                  <a:pos x="16" y="20"/>
                </a:cxn>
                <a:cxn ang="0">
                  <a:pos x="13" y="7"/>
                </a:cxn>
              </a:cxnLst>
              <a:rect l="0" t="0" r="r" b="b"/>
              <a:pathLst>
                <a:path w="25" h="73">
                  <a:moveTo>
                    <a:pt x="13" y="7"/>
                  </a:moveTo>
                  <a:cubicBezTo>
                    <a:pt x="9" y="0"/>
                    <a:pt x="7" y="2"/>
                    <a:pt x="4" y="8"/>
                  </a:cubicBezTo>
                  <a:cubicBezTo>
                    <a:pt x="3" y="13"/>
                    <a:pt x="1" y="17"/>
                    <a:pt x="0" y="22"/>
                  </a:cubicBezTo>
                  <a:cubicBezTo>
                    <a:pt x="1" y="35"/>
                    <a:pt x="6" y="33"/>
                    <a:pt x="15" y="41"/>
                  </a:cubicBezTo>
                  <a:cubicBezTo>
                    <a:pt x="16" y="52"/>
                    <a:pt x="15" y="73"/>
                    <a:pt x="25" y="56"/>
                  </a:cubicBezTo>
                  <a:cubicBezTo>
                    <a:pt x="24" y="33"/>
                    <a:pt x="23" y="36"/>
                    <a:pt x="16" y="20"/>
                  </a:cubicBezTo>
                  <a:cubicBezTo>
                    <a:pt x="15" y="11"/>
                    <a:pt x="16" y="15"/>
                    <a:pt x="13" y="7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73" name="Freeform 77"/>
            <p:cNvSpPr>
              <a:spLocks/>
            </p:cNvSpPr>
            <p:nvPr/>
          </p:nvSpPr>
          <p:spPr bwMode="invGray">
            <a:xfrm>
              <a:off x="4135" y="2995"/>
              <a:ext cx="10" cy="25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" y="10"/>
                </a:cxn>
                <a:cxn ang="0">
                  <a:pos x="11" y="25"/>
                </a:cxn>
                <a:cxn ang="0">
                  <a:pos x="11" y="0"/>
                </a:cxn>
              </a:cxnLst>
              <a:rect l="0" t="0" r="r" b="b"/>
              <a:pathLst>
                <a:path w="14" h="33">
                  <a:moveTo>
                    <a:pt x="11" y="0"/>
                  </a:moveTo>
                  <a:cubicBezTo>
                    <a:pt x="7" y="3"/>
                    <a:pt x="5" y="7"/>
                    <a:pt x="1" y="10"/>
                  </a:cubicBezTo>
                  <a:cubicBezTo>
                    <a:pt x="2" y="18"/>
                    <a:pt x="0" y="33"/>
                    <a:pt x="11" y="25"/>
                  </a:cubicBezTo>
                  <a:cubicBezTo>
                    <a:pt x="14" y="15"/>
                    <a:pt x="5" y="4"/>
                    <a:pt x="11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74" name="Freeform 78"/>
            <p:cNvSpPr>
              <a:spLocks/>
            </p:cNvSpPr>
            <p:nvPr/>
          </p:nvSpPr>
          <p:spPr bwMode="invGray">
            <a:xfrm>
              <a:off x="4145" y="3007"/>
              <a:ext cx="21" cy="48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1" y="14"/>
                </a:cxn>
                <a:cxn ang="0">
                  <a:pos x="20" y="21"/>
                </a:cxn>
                <a:cxn ang="0">
                  <a:pos x="8" y="39"/>
                </a:cxn>
                <a:cxn ang="0">
                  <a:pos x="0" y="56"/>
                </a:cxn>
                <a:cxn ang="0">
                  <a:pos x="11" y="57"/>
                </a:cxn>
                <a:cxn ang="0">
                  <a:pos x="26" y="26"/>
                </a:cxn>
                <a:cxn ang="0">
                  <a:pos x="5" y="0"/>
                </a:cxn>
              </a:cxnLst>
              <a:rect l="0" t="0" r="r" b="b"/>
              <a:pathLst>
                <a:path w="28" h="64">
                  <a:moveTo>
                    <a:pt x="5" y="0"/>
                  </a:moveTo>
                  <a:cubicBezTo>
                    <a:pt x="6" y="5"/>
                    <a:pt x="7" y="10"/>
                    <a:pt x="11" y="14"/>
                  </a:cubicBezTo>
                  <a:cubicBezTo>
                    <a:pt x="14" y="17"/>
                    <a:pt x="20" y="21"/>
                    <a:pt x="20" y="21"/>
                  </a:cubicBezTo>
                  <a:cubicBezTo>
                    <a:pt x="9" y="27"/>
                    <a:pt x="0" y="23"/>
                    <a:pt x="8" y="39"/>
                  </a:cubicBezTo>
                  <a:cubicBezTo>
                    <a:pt x="6" y="47"/>
                    <a:pt x="4" y="50"/>
                    <a:pt x="0" y="56"/>
                  </a:cubicBezTo>
                  <a:cubicBezTo>
                    <a:pt x="4" y="62"/>
                    <a:pt x="7" y="64"/>
                    <a:pt x="11" y="57"/>
                  </a:cubicBezTo>
                  <a:cubicBezTo>
                    <a:pt x="13" y="43"/>
                    <a:pt x="10" y="29"/>
                    <a:pt x="26" y="26"/>
                  </a:cubicBezTo>
                  <a:cubicBezTo>
                    <a:pt x="28" y="15"/>
                    <a:pt x="14" y="4"/>
                    <a:pt x="5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75" name="Freeform 79"/>
            <p:cNvSpPr>
              <a:spLocks/>
            </p:cNvSpPr>
            <p:nvPr/>
          </p:nvSpPr>
          <p:spPr bwMode="invGray">
            <a:xfrm>
              <a:off x="3876" y="3076"/>
              <a:ext cx="12" cy="27"/>
            </a:xfrm>
            <a:custGeom>
              <a:avLst/>
              <a:gdLst/>
              <a:ahLst/>
              <a:cxnLst>
                <a:cxn ang="0">
                  <a:pos x="14" y="3"/>
                </a:cxn>
                <a:cxn ang="0">
                  <a:pos x="0" y="7"/>
                </a:cxn>
                <a:cxn ang="0">
                  <a:pos x="8" y="22"/>
                </a:cxn>
                <a:cxn ang="0">
                  <a:pos x="14" y="3"/>
                </a:cxn>
              </a:cxnLst>
              <a:rect l="0" t="0" r="r" b="b"/>
              <a:pathLst>
                <a:path w="16" h="36">
                  <a:moveTo>
                    <a:pt x="14" y="3"/>
                  </a:moveTo>
                  <a:cubicBezTo>
                    <a:pt x="7" y="0"/>
                    <a:pt x="4" y="1"/>
                    <a:pt x="0" y="7"/>
                  </a:cubicBezTo>
                  <a:cubicBezTo>
                    <a:pt x="3" y="14"/>
                    <a:pt x="2" y="17"/>
                    <a:pt x="8" y="22"/>
                  </a:cubicBezTo>
                  <a:cubicBezTo>
                    <a:pt x="16" y="36"/>
                    <a:pt x="11" y="7"/>
                    <a:pt x="14" y="3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76" name="Freeform 80"/>
            <p:cNvSpPr>
              <a:spLocks/>
            </p:cNvSpPr>
            <p:nvPr/>
          </p:nvSpPr>
          <p:spPr bwMode="invGray">
            <a:xfrm>
              <a:off x="3866" y="3053"/>
              <a:ext cx="10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77" name="Freeform 81"/>
            <p:cNvSpPr>
              <a:spLocks/>
            </p:cNvSpPr>
            <p:nvPr/>
          </p:nvSpPr>
          <p:spPr bwMode="invGray">
            <a:xfrm>
              <a:off x="3862" y="3035"/>
              <a:ext cx="12" cy="14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0" y="10"/>
                </a:cxn>
                <a:cxn ang="0">
                  <a:pos x="12" y="19"/>
                </a:cxn>
                <a:cxn ang="0">
                  <a:pos x="10" y="5"/>
                </a:cxn>
              </a:cxnLst>
              <a:rect l="0" t="0" r="r" b="b"/>
              <a:pathLst>
                <a:path w="16" h="19">
                  <a:moveTo>
                    <a:pt x="10" y="5"/>
                  </a:moveTo>
                  <a:cubicBezTo>
                    <a:pt x="4" y="0"/>
                    <a:pt x="1" y="3"/>
                    <a:pt x="0" y="10"/>
                  </a:cubicBezTo>
                  <a:cubicBezTo>
                    <a:pt x="4" y="15"/>
                    <a:pt x="7" y="16"/>
                    <a:pt x="12" y="19"/>
                  </a:cubicBezTo>
                  <a:cubicBezTo>
                    <a:pt x="16" y="12"/>
                    <a:pt x="14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78" name="Freeform 82"/>
            <p:cNvSpPr>
              <a:spLocks/>
            </p:cNvSpPr>
            <p:nvPr/>
          </p:nvSpPr>
          <p:spPr bwMode="invGray">
            <a:xfrm>
              <a:off x="3850" y="2995"/>
              <a:ext cx="11" cy="19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13"/>
                </a:cxn>
                <a:cxn ang="0">
                  <a:pos x="12" y="24"/>
                </a:cxn>
                <a:cxn ang="0">
                  <a:pos x="6" y="0"/>
                </a:cxn>
              </a:cxnLst>
              <a:rect l="0" t="0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79" name="Freeform 83"/>
            <p:cNvSpPr>
              <a:spLocks/>
            </p:cNvSpPr>
            <p:nvPr/>
          </p:nvSpPr>
          <p:spPr bwMode="invGray">
            <a:xfrm>
              <a:off x="3852" y="3020"/>
              <a:ext cx="16" cy="13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9" y="18"/>
                </a:cxn>
                <a:cxn ang="0">
                  <a:pos x="14" y="6"/>
                </a:cxn>
                <a:cxn ang="0">
                  <a:pos x="13" y="0"/>
                </a:cxn>
              </a:cxnLst>
              <a:rect l="0" t="0" r="r" b="b"/>
              <a:pathLst>
                <a:path w="22" h="18">
                  <a:moveTo>
                    <a:pt x="13" y="0"/>
                  </a:moveTo>
                  <a:cubicBezTo>
                    <a:pt x="0" y="8"/>
                    <a:pt x="9" y="12"/>
                    <a:pt x="19" y="18"/>
                  </a:cubicBezTo>
                  <a:cubicBezTo>
                    <a:pt x="20" y="11"/>
                    <a:pt x="22" y="8"/>
                    <a:pt x="14" y="6"/>
                  </a:cubicBezTo>
                  <a:cubicBezTo>
                    <a:pt x="9" y="3"/>
                    <a:pt x="9" y="5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80" name="Freeform 84"/>
            <p:cNvSpPr>
              <a:spLocks/>
            </p:cNvSpPr>
            <p:nvPr/>
          </p:nvSpPr>
          <p:spPr bwMode="invGray">
            <a:xfrm>
              <a:off x="4688" y="3643"/>
              <a:ext cx="45" cy="60"/>
            </a:xfrm>
            <a:custGeom>
              <a:avLst/>
              <a:gdLst/>
              <a:ahLst/>
              <a:cxnLst>
                <a:cxn ang="0">
                  <a:pos x="10" y="7"/>
                </a:cxn>
                <a:cxn ang="0">
                  <a:pos x="3" y="18"/>
                </a:cxn>
                <a:cxn ang="0">
                  <a:pos x="15" y="39"/>
                </a:cxn>
                <a:cxn ang="0">
                  <a:pos x="27" y="54"/>
                </a:cxn>
                <a:cxn ang="0">
                  <a:pos x="40" y="63"/>
                </a:cxn>
                <a:cxn ang="0">
                  <a:pos x="51" y="81"/>
                </a:cxn>
                <a:cxn ang="0">
                  <a:pos x="52" y="57"/>
                </a:cxn>
                <a:cxn ang="0">
                  <a:pos x="43" y="37"/>
                </a:cxn>
                <a:cxn ang="0">
                  <a:pos x="25" y="18"/>
                </a:cxn>
                <a:cxn ang="0">
                  <a:pos x="10" y="7"/>
                </a:cxn>
              </a:cxnLst>
              <a:rect l="0" t="0" r="r" b="b"/>
              <a:pathLst>
                <a:path w="60" h="81">
                  <a:moveTo>
                    <a:pt x="10" y="7"/>
                  </a:moveTo>
                  <a:cubicBezTo>
                    <a:pt x="0" y="0"/>
                    <a:pt x="0" y="9"/>
                    <a:pt x="3" y="18"/>
                  </a:cubicBezTo>
                  <a:cubicBezTo>
                    <a:pt x="5" y="25"/>
                    <a:pt x="12" y="32"/>
                    <a:pt x="15" y="39"/>
                  </a:cubicBezTo>
                  <a:cubicBezTo>
                    <a:pt x="16" y="51"/>
                    <a:pt x="17" y="51"/>
                    <a:pt x="27" y="54"/>
                  </a:cubicBezTo>
                  <a:cubicBezTo>
                    <a:pt x="31" y="57"/>
                    <a:pt x="36" y="60"/>
                    <a:pt x="40" y="63"/>
                  </a:cubicBezTo>
                  <a:cubicBezTo>
                    <a:pt x="43" y="70"/>
                    <a:pt x="45" y="77"/>
                    <a:pt x="51" y="81"/>
                  </a:cubicBezTo>
                  <a:cubicBezTo>
                    <a:pt x="60" y="75"/>
                    <a:pt x="56" y="66"/>
                    <a:pt x="52" y="57"/>
                  </a:cubicBezTo>
                  <a:cubicBezTo>
                    <a:pt x="51" y="49"/>
                    <a:pt x="50" y="41"/>
                    <a:pt x="43" y="37"/>
                  </a:cubicBezTo>
                  <a:cubicBezTo>
                    <a:pt x="37" y="30"/>
                    <a:pt x="33" y="23"/>
                    <a:pt x="25" y="18"/>
                  </a:cubicBezTo>
                  <a:cubicBezTo>
                    <a:pt x="20" y="12"/>
                    <a:pt x="17" y="9"/>
                    <a:pt x="10" y="7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81" name="Freeform 85"/>
            <p:cNvSpPr>
              <a:spLocks/>
            </p:cNvSpPr>
            <p:nvPr/>
          </p:nvSpPr>
          <p:spPr bwMode="invGray">
            <a:xfrm>
              <a:off x="4919" y="3594"/>
              <a:ext cx="53" cy="46"/>
            </a:xfrm>
            <a:custGeom>
              <a:avLst/>
              <a:gdLst/>
              <a:ahLst/>
              <a:cxnLst>
                <a:cxn ang="0">
                  <a:pos x="28" y="23"/>
                </a:cxn>
                <a:cxn ang="0">
                  <a:pos x="13" y="32"/>
                </a:cxn>
                <a:cxn ang="0">
                  <a:pos x="1" y="44"/>
                </a:cxn>
                <a:cxn ang="0">
                  <a:pos x="13" y="59"/>
                </a:cxn>
                <a:cxn ang="0">
                  <a:pos x="28" y="44"/>
                </a:cxn>
                <a:cxn ang="0">
                  <a:pos x="40" y="23"/>
                </a:cxn>
                <a:cxn ang="0">
                  <a:pos x="55" y="0"/>
                </a:cxn>
                <a:cxn ang="0">
                  <a:pos x="71" y="11"/>
                </a:cxn>
                <a:cxn ang="0">
                  <a:pos x="35" y="23"/>
                </a:cxn>
                <a:cxn ang="0">
                  <a:pos x="28" y="23"/>
                </a:cxn>
              </a:cxnLst>
              <a:rect l="0" t="0" r="r" b="b"/>
              <a:pathLst>
                <a:path w="71" h="61">
                  <a:moveTo>
                    <a:pt x="28" y="23"/>
                  </a:moveTo>
                  <a:cubicBezTo>
                    <a:pt x="25" y="33"/>
                    <a:pt x="25" y="33"/>
                    <a:pt x="13" y="32"/>
                  </a:cubicBezTo>
                  <a:cubicBezTo>
                    <a:pt x="2" y="33"/>
                    <a:pt x="3" y="34"/>
                    <a:pt x="1" y="44"/>
                  </a:cubicBezTo>
                  <a:cubicBezTo>
                    <a:pt x="2" y="60"/>
                    <a:pt x="0" y="61"/>
                    <a:pt x="13" y="59"/>
                  </a:cubicBezTo>
                  <a:cubicBezTo>
                    <a:pt x="19" y="54"/>
                    <a:pt x="21" y="48"/>
                    <a:pt x="28" y="44"/>
                  </a:cubicBezTo>
                  <a:cubicBezTo>
                    <a:pt x="30" y="33"/>
                    <a:pt x="28" y="25"/>
                    <a:pt x="40" y="23"/>
                  </a:cubicBezTo>
                  <a:cubicBezTo>
                    <a:pt x="42" y="12"/>
                    <a:pt x="44" y="4"/>
                    <a:pt x="55" y="0"/>
                  </a:cubicBezTo>
                  <a:cubicBezTo>
                    <a:pt x="65" y="2"/>
                    <a:pt x="69" y="1"/>
                    <a:pt x="71" y="11"/>
                  </a:cubicBezTo>
                  <a:cubicBezTo>
                    <a:pt x="63" y="22"/>
                    <a:pt x="48" y="21"/>
                    <a:pt x="35" y="23"/>
                  </a:cubicBezTo>
                  <a:cubicBezTo>
                    <a:pt x="30" y="27"/>
                    <a:pt x="32" y="27"/>
                    <a:pt x="28" y="23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82" name="Freeform 86"/>
            <p:cNvSpPr>
              <a:spLocks/>
            </p:cNvSpPr>
            <p:nvPr/>
          </p:nvSpPr>
          <p:spPr bwMode="invGray">
            <a:xfrm>
              <a:off x="4759" y="3569"/>
              <a:ext cx="17" cy="23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14"/>
                </a:cxn>
                <a:cxn ang="0">
                  <a:pos x="12" y="30"/>
                </a:cxn>
                <a:cxn ang="0">
                  <a:pos x="9" y="0"/>
                </a:cxn>
              </a:cxnLst>
              <a:rect l="0" t="0" r="r" b="b"/>
              <a:pathLst>
                <a:path w="23" h="30">
                  <a:moveTo>
                    <a:pt x="9" y="0"/>
                  </a:moveTo>
                  <a:cubicBezTo>
                    <a:pt x="8" y="7"/>
                    <a:pt x="3" y="8"/>
                    <a:pt x="0" y="14"/>
                  </a:cubicBezTo>
                  <a:cubicBezTo>
                    <a:pt x="3" y="21"/>
                    <a:pt x="8" y="24"/>
                    <a:pt x="12" y="30"/>
                  </a:cubicBezTo>
                  <a:cubicBezTo>
                    <a:pt x="23" y="15"/>
                    <a:pt x="4" y="9"/>
                    <a:pt x="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83" name="Freeform 87"/>
            <p:cNvSpPr>
              <a:spLocks/>
            </p:cNvSpPr>
            <p:nvPr/>
          </p:nvSpPr>
          <p:spPr bwMode="invGray">
            <a:xfrm>
              <a:off x="4751" y="3547"/>
              <a:ext cx="20" cy="17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0" y="14"/>
                </a:cxn>
                <a:cxn ang="0">
                  <a:pos x="21" y="20"/>
                </a:cxn>
                <a:cxn ang="0">
                  <a:pos x="19" y="0"/>
                </a:cxn>
              </a:cxnLst>
              <a:rect l="0" t="0" r="r" b="b"/>
              <a:pathLst>
                <a:path w="26" h="23">
                  <a:moveTo>
                    <a:pt x="19" y="0"/>
                  </a:moveTo>
                  <a:cubicBezTo>
                    <a:pt x="17" y="12"/>
                    <a:pt x="10" y="11"/>
                    <a:pt x="0" y="14"/>
                  </a:cubicBezTo>
                  <a:cubicBezTo>
                    <a:pt x="5" y="23"/>
                    <a:pt x="11" y="22"/>
                    <a:pt x="21" y="20"/>
                  </a:cubicBezTo>
                  <a:cubicBezTo>
                    <a:pt x="26" y="12"/>
                    <a:pt x="23" y="7"/>
                    <a:pt x="1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84" name="Freeform 88"/>
            <p:cNvSpPr>
              <a:spLocks/>
            </p:cNvSpPr>
            <p:nvPr/>
          </p:nvSpPr>
          <p:spPr bwMode="invGray">
            <a:xfrm>
              <a:off x="4598" y="3353"/>
              <a:ext cx="24" cy="33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10" y="11"/>
                </a:cxn>
                <a:cxn ang="0">
                  <a:pos x="12" y="32"/>
                </a:cxn>
                <a:cxn ang="0">
                  <a:pos x="24" y="36"/>
                </a:cxn>
                <a:cxn ang="0">
                  <a:pos x="28" y="0"/>
                </a:cxn>
              </a:cxnLst>
              <a:rect l="0" t="0" r="r" b="b"/>
              <a:pathLst>
                <a:path w="32" h="44">
                  <a:moveTo>
                    <a:pt x="28" y="0"/>
                  </a:moveTo>
                  <a:cubicBezTo>
                    <a:pt x="32" y="10"/>
                    <a:pt x="18" y="9"/>
                    <a:pt x="10" y="11"/>
                  </a:cubicBezTo>
                  <a:cubicBezTo>
                    <a:pt x="0" y="18"/>
                    <a:pt x="7" y="24"/>
                    <a:pt x="12" y="32"/>
                  </a:cubicBezTo>
                  <a:cubicBezTo>
                    <a:pt x="14" y="44"/>
                    <a:pt x="15" y="41"/>
                    <a:pt x="24" y="36"/>
                  </a:cubicBezTo>
                  <a:cubicBezTo>
                    <a:pt x="32" y="25"/>
                    <a:pt x="29" y="14"/>
                    <a:pt x="28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85" name="Freeform 89"/>
            <p:cNvSpPr>
              <a:spLocks/>
            </p:cNvSpPr>
            <p:nvPr/>
          </p:nvSpPr>
          <p:spPr bwMode="invGray">
            <a:xfrm>
              <a:off x="4632" y="3396"/>
              <a:ext cx="26" cy="33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10" y="9"/>
                </a:cxn>
                <a:cxn ang="0">
                  <a:pos x="14" y="32"/>
                </a:cxn>
                <a:cxn ang="0">
                  <a:pos x="26" y="36"/>
                </a:cxn>
                <a:cxn ang="0">
                  <a:pos x="30" y="0"/>
                </a:cxn>
              </a:cxnLst>
              <a:rect l="0" t="0" r="r" b="b"/>
              <a:pathLst>
                <a:path w="34" h="44">
                  <a:moveTo>
                    <a:pt x="30" y="0"/>
                  </a:moveTo>
                  <a:cubicBezTo>
                    <a:pt x="34" y="10"/>
                    <a:pt x="18" y="7"/>
                    <a:pt x="10" y="9"/>
                  </a:cubicBezTo>
                  <a:cubicBezTo>
                    <a:pt x="0" y="16"/>
                    <a:pt x="9" y="24"/>
                    <a:pt x="14" y="32"/>
                  </a:cubicBezTo>
                  <a:cubicBezTo>
                    <a:pt x="16" y="44"/>
                    <a:pt x="17" y="41"/>
                    <a:pt x="26" y="36"/>
                  </a:cubicBezTo>
                  <a:cubicBezTo>
                    <a:pt x="34" y="25"/>
                    <a:pt x="31" y="14"/>
                    <a:pt x="30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86" name="Freeform 90"/>
            <p:cNvSpPr>
              <a:spLocks/>
            </p:cNvSpPr>
            <p:nvPr/>
          </p:nvSpPr>
          <p:spPr bwMode="invGray">
            <a:xfrm>
              <a:off x="4659" y="3459"/>
              <a:ext cx="28" cy="28"/>
            </a:xfrm>
            <a:custGeom>
              <a:avLst/>
              <a:gdLst/>
              <a:ahLst/>
              <a:cxnLst>
                <a:cxn ang="0">
                  <a:pos x="34" y="2"/>
                </a:cxn>
                <a:cxn ang="0">
                  <a:pos x="10" y="2"/>
                </a:cxn>
                <a:cxn ang="0">
                  <a:pos x="14" y="25"/>
                </a:cxn>
                <a:cxn ang="0">
                  <a:pos x="26" y="29"/>
                </a:cxn>
                <a:cxn ang="0">
                  <a:pos x="34" y="2"/>
                </a:cxn>
              </a:cxnLst>
              <a:rect l="0" t="0" r="r" b="b"/>
              <a:pathLst>
                <a:path w="38" h="37">
                  <a:moveTo>
                    <a:pt x="34" y="2"/>
                  </a:moveTo>
                  <a:cubicBezTo>
                    <a:pt x="38" y="12"/>
                    <a:pt x="18" y="0"/>
                    <a:pt x="10" y="2"/>
                  </a:cubicBezTo>
                  <a:cubicBezTo>
                    <a:pt x="0" y="9"/>
                    <a:pt x="9" y="17"/>
                    <a:pt x="14" y="25"/>
                  </a:cubicBezTo>
                  <a:cubicBezTo>
                    <a:pt x="16" y="37"/>
                    <a:pt x="17" y="34"/>
                    <a:pt x="26" y="29"/>
                  </a:cubicBezTo>
                  <a:cubicBezTo>
                    <a:pt x="34" y="18"/>
                    <a:pt x="35" y="16"/>
                    <a:pt x="34" y="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87" name="Freeform 91"/>
            <p:cNvSpPr>
              <a:spLocks/>
            </p:cNvSpPr>
            <p:nvPr/>
          </p:nvSpPr>
          <p:spPr bwMode="invGray">
            <a:xfrm>
              <a:off x="4693" y="3449"/>
              <a:ext cx="28" cy="26"/>
            </a:xfrm>
            <a:custGeom>
              <a:avLst/>
              <a:gdLst/>
              <a:ahLst/>
              <a:cxnLst>
                <a:cxn ang="0">
                  <a:pos x="34" y="2"/>
                </a:cxn>
                <a:cxn ang="0">
                  <a:pos x="10" y="2"/>
                </a:cxn>
                <a:cxn ang="0">
                  <a:pos x="16" y="22"/>
                </a:cxn>
                <a:cxn ang="0">
                  <a:pos x="27" y="22"/>
                </a:cxn>
                <a:cxn ang="0">
                  <a:pos x="34" y="2"/>
                </a:cxn>
              </a:cxnLst>
              <a:rect l="0" t="0" r="r" b="b"/>
              <a:pathLst>
                <a:path w="38" h="34">
                  <a:moveTo>
                    <a:pt x="34" y="2"/>
                  </a:moveTo>
                  <a:cubicBezTo>
                    <a:pt x="38" y="12"/>
                    <a:pt x="18" y="0"/>
                    <a:pt x="10" y="2"/>
                  </a:cubicBezTo>
                  <a:cubicBezTo>
                    <a:pt x="0" y="9"/>
                    <a:pt x="11" y="14"/>
                    <a:pt x="16" y="22"/>
                  </a:cubicBezTo>
                  <a:cubicBezTo>
                    <a:pt x="18" y="34"/>
                    <a:pt x="18" y="27"/>
                    <a:pt x="27" y="22"/>
                  </a:cubicBezTo>
                  <a:cubicBezTo>
                    <a:pt x="35" y="11"/>
                    <a:pt x="35" y="16"/>
                    <a:pt x="34" y="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88" name="Freeform 92"/>
            <p:cNvSpPr>
              <a:spLocks/>
            </p:cNvSpPr>
            <p:nvPr/>
          </p:nvSpPr>
          <p:spPr bwMode="invGray">
            <a:xfrm>
              <a:off x="4683" y="3413"/>
              <a:ext cx="26" cy="20"/>
            </a:xfrm>
            <a:custGeom>
              <a:avLst/>
              <a:gdLst/>
              <a:ahLst/>
              <a:cxnLst>
                <a:cxn ang="0">
                  <a:pos x="31" y="1"/>
                </a:cxn>
                <a:cxn ang="0">
                  <a:pos x="10" y="2"/>
                </a:cxn>
                <a:cxn ang="0">
                  <a:pos x="13" y="15"/>
                </a:cxn>
                <a:cxn ang="0">
                  <a:pos x="25" y="19"/>
                </a:cxn>
                <a:cxn ang="0">
                  <a:pos x="31" y="1"/>
                </a:cxn>
              </a:cxnLst>
              <a:rect l="0" t="0" r="r" b="b"/>
              <a:pathLst>
                <a:path w="35" h="27">
                  <a:moveTo>
                    <a:pt x="31" y="1"/>
                  </a:moveTo>
                  <a:cubicBezTo>
                    <a:pt x="35" y="11"/>
                    <a:pt x="18" y="0"/>
                    <a:pt x="10" y="2"/>
                  </a:cubicBezTo>
                  <a:cubicBezTo>
                    <a:pt x="0" y="9"/>
                    <a:pt x="8" y="7"/>
                    <a:pt x="13" y="15"/>
                  </a:cubicBezTo>
                  <a:cubicBezTo>
                    <a:pt x="15" y="27"/>
                    <a:pt x="16" y="24"/>
                    <a:pt x="25" y="19"/>
                  </a:cubicBezTo>
                  <a:cubicBezTo>
                    <a:pt x="33" y="8"/>
                    <a:pt x="32" y="15"/>
                    <a:pt x="31" y="1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89" name="Freeform 93"/>
            <p:cNvSpPr>
              <a:spLocks/>
            </p:cNvSpPr>
            <p:nvPr/>
          </p:nvSpPr>
          <p:spPr bwMode="invGray">
            <a:xfrm>
              <a:off x="4657" y="3388"/>
              <a:ext cx="26" cy="35"/>
            </a:xfrm>
            <a:custGeom>
              <a:avLst/>
              <a:gdLst/>
              <a:ahLst/>
              <a:cxnLst>
                <a:cxn ang="0">
                  <a:pos x="28" y="16"/>
                </a:cxn>
                <a:cxn ang="0">
                  <a:pos x="19" y="2"/>
                </a:cxn>
                <a:cxn ang="0">
                  <a:pos x="10" y="25"/>
                </a:cxn>
                <a:cxn ang="0">
                  <a:pos x="19" y="35"/>
                </a:cxn>
                <a:cxn ang="0">
                  <a:pos x="27" y="29"/>
                </a:cxn>
                <a:cxn ang="0">
                  <a:pos x="28" y="16"/>
                </a:cxn>
              </a:cxnLst>
              <a:rect l="0" t="0" r="r" b="b"/>
              <a:pathLst>
                <a:path w="35" h="47">
                  <a:moveTo>
                    <a:pt x="28" y="16"/>
                  </a:moveTo>
                  <a:cubicBezTo>
                    <a:pt x="27" y="13"/>
                    <a:pt x="22" y="0"/>
                    <a:pt x="19" y="2"/>
                  </a:cubicBezTo>
                  <a:cubicBezTo>
                    <a:pt x="16" y="4"/>
                    <a:pt x="10" y="20"/>
                    <a:pt x="10" y="25"/>
                  </a:cubicBezTo>
                  <a:cubicBezTo>
                    <a:pt x="0" y="32"/>
                    <a:pt x="14" y="27"/>
                    <a:pt x="19" y="35"/>
                  </a:cubicBezTo>
                  <a:cubicBezTo>
                    <a:pt x="21" y="47"/>
                    <a:pt x="18" y="34"/>
                    <a:pt x="27" y="29"/>
                  </a:cubicBezTo>
                  <a:cubicBezTo>
                    <a:pt x="35" y="18"/>
                    <a:pt x="29" y="30"/>
                    <a:pt x="28" y="16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90" name="Freeform 94"/>
            <p:cNvSpPr>
              <a:spLocks/>
            </p:cNvSpPr>
            <p:nvPr/>
          </p:nvSpPr>
          <p:spPr bwMode="invGray">
            <a:xfrm>
              <a:off x="4625" y="3372"/>
              <a:ext cx="24" cy="26"/>
            </a:xfrm>
            <a:custGeom>
              <a:avLst/>
              <a:gdLst/>
              <a:ahLst/>
              <a:cxnLst>
                <a:cxn ang="0">
                  <a:pos x="22" y="10"/>
                </a:cxn>
                <a:cxn ang="0">
                  <a:pos x="10" y="2"/>
                </a:cxn>
                <a:cxn ang="0">
                  <a:pos x="12" y="23"/>
                </a:cxn>
                <a:cxn ang="0">
                  <a:pos x="24" y="27"/>
                </a:cxn>
                <a:cxn ang="0">
                  <a:pos x="22" y="10"/>
                </a:cxn>
              </a:cxnLst>
              <a:rect l="0" t="0" r="r" b="b"/>
              <a:pathLst>
                <a:path w="32" h="35">
                  <a:moveTo>
                    <a:pt x="22" y="10"/>
                  </a:moveTo>
                  <a:cubicBezTo>
                    <a:pt x="26" y="20"/>
                    <a:pt x="18" y="0"/>
                    <a:pt x="10" y="2"/>
                  </a:cubicBezTo>
                  <a:cubicBezTo>
                    <a:pt x="0" y="9"/>
                    <a:pt x="7" y="15"/>
                    <a:pt x="12" y="23"/>
                  </a:cubicBezTo>
                  <a:cubicBezTo>
                    <a:pt x="14" y="35"/>
                    <a:pt x="15" y="32"/>
                    <a:pt x="24" y="27"/>
                  </a:cubicBezTo>
                  <a:cubicBezTo>
                    <a:pt x="32" y="16"/>
                    <a:pt x="23" y="24"/>
                    <a:pt x="22" y="1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91" name="Freeform 95"/>
            <p:cNvSpPr>
              <a:spLocks/>
            </p:cNvSpPr>
            <p:nvPr/>
          </p:nvSpPr>
          <p:spPr bwMode="invGray">
            <a:xfrm>
              <a:off x="4665" y="3425"/>
              <a:ext cx="24" cy="26"/>
            </a:xfrm>
            <a:custGeom>
              <a:avLst/>
              <a:gdLst/>
              <a:ahLst/>
              <a:cxnLst>
                <a:cxn ang="0">
                  <a:pos x="22" y="10"/>
                </a:cxn>
                <a:cxn ang="0">
                  <a:pos x="10" y="2"/>
                </a:cxn>
                <a:cxn ang="0">
                  <a:pos x="12" y="23"/>
                </a:cxn>
                <a:cxn ang="0">
                  <a:pos x="24" y="27"/>
                </a:cxn>
                <a:cxn ang="0">
                  <a:pos x="22" y="10"/>
                </a:cxn>
              </a:cxnLst>
              <a:rect l="0" t="0" r="r" b="b"/>
              <a:pathLst>
                <a:path w="32" h="35">
                  <a:moveTo>
                    <a:pt x="22" y="10"/>
                  </a:moveTo>
                  <a:cubicBezTo>
                    <a:pt x="26" y="20"/>
                    <a:pt x="18" y="0"/>
                    <a:pt x="10" y="2"/>
                  </a:cubicBezTo>
                  <a:cubicBezTo>
                    <a:pt x="0" y="9"/>
                    <a:pt x="7" y="15"/>
                    <a:pt x="12" y="23"/>
                  </a:cubicBezTo>
                  <a:cubicBezTo>
                    <a:pt x="14" y="35"/>
                    <a:pt x="15" y="32"/>
                    <a:pt x="24" y="27"/>
                  </a:cubicBezTo>
                  <a:cubicBezTo>
                    <a:pt x="32" y="16"/>
                    <a:pt x="23" y="24"/>
                    <a:pt x="22" y="1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92" name="Freeform 96"/>
            <p:cNvSpPr>
              <a:spLocks/>
            </p:cNvSpPr>
            <p:nvPr/>
          </p:nvSpPr>
          <p:spPr bwMode="invGray">
            <a:xfrm>
              <a:off x="3055" y="2051"/>
              <a:ext cx="141" cy="108"/>
            </a:xfrm>
            <a:custGeom>
              <a:avLst/>
              <a:gdLst/>
              <a:ahLst/>
              <a:cxnLst>
                <a:cxn ang="0">
                  <a:pos x="171" y="4"/>
                </a:cxn>
                <a:cxn ang="0">
                  <a:pos x="185" y="4"/>
                </a:cxn>
                <a:cxn ang="0">
                  <a:pos x="189" y="16"/>
                </a:cxn>
                <a:cxn ang="0">
                  <a:pos x="187" y="24"/>
                </a:cxn>
                <a:cxn ang="0">
                  <a:pos x="131" y="44"/>
                </a:cxn>
                <a:cxn ang="0">
                  <a:pos x="109" y="58"/>
                </a:cxn>
                <a:cxn ang="0">
                  <a:pos x="97" y="62"/>
                </a:cxn>
                <a:cxn ang="0">
                  <a:pos x="71" y="82"/>
                </a:cxn>
                <a:cxn ang="0">
                  <a:pos x="75" y="92"/>
                </a:cxn>
                <a:cxn ang="0">
                  <a:pos x="83" y="116"/>
                </a:cxn>
                <a:cxn ang="0">
                  <a:pos x="107" y="126"/>
                </a:cxn>
                <a:cxn ang="0">
                  <a:pos x="93" y="140"/>
                </a:cxn>
                <a:cxn ang="0">
                  <a:pos x="83" y="130"/>
                </a:cxn>
                <a:cxn ang="0">
                  <a:pos x="71" y="134"/>
                </a:cxn>
                <a:cxn ang="0">
                  <a:pos x="21" y="122"/>
                </a:cxn>
                <a:cxn ang="0">
                  <a:pos x="19" y="106"/>
                </a:cxn>
                <a:cxn ang="0">
                  <a:pos x="47" y="90"/>
                </a:cxn>
                <a:cxn ang="0">
                  <a:pos x="51" y="76"/>
                </a:cxn>
                <a:cxn ang="0">
                  <a:pos x="47" y="64"/>
                </a:cxn>
                <a:cxn ang="0">
                  <a:pos x="73" y="46"/>
                </a:cxn>
                <a:cxn ang="0">
                  <a:pos x="97" y="36"/>
                </a:cxn>
                <a:cxn ang="0">
                  <a:pos x="113" y="24"/>
                </a:cxn>
                <a:cxn ang="0">
                  <a:pos x="171" y="4"/>
                </a:cxn>
              </a:cxnLst>
              <a:rect l="0" t="0" r="r" b="b"/>
              <a:pathLst>
                <a:path w="189" h="144">
                  <a:moveTo>
                    <a:pt x="171" y="4"/>
                  </a:moveTo>
                  <a:cubicBezTo>
                    <a:pt x="174" y="3"/>
                    <a:pt x="182" y="0"/>
                    <a:pt x="185" y="4"/>
                  </a:cubicBezTo>
                  <a:cubicBezTo>
                    <a:pt x="187" y="7"/>
                    <a:pt x="189" y="16"/>
                    <a:pt x="189" y="16"/>
                  </a:cubicBezTo>
                  <a:cubicBezTo>
                    <a:pt x="188" y="19"/>
                    <a:pt x="189" y="22"/>
                    <a:pt x="187" y="24"/>
                  </a:cubicBezTo>
                  <a:cubicBezTo>
                    <a:pt x="175" y="34"/>
                    <a:pt x="146" y="34"/>
                    <a:pt x="131" y="44"/>
                  </a:cubicBezTo>
                  <a:cubicBezTo>
                    <a:pt x="125" y="53"/>
                    <a:pt x="120" y="54"/>
                    <a:pt x="109" y="58"/>
                  </a:cubicBezTo>
                  <a:cubicBezTo>
                    <a:pt x="105" y="59"/>
                    <a:pt x="97" y="62"/>
                    <a:pt x="97" y="62"/>
                  </a:cubicBezTo>
                  <a:cubicBezTo>
                    <a:pt x="88" y="76"/>
                    <a:pt x="83" y="74"/>
                    <a:pt x="71" y="82"/>
                  </a:cubicBezTo>
                  <a:cubicBezTo>
                    <a:pt x="66" y="98"/>
                    <a:pt x="70" y="78"/>
                    <a:pt x="75" y="92"/>
                  </a:cubicBezTo>
                  <a:cubicBezTo>
                    <a:pt x="81" y="108"/>
                    <a:pt x="71" y="108"/>
                    <a:pt x="83" y="116"/>
                  </a:cubicBezTo>
                  <a:cubicBezTo>
                    <a:pt x="90" y="121"/>
                    <a:pt x="107" y="126"/>
                    <a:pt x="107" y="126"/>
                  </a:cubicBezTo>
                  <a:cubicBezTo>
                    <a:pt x="105" y="139"/>
                    <a:pt x="106" y="144"/>
                    <a:pt x="93" y="140"/>
                  </a:cubicBezTo>
                  <a:cubicBezTo>
                    <a:pt x="91" y="137"/>
                    <a:pt x="87" y="130"/>
                    <a:pt x="83" y="130"/>
                  </a:cubicBezTo>
                  <a:cubicBezTo>
                    <a:pt x="79" y="130"/>
                    <a:pt x="71" y="134"/>
                    <a:pt x="71" y="134"/>
                  </a:cubicBezTo>
                  <a:cubicBezTo>
                    <a:pt x="52" y="129"/>
                    <a:pt x="42" y="124"/>
                    <a:pt x="21" y="122"/>
                  </a:cubicBezTo>
                  <a:cubicBezTo>
                    <a:pt x="14" y="115"/>
                    <a:pt x="0" y="102"/>
                    <a:pt x="19" y="106"/>
                  </a:cubicBezTo>
                  <a:cubicBezTo>
                    <a:pt x="29" y="91"/>
                    <a:pt x="26" y="93"/>
                    <a:pt x="47" y="90"/>
                  </a:cubicBezTo>
                  <a:cubicBezTo>
                    <a:pt x="55" y="84"/>
                    <a:pt x="54" y="88"/>
                    <a:pt x="51" y="76"/>
                  </a:cubicBezTo>
                  <a:cubicBezTo>
                    <a:pt x="50" y="72"/>
                    <a:pt x="47" y="64"/>
                    <a:pt x="47" y="64"/>
                  </a:cubicBezTo>
                  <a:cubicBezTo>
                    <a:pt x="50" y="41"/>
                    <a:pt x="50" y="43"/>
                    <a:pt x="73" y="46"/>
                  </a:cubicBezTo>
                  <a:cubicBezTo>
                    <a:pt x="82" y="45"/>
                    <a:pt x="97" y="36"/>
                    <a:pt x="97" y="36"/>
                  </a:cubicBezTo>
                  <a:cubicBezTo>
                    <a:pt x="102" y="29"/>
                    <a:pt x="105" y="27"/>
                    <a:pt x="113" y="24"/>
                  </a:cubicBezTo>
                  <a:cubicBezTo>
                    <a:pt x="134" y="27"/>
                    <a:pt x="161" y="25"/>
                    <a:pt x="171" y="4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93" name="Freeform 97"/>
            <p:cNvSpPr>
              <a:spLocks/>
            </p:cNvSpPr>
            <p:nvPr/>
          </p:nvSpPr>
          <p:spPr bwMode="invGray">
            <a:xfrm>
              <a:off x="3139" y="2155"/>
              <a:ext cx="40" cy="12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12" y="2"/>
                </a:cxn>
                <a:cxn ang="0">
                  <a:pos x="32" y="16"/>
                </a:cxn>
                <a:cxn ang="0">
                  <a:pos x="44" y="14"/>
                </a:cxn>
                <a:cxn ang="0">
                  <a:pos x="24" y="0"/>
                </a:cxn>
              </a:cxnLst>
              <a:rect l="0" t="0" r="r" b="b"/>
              <a:pathLst>
                <a:path w="53" h="17">
                  <a:moveTo>
                    <a:pt x="24" y="0"/>
                  </a:moveTo>
                  <a:cubicBezTo>
                    <a:pt x="20" y="1"/>
                    <a:pt x="16" y="0"/>
                    <a:pt x="12" y="2"/>
                  </a:cubicBezTo>
                  <a:cubicBezTo>
                    <a:pt x="0" y="9"/>
                    <a:pt x="30" y="15"/>
                    <a:pt x="32" y="16"/>
                  </a:cubicBezTo>
                  <a:cubicBezTo>
                    <a:pt x="36" y="15"/>
                    <a:pt x="41" y="17"/>
                    <a:pt x="44" y="14"/>
                  </a:cubicBezTo>
                  <a:cubicBezTo>
                    <a:pt x="53" y="3"/>
                    <a:pt x="30" y="0"/>
                    <a:pt x="2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94" name="Freeform 98"/>
            <p:cNvSpPr>
              <a:spLocks/>
            </p:cNvSpPr>
            <p:nvPr/>
          </p:nvSpPr>
          <p:spPr bwMode="invGray">
            <a:xfrm>
              <a:off x="3344" y="1999"/>
              <a:ext cx="42" cy="28"/>
            </a:xfrm>
            <a:custGeom>
              <a:avLst/>
              <a:gdLst/>
              <a:ahLst/>
              <a:cxnLst>
                <a:cxn ang="0">
                  <a:pos x="57" y="4"/>
                </a:cxn>
                <a:cxn ang="0">
                  <a:pos x="25" y="24"/>
                </a:cxn>
                <a:cxn ang="0">
                  <a:pos x="11" y="34"/>
                </a:cxn>
                <a:cxn ang="0">
                  <a:pos x="9" y="4"/>
                </a:cxn>
                <a:cxn ang="0">
                  <a:pos x="21" y="0"/>
                </a:cxn>
                <a:cxn ang="0">
                  <a:pos x="57" y="4"/>
                </a:cxn>
              </a:cxnLst>
              <a:rect l="0" t="0" r="r" b="b"/>
              <a:pathLst>
                <a:path w="57" h="37">
                  <a:moveTo>
                    <a:pt x="57" y="4"/>
                  </a:moveTo>
                  <a:cubicBezTo>
                    <a:pt x="53" y="16"/>
                    <a:pt x="35" y="17"/>
                    <a:pt x="25" y="24"/>
                  </a:cubicBezTo>
                  <a:cubicBezTo>
                    <a:pt x="22" y="34"/>
                    <a:pt x="22" y="37"/>
                    <a:pt x="11" y="34"/>
                  </a:cubicBezTo>
                  <a:cubicBezTo>
                    <a:pt x="6" y="27"/>
                    <a:pt x="0" y="10"/>
                    <a:pt x="9" y="4"/>
                  </a:cubicBezTo>
                  <a:cubicBezTo>
                    <a:pt x="12" y="2"/>
                    <a:pt x="21" y="0"/>
                    <a:pt x="21" y="0"/>
                  </a:cubicBezTo>
                  <a:cubicBezTo>
                    <a:pt x="33" y="2"/>
                    <a:pt x="45" y="4"/>
                    <a:pt x="57" y="4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95" name="Freeform 99"/>
            <p:cNvSpPr>
              <a:spLocks/>
            </p:cNvSpPr>
            <p:nvPr/>
          </p:nvSpPr>
          <p:spPr bwMode="invGray">
            <a:xfrm>
              <a:off x="3374" y="2012"/>
              <a:ext cx="50" cy="20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11" y="6"/>
                </a:cxn>
                <a:cxn ang="0">
                  <a:pos x="57" y="26"/>
                </a:cxn>
                <a:cxn ang="0">
                  <a:pos x="63" y="24"/>
                </a:cxn>
                <a:cxn ang="0">
                  <a:pos x="29" y="0"/>
                </a:cxn>
              </a:cxnLst>
              <a:rect l="0" t="0" r="r" b="b"/>
              <a:pathLst>
                <a:path w="68" h="26">
                  <a:moveTo>
                    <a:pt x="29" y="0"/>
                  </a:moveTo>
                  <a:cubicBezTo>
                    <a:pt x="23" y="2"/>
                    <a:pt x="11" y="6"/>
                    <a:pt x="11" y="6"/>
                  </a:cubicBezTo>
                  <a:cubicBezTo>
                    <a:pt x="0" y="23"/>
                    <a:pt x="47" y="24"/>
                    <a:pt x="57" y="26"/>
                  </a:cubicBezTo>
                  <a:cubicBezTo>
                    <a:pt x="59" y="25"/>
                    <a:pt x="62" y="26"/>
                    <a:pt x="63" y="24"/>
                  </a:cubicBezTo>
                  <a:cubicBezTo>
                    <a:pt x="68" y="3"/>
                    <a:pt x="42" y="3"/>
                    <a:pt x="2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96" name="Freeform 100"/>
            <p:cNvSpPr>
              <a:spLocks/>
            </p:cNvSpPr>
            <p:nvPr/>
          </p:nvSpPr>
          <p:spPr bwMode="invGray">
            <a:xfrm>
              <a:off x="3428" y="2015"/>
              <a:ext cx="50" cy="32"/>
            </a:xfrm>
            <a:custGeom>
              <a:avLst/>
              <a:gdLst/>
              <a:ahLst/>
              <a:cxnLst>
                <a:cxn ang="0">
                  <a:pos x="50" y="9"/>
                </a:cxn>
                <a:cxn ang="0">
                  <a:pos x="26" y="9"/>
                </a:cxn>
                <a:cxn ang="0">
                  <a:pos x="10" y="9"/>
                </a:cxn>
                <a:cxn ang="0">
                  <a:pos x="8" y="35"/>
                </a:cxn>
                <a:cxn ang="0">
                  <a:pos x="32" y="43"/>
                </a:cxn>
                <a:cxn ang="0">
                  <a:pos x="62" y="27"/>
                </a:cxn>
                <a:cxn ang="0">
                  <a:pos x="50" y="9"/>
                </a:cxn>
              </a:cxnLst>
              <a:rect l="0" t="0" r="r" b="b"/>
              <a:pathLst>
                <a:path w="66" h="43">
                  <a:moveTo>
                    <a:pt x="50" y="9"/>
                  </a:moveTo>
                  <a:cubicBezTo>
                    <a:pt x="40" y="16"/>
                    <a:pt x="36" y="16"/>
                    <a:pt x="26" y="9"/>
                  </a:cubicBezTo>
                  <a:cubicBezTo>
                    <a:pt x="20" y="0"/>
                    <a:pt x="18" y="4"/>
                    <a:pt x="10" y="9"/>
                  </a:cubicBezTo>
                  <a:cubicBezTo>
                    <a:pt x="4" y="17"/>
                    <a:pt x="0" y="21"/>
                    <a:pt x="8" y="35"/>
                  </a:cubicBezTo>
                  <a:cubicBezTo>
                    <a:pt x="12" y="42"/>
                    <a:pt x="32" y="43"/>
                    <a:pt x="32" y="43"/>
                  </a:cubicBezTo>
                  <a:cubicBezTo>
                    <a:pt x="41" y="40"/>
                    <a:pt x="54" y="33"/>
                    <a:pt x="62" y="27"/>
                  </a:cubicBezTo>
                  <a:cubicBezTo>
                    <a:pt x="66" y="15"/>
                    <a:pt x="61" y="15"/>
                    <a:pt x="50" y="9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97" name="Freeform 101"/>
            <p:cNvSpPr>
              <a:spLocks/>
            </p:cNvSpPr>
            <p:nvPr/>
          </p:nvSpPr>
          <p:spPr bwMode="invGray">
            <a:xfrm>
              <a:off x="3777" y="2042"/>
              <a:ext cx="88" cy="31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8" y="16"/>
                </a:cxn>
                <a:cxn ang="0">
                  <a:pos x="50" y="30"/>
                </a:cxn>
                <a:cxn ang="0">
                  <a:pos x="76" y="36"/>
                </a:cxn>
                <a:cxn ang="0">
                  <a:pos x="112" y="22"/>
                </a:cxn>
                <a:cxn ang="0">
                  <a:pos x="78" y="4"/>
                </a:cxn>
                <a:cxn ang="0">
                  <a:pos x="14" y="0"/>
                </a:cxn>
              </a:cxnLst>
              <a:rect l="0" t="0" r="r" b="b"/>
              <a:pathLst>
                <a:path w="117" h="41">
                  <a:moveTo>
                    <a:pt x="14" y="0"/>
                  </a:moveTo>
                  <a:cubicBezTo>
                    <a:pt x="8" y="4"/>
                    <a:pt x="0" y="9"/>
                    <a:pt x="8" y="16"/>
                  </a:cubicBezTo>
                  <a:cubicBezTo>
                    <a:pt x="21" y="27"/>
                    <a:pt x="34" y="28"/>
                    <a:pt x="50" y="30"/>
                  </a:cubicBezTo>
                  <a:cubicBezTo>
                    <a:pt x="66" y="41"/>
                    <a:pt x="57" y="39"/>
                    <a:pt x="76" y="36"/>
                  </a:cubicBezTo>
                  <a:cubicBezTo>
                    <a:pt x="88" y="32"/>
                    <a:pt x="101" y="29"/>
                    <a:pt x="112" y="22"/>
                  </a:cubicBezTo>
                  <a:cubicBezTo>
                    <a:pt x="117" y="6"/>
                    <a:pt x="87" y="5"/>
                    <a:pt x="78" y="4"/>
                  </a:cubicBezTo>
                  <a:cubicBezTo>
                    <a:pt x="17" y="6"/>
                    <a:pt x="34" y="20"/>
                    <a:pt x="1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98" name="Freeform 102"/>
            <p:cNvSpPr>
              <a:spLocks/>
            </p:cNvSpPr>
            <p:nvPr/>
          </p:nvSpPr>
          <p:spPr bwMode="invGray">
            <a:xfrm>
              <a:off x="3867" y="2041"/>
              <a:ext cx="46" cy="24"/>
            </a:xfrm>
            <a:custGeom>
              <a:avLst/>
              <a:gdLst/>
              <a:ahLst/>
              <a:cxnLst>
                <a:cxn ang="0">
                  <a:pos x="32" y="4"/>
                </a:cxn>
                <a:cxn ang="0">
                  <a:pos x="62" y="10"/>
                </a:cxn>
                <a:cxn ang="0">
                  <a:pos x="30" y="32"/>
                </a:cxn>
                <a:cxn ang="0">
                  <a:pos x="6" y="22"/>
                </a:cxn>
                <a:cxn ang="0">
                  <a:pos x="32" y="4"/>
                </a:cxn>
              </a:cxnLst>
              <a:rect l="0" t="0" r="r" b="b"/>
              <a:pathLst>
                <a:path w="62" h="32">
                  <a:moveTo>
                    <a:pt x="32" y="4"/>
                  </a:moveTo>
                  <a:cubicBezTo>
                    <a:pt x="44" y="0"/>
                    <a:pt x="53" y="1"/>
                    <a:pt x="62" y="10"/>
                  </a:cubicBezTo>
                  <a:cubicBezTo>
                    <a:pt x="59" y="23"/>
                    <a:pt x="42" y="28"/>
                    <a:pt x="30" y="32"/>
                  </a:cubicBezTo>
                  <a:cubicBezTo>
                    <a:pt x="15" y="22"/>
                    <a:pt x="23" y="25"/>
                    <a:pt x="6" y="22"/>
                  </a:cubicBezTo>
                  <a:cubicBezTo>
                    <a:pt x="0" y="4"/>
                    <a:pt x="14" y="8"/>
                    <a:pt x="32" y="4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99" name="Freeform 103"/>
            <p:cNvSpPr>
              <a:spLocks/>
            </p:cNvSpPr>
            <p:nvPr/>
          </p:nvSpPr>
          <p:spPr bwMode="invGray">
            <a:xfrm>
              <a:off x="3846" y="2070"/>
              <a:ext cx="37" cy="17"/>
            </a:xfrm>
            <a:custGeom>
              <a:avLst/>
              <a:gdLst/>
              <a:ahLst/>
              <a:cxnLst>
                <a:cxn ang="0">
                  <a:pos x="20" y="1"/>
                </a:cxn>
                <a:cxn ang="0">
                  <a:pos x="6" y="5"/>
                </a:cxn>
                <a:cxn ang="0">
                  <a:pos x="38" y="23"/>
                </a:cxn>
                <a:cxn ang="0">
                  <a:pos x="20" y="1"/>
                </a:cxn>
              </a:cxnLst>
              <a:rect l="0" t="0" r="r" b="b"/>
              <a:pathLst>
                <a:path w="49" h="23">
                  <a:moveTo>
                    <a:pt x="20" y="1"/>
                  </a:moveTo>
                  <a:cubicBezTo>
                    <a:pt x="15" y="2"/>
                    <a:pt x="8" y="0"/>
                    <a:pt x="6" y="5"/>
                  </a:cubicBezTo>
                  <a:cubicBezTo>
                    <a:pt x="0" y="19"/>
                    <a:pt x="32" y="21"/>
                    <a:pt x="38" y="23"/>
                  </a:cubicBezTo>
                  <a:cubicBezTo>
                    <a:pt x="49" y="6"/>
                    <a:pt x="35" y="3"/>
                    <a:pt x="20" y="1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00" name="Freeform 104"/>
            <p:cNvSpPr>
              <a:spLocks/>
            </p:cNvSpPr>
            <p:nvPr/>
          </p:nvSpPr>
          <p:spPr bwMode="invGray">
            <a:xfrm>
              <a:off x="4098" y="2294"/>
              <a:ext cx="76" cy="114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18"/>
                </a:cxn>
                <a:cxn ang="0">
                  <a:pos x="14" y="42"/>
                </a:cxn>
                <a:cxn ang="0">
                  <a:pos x="32" y="72"/>
                </a:cxn>
                <a:cxn ang="0">
                  <a:pos x="36" y="104"/>
                </a:cxn>
                <a:cxn ang="0">
                  <a:pos x="80" y="152"/>
                </a:cxn>
                <a:cxn ang="0">
                  <a:pos x="86" y="124"/>
                </a:cxn>
                <a:cxn ang="0">
                  <a:pos x="74" y="102"/>
                </a:cxn>
                <a:cxn ang="0">
                  <a:pos x="62" y="92"/>
                </a:cxn>
                <a:cxn ang="0">
                  <a:pos x="52" y="74"/>
                </a:cxn>
                <a:cxn ang="0">
                  <a:pos x="42" y="44"/>
                </a:cxn>
                <a:cxn ang="0">
                  <a:pos x="4" y="12"/>
                </a:cxn>
                <a:cxn ang="0">
                  <a:pos x="6" y="0"/>
                </a:cxn>
              </a:cxnLst>
              <a:rect l="0" t="0" r="r" b="b"/>
              <a:pathLst>
                <a:path w="102" h="152">
                  <a:moveTo>
                    <a:pt x="6" y="0"/>
                  </a:moveTo>
                  <a:cubicBezTo>
                    <a:pt x="4" y="6"/>
                    <a:pt x="0" y="18"/>
                    <a:pt x="0" y="18"/>
                  </a:cubicBezTo>
                  <a:cubicBezTo>
                    <a:pt x="3" y="26"/>
                    <a:pt x="9" y="35"/>
                    <a:pt x="14" y="42"/>
                  </a:cubicBezTo>
                  <a:cubicBezTo>
                    <a:pt x="17" y="58"/>
                    <a:pt x="16" y="69"/>
                    <a:pt x="32" y="72"/>
                  </a:cubicBezTo>
                  <a:cubicBezTo>
                    <a:pt x="44" y="80"/>
                    <a:pt x="40" y="91"/>
                    <a:pt x="36" y="104"/>
                  </a:cubicBezTo>
                  <a:cubicBezTo>
                    <a:pt x="57" y="118"/>
                    <a:pt x="60" y="139"/>
                    <a:pt x="80" y="152"/>
                  </a:cubicBezTo>
                  <a:cubicBezTo>
                    <a:pt x="95" y="148"/>
                    <a:pt x="102" y="135"/>
                    <a:pt x="86" y="124"/>
                  </a:cubicBezTo>
                  <a:cubicBezTo>
                    <a:pt x="72" y="129"/>
                    <a:pt x="78" y="110"/>
                    <a:pt x="74" y="102"/>
                  </a:cubicBezTo>
                  <a:cubicBezTo>
                    <a:pt x="72" y="98"/>
                    <a:pt x="65" y="94"/>
                    <a:pt x="62" y="92"/>
                  </a:cubicBezTo>
                  <a:cubicBezTo>
                    <a:pt x="59" y="82"/>
                    <a:pt x="65" y="65"/>
                    <a:pt x="52" y="74"/>
                  </a:cubicBezTo>
                  <a:cubicBezTo>
                    <a:pt x="46" y="65"/>
                    <a:pt x="47" y="54"/>
                    <a:pt x="42" y="44"/>
                  </a:cubicBezTo>
                  <a:cubicBezTo>
                    <a:pt x="36" y="32"/>
                    <a:pt x="16" y="18"/>
                    <a:pt x="4" y="12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01" name="Freeform 105"/>
            <p:cNvSpPr>
              <a:spLocks/>
            </p:cNvSpPr>
            <p:nvPr/>
          </p:nvSpPr>
          <p:spPr bwMode="invGray">
            <a:xfrm>
              <a:off x="4159" y="2412"/>
              <a:ext cx="55" cy="78"/>
            </a:xfrm>
            <a:custGeom>
              <a:avLst/>
              <a:gdLst/>
              <a:ahLst/>
              <a:cxnLst>
                <a:cxn ang="0">
                  <a:pos x="64" y="22"/>
                </a:cxn>
                <a:cxn ang="0">
                  <a:pos x="74" y="40"/>
                </a:cxn>
                <a:cxn ang="0">
                  <a:pos x="30" y="84"/>
                </a:cxn>
                <a:cxn ang="0">
                  <a:pos x="32" y="100"/>
                </a:cxn>
                <a:cxn ang="0">
                  <a:pos x="20" y="94"/>
                </a:cxn>
                <a:cxn ang="0">
                  <a:pos x="6" y="84"/>
                </a:cxn>
                <a:cxn ang="0">
                  <a:pos x="0" y="82"/>
                </a:cxn>
                <a:cxn ang="0">
                  <a:pos x="10" y="58"/>
                </a:cxn>
                <a:cxn ang="0">
                  <a:pos x="12" y="52"/>
                </a:cxn>
                <a:cxn ang="0">
                  <a:pos x="2" y="24"/>
                </a:cxn>
                <a:cxn ang="0">
                  <a:pos x="4" y="14"/>
                </a:cxn>
                <a:cxn ang="0">
                  <a:pos x="26" y="22"/>
                </a:cxn>
                <a:cxn ang="0">
                  <a:pos x="36" y="36"/>
                </a:cxn>
                <a:cxn ang="0">
                  <a:pos x="64" y="22"/>
                </a:cxn>
              </a:cxnLst>
              <a:rect l="0" t="0" r="r" b="b"/>
              <a:pathLst>
                <a:path w="74" h="103">
                  <a:moveTo>
                    <a:pt x="64" y="22"/>
                  </a:moveTo>
                  <a:cubicBezTo>
                    <a:pt x="73" y="36"/>
                    <a:pt x="70" y="29"/>
                    <a:pt x="74" y="40"/>
                  </a:cubicBezTo>
                  <a:cubicBezTo>
                    <a:pt x="70" y="77"/>
                    <a:pt x="68" y="81"/>
                    <a:pt x="30" y="84"/>
                  </a:cubicBezTo>
                  <a:cubicBezTo>
                    <a:pt x="33" y="88"/>
                    <a:pt x="39" y="95"/>
                    <a:pt x="32" y="100"/>
                  </a:cubicBezTo>
                  <a:cubicBezTo>
                    <a:pt x="28" y="103"/>
                    <a:pt x="24" y="95"/>
                    <a:pt x="20" y="94"/>
                  </a:cubicBezTo>
                  <a:cubicBezTo>
                    <a:pt x="17" y="84"/>
                    <a:pt x="20" y="89"/>
                    <a:pt x="6" y="84"/>
                  </a:cubicBezTo>
                  <a:cubicBezTo>
                    <a:pt x="4" y="83"/>
                    <a:pt x="0" y="82"/>
                    <a:pt x="0" y="82"/>
                  </a:cubicBezTo>
                  <a:cubicBezTo>
                    <a:pt x="3" y="73"/>
                    <a:pt x="7" y="67"/>
                    <a:pt x="10" y="58"/>
                  </a:cubicBezTo>
                  <a:cubicBezTo>
                    <a:pt x="11" y="56"/>
                    <a:pt x="12" y="52"/>
                    <a:pt x="12" y="52"/>
                  </a:cubicBezTo>
                  <a:cubicBezTo>
                    <a:pt x="10" y="42"/>
                    <a:pt x="8" y="33"/>
                    <a:pt x="2" y="24"/>
                  </a:cubicBezTo>
                  <a:cubicBezTo>
                    <a:pt x="3" y="21"/>
                    <a:pt x="2" y="17"/>
                    <a:pt x="4" y="14"/>
                  </a:cubicBezTo>
                  <a:cubicBezTo>
                    <a:pt x="11" y="0"/>
                    <a:pt x="18" y="19"/>
                    <a:pt x="26" y="22"/>
                  </a:cubicBezTo>
                  <a:cubicBezTo>
                    <a:pt x="31" y="36"/>
                    <a:pt x="26" y="33"/>
                    <a:pt x="36" y="36"/>
                  </a:cubicBezTo>
                  <a:cubicBezTo>
                    <a:pt x="45" y="30"/>
                    <a:pt x="55" y="28"/>
                    <a:pt x="64" y="2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02" name="Freeform 106"/>
            <p:cNvSpPr>
              <a:spLocks/>
            </p:cNvSpPr>
            <p:nvPr/>
          </p:nvSpPr>
          <p:spPr bwMode="invGray">
            <a:xfrm>
              <a:off x="4123" y="2492"/>
              <a:ext cx="109" cy="189"/>
            </a:xfrm>
            <a:custGeom>
              <a:avLst/>
              <a:gdLst/>
              <a:ahLst/>
              <a:cxnLst>
                <a:cxn ang="0">
                  <a:pos x="82" y="100"/>
                </a:cxn>
                <a:cxn ang="0">
                  <a:pos x="66" y="106"/>
                </a:cxn>
                <a:cxn ang="0">
                  <a:pos x="64" y="132"/>
                </a:cxn>
                <a:cxn ang="0">
                  <a:pos x="22" y="146"/>
                </a:cxn>
                <a:cxn ang="0">
                  <a:pos x="8" y="168"/>
                </a:cxn>
                <a:cxn ang="0">
                  <a:pos x="20" y="182"/>
                </a:cxn>
                <a:cxn ang="0">
                  <a:pos x="8" y="198"/>
                </a:cxn>
                <a:cxn ang="0">
                  <a:pos x="24" y="252"/>
                </a:cxn>
                <a:cxn ang="0">
                  <a:pos x="28" y="214"/>
                </a:cxn>
                <a:cxn ang="0">
                  <a:pos x="22" y="192"/>
                </a:cxn>
                <a:cxn ang="0">
                  <a:pos x="42" y="176"/>
                </a:cxn>
                <a:cxn ang="0">
                  <a:pos x="52" y="158"/>
                </a:cxn>
                <a:cxn ang="0">
                  <a:pos x="66" y="174"/>
                </a:cxn>
                <a:cxn ang="0">
                  <a:pos x="44" y="190"/>
                </a:cxn>
                <a:cxn ang="0">
                  <a:pos x="56" y="200"/>
                </a:cxn>
                <a:cxn ang="0">
                  <a:pos x="68" y="178"/>
                </a:cxn>
                <a:cxn ang="0">
                  <a:pos x="84" y="184"/>
                </a:cxn>
                <a:cxn ang="0">
                  <a:pos x="104" y="148"/>
                </a:cxn>
                <a:cxn ang="0">
                  <a:pos x="114" y="156"/>
                </a:cxn>
                <a:cxn ang="0">
                  <a:pos x="136" y="148"/>
                </a:cxn>
                <a:cxn ang="0">
                  <a:pos x="146" y="130"/>
                </a:cxn>
                <a:cxn ang="0">
                  <a:pos x="142" y="110"/>
                </a:cxn>
                <a:cxn ang="0">
                  <a:pos x="134" y="98"/>
                </a:cxn>
                <a:cxn ang="0">
                  <a:pos x="122" y="40"/>
                </a:cxn>
                <a:cxn ang="0">
                  <a:pos x="94" y="0"/>
                </a:cxn>
                <a:cxn ang="0">
                  <a:pos x="78" y="12"/>
                </a:cxn>
                <a:cxn ang="0">
                  <a:pos x="96" y="34"/>
                </a:cxn>
                <a:cxn ang="0">
                  <a:pos x="96" y="64"/>
                </a:cxn>
                <a:cxn ang="0">
                  <a:pos x="82" y="100"/>
                </a:cxn>
              </a:cxnLst>
              <a:rect l="0" t="0" r="r" b="b"/>
              <a:pathLst>
                <a:path w="146" h="252">
                  <a:moveTo>
                    <a:pt x="82" y="100"/>
                  </a:moveTo>
                  <a:cubicBezTo>
                    <a:pt x="70" y="88"/>
                    <a:pt x="69" y="92"/>
                    <a:pt x="66" y="106"/>
                  </a:cubicBezTo>
                  <a:cubicBezTo>
                    <a:pt x="65" y="115"/>
                    <a:pt x="68" y="124"/>
                    <a:pt x="64" y="132"/>
                  </a:cubicBezTo>
                  <a:cubicBezTo>
                    <a:pt x="63" y="133"/>
                    <a:pt x="28" y="142"/>
                    <a:pt x="22" y="146"/>
                  </a:cubicBezTo>
                  <a:cubicBezTo>
                    <a:pt x="18" y="157"/>
                    <a:pt x="18" y="162"/>
                    <a:pt x="8" y="168"/>
                  </a:cubicBezTo>
                  <a:cubicBezTo>
                    <a:pt x="0" y="180"/>
                    <a:pt x="7" y="180"/>
                    <a:pt x="20" y="182"/>
                  </a:cubicBezTo>
                  <a:cubicBezTo>
                    <a:pt x="17" y="190"/>
                    <a:pt x="15" y="193"/>
                    <a:pt x="8" y="198"/>
                  </a:cubicBezTo>
                  <a:cubicBezTo>
                    <a:pt x="10" y="214"/>
                    <a:pt x="9" y="242"/>
                    <a:pt x="24" y="252"/>
                  </a:cubicBezTo>
                  <a:cubicBezTo>
                    <a:pt x="42" y="246"/>
                    <a:pt x="31" y="227"/>
                    <a:pt x="28" y="214"/>
                  </a:cubicBezTo>
                  <a:cubicBezTo>
                    <a:pt x="26" y="207"/>
                    <a:pt x="22" y="192"/>
                    <a:pt x="22" y="192"/>
                  </a:cubicBezTo>
                  <a:cubicBezTo>
                    <a:pt x="25" y="180"/>
                    <a:pt x="33" y="182"/>
                    <a:pt x="42" y="176"/>
                  </a:cubicBezTo>
                  <a:cubicBezTo>
                    <a:pt x="44" y="169"/>
                    <a:pt x="52" y="158"/>
                    <a:pt x="52" y="158"/>
                  </a:cubicBezTo>
                  <a:cubicBezTo>
                    <a:pt x="58" y="164"/>
                    <a:pt x="63" y="166"/>
                    <a:pt x="66" y="174"/>
                  </a:cubicBezTo>
                  <a:cubicBezTo>
                    <a:pt x="59" y="178"/>
                    <a:pt x="51" y="188"/>
                    <a:pt x="44" y="190"/>
                  </a:cubicBezTo>
                  <a:cubicBezTo>
                    <a:pt x="36" y="202"/>
                    <a:pt x="46" y="202"/>
                    <a:pt x="56" y="200"/>
                  </a:cubicBezTo>
                  <a:cubicBezTo>
                    <a:pt x="60" y="189"/>
                    <a:pt x="59" y="184"/>
                    <a:pt x="68" y="178"/>
                  </a:cubicBezTo>
                  <a:cubicBezTo>
                    <a:pt x="77" y="181"/>
                    <a:pt x="75" y="187"/>
                    <a:pt x="84" y="184"/>
                  </a:cubicBezTo>
                  <a:cubicBezTo>
                    <a:pt x="92" y="171"/>
                    <a:pt x="91" y="157"/>
                    <a:pt x="104" y="148"/>
                  </a:cubicBezTo>
                  <a:cubicBezTo>
                    <a:pt x="108" y="149"/>
                    <a:pt x="110" y="155"/>
                    <a:pt x="114" y="156"/>
                  </a:cubicBezTo>
                  <a:cubicBezTo>
                    <a:pt x="120" y="158"/>
                    <a:pt x="131" y="151"/>
                    <a:pt x="136" y="148"/>
                  </a:cubicBezTo>
                  <a:cubicBezTo>
                    <a:pt x="145" y="134"/>
                    <a:pt x="142" y="141"/>
                    <a:pt x="146" y="130"/>
                  </a:cubicBezTo>
                  <a:cubicBezTo>
                    <a:pt x="146" y="127"/>
                    <a:pt x="145" y="115"/>
                    <a:pt x="142" y="110"/>
                  </a:cubicBezTo>
                  <a:cubicBezTo>
                    <a:pt x="140" y="106"/>
                    <a:pt x="134" y="98"/>
                    <a:pt x="134" y="98"/>
                  </a:cubicBezTo>
                  <a:cubicBezTo>
                    <a:pt x="131" y="78"/>
                    <a:pt x="142" y="53"/>
                    <a:pt x="122" y="40"/>
                  </a:cubicBezTo>
                  <a:cubicBezTo>
                    <a:pt x="112" y="26"/>
                    <a:pt x="109" y="10"/>
                    <a:pt x="94" y="0"/>
                  </a:cubicBezTo>
                  <a:cubicBezTo>
                    <a:pt x="87" y="4"/>
                    <a:pt x="86" y="9"/>
                    <a:pt x="78" y="12"/>
                  </a:cubicBezTo>
                  <a:cubicBezTo>
                    <a:pt x="67" y="29"/>
                    <a:pt x="80" y="31"/>
                    <a:pt x="96" y="34"/>
                  </a:cubicBezTo>
                  <a:cubicBezTo>
                    <a:pt x="103" y="44"/>
                    <a:pt x="100" y="53"/>
                    <a:pt x="96" y="64"/>
                  </a:cubicBezTo>
                  <a:cubicBezTo>
                    <a:pt x="96" y="68"/>
                    <a:pt x="95" y="106"/>
                    <a:pt x="82" y="10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03" name="Freeform 107"/>
            <p:cNvSpPr>
              <a:spLocks/>
            </p:cNvSpPr>
            <p:nvPr/>
          </p:nvSpPr>
          <p:spPr bwMode="invGray">
            <a:xfrm>
              <a:off x="3062" y="1988"/>
              <a:ext cx="52" cy="30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65" y="20"/>
                </a:cxn>
                <a:cxn ang="0">
                  <a:pos x="41" y="24"/>
                </a:cxn>
                <a:cxn ang="0">
                  <a:pos x="31" y="40"/>
                </a:cxn>
                <a:cxn ang="0">
                  <a:pos x="7" y="38"/>
                </a:cxn>
                <a:cxn ang="0">
                  <a:pos x="1" y="36"/>
                </a:cxn>
                <a:cxn ang="0">
                  <a:pos x="33" y="20"/>
                </a:cxn>
                <a:cxn ang="0">
                  <a:pos x="59" y="0"/>
                </a:cxn>
              </a:cxnLst>
              <a:rect l="0" t="0" r="r" b="b"/>
              <a:pathLst>
                <a:path w="70" h="40">
                  <a:moveTo>
                    <a:pt x="59" y="0"/>
                  </a:moveTo>
                  <a:cubicBezTo>
                    <a:pt x="68" y="3"/>
                    <a:pt x="70" y="10"/>
                    <a:pt x="65" y="20"/>
                  </a:cubicBezTo>
                  <a:cubicBezTo>
                    <a:pt x="61" y="27"/>
                    <a:pt x="49" y="23"/>
                    <a:pt x="41" y="24"/>
                  </a:cubicBezTo>
                  <a:cubicBezTo>
                    <a:pt x="36" y="38"/>
                    <a:pt x="41" y="34"/>
                    <a:pt x="31" y="40"/>
                  </a:cubicBezTo>
                  <a:cubicBezTo>
                    <a:pt x="23" y="39"/>
                    <a:pt x="15" y="39"/>
                    <a:pt x="7" y="38"/>
                  </a:cubicBezTo>
                  <a:cubicBezTo>
                    <a:pt x="5" y="38"/>
                    <a:pt x="0" y="38"/>
                    <a:pt x="1" y="36"/>
                  </a:cubicBezTo>
                  <a:cubicBezTo>
                    <a:pt x="7" y="26"/>
                    <a:pt x="23" y="23"/>
                    <a:pt x="33" y="20"/>
                  </a:cubicBezTo>
                  <a:cubicBezTo>
                    <a:pt x="39" y="11"/>
                    <a:pt x="51" y="8"/>
                    <a:pt x="5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04" name="Freeform 108"/>
            <p:cNvSpPr>
              <a:spLocks/>
            </p:cNvSpPr>
            <p:nvPr/>
          </p:nvSpPr>
          <p:spPr bwMode="invGray">
            <a:xfrm>
              <a:off x="2955" y="1997"/>
              <a:ext cx="19" cy="22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0" y="18"/>
                </a:cxn>
                <a:cxn ang="0">
                  <a:pos x="18" y="26"/>
                </a:cxn>
                <a:cxn ang="0">
                  <a:pos x="18" y="0"/>
                </a:cxn>
              </a:cxnLst>
              <a:rect l="0" t="0" r="r" b="b"/>
              <a:pathLst>
                <a:path w="26" h="29">
                  <a:moveTo>
                    <a:pt x="18" y="0"/>
                  </a:moveTo>
                  <a:cubicBezTo>
                    <a:pt x="9" y="6"/>
                    <a:pt x="4" y="7"/>
                    <a:pt x="0" y="18"/>
                  </a:cubicBezTo>
                  <a:cubicBezTo>
                    <a:pt x="7" y="25"/>
                    <a:pt x="9" y="29"/>
                    <a:pt x="18" y="26"/>
                  </a:cubicBezTo>
                  <a:cubicBezTo>
                    <a:pt x="22" y="14"/>
                    <a:pt x="26" y="12"/>
                    <a:pt x="18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05" name="Freeform 109"/>
            <p:cNvSpPr>
              <a:spLocks/>
            </p:cNvSpPr>
            <p:nvPr/>
          </p:nvSpPr>
          <p:spPr bwMode="invGray">
            <a:xfrm>
              <a:off x="2979" y="1996"/>
              <a:ext cx="37" cy="27"/>
            </a:xfrm>
            <a:custGeom>
              <a:avLst/>
              <a:gdLst/>
              <a:ahLst/>
              <a:cxnLst>
                <a:cxn ang="0">
                  <a:pos x="14" y="6"/>
                </a:cxn>
                <a:cxn ang="0">
                  <a:pos x="0" y="18"/>
                </a:cxn>
                <a:cxn ang="0">
                  <a:pos x="6" y="32"/>
                </a:cxn>
                <a:cxn ang="0">
                  <a:pos x="18" y="36"/>
                </a:cxn>
                <a:cxn ang="0">
                  <a:pos x="40" y="26"/>
                </a:cxn>
                <a:cxn ang="0">
                  <a:pos x="14" y="6"/>
                </a:cxn>
              </a:cxnLst>
              <a:rect l="0" t="0" r="r" b="b"/>
              <a:pathLst>
                <a:path w="49" h="36">
                  <a:moveTo>
                    <a:pt x="14" y="6"/>
                  </a:moveTo>
                  <a:cubicBezTo>
                    <a:pt x="11" y="14"/>
                    <a:pt x="7" y="13"/>
                    <a:pt x="0" y="18"/>
                  </a:cubicBezTo>
                  <a:cubicBezTo>
                    <a:pt x="1" y="22"/>
                    <a:pt x="2" y="29"/>
                    <a:pt x="6" y="32"/>
                  </a:cubicBezTo>
                  <a:cubicBezTo>
                    <a:pt x="10" y="34"/>
                    <a:pt x="18" y="36"/>
                    <a:pt x="18" y="36"/>
                  </a:cubicBezTo>
                  <a:cubicBezTo>
                    <a:pt x="24" y="27"/>
                    <a:pt x="30" y="28"/>
                    <a:pt x="40" y="26"/>
                  </a:cubicBezTo>
                  <a:cubicBezTo>
                    <a:pt x="49" y="0"/>
                    <a:pt x="26" y="18"/>
                    <a:pt x="14" y="6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06" name="Freeform 110"/>
            <p:cNvSpPr>
              <a:spLocks/>
            </p:cNvSpPr>
            <p:nvPr/>
          </p:nvSpPr>
          <p:spPr bwMode="invGray">
            <a:xfrm>
              <a:off x="3040" y="1987"/>
              <a:ext cx="20" cy="16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3" y="12"/>
                </a:cxn>
                <a:cxn ang="0">
                  <a:pos x="19" y="22"/>
                </a:cxn>
                <a:cxn ang="0">
                  <a:pos x="11" y="0"/>
                </a:cxn>
              </a:cxnLst>
              <a:rect l="0" t="0" r="r" b="b"/>
              <a:pathLst>
                <a:path w="27" h="22">
                  <a:moveTo>
                    <a:pt x="11" y="0"/>
                  </a:moveTo>
                  <a:cubicBezTo>
                    <a:pt x="8" y="4"/>
                    <a:pt x="0" y="8"/>
                    <a:pt x="3" y="12"/>
                  </a:cubicBezTo>
                  <a:cubicBezTo>
                    <a:pt x="6" y="17"/>
                    <a:pt x="19" y="22"/>
                    <a:pt x="19" y="22"/>
                  </a:cubicBezTo>
                  <a:cubicBezTo>
                    <a:pt x="27" y="10"/>
                    <a:pt x="15" y="11"/>
                    <a:pt x="11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07" name="Freeform 111"/>
            <p:cNvSpPr>
              <a:spLocks/>
            </p:cNvSpPr>
            <p:nvPr/>
          </p:nvSpPr>
          <p:spPr bwMode="invGray">
            <a:xfrm>
              <a:off x="3022" y="2005"/>
              <a:ext cx="15" cy="13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9" y="18"/>
                </a:cxn>
                <a:cxn ang="0">
                  <a:pos x="11" y="0"/>
                </a:cxn>
              </a:cxnLst>
              <a:rect l="0" t="0" r="r" b="b"/>
              <a:pathLst>
                <a:path w="20" h="18">
                  <a:moveTo>
                    <a:pt x="11" y="0"/>
                  </a:moveTo>
                  <a:cubicBezTo>
                    <a:pt x="1" y="14"/>
                    <a:pt x="0" y="9"/>
                    <a:pt x="9" y="18"/>
                  </a:cubicBezTo>
                  <a:cubicBezTo>
                    <a:pt x="20" y="14"/>
                    <a:pt x="16" y="18"/>
                    <a:pt x="11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08" name="Freeform 112"/>
            <p:cNvSpPr>
              <a:spLocks/>
            </p:cNvSpPr>
            <p:nvPr/>
          </p:nvSpPr>
          <p:spPr bwMode="invGray">
            <a:xfrm>
              <a:off x="4162" y="2021"/>
              <a:ext cx="18" cy="33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8" y="16"/>
                </a:cxn>
                <a:cxn ang="0">
                  <a:pos x="0" y="34"/>
                </a:cxn>
                <a:cxn ang="0">
                  <a:pos x="16" y="40"/>
                </a:cxn>
                <a:cxn ang="0">
                  <a:pos x="24" y="0"/>
                </a:cxn>
              </a:cxnLst>
              <a:rect l="0" t="0" r="r" b="b"/>
              <a:pathLst>
                <a:path w="24" h="44">
                  <a:moveTo>
                    <a:pt x="24" y="0"/>
                  </a:moveTo>
                  <a:cubicBezTo>
                    <a:pt x="19" y="7"/>
                    <a:pt x="15" y="11"/>
                    <a:pt x="8" y="16"/>
                  </a:cubicBezTo>
                  <a:cubicBezTo>
                    <a:pt x="4" y="21"/>
                    <a:pt x="0" y="34"/>
                    <a:pt x="0" y="34"/>
                  </a:cubicBezTo>
                  <a:cubicBezTo>
                    <a:pt x="3" y="44"/>
                    <a:pt x="7" y="42"/>
                    <a:pt x="16" y="40"/>
                  </a:cubicBezTo>
                  <a:cubicBezTo>
                    <a:pt x="20" y="27"/>
                    <a:pt x="24" y="14"/>
                    <a:pt x="2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09" name="Freeform 113"/>
            <p:cNvSpPr>
              <a:spLocks/>
            </p:cNvSpPr>
            <p:nvPr/>
          </p:nvSpPr>
          <p:spPr bwMode="invGray">
            <a:xfrm>
              <a:off x="3278" y="3473"/>
              <a:ext cx="31" cy="18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26" y="24"/>
                </a:cxn>
                <a:cxn ang="0">
                  <a:pos x="30" y="0"/>
                </a:cxn>
              </a:cxnLst>
              <a:rect l="0" t="0" r="r" b="b"/>
              <a:pathLst>
                <a:path w="41" h="24">
                  <a:moveTo>
                    <a:pt x="30" y="0"/>
                  </a:moveTo>
                  <a:cubicBezTo>
                    <a:pt x="4" y="4"/>
                    <a:pt x="0" y="17"/>
                    <a:pt x="26" y="24"/>
                  </a:cubicBezTo>
                  <a:cubicBezTo>
                    <a:pt x="41" y="19"/>
                    <a:pt x="38" y="10"/>
                    <a:pt x="30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10" name="Freeform 114"/>
            <p:cNvSpPr>
              <a:spLocks/>
            </p:cNvSpPr>
            <p:nvPr/>
          </p:nvSpPr>
          <p:spPr bwMode="invGray">
            <a:xfrm>
              <a:off x="3318" y="3466"/>
              <a:ext cx="10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11" name="Freeform 115"/>
            <p:cNvSpPr>
              <a:spLocks/>
            </p:cNvSpPr>
            <p:nvPr/>
          </p:nvSpPr>
          <p:spPr bwMode="invGray">
            <a:xfrm>
              <a:off x="3251" y="3312"/>
              <a:ext cx="9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12" name="Freeform 116"/>
            <p:cNvSpPr>
              <a:spLocks/>
            </p:cNvSpPr>
            <p:nvPr/>
          </p:nvSpPr>
          <p:spPr bwMode="invGray">
            <a:xfrm>
              <a:off x="3311" y="3239"/>
              <a:ext cx="11" cy="19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13"/>
                </a:cxn>
                <a:cxn ang="0">
                  <a:pos x="12" y="24"/>
                </a:cxn>
                <a:cxn ang="0">
                  <a:pos x="6" y="0"/>
                </a:cxn>
              </a:cxnLst>
              <a:rect l="0" t="0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13" name="Freeform 117"/>
            <p:cNvSpPr>
              <a:spLocks/>
            </p:cNvSpPr>
            <p:nvPr/>
          </p:nvSpPr>
          <p:spPr bwMode="invGray">
            <a:xfrm>
              <a:off x="3287" y="3238"/>
              <a:ext cx="11" cy="19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13"/>
                </a:cxn>
                <a:cxn ang="0">
                  <a:pos x="12" y="24"/>
                </a:cxn>
                <a:cxn ang="0">
                  <a:pos x="6" y="0"/>
                </a:cxn>
              </a:cxnLst>
              <a:rect l="0" t="0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14" name="Freeform 118"/>
            <p:cNvSpPr>
              <a:spLocks/>
            </p:cNvSpPr>
            <p:nvPr/>
          </p:nvSpPr>
          <p:spPr bwMode="invGray">
            <a:xfrm>
              <a:off x="3276" y="3260"/>
              <a:ext cx="10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15" name="Freeform 119"/>
            <p:cNvSpPr>
              <a:spLocks/>
            </p:cNvSpPr>
            <p:nvPr/>
          </p:nvSpPr>
          <p:spPr bwMode="invGray">
            <a:xfrm>
              <a:off x="3251" y="3294"/>
              <a:ext cx="9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16" name="Freeform 120"/>
            <p:cNvSpPr>
              <a:spLocks/>
            </p:cNvSpPr>
            <p:nvPr/>
          </p:nvSpPr>
          <p:spPr bwMode="invGray">
            <a:xfrm>
              <a:off x="3270" y="3281"/>
              <a:ext cx="10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17" name="Freeform 121"/>
            <p:cNvSpPr>
              <a:spLocks/>
            </p:cNvSpPr>
            <p:nvPr/>
          </p:nvSpPr>
          <p:spPr bwMode="invGray">
            <a:xfrm>
              <a:off x="2537" y="2293"/>
              <a:ext cx="10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18" name="Freeform 122"/>
            <p:cNvSpPr>
              <a:spLocks/>
            </p:cNvSpPr>
            <p:nvPr/>
          </p:nvSpPr>
          <p:spPr bwMode="invGray">
            <a:xfrm>
              <a:off x="2476" y="2259"/>
              <a:ext cx="10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19" name="Freeform 123"/>
            <p:cNvSpPr>
              <a:spLocks/>
            </p:cNvSpPr>
            <p:nvPr/>
          </p:nvSpPr>
          <p:spPr bwMode="invGray">
            <a:xfrm>
              <a:off x="2238" y="2042"/>
              <a:ext cx="2060" cy="1644"/>
            </a:xfrm>
            <a:custGeom>
              <a:avLst/>
              <a:gdLst/>
              <a:ahLst/>
              <a:cxnLst>
                <a:cxn ang="0">
                  <a:pos x="452" y="653"/>
                </a:cxn>
                <a:cxn ang="0">
                  <a:pos x="333" y="595"/>
                </a:cxn>
                <a:cxn ang="0">
                  <a:pos x="158" y="645"/>
                </a:cxn>
                <a:cxn ang="0">
                  <a:pos x="46" y="759"/>
                </a:cxn>
                <a:cxn ang="0">
                  <a:pos x="12" y="941"/>
                </a:cxn>
                <a:cxn ang="0">
                  <a:pos x="146" y="1059"/>
                </a:cxn>
                <a:cxn ang="0">
                  <a:pos x="308" y="1041"/>
                </a:cxn>
                <a:cxn ang="0">
                  <a:pos x="396" y="1138"/>
                </a:cxn>
                <a:cxn ang="0">
                  <a:pos x="452" y="1447"/>
                </a:cxn>
                <a:cxn ang="0">
                  <a:pos x="497" y="1628"/>
                </a:cxn>
                <a:cxn ang="0">
                  <a:pos x="704" y="1574"/>
                </a:cxn>
                <a:cxn ang="0">
                  <a:pos x="817" y="1380"/>
                </a:cxn>
                <a:cxn ang="0">
                  <a:pos x="885" y="1153"/>
                </a:cxn>
                <a:cxn ang="0">
                  <a:pos x="998" y="999"/>
                </a:cxn>
                <a:cxn ang="0">
                  <a:pos x="796" y="856"/>
                </a:cxn>
                <a:cxn ang="0">
                  <a:pos x="817" y="819"/>
                </a:cxn>
                <a:cxn ang="0">
                  <a:pos x="1003" y="916"/>
                </a:cxn>
                <a:cxn ang="0">
                  <a:pos x="1098" y="792"/>
                </a:cxn>
                <a:cxn ang="0">
                  <a:pos x="1046" y="763"/>
                </a:cxn>
                <a:cxn ang="0">
                  <a:pos x="929" y="716"/>
                </a:cxn>
                <a:cxn ang="0">
                  <a:pos x="1141" y="761"/>
                </a:cxn>
                <a:cxn ang="0">
                  <a:pos x="1296" y="852"/>
                </a:cxn>
                <a:cxn ang="0">
                  <a:pos x="1373" y="1033"/>
                </a:cxn>
                <a:cxn ang="0">
                  <a:pos x="1608" y="847"/>
                </a:cxn>
                <a:cxn ang="0">
                  <a:pos x="1704" y="1030"/>
                </a:cxn>
                <a:cxn ang="0">
                  <a:pos x="1707" y="874"/>
                </a:cxn>
                <a:cxn ang="0">
                  <a:pos x="1759" y="800"/>
                </a:cxn>
                <a:cxn ang="0">
                  <a:pos x="1783" y="544"/>
                </a:cxn>
                <a:cxn ang="0">
                  <a:pos x="1824" y="528"/>
                </a:cxn>
                <a:cxn ang="0">
                  <a:pos x="1844" y="427"/>
                </a:cxn>
                <a:cxn ang="0">
                  <a:pos x="1805" y="226"/>
                </a:cxn>
                <a:cxn ang="0">
                  <a:pos x="1899" y="108"/>
                </a:cxn>
                <a:cxn ang="0">
                  <a:pos x="1947" y="209"/>
                </a:cxn>
                <a:cxn ang="0">
                  <a:pos x="1943" y="123"/>
                </a:cxn>
                <a:cxn ang="0">
                  <a:pos x="1975" y="51"/>
                </a:cxn>
                <a:cxn ang="0">
                  <a:pos x="2038" y="0"/>
                </a:cxn>
                <a:cxn ang="0">
                  <a:pos x="1820" y="63"/>
                </a:cxn>
                <a:cxn ang="0">
                  <a:pos x="1583" y="83"/>
                </a:cxn>
                <a:cxn ang="0">
                  <a:pos x="1349" y="30"/>
                </a:cxn>
                <a:cxn ang="0">
                  <a:pos x="1132" y="65"/>
                </a:cxn>
                <a:cxn ang="0">
                  <a:pos x="1040" y="170"/>
                </a:cxn>
                <a:cxn ang="0">
                  <a:pos x="926" y="137"/>
                </a:cxn>
                <a:cxn ang="0">
                  <a:pos x="758" y="183"/>
                </a:cxn>
                <a:cxn ang="0">
                  <a:pos x="667" y="140"/>
                </a:cxn>
                <a:cxn ang="0">
                  <a:pos x="364" y="248"/>
                </a:cxn>
                <a:cxn ang="0">
                  <a:pos x="535" y="213"/>
                </a:cxn>
                <a:cxn ang="0">
                  <a:pos x="638" y="276"/>
                </a:cxn>
                <a:cxn ang="0">
                  <a:pos x="443" y="357"/>
                </a:cxn>
                <a:cxn ang="0">
                  <a:pos x="275" y="416"/>
                </a:cxn>
                <a:cxn ang="0">
                  <a:pos x="167" y="537"/>
                </a:cxn>
                <a:cxn ang="0">
                  <a:pos x="283" y="552"/>
                </a:cxn>
                <a:cxn ang="0">
                  <a:pos x="381" y="573"/>
                </a:cxn>
                <a:cxn ang="0">
                  <a:pos x="493" y="590"/>
                </a:cxn>
                <a:cxn ang="0">
                  <a:pos x="487" y="512"/>
                </a:cxn>
                <a:cxn ang="0">
                  <a:pos x="592" y="548"/>
                </a:cxn>
                <a:cxn ang="0">
                  <a:pos x="686" y="470"/>
                </a:cxn>
                <a:cxn ang="0">
                  <a:pos x="772" y="480"/>
                </a:cxn>
                <a:cxn ang="0">
                  <a:pos x="639" y="598"/>
                </a:cxn>
              </a:cxnLst>
              <a:rect l="0" t="0" r="r" b="b"/>
              <a:pathLst>
                <a:path w="2060" h="1644">
                  <a:moveTo>
                    <a:pt x="697" y="677"/>
                  </a:moveTo>
                  <a:cubicBezTo>
                    <a:pt x="659" y="675"/>
                    <a:pt x="652" y="669"/>
                    <a:pt x="618" y="667"/>
                  </a:cubicBezTo>
                  <a:cubicBezTo>
                    <a:pt x="607" y="666"/>
                    <a:pt x="594" y="661"/>
                    <a:pt x="582" y="658"/>
                  </a:cubicBezTo>
                  <a:cubicBezTo>
                    <a:pt x="577" y="655"/>
                    <a:pt x="568" y="650"/>
                    <a:pt x="568" y="650"/>
                  </a:cubicBezTo>
                  <a:cubicBezTo>
                    <a:pt x="551" y="652"/>
                    <a:pt x="557" y="655"/>
                    <a:pt x="546" y="658"/>
                  </a:cubicBezTo>
                  <a:cubicBezTo>
                    <a:pt x="540" y="667"/>
                    <a:pt x="542" y="669"/>
                    <a:pt x="546" y="677"/>
                  </a:cubicBezTo>
                  <a:cubicBezTo>
                    <a:pt x="548" y="680"/>
                    <a:pt x="550" y="686"/>
                    <a:pt x="550" y="686"/>
                  </a:cubicBezTo>
                  <a:cubicBezTo>
                    <a:pt x="526" y="694"/>
                    <a:pt x="506" y="678"/>
                    <a:pt x="488" y="670"/>
                  </a:cubicBezTo>
                  <a:cubicBezTo>
                    <a:pt x="481" y="653"/>
                    <a:pt x="472" y="655"/>
                    <a:pt x="452" y="653"/>
                  </a:cubicBezTo>
                  <a:cubicBezTo>
                    <a:pt x="446" y="648"/>
                    <a:pt x="444" y="648"/>
                    <a:pt x="437" y="650"/>
                  </a:cubicBezTo>
                  <a:cubicBezTo>
                    <a:pt x="427" y="647"/>
                    <a:pt x="433" y="648"/>
                    <a:pt x="423" y="642"/>
                  </a:cubicBezTo>
                  <a:cubicBezTo>
                    <a:pt x="421" y="641"/>
                    <a:pt x="418" y="639"/>
                    <a:pt x="418" y="639"/>
                  </a:cubicBezTo>
                  <a:cubicBezTo>
                    <a:pt x="416" y="638"/>
                    <a:pt x="413" y="633"/>
                    <a:pt x="413" y="630"/>
                  </a:cubicBezTo>
                  <a:cubicBezTo>
                    <a:pt x="415" y="625"/>
                    <a:pt x="418" y="616"/>
                    <a:pt x="418" y="616"/>
                  </a:cubicBezTo>
                  <a:cubicBezTo>
                    <a:pt x="416" y="592"/>
                    <a:pt x="421" y="588"/>
                    <a:pt x="398" y="591"/>
                  </a:cubicBezTo>
                  <a:cubicBezTo>
                    <a:pt x="390" y="598"/>
                    <a:pt x="390" y="595"/>
                    <a:pt x="381" y="592"/>
                  </a:cubicBezTo>
                  <a:cubicBezTo>
                    <a:pt x="370" y="592"/>
                    <a:pt x="361" y="595"/>
                    <a:pt x="348" y="597"/>
                  </a:cubicBezTo>
                  <a:cubicBezTo>
                    <a:pt x="344" y="595"/>
                    <a:pt x="337" y="597"/>
                    <a:pt x="333" y="595"/>
                  </a:cubicBezTo>
                  <a:cubicBezTo>
                    <a:pt x="331" y="594"/>
                    <a:pt x="330" y="592"/>
                    <a:pt x="328" y="592"/>
                  </a:cubicBezTo>
                  <a:cubicBezTo>
                    <a:pt x="314" y="591"/>
                    <a:pt x="296" y="597"/>
                    <a:pt x="283" y="602"/>
                  </a:cubicBezTo>
                  <a:cubicBezTo>
                    <a:pt x="276" y="603"/>
                    <a:pt x="268" y="606"/>
                    <a:pt x="260" y="608"/>
                  </a:cubicBezTo>
                  <a:cubicBezTo>
                    <a:pt x="255" y="609"/>
                    <a:pt x="246" y="613"/>
                    <a:pt x="246" y="613"/>
                  </a:cubicBezTo>
                  <a:cubicBezTo>
                    <a:pt x="228" y="611"/>
                    <a:pt x="209" y="609"/>
                    <a:pt x="189" y="611"/>
                  </a:cubicBezTo>
                  <a:cubicBezTo>
                    <a:pt x="184" y="613"/>
                    <a:pt x="180" y="614"/>
                    <a:pt x="175" y="617"/>
                  </a:cubicBezTo>
                  <a:cubicBezTo>
                    <a:pt x="173" y="619"/>
                    <a:pt x="173" y="620"/>
                    <a:pt x="173" y="622"/>
                  </a:cubicBezTo>
                  <a:cubicBezTo>
                    <a:pt x="172" y="623"/>
                    <a:pt x="169" y="623"/>
                    <a:pt x="169" y="625"/>
                  </a:cubicBezTo>
                  <a:cubicBezTo>
                    <a:pt x="163" y="634"/>
                    <a:pt x="167" y="641"/>
                    <a:pt x="158" y="645"/>
                  </a:cubicBezTo>
                  <a:cubicBezTo>
                    <a:pt x="153" y="648"/>
                    <a:pt x="149" y="652"/>
                    <a:pt x="144" y="655"/>
                  </a:cubicBezTo>
                  <a:cubicBezTo>
                    <a:pt x="141" y="656"/>
                    <a:pt x="135" y="659"/>
                    <a:pt x="135" y="659"/>
                  </a:cubicBezTo>
                  <a:cubicBezTo>
                    <a:pt x="133" y="664"/>
                    <a:pt x="130" y="666"/>
                    <a:pt x="130" y="669"/>
                  </a:cubicBezTo>
                  <a:cubicBezTo>
                    <a:pt x="128" y="677"/>
                    <a:pt x="132" y="691"/>
                    <a:pt x="124" y="698"/>
                  </a:cubicBezTo>
                  <a:cubicBezTo>
                    <a:pt x="118" y="703"/>
                    <a:pt x="108" y="709"/>
                    <a:pt x="101" y="711"/>
                  </a:cubicBezTo>
                  <a:cubicBezTo>
                    <a:pt x="101" y="711"/>
                    <a:pt x="90" y="716"/>
                    <a:pt x="87" y="716"/>
                  </a:cubicBezTo>
                  <a:cubicBezTo>
                    <a:pt x="85" y="717"/>
                    <a:pt x="82" y="717"/>
                    <a:pt x="82" y="717"/>
                  </a:cubicBezTo>
                  <a:cubicBezTo>
                    <a:pt x="76" y="725"/>
                    <a:pt x="68" y="733"/>
                    <a:pt x="60" y="738"/>
                  </a:cubicBezTo>
                  <a:cubicBezTo>
                    <a:pt x="56" y="745"/>
                    <a:pt x="53" y="755"/>
                    <a:pt x="46" y="759"/>
                  </a:cubicBezTo>
                  <a:cubicBezTo>
                    <a:pt x="43" y="764"/>
                    <a:pt x="37" y="767"/>
                    <a:pt x="31" y="773"/>
                  </a:cubicBezTo>
                  <a:cubicBezTo>
                    <a:pt x="26" y="780"/>
                    <a:pt x="25" y="789"/>
                    <a:pt x="23" y="797"/>
                  </a:cubicBezTo>
                  <a:cubicBezTo>
                    <a:pt x="20" y="803"/>
                    <a:pt x="19" y="809"/>
                    <a:pt x="17" y="816"/>
                  </a:cubicBezTo>
                  <a:cubicBezTo>
                    <a:pt x="15" y="817"/>
                    <a:pt x="14" y="824"/>
                    <a:pt x="14" y="824"/>
                  </a:cubicBezTo>
                  <a:cubicBezTo>
                    <a:pt x="15" y="831"/>
                    <a:pt x="26" y="842"/>
                    <a:pt x="26" y="842"/>
                  </a:cubicBezTo>
                  <a:cubicBezTo>
                    <a:pt x="26" y="847"/>
                    <a:pt x="17" y="855"/>
                    <a:pt x="17" y="855"/>
                  </a:cubicBezTo>
                  <a:cubicBezTo>
                    <a:pt x="14" y="863"/>
                    <a:pt x="17" y="867"/>
                    <a:pt x="25" y="870"/>
                  </a:cubicBezTo>
                  <a:cubicBezTo>
                    <a:pt x="28" y="884"/>
                    <a:pt x="17" y="902"/>
                    <a:pt x="6" y="909"/>
                  </a:cubicBezTo>
                  <a:cubicBezTo>
                    <a:pt x="0" y="927"/>
                    <a:pt x="5" y="927"/>
                    <a:pt x="12" y="941"/>
                  </a:cubicBezTo>
                  <a:cubicBezTo>
                    <a:pt x="23" y="963"/>
                    <a:pt x="29" y="969"/>
                    <a:pt x="53" y="977"/>
                  </a:cubicBezTo>
                  <a:cubicBezTo>
                    <a:pt x="60" y="986"/>
                    <a:pt x="56" y="983"/>
                    <a:pt x="63" y="989"/>
                  </a:cubicBezTo>
                  <a:cubicBezTo>
                    <a:pt x="62" y="994"/>
                    <a:pt x="59" y="997"/>
                    <a:pt x="59" y="1002"/>
                  </a:cubicBezTo>
                  <a:cubicBezTo>
                    <a:pt x="57" y="1009"/>
                    <a:pt x="70" y="1020"/>
                    <a:pt x="74" y="1027"/>
                  </a:cubicBezTo>
                  <a:cubicBezTo>
                    <a:pt x="77" y="1031"/>
                    <a:pt x="91" y="1036"/>
                    <a:pt x="91" y="1036"/>
                  </a:cubicBezTo>
                  <a:cubicBezTo>
                    <a:pt x="94" y="1036"/>
                    <a:pt x="96" y="1036"/>
                    <a:pt x="98" y="1034"/>
                  </a:cubicBezTo>
                  <a:cubicBezTo>
                    <a:pt x="99" y="1034"/>
                    <a:pt x="98" y="1031"/>
                    <a:pt x="99" y="1030"/>
                  </a:cubicBezTo>
                  <a:cubicBezTo>
                    <a:pt x="101" y="1030"/>
                    <a:pt x="107" y="1038"/>
                    <a:pt x="108" y="1038"/>
                  </a:cubicBezTo>
                  <a:cubicBezTo>
                    <a:pt x="119" y="1047"/>
                    <a:pt x="133" y="1055"/>
                    <a:pt x="146" y="1059"/>
                  </a:cubicBezTo>
                  <a:cubicBezTo>
                    <a:pt x="149" y="1067"/>
                    <a:pt x="152" y="1066"/>
                    <a:pt x="159" y="1064"/>
                  </a:cubicBezTo>
                  <a:cubicBezTo>
                    <a:pt x="163" y="1061"/>
                    <a:pt x="166" y="1059"/>
                    <a:pt x="169" y="1058"/>
                  </a:cubicBezTo>
                  <a:cubicBezTo>
                    <a:pt x="172" y="1056"/>
                    <a:pt x="178" y="1055"/>
                    <a:pt x="178" y="1055"/>
                  </a:cubicBezTo>
                  <a:cubicBezTo>
                    <a:pt x="192" y="1059"/>
                    <a:pt x="209" y="1061"/>
                    <a:pt x="224" y="1063"/>
                  </a:cubicBezTo>
                  <a:cubicBezTo>
                    <a:pt x="231" y="1067"/>
                    <a:pt x="229" y="1070"/>
                    <a:pt x="238" y="1069"/>
                  </a:cubicBezTo>
                  <a:cubicBezTo>
                    <a:pt x="238" y="1063"/>
                    <a:pt x="238" y="1056"/>
                    <a:pt x="238" y="1050"/>
                  </a:cubicBezTo>
                  <a:cubicBezTo>
                    <a:pt x="241" y="1041"/>
                    <a:pt x="257" y="1059"/>
                    <a:pt x="260" y="1061"/>
                  </a:cubicBezTo>
                  <a:cubicBezTo>
                    <a:pt x="266" y="1050"/>
                    <a:pt x="279" y="1052"/>
                    <a:pt x="291" y="1050"/>
                  </a:cubicBezTo>
                  <a:cubicBezTo>
                    <a:pt x="297" y="1049"/>
                    <a:pt x="302" y="1044"/>
                    <a:pt x="308" y="1041"/>
                  </a:cubicBezTo>
                  <a:cubicBezTo>
                    <a:pt x="319" y="1042"/>
                    <a:pt x="330" y="1045"/>
                    <a:pt x="341" y="1049"/>
                  </a:cubicBezTo>
                  <a:cubicBezTo>
                    <a:pt x="342" y="1050"/>
                    <a:pt x="344" y="1055"/>
                    <a:pt x="344" y="1058"/>
                  </a:cubicBezTo>
                  <a:cubicBezTo>
                    <a:pt x="344" y="1061"/>
                    <a:pt x="342" y="1067"/>
                    <a:pt x="342" y="1067"/>
                  </a:cubicBezTo>
                  <a:cubicBezTo>
                    <a:pt x="347" y="1070"/>
                    <a:pt x="355" y="1072"/>
                    <a:pt x="361" y="1075"/>
                  </a:cubicBezTo>
                  <a:cubicBezTo>
                    <a:pt x="362" y="1075"/>
                    <a:pt x="365" y="1077"/>
                    <a:pt x="365" y="1077"/>
                  </a:cubicBezTo>
                  <a:cubicBezTo>
                    <a:pt x="375" y="1074"/>
                    <a:pt x="384" y="1074"/>
                    <a:pt x="393" y="1080"/>
                  </a:cubicBezTo>
                  <a:cubicBezTo>
                    <a:pt x="396" y="1083"/>
                    <a:pt x="398" y="1088"/>
                    <a:pt x="401" y="1092"/>
                  </a:cubicBezTo>
                  <a:cubicBezTo>
                    <a:pt x="404" y="1095"/>
                    <a:pt x="407" y="1102"/>
                    <a:pt x="407" y="1102"/>
                  </a:cubicBezTo>
                  <a:cubicBezTo>
                    <a:pt x="404" y="1114"/>
                    <a:pt x="399" y="1127"/>
                    <a:pt x="396" y="1138"/>
                  </a:cubicBezTo>
                  <a:cubicBezTo>
                    <a:pt x="393" y="1147"/>
                    <a:pt x="395" y="1141"/>
                    <a:pt x="389" y="1152"/>
                  </a:cubicBezTo>
                  <a:cubicBezTo>
                    <a:pt x="387" y="1153"/>
                    <a:pt x="385" y="1156"/>
                    <a:pt x="385" y="1156"/>
                  </a:cubicBezTo>
                  <a:cubicBezTo>
                    <a:pt x="389" y="1185"/>
                    <a:pt x="396" y="1180"/>
                    <a:pt x="410" y="1197"/>
                  </a:cubicBezTo>
                  <a:cubicBezTo>
                    <a:pt x="427" y="1219"/>
                    <a:pt x="440" y="1239"/>
                    <a:pt x="447" y="1266"/>
                  </a:cubicBezTo>
                  <a:cubicBezTo>
                    <a:pt x="446" y="1280"/>
                    <a:pt x="452" y="1314"/>
                    <a:pt x="435" y="1325"/>
                  </a:cubicBezTo>
                  <a:cubicBezTo>
                    <a:pt x="427" y="1347"/>
                    <a:pt x="433" y="1325"/>
                    <a:pt x="430" y="1367"/>
                  </a:cubicBezTo>
                  <a:cubicBezTo>
                    <a:pt x="429" y="1377"/>
                    <a:pt x="421" y="1381"/>
                    <a:pt x="418" y="1391"/>
                  </a:cubicBezTo>
                  <a:cubicBezTo>
                    <a:pt x="421" y="1413"/>
                    <a:pt x="430" y="1422"/>
                    <a:pt x="446" y="1438"/>
                  </a:cubicBezTo>
                  <a:cubicBezTo>
                    <a:pt x="449" y="1441"/>
                    <a:pt x="450" y="1442"/>
                    <a:pt x="452" y="1447"/>
                  </a:cubicBezTo>
                  <a:cubicBezTo>
                    <a:pt x="454" y="1450"/>
                    <a:pt x="455" y="1456"/>
                    <a:pt x="455" y="1456"/>
                  </a:cubicBezTo>
                  <a:cubicBezTo>
                    <a:pt x="457" y="1475"/>
                    <a:pt x="458" y="1488"/>
                    <a:pt x="460" y="1505"/>
                  </a:cubicBezTo>
                  <a:cubicBezTo>
                    <a:pt x="461" y="1514"/>
                    <a:pt x="461" y="1511"/>
                    <a:pt x="464" y="1522"/>
                  </a:cubicBezTo>
                  <a:cubicBezTo>
                    <a:pt x="466" y="1524"/>
                    <a:pt x="466" y="1527"/>
                    <a:pt x="466" y="1527"/>
                  </a:cubicBezTo>
                  <a:cubicBezTo>
                    <a:pt x="468" y="1542"/>
                    <a:pt x="469" y="1552"/>
                    <a:pt x="481" y="1561"/>
                  </a:cubicBezTo>
                  <a:cubicBezTo>
                    <a:pt x="485" y="1566"/>
                    <a:pt x="488" y="1569"/>
                    <a:pt x="494" y="1572"/>
                  </a:cubicBezTo>
                  <a:cubicBezTo>
                    <a:pt x="497" y="1585"/>
                    <a:pt x="503" y="1597"/>
                    <a:pt x="506" y="1610"/>
                  </a:cubicBezTo>
                  <a:cubicBezTo>
                    <a:pt x="506" y="1614"/>
                    <a:pt x="508" y="1619"/>
                    <a:pt x="505" y="1622"/>
                  </a:cubicBezTo>
                  <a:cubicBezTo>
                    <a:pt x="503" y="1625"/>
                    <a:pt x="497" y="1628"/>
                    <a:pt x="497" y="1628"/>
                  </a:cubicBezTo>
                  <a:cubicBezTo>
                    <a:pt x="488" y="1642"/>
                    <a:pt x="509" y="1644"/>
                    <a:pt x="517" y="1644"/>
                  </a:cubicBezTo>
                  <a:cubicBezTo>
                    <a:pt x="539" y="1639"/>
                    <a:pt x="557" y="1635"/>
                    <a:pt x="579" y="1633"/>
                  </a:cubicBezTo>
                  <a:cubicBezTo>
                    <a:pt x="598" y="1630"/>
                    <a:pt x="613" y="1627"/>
                    <a:pt x="632" y="1624"/>
                  </a:cubicBezTo>
                  <a:cubicBezTo>
                    <a:pt x="635" y="1624"/>
                    <a:pt x="638" y="1622"/>
                    <a:pt x="641" y="1621"/>
                  </a:cubicBezTo>
                  <a:cubicBezTo>
                    <a:pt x="642" y="1621"/>
                    <a:pt x="644" y="1619"/>
                    <a:pt x="646" y="1617"/>
                  </a:cubicBezTo>
                  <a:cubicBezTo>
                    <a:pt x="649" y="1617"/>
                    <a:pt x="655" y="1616"/>
                    <a:pt x="655" y="1616"/>
                  </a:cubicBezTo>
                  <a:cubicBezTo>
                    <a:pt x="659" y="1610"/>
                    <a:pt x="664" y="1603"/>
                    <a:pt x="670" y="1600"/>
                  </a:cubicBezTo>
                  <a:cubicBezTo>
                    <a:pt x="675" y="1594"/>
                    <a:pt x="678" y="1591"/>
                    <a:pt x="683" y="1588"/>
                  </a:cubicBezTo>
                  <a:cubicBezTo>
                    <a:pt x="687" y="1581"/>
                    <a:pt x="697" y="1577"/>
                    <a:pt x="704" y="1574"/>
                  </a:cubicBezTo>
                  <a:cubicBezTo>
                    <a:pt x="715" y="1563"/>
                    <a:pt x="726" y="1550"/>
                    <a:pt x="731" y="1535"/>
                  </a:cubicBezTo>
                  <a:cubicBezTo>
                    <a:pt x="731" y="1531"/>
                    <a:pt x="729" y="1528"/>
                    <a:pt x="729" y="1525"/>
                  </a:cubicBezTo>
                  <a:cubicBezTo>
                    <a:pt x="729" y="1494"/>
                    <a:pt x="737" y="1505"/>
                    <a:pt x="754" y="1494"/>
                  </a:cubicBezTo>
                  <a:cubicBezTo>
                    <a:pt x="759" y="1488"/>
                    <a:pt x="762" y="1483"/>
                    <a:pt x="765" y="1475"/>
                  </a:cubicBezTo>
                  <a:cubicBezTo>
                    <a:pt x="763" y="1458"/>
                    <a:pt x="765" y="1439"/>
                    <a:pt x="755" y="1424"/>
                  </a:cubicBezTo>
                  <a:cubicBezTo>
                    <a:pt x="759" y="1413"/>
                    <a:pt x="771" y="1419"/>
                    <a:pt x="779" y="1422"/>
                  </a:cubicBezTo>
                  <a:cubicBezTo>
                    <a:pt x="782" y="1427"/>
                    <a:pt x="782" y="1435"/>
                    <a:pt x="785" y="1427"/>
                  </a:cubicBezTo>
                  <a:cubicBezTo>
                    <a:pt x="786" y="1416"/>
                    <a:pt x="786" y="1405"/>
                    <a:pt x="786" y="1396"/>
                  </a:cubicBezTo>
                  <a:cubicBezTo>
                    <a:pt x="788" y="1386"/>
                    <a:pt x="810" y="1385"/>
                    <a:pt x="817" y="1380"/>
                  </a:cubicBezTo>
                  <a:cubicBezTo>
                    <a:pt x="820" y="1374"/>
                    <a:pt x="831" y="1367"/>
                    <a:pt x="837" y="1363"/>
                  </a:cubicBezTo>
                  <a:cubicBezTo>
                    <a:pt x="841" y="1361"/>
                    <a:pt x="847" y="1356"/>
                    <a:pt x="847" y="1356"/>
                  </a:cubicBezTo>
                  <a:cubicBezTo>
                    <a:pt x="855" y="1345"/>
                    <a:pt x="845" y="1333"/>
                    <a:pt x="844" y="1320"/>
                  </a:cubicBezTo>
                  <a:cubicBezTo>
                    <a:pt x="845" y="1310"/>
                    <a:pt x="847" y="1308"/>
                    <a:pt x="850" y="1299"/>
                  </a:cubicBezTo>
                  <a:cubicBezTo>
                    <a:pt x="847" y="1288"/>
                    <a:pt x="842" y="1288"/>
                    <a:pt x="834" y="1280"/>
                  </a:cubicBezTo>
                  <a:cubicBezTo>
                    <a:pt x="833" y="1275"/>
                    <a:pt x="830" y="1266"/>
                    <a:pt x="830" y="1266"/>
                  </a:cubicBezTo>
                  <a:cubicBezTo>
                    <a:pt x="831" y="1250"/>
                    <a:pt x="831" y="1236"/>
                    <a:pt x="831" y="1220"/>
                  </a:cubicBezTo>
                  <a:cubicBezTo>
                    <a:pt x="833" y="1192"/>
                    <a:pt x="861" y="1183"/>
                    <a:pt x="876" y="1166"/>
                  </a:cubicBezTo>
                  <a:cubicBezTo>
                    <a:pt x="879" y="1160"/>
                    <a:pt x="884" y="1160"/>
                    <a:pt x="885" y="1153"/>
                  </a:cubicBezTo>
                  <a:cubicBezTo>
                    <a:pt x="890" y="1144"/>
                    <a:pt x="889" y="1142"/>
                    <a:pt x="895" y="1136"/>
                  </a:cubicBezTo>
                  <a:cubicBezTo>
                    <a:pt x="898" y="1127"/>
                    <a:pt x="906" y="1114"/>
                    <a:pt x="915" y="1111"/>
                  </a:cubicBezTo>
                  <a:cubicBezTo>
                    <a:pt x="920" y="1105"/>
                    <a:pt x="924" y="1099"/>
                    <a:pt x="930" y="1094"/>
                  </a:cubicBezTo>
                  <a:cubicBezTo>
                    <a:pt x="935" y="1089"/>
                    <a:pt x="938" y="1089"/>
                    <a:pt x="943" y="1084"/>
                  </a:cubicBezTo>
                  <a:cubicBezTo>
                    <a:pt x="947" y="1080"/>
                    <a:pt x="949" y="1078"/>
                    <a:pt x="955" y="1077"/>
                  </a:cubicBezTo>
                  <a:cubicBezTo>
                    <a:pt x="961" y="1066"/>
                    <a:pt x="958" y="1069"/>
                    <a:pt x="966" y="1064"/>
                  </a:cubicBezTo>
                  <a:cubicBezTo>
                    <a:pt x="972" y="1055"/>
                    <a:pt x="978" y="1045"/>
                    <a:pt x="983" y="1036"/>
                  </a:cubicBezTo>
                  <a:cubicBezTo>
                    <a:pt x="988" y="1030"/>
                    <a:pt x="989" y="1019"/>
                    <a:pt x="991" y="1013"/>
                  </a:cubicBezTo>
                  <a:cubicBezTo>
                    <a:pt x="994" y="1003"/>
                    <a:pt x="992" y="1009"/>
                    <a:pt x="998" y="999"/>
                  </a:cubicBezTo>
                  <a:cubicBezTo>
                    <a:pt x="1003" y="992"/>
                    <a:pt x="1003" y="984"/>
                    <a:pt x="1005" y="977"/>
                  </a:cubicBezTo>
                  <a:cubicBezTo>
                    <a:pt x="1003" y="966"/>
                    <a:pt x="1000" y="970"/>
                    <a:pt x="989" y="974"/>
                  </a:cubicBezTo>
                  <a:cubicBezTo>
                    <a:pt x="971" y="986"/>
                    <a:pt x="941" y="983"/>
                    <a:pt x="921" y="983"/>
                  </a:cubicBezTo>
                  <a:cubicBezTo>
                    <a:pt x="892" y="981"/>
                    <a:pt x="895" y="977"/>
                    <a:pt x="878" y="961"/>
                  </a:cubicBezTo>
                  <a:cubicBezTo>
                    <a:pt x="875" y="949"/>
                    <a:pt x="867" y="944"/>
                    <a:pt x="858" y="936"/>
                  </a:cubicBezTo>
                  <a:cubicBezTo>
                    <a:pt x="853" y="933"/>
                    <a:pt x="844" y="930"/>
                    <a:pt x="844" y="930"/>
                  </a:cubicBezTo>
                  <a:cubicBezTo>
                    <a:pt x="837" y="909"/>
                    <a:pt x="828" y="891"/>
                    <a:pt x="817" y="872"/>
                  </a:cubicBezTo>
                  <a:cubicBezTo>
                    <a:pt x="811" y="866"/>
                    <a:pt x="816" y="869"/>
                    <a:pt x="805" y="863"/>
                  </a:cubicBezTo>
                  <a:cubicBezTo>
                    <a:pt x="802" y="859"/>
                    <a:pt x="796" y="856"/>
                    <a:pt x="796" y="856"/>
                  </a:cubicBezTo>
                  <a:cubicBezTo>
                    <a:pt x="786" y="842"/>
                    <a:pt x="794" y="825"/>
                    <a:pt x="785" y="813"/>
                  </a:cubicBezTo>
                  <a:cubicBezTo>
                    <a:pt x="774" y="794"/>
                    <a:pt x="759" y="772"/>
                    <a:pt x="745" y="758"/>
                  </a:cubicBezTo>
                  <a:cubicBezTo>
                    <a:pt x="742" y="744"/>
                    <a:pt x="737" y="736"/>
                    <a:pt x="729" y="723"/>
                  </a:cubicBezTo>
                  <a:cubicBezTo>
                    <a:pt x="726" y="720"/>
                    <a:pt x="723" y="709"/>
                    <a:pt x="723" y="709"/>
                  </a:cubicBezTo>
                  <a:cubicBezTo>
                    <a:pt x="740" y="705"/>
                    <a:pt x="757" y="733"/>
                    <a:pt x="766" y="744"/>
                  </a:cubicBezTo>
                  <a:cubicBezTo>
                    <a:pt x="771" y="758"/>
                    <a:pt x="771" y="759"/>
                    <a:pt x="786" y="764"/>
                  </a:cubicBezTo>
                  <a:cubicBezTo>
                    <a:pt x="793" y="766"/>
                    <a:pt x="800" y="773"/>
                    <a:pt x="800" y="773"/>
                  </a:cubicBezTo>
                  <a:cubicBezTo>
                    <a:pt x="803" y="780"/>
                    <a:pt x="808" y="784"/>
                    <a:pt x="813" y="791"/>
                  </a:cubicBezTo>
                  <a:cubicBezTo>
                    <a:pt x="813" y="803"/>
                    <a:pt x="814" y="809"/>
                    <a:pt x="817" y="819"/>
                  </a:cubicBezTo>
                  <a:cubicBezTo>
                    <a:pt x="819" y="842"/>
                    <a:pt x="820" y="841"/>
                    <a:pt x="839" y="847"/>
                  </a:cubicBezTo>
                  <a:cubicBezTo>
                    <a:pt x="844" y="852"/>
                    <a:pt x="847" y="856"/>
                    <a:pt x="851" y="861"/>
                  </a:cubicBezTo>
                  <a:cubicBezTo>
                    <a:pt x="851" y="863"/>
                    <a:pt x="853" y="864"/>
                    <a:pt x="853" y="866"/>
                  </a:cubicBezTo>
                  <a:cubicBezTo>
                    <a:pt x="853" y="869"/>
                    <a:pt x="853" y="874"/>
                    <a:pt x="855" y="877"/>
                  </a:cubicBezTo>
                  <a:cubicBezTo>
                    <a:pt x="856" y="884"/>
                    <a:pt x="870" y="889"/>
                    <a:pt x="875" y="894"/>
                  </a:cubicBezTo>
                  <a:cubicBezTo>
                    <a:pt x="887" y="927"/>
                    <a:pt x="870" y="945"/>
                    <a:pt x="910" y="955"/>
                  </a:cubicBezTo>
                  <a:cubicBezTo>
                    <a:pt x="921" y="953"/>
                    <a:pt x="926" y="955"/>
                    <a:pt x="933" y="949"/>
                  </a:cubicBezTo>
                  <a:cubicBezTo>
                    <a:pt x="938" y="942"/>
                    <a:pt x="944" y="941"/>
                    <a:pt x="951" y="936"/>
                  </a:cubicBezTo>
                  <a:cubicBezTo>
                    <a:pt x="972" y="924"/>
                    <a:pt x="978" y="920"/>
                    <a:pt x="1003" y="916"/>
                  </a:cubicBezTo>
                  <a:cubicBezTo>
                    <a:pt x="1009" y="914"/>
                    <a:pt x="1017" y="911"/>
                    <a:pt x="1025" y="909"/>
                  </a:cubicBezTo>
                  <a:cubicBezTo>
                    <a:pt x="1031" y="906"/>
                    <a:pt x="1036" y="899"/>
                    <a:pt x="1042" y="897"/>
                  </a:cubicBezTo>
                  <a:cubicBezTo>
                    <a:pt x="1051" y="894"/>
                    <a:pt x="1060" y="894"/>
                    <a:pt x="1068" y="888"/>
                  </a:cubicBezTo>
                  <a:cubicBezTo>
                    <a:pt x="1073" y="881"/>
                    <a:pt x="1079" y="877"/>
                    <a:pt x="1084" y="869"/>
                  </a:cubicBezTo>
                  <a:cubicBezTo>
                    <a:pt x="1087" y="861"/>
                    <a:pt x="1088" y="850"/>
                    <a:pt x="1098" y="844"/>
                  </a:cubicBezTo>
                  <a:cubicBezTo>
                    <a:pt x="1104" y="836"/>
                    <a:pt x="1105" y="825"/>
                    <a:pt x="1108" y="816"/>
                  </a:cubicBezTo>
                  <a:cubicBezTo>
                    <a:pt x="1110" y="811"/>
                    <a:pt x="1115" y="808"/>
                    <a:pt x="1116" y="803"/>
                  </a:cubicBezTo>
                  <a:cubicBezTo>
                    <a:pt x="1110" y="800"/>
                    <a:pt x="1110" y="805"/>
                    <a:pt x="1102" y="808"/>
                  </a:cubicBezTo>
                  <a:cubicBezTo>
                    <a:pt x="1099" y="802"/>
                    <a:pt x="1104" y="795"/>
                    <a:pt x="1098" y="792"/>
                  </a:cubicBezTo>
                  <a:cubicBezTo>
                    <a:pt x="1094" y="789"/>
                    <a:pt x="1084" y="788"/>
                    <a:pt x="1084" y="788"/>
                  </a:cubicBezTo>
                  <a:cubicBezTo>
                    <a:pt x="1077" y="780"/>
                    <a:pt x="1076" y="783"/>
                    <a:pt x="1067" y="786"/>
                  </a:cubicBezTo>
                  <a:cubicBezTo>
                    <a:pt x="1064" y="788"/>
                    <a:pt x="1057" y="789"/>
                    <a:pt x="1057" y="789"/>
                  </a:cubicBezTo>
                  <a:cubicBezTo>
                    <a:pt x="1054" y="789"/>
                    <a:pt x="1051" y="789"/>
                    <a:pt x="1048" y="788"/>
                  </a:cubicBezTo>
                  <a:cubicBezTo>
                    <a:pt x="1046" y="786"/>
                    <a:pt x="1045" y="778"/>
                    <a:pt x="1045" y="778"/>
                  </a:cubicBezTo>
                  <a:cubicBezTo>
                    <a:pt x="1046" y="778"/>
                    <a:pt x="1048" y="777"/>
                    <a:pt x="1050" y="775"/>
                  </a:cubicBezTo>
                  <a:cubicBezTo>
                    <a:pt x="1060" y="772"/>
                    <a:pt x="1067" y="778"/>
                    <a:pt x="1060" y="763"/>
                  </a:cubicBezTo>
                  <a:cubicBezTo>
                    <a:pt x="1059" y="763"/>
                    <a:pt x="1057" y="761"/>
                    <a:pt x="1056" y="761"/>
                  </a:cubicBezTo>
                  <a:cubicBezTo>
                    <a:pt x="1053" y="761"/>
                    <a:pt x="1048" y="761"/>
                    <a:pt x="1046" y="763"/>
                  </a:cubicBezTo>
                  <a:cubicBezTo>
                    <a:pt x="1046" y="764"/>
                    <a:pt x="1045" y="766"/>
                    <a:pt x="1043" y="767"/>
                  </a:cubicBezTo>
                  <a:cubicBezTo>
                    <a:pt x="1036" y="775"/>
                    <a:pt x="1025" y="777"/>
                    <a:pt x="1016" y="780"/>
                  </a:cubicBezTo>
                  <a:cubicBezTo>
                    <a:pt x="1011" y="780"/>
                    <a:pt x="1006" y="778"/>
                    <a:pt x="1003" y="777"/>
                  </a:cubicBezTo>
                  <a:cubicBezTo>
                    <a:pt x="1002" y="777"/>
                    <a:pt x="997" y="775"/>
                    <a:pt x="997" y="775"/>
                  </a:cubicBezTo>
                  <a:cubicBezTo>
                    <a:pt x="988" y="763"/>
                    <a:pt x="986" y="761"/>
                    <a:pt x="971" y="758"/>
                  </a:cubicBezTo>
                  <a:cubicBezTo>
                    <a:pt x="971" y="753"/>
                    <a:pt x="974" y="747"/>
                    <a:pt x="971" y="742"/>
                  </a:cubicBezTo>
                  <a:cubicBezTo>
                    <a:pt x="969" y="739"/>
                    <a:pt x="960" y="736"/>
                    <a:pt x="957" y="734"/>
                  </a:cubicBezTo>
                  <a:cubicBezTo>
                    <a:pt x="954" y="733"/>
                    <a:pt x="947" y="731"/>
                    <a:pt x="947" y="731"/>
                  </a:cubicBezTo>
                  <a:cubicBezTo>
                    <a:pt x="941" y="725"/>
                    <a:pt x="935" y="722"/>
                    <a:pt x="929" y="716"/>
                  </a:cubicBezTo>
                  <a:cubicBezTo>
                    <a:pt x="930" y="706"/>
                    <a:pt x="932" y="700"/>
                    <a:pt x="941" y="697"/>
                  </a:cubicBezTo>
                  <a:cubicBezTo>
                    <a:pt x="955" y="698"/>
                    <a:pt x="968" y="702"/>
                    <a:pt x="980" y="705"/>
                  </a:cubicBezTo>
                  <a:cubicBezTo>
                    <a:pt x="986" y="711"/>
                    <a:pt x="988" y="716"/>
                    <a:pt x="995" y="720"/>
                  </a:cubicBezTo>
                  <a:cubicBezTo>
                    <a:pt x="1005" y="734"/>
                    <a:pt x="1012" y="736"/>
                    <a:pt x="1025" y="744"/>
                  </a:cubicBezTo>
                  <a:cubicBezTo>
                    <a:pt x="1033" y="742"/>
                    <a:pt x="1045" y="747"/>
                    <a:pt x="1051" y="741"/>
                  </a:cubicBezTo>
                  <a:cubicBezTo>
                    <a:pt x="1060" y="733"/>
                    <a:pt x="1048" y="738"/>
                    <a:pt x="1059" y="734"/>
                  </a:cubicBezTo>
                  <a:cubicBezTo>
                    <a:pt x="1064" y="738"/>
                    <a:pt x="1068" y="739"/>
                    <a:pt x="1073" y="742"/>
                  </a:cubicBezTo>
                  <a:cubicBezTo>
                    <a:pt x="1079" y="752"/>
                    <a:pt x="1093" y="750"/>
                    <a:pt x="1104" y="753"/>
                  </a:cubicBezTo>
                  <a:cubicBezTo>
                    <a:pt x="1121" y="764"/>
                    <a:pt x="1110" y="759"/>
                    <a:pt x="1141" y="761"/>
                  </a:cubicBezTo>
                  <a:cubicBezTo>
                    <a:pt x="1152" y="763"/>
                    <a:pt x="1156" y="766"/>
                    <a:pt x="1163" y="775"/>
                  </a:cubicBezTo>
                  <a:cubicBezTo>
                    <a:pt x="1159" y="788"/>
                    <a:pt x="1167" y="781"/>
                    <a:pt x="1173" y="777"/>
                  </a:cubicBezTo>
                  <a:cubicBezTo>
                    <a:pt x="1175" y="770"/>
                    <a:pt x="1178" y="770"/>
                    <a:pt x="1181" y="764"/>
                  </a:cubicBezTo>
                  <a:cubicBezTo>
                    <a:pt x="1190" y="767"/>
                    <a:pt x="1189" y="772"/>
                    <a:pt x="1187" y="783"/>
                  </a:cubicBezTo>
                  <a:cubicBezTo>
                    <a:pt x="1195" y="789"/>
                    <a:pt x="1206" y="786"/>
                    <a:pt x="1215" y="789"/>
                  </a:cubicBezTo>
                  <a:cubicBezTo>
                    <a:pt x="1221" y="791"/>
                    <a:pt x="1226" y="797"/>
                    <a:pt x="1234" y="800"/>
                  </a:cubicBezTo>
                  <a:cubicBezTo>
                    <a:pt x="1245" y="803"/>
                    <a:pt x="1255" y="808"/>
                    <a:pt x="1265" y="816"/>
                  </a:cubicBezTo>
                  <a:cubicBezTo>
                    <a:pt x="1268" y="827"/>
                    <a:pt x="1272" y="831"/>
                    <a:pt x="1282" y="834"/>
                  </a:cubicBezTo>
                  <a:cubicBezTo>
                    <a:pt x="1286" y="842"/>
                    <a:pt x="1288" y="847"/>
                    <a:pt x="1296" y="852"/>
                  </a:cubicBezTo>
                  <a:cubicBezTo>
                    <a:pt x="1308" y="849"/>
                    <a:pt x="1302" y="850"/>
                    <a:pt x="1314" y="847"/>
                  </a:cubicBezTo>
                  <a:cubicBezTo>
                    <a:pt x="1316" y="845"/>
                    <a:pt x="1319" y="845"/>
                    <a:pt x="1319" y="845"/>
                  </a:cubicBezTo>
                  <a:cubicBezTo>
                    <a:pt x="1328" y="852"/>
                    <a:pt x="1322" y="842"/>
                    <a:pt x="1319" y="839"/>
                  </a:cubicBezTo>
                  <a:cubicBezTo>
                    <a:pt x="1316" y="844"/>
                    <a:pt x="1311" y="847"/>
                    <a:pt x="1310" y="853"/>
                  </a:cubicBezTo>
                  <a:cubicBezTo>
                    <a:pt x="1310" y="856"/>
                    <a:pt x="1307" y="863"/>
                    <a:pt x="1307" y="863"/>
                  </a:cubicBezTo>
                  <a:cubicBezTo>
                    <a:pt x="1308" y="869"/>
                    <a:pt x="1310" y="880"/>
                    <a:pt x="1319" y="880"/>
                  </a:cubicBezTo>
                  <a:lnTo>
                    <a:pt x="1320" y="916"/>
                  </a:lnTo>
                  <a:lnTo>
                    <a:pt x="1348" y="1005"/>
                  </a:lnTo>
                  <a:lnTo>
                    <a:pt x="1373" y="1033"/>
                  </a:lnTo>
                  <a:lnTo>
                    <a:pt x="1416" y="994"/>
                  </a:lnTo>
                  <a:lnTo>
                    <a:pt x="1413" y="967"/>
                  </a:lnTo>
                  <a:lnTo>
                    <a:pt x="1424" y="959"/>
                  </a:lnTo>
                  <a:lnTo>
                    <a:pt x="1423" y="925"/>
                  </a:lnTo>
                  <a:lnTo>
                    <a:pt x="1452" y="916"/>
                  </a:lnTo>
                  <a:lnTo>
                    <a:pt x="1520" y="855"/>
                  </a:lnTo>
                  <a:lnTo>
                    <a:pt x="1533" y="839"/>
                  </a:lnTo>
                  <a:lnTo>
                    <a:pt x="1588" y="824"/>
                  </a:lnTo>
                  <a:lnTo>
                    <a:pt x="1608" y="847"/>
                  </a:lnTo>
                  <a:lnTo>
                    <a:pt x="1602" y="858"/>
                  </a:lnTo>
                  <a:lnTo>
                    <a:pt x="1619" y="875"/>
                  </a:lnTo>
                  <a:lnTo>
                    <a:pt x="1624" y="899"/>
                  </a:lnTo>
                  <a:lnTo>
                    <a:pt x="1641" y="906"/>
                  </a:lnTo>
                  <a:lnTo>
                    <a:pt x="1677" y="892"/>
                  </a:lnTo>
                  <a:lnTo>
                    <a:pt x="1675" y="975"/>
                  </a:lnTo>
                  <a:lnTo>
                    <a:pt x="1684" y="956"/>
                  </a:lnTo>
                  <a:lnTo>
                    <a:pt x="1707" y="1000"/>
                  </a:lnTo>
                  <a:lnTo>
                    <a:pt x="1704" y="1030"/>
                  </a:lnTo>
                  <a:lnTo>
                    <a:pt x="1718" y="1013"/>
                  </a:lnTo>
                  <a:lnTo>
                    <a:pt x="1721" y="997"/>
                  </a:lnTo>
                  <a:lnTo>
                    <a:pt x="1738" y="972"/>
                  </a:lnTo>
                  <a:lnTo>
                    <a:pt x="1728" y="958"/>
                  </a:lnTo>
                  <a:lnTo>
                    <a:pt x="1737" y="942"/>
                  </a:lnTo>
                  <a:lnTo>
                    <a:pt x="1725" y="913"/>
                  </a:lnTo>
                  <a:lnTo>
                    <a:pt x="1732" y="889"/>
                  </a:lnTo>
                  <a:lnTo>
                    <a:pt x="1715" y="895"/>
                  </a:lnTo>
                  <a:lnTo>
                    <a:pt x="1707" y="874"/>
                  </a:lnTo>
                  <a:lnTo>
                    <a:pt x="1701" y="844"/>
                  </a:lnTo>
                  <a:lnTo>
                    <a:pt x="1714" y="816"/>
                  </a:lnTo>
                  <a:lnTo>
                    <a:pt x="1728" y="834"/>
                  </a:lnTo>
                  <a:lnTo>
                    <a:pt x="1721" y="880"/>
                  </a:lnTo>
                  <a:lnTo>
                    <a:pt x="1738" y="849"/>
                  </a:lnTo>
                  <a:lnTo>
                    <a:pt x="1732" y="824"/>
                  </a:lnTo>
                  <a:lnTo>
                    <a:pt x="1752" y="808"/>
                  </a:lnTo>
                  <a:lnTo>
                    <a:pt x="1752" y="797"/>
                  </a:lnTo>
                  <a:lnTo>
                    <a:pt x="1759" y="800"/>
                  </a:lnTo>
                  <a:lnTo>
                    <a:pt x="1796" y="756"/>
                  </a:lnTo>
                  <a:lnTo>
                    <a:pt x="1805" y="684"/>
                  </a:lnTo>
                  <a:lnTo>
                    <a:pt x="1810" y="655"/>
                  </a:lnTo>
                  <a:lnTo>
                    <a:pt x="1794" y="664"/>
                  </a:lnTo>
                  <a:lnTo>
                    <a:pt x="1788" y="655"/>
                  </a:lnTo>
                  <a:lnTo>
                    <a:pt x="1800" y="638"/>
                  </a:lnTo>
                  <a:lnTo>
                    <a:pt x="1776" y="592"/>
                  </a:lnTo>
                  <a:lnTo>
                    <a:pt x="1763" y="580"/>
                  </a:lnTo>
                  <a:lnTo>
                    <a:pt x="1783" y="544"/>
                  </a:lnTo>
                  <a:lnTo>
                    <a:pt x="1762" y="539"/>
                  </a:lnTo>
                  <a:lnTo>
                    <a:pt x="1743" y="531"/>
                  </a:lnTo>
                  <a:lnTo>
                    <a:pt x="1751" y="503"/>
                  </a:lnTo>
                  <a:lnTo>
                    <a:pt x="1763" y="487"/>
                  </a:lnTo>
                  <a:lnTo>
                    <a:pt x="1766" y="519"/>
                  </a:lnTo>
                  <a:lnTo>
                    <a:pt x="1788" y="498"/>
                  </a:lnTo>
                  <a:lnTo>
                    <a:pt x="1805" y="497"/>
                  </a:lnTo>
                  <a:lnTo>
                    <a:pt x="1797" y="519"/>
                  </a:lnTo>
                  <a:lnTo>
                    <a:pt x="1824" y="528"/>
                  </a:lnTo>
                  <a:lnTo>
                    <a:pt x="1816" y="545"/>
                  </a:lnTo>
                  <a:lnTo>
                    <a:pt x="1830" y="559"/>
                  </a:lnTo>
                  <a:lnTo>
                    <a:pt x="1830" y="588"/>
                  </a:lnTo>
                  <a:lnTo>
                    <a:pt x="1861" y="559"/>
                  </a:lnTo>
                  <a:lnTo>
                    <a:pt x="1850" y="531"/>
                  </a:lnTo>
                  <a:lnTo>
                    <a:pt x="1821" y="489"/>
                  </a:lnTo>
                  <a:lnTo>
                    <a:pt x="1830" y="473"/>
                  </a:lnTo>
                  <a:lnTo>
                    <a:pt x="1824" y="448"/>
                  </a:lnTo>
                  <a:lnTo>
                    <a:pt x="1844" y="427"/>
                  </a:lnTo>
                  <a:lnTo>
                    <a:pt x="1868" y="416"/>
                  </a:lnTo>
                  <a:lnTo>
                    <a:pt x="1867" y="367"/>
                  </a:lnTo>
                  <a:lnTo>
                    <a:pt x="1865" y="333"/>
                  </a:lnTo>
                  <a:lnTo>
                    <a:pt x="1858" y="302"/>
                  </a:lnTo>
                  <a:lnTo>
                    <a:pt x="1830" y="248"/>
                  </a:lnTo>
                  <a:lnTo>
                    <a:pt x="1825" y="275"/>
                  </a:lnTo>
                  <a:lnTo>
                    <a:pt x="1807" y="258"/>
                  </a:lnTo>
                  <a:lnTo>
                    <a:pt x="1790" y="266"/>
                  </a:lnTo>
                  <a:lnTo>
                    <a:pt x="1805" y="226"/>
                  </a:lnTo>
                  <a:lnTo>
                    <a:pt x="1821" y="192"/>
                  </a:lnTo>
                  <a:lnTo>
                    <a:pt x="1850" y="176"/>
                  </a:lnTo>
                  <a:lnTo>
                    <a:pt x="1853" y="161"/>
                  </a:lnTo>
                  <a:lnTo>
                    <a:pt x="1873" y="155"/>
                  </a:lnTo>
                  <a:lnTo>
                    <a:pt x="1873" y="170"/>
                  </a:lnTo>
                  <a:lnTo>
                    <a:pt x="1896" y="145"/>
                  </a:lnTo>
                  <a:lnTo>
                    <a:pt x="1882" y="139"/>
                  </a:lnTo>
                  <a:lnTo>
                    <a:pt x="1882" y="120"/>
                  </a:lnTo>
                  <a:lnTo>
                    <a:pt x="1899" y="108"/>
                  </a:lnTo>
                  <a:lnTo>
                    <a:pt x="1906" y="122"/>
                  </a:lnTo>
                  <a:lnTo>
                    <a:pt x="1929" y="100"/>
                  </a:lnTo>
                  <a:lnTo>
                    <a:pt x="1926" y="120"/>
                  </a:lnTo>
                  <a:lnTo>
                    <a:pt x="1927" y="136"/>
                  </a:lnTo>
                  <a:lnTo>
                    <a:pt x="1926" y="158"/>
                  </a:lnTo>
                  <a:lnTo>
                    <a:pt x="1918" y="175"/>
                  </a:lnTo>
                  <a:lnTo>
                    <a:pt x="1932" y="197"/>
                  </a:lnTo>
                  <a:lnTo>
                    <a:pt x="1938" y="212"/>
                  </a:lnTo>
                  <a:lnTo>
                    <a:pt x="1947" y="209"/>
                  </a:lnTo>
                  <a:lnTo>
                    <a:pt x="1992" y="256"/>
                  </a:lnTo>
                  <a:lnTo>
                    <a:pt x="2002" y="233"/>
                  </a:lnTo>
                  <a:lnTo>
                    <a:pt x="2014" y="216"/>
                  </a:lnTo>
                  <a:lnTo>
                    <a:pt x="1994" y="205"/>
                  </a:lnTo>
                  <a:lnTo>
                    <a:pt x="1999" y="184"/>
                  </a:lnTo>
                  <a:lnTo>
                    <a:pt x="1999" y="172"/>
                  </a:lnTo>
                  <a:lnTo>
                    <a:pt x="1978" y="150"/>
                  </a:lnTo>
                  <a:lnTo>
                    <a:pt x="1960" y="147"/>
                  </a:lnTo>
                  <a:lnTo>
                    <a:pt x="1943" y="123"/>
                  </a:lnTo>
                  <a:lnTo>
                    <a:pt x="1966" y="119"/>
                  </a:lnTo>
                  <a:lnTo>
                    <a:pt x="1977" y="100"/>
                  </a:lnTo>
                  <a:lnTo>
                    <a:pt x="1991" y="106"/>
                  </a:lnTo>
                  <a:lnTo>
                    <a:pt x="2005" y="98"/>
                  </a:lnTo>
                  <a:lnTo>
                    <a:pt x="1990" y="80"/>
                  </a:lnTo>
                  <a:lnTo>
                    <a:pt x="2002" y="69"/>
                  </a:lnTo>
                  <a:lnTo>
                    <a:pt x="2021" y="68"/>
                  </a:lnTo>
                  <a:lnTo>
                    <a:pt x="2000" y="53"/>
                  </a:lnTo>
                  <a:lnTo>
                    <a:pt x="1975" y="51"/>
                  </a:lnTo>
                  <a:lnTo>
                    <a:pt x="1990" y="32"/>
                  </a:lnTo>
                  <a:lnTo>
                    <a:pt x="1989" y="11"/>
                  </a:lnTo>
                  <a:lnTo>
                    <a:pt x="2005" y="27"/>
                  </a:lnTo>
                  <a:lnTo>
                    <a:pt x="2015" y="18"/>
                  </a:lnTo>
                  <a:lnTo>
                    <a:pt x="2024" y="21"/>
                  </a:lnTo>
                  <a:lnTo>
                    <a:pt x="2038" y="36"/>
                  </a:lnTo>
                  <a:lnTo>
                    <a:pt x="2060" y="33"/>
                  </a:lnTo>
                  <a:lnTo>
                    <a:pt x="2042" y="15"/>
                  </a:lnTo>
                  <a:lnTo>
                    <a:pt x="2038" y="0"/>
                  </a:lnTo>
                  <a:lnTo>
                    <a:pt x="2006" y="5"/>
                  </a:lnTo>
                  <a:lnTo>
                    <a:pt x="1994" y="0"/>
                  </a:lnTo>
                  <a:lnTo>
                    <a:pt x="1955" y="11"/>
                  </a:lnTo>
                  <a:lnTo>
                    <a:pt x="1913" y="18"/>
                  </a:lnTo>
                  <a:lnTo>
                    <a:pt x="1886" y="30"/>
                  </a:lnTo>
                  <a:lnTo>
                    <a:pt x="1885" y="47"/>
                  </a:lnTo>
                  <a:lnTo>
                    <a:pt x="1864" y="50"/>
                  </a:lnTo>
                  <a:cubicBezTo>
                    <a:pt x="1858" y="55"/>
                    <a:pt x="1854" y="75"/>
                    <a:pt x="1847" y="77"/>
                  </a:cubicBezTo>
                  <a:cubicBezTo>
                    <a:pt x="1839" y="82"/>
                    <a:pt x="1830" y="65"/>
                    <a:pt x="1820" y="63"/>
                  </a:cubicBezTo>
                  <a:lnTo>
                    <a:pt x="1786" y="66"/>
                  </a:lnTo>
                  <a:lnTo>
                    <a:pt x="1732" y="56"/>
                  </a:lnTo>
                  <a:lnTo>
                    <a:pt x="1709" y="62"/>
                  </a:lnTo>
                  <a:lnTo>
                    <a:pt x="1678" y="56"/>
                  </a:lnTo>
                  <a:lnTo>
                    <a:pt x="1666" y="47"/>
                  </a:lnTo>
                  <a:lnTo>
                    <a:pt x="1643" y="50"/>
                  </a:lnTo>
                  <a:cubicBezTo>
                    <a:pt x="1635" y="52"/>
                    <a:pt x="1626" y="57"/>
                    <a:pt x="1618" y="60"/>
                  </a:cubicBezTo>
                  <a:cubicBezTo>
                    <a:pt x="1610" y="63"/>
                    <a:pt x="1603" y="67"/>
                    <a:pt x="1597" y="71"/>
                  </a:cubicBezTo>
                  <a:cubicBezTo>
                    <a:pt x="1591" y="75"/>
                    <a:pt x="1587" y="84"/>
                    <a:pt x="1583" y="83"/>
                  </a:cubicBezTo>
                  <a:cubicBezTo>
                    <a:pt x="1571" y="90"/>
                    <a:pt x="1576" y="67"/>
                    <a:pt x="1571" y="65"/>
                  </a:cubicBezTo>
                  <a:lnTo>
                    <a:pt x="1553" y="69"/>
                  </a:lnTo>
                  <a:cubicBezTo>
                    <a:pt x="1544" y="66"/>
                    <a:pt x="1531" y="50"/>
                    <a:pt x="1517" y="47"/>
                  </a:cubicBezTo>
                  <a:cubicBezTo>
                    <a:pt x="1503" y="46"/>
                    <a:pt x="1479" y="45"/>
                    <a:pt x="1468" y="48"/>
                  </a:cubicBezTo>
                  <a:cubicBezTo>
                    <a:pt x="1457" y="51"/>
                    <a:pt x="1461" y="63"/>
                    <a:pt x="1451" y="63"/>
                  </a:cubicBezTo>
                  <a:cubicBezTo>
                    <a:pt x="1439" y="66"/>
                    <a:pt x="1419" y="48"/>
                    <a:pt x="1408" y="47"/>
                  </a:cubicBezTo>
                  <a:cubicBezTo>
                    <a:pt x="1397" y="46"/>
                    <a:pt x="1390" y="59"/>
                    <a:pt x="1382" y="59"/>
                  </a:cubicBezTo>
                  <a:cubicBezTo>
                    <a:pt x="1374" y="59"/>
                    <a:pt x="1362" y="52"/>
                    <a:pt x="1357" y="47"/>
                  </a:cubicBezTo>
                  <a:cubicBezTo>
                    <a:pt x="1352" y="42"/>
                    <a:pt x="1356" y="36"/>
                    <a:pt x="1349" y="30"/>
                  </a:cubicBezTo>
                  <a:cubicBezTo>
                    <a:pt x="1333" y="26"/>
                    <a:pt x="1330" y="13"/>
                    <a:pt x="1318" y="11"/>
                  </a:cubicBezTo>
                  <a:cubicBezTo>
                    <a:pt x="1306" y="9"/>
                    <a:pt x="1287" y="20"/>
                    <a:pt x="1277" y="20"/>
                  </a:cubicBezTo>
                  <a:cubicBezTo>
                    <a:pt x="1267" y="20"/>
                    <a:pt x="1268" y="10"/>
                    <a:pt x="1259" y="9"/>
                  </a:cubicBezTo>
                  <a:lnTo>
                    <a:pt x="1222" y="14"/>
                  </a:lnTo>
                  <a:lnTo>
                    <a:pt x="1210" y="32"/>
                  </a:lnTo>
                  <a:cubicBezTo>
                    <a:pt x="1203" y="35"/>
                    <a:pt x="1187" y="28"/>
                    <a:pt x="1178" y="29"/>
                  </a:cubicBezTo>
                  <a:cubicBezTo>
                    <a:pt x="1169" y="30"/>
                    <a:pt x="1164" y="36"/>
                    <a:pt x="1154" y="39"/>
                  </a:cubicBezTo>
                  <a:cubicBezTo>
                    <a:pt x="1144" y="42"/>
                    <a:pt x="1124" y="44"/>
                    <a:pt x="1120" y="48"/>
                  </a:cubicBezTo>
                  <a:cubicBezTo>
                    <a:pt x="1109" y="57"/>
                    <a:pt x="1132" y="61"/>
                    <a:pt x="1132" y="65"/>
                  </a:cubicBezTo>
                  <a:cubicBezTo>
                    <a:pt x="1132" y="69"/>
                    <a:pt x="1126" y="70"/>
                    <a:pt x="1118" y="72"/>
                  </a:cubicBezTo>
                  <a:cubicBezTo>
                    <a:pt x="1110" y="74"/>
                    <a:pt x="1084" y="72"/>
                    <a:pt x="1085" y="77"/>
                  </a:cubicBezTo>
                  <a:cubicBezTo>
                    <a:pt x="1085" y="86"/>
                    <a:pt x="1126" y="103"/>
                    <a:pt x="1127" y="105"/>
                  </a:cubicBezTo>
                  <a:lnTo>
                    <a:pt x="1090" y="90"/>
                  </a:lnTo>
                  <a:lnTo>
                    <a:pt x="1072" y="95"/>
                  </a:lnTo>
                  <a:cubicBezTo>
                    <a:pt x="1063" y="93"/>
                    <a:pt x="1039" y="65"/>
                    <a:pt x="1033" y="80"/>
                  </a:cubicBezTo>
                  <a:cubicBezTo>
                    <a:pt x="1027" y="95"/>
                    <a:pt x="1077" y="132"/>
                    <a:pt x="1084" y="147"/>
                  </a:cubicBezTo>
                  <a:lnTo>
                    <a:pt x="1075" y="171"/>
                  </a:lnTo>
                  <a:lnTo>
                    <a:pt x="1040" y="170"/>
                  </a:lnTo>
                  <a:cubicBezTo>
                    <a:pt x="1040" y="170"/>
                    <a:pt x="1061" y="164"/>
                    <a:pt x="1060" y="155"/>
                  </a:cubicBezTo>
                  <a:cubicBezTo>
                    <a:pt x="1059" y="146"/>
                    <a:pt x="1043" y="127"/>
                    <a:pt x="1031" y="113"/>
                  </a:cubicBezTo>
                  <a:cubicBezTo>
                    <a:pt x="1025" y="101"/>
                    <a:pt x="1030" y="84"/>
                    <a:pt x="1024" y="81"/>
                  </a:cubicBezTo>
                  <a:cubicBezTo>
                    <a:pt x="1018" y="78"/>
                    <a:pt x="997" y="65"/>
                    <a:pt x="989" y="71"/>
                  </a:cubicBezTo>
                  <a:cubicBezTo>
                    <a:pt x="968" y="74"/>
                    <a:pt x="970" y="107"/>
                    <a:pt x="974" y="116"/>
                  </a:cubicBezTo>
                  <a:cubicBezTo>
                    <a:pt x="978" y="125"/>
                    <a:pt x="1009" y="122"/>
                    <a:pt x="1012" y="125"/>
                  </a:cubicBezTo>
                  <a:cubicBezTo>
                    <a:pt x="1028" y="153"/>
                    <a:pt x="1005" y="143"/>
                    <a:pt x="989" y="134"/>
                  </a:cubicBezTo>
                  <a:cubicBezTo>
                    <a:pt x="973" y="125"/>
                    <a:pt x="968" y="128"/>
                    <a:pt x="958" y="128"/>
                  </a:cubicBezTo>
                  <a:cubicBezTo>
                    <a:pt x="948" y="128"/>
                    <a:pt x="931" y="133"/>
                    <a:pt x="926" y="137"/>
                  </a:cubicBezTo>
                  <a:cubicBezTo>
                    <a:pt x="921" y="141"/>
                    <a:pt x="939" y="157"/>
                    <a:pt x="926" y="152"/>
                  </a:cubicBezTo>
                  <a:cubicBezTo>
                    <a:pt x="913" y="147"/>
                    <a:pt x="899" y="149"/>
                    <a:pt x="886" y="147"/>
                  </a:cubicBezTo>
                  <a:cubicBezTo>
                    <a:pt x="873" y="145"/>
                    <a:pt x="863" y="136"/>
                    <a:pt x="847" y="140"/>
                  </a:cubicBezTo>
                  <a:cubicBezTo>
                    <a:pt x="825" y="147"/>
                    <a:pt x="794" y="185"/>
                    <a:pt x="787" y="171"/>
                  </a:cubicBezTo>
                  <a:cubicBezTo>
                    <a:pt x="780" y="157"/>
                    <a:pt x="800" y="155"/>
                    <a:pt x="800" y="150"/>
                  </a:cubicBezTo>
                  <a:cubicBezTo>
                    <a:pt x="800" y="145"/>
                    <a:pt x="796" y="138"/>
                    <a:pt x="790" y="138"/>
                  </a:cubicBezTo>
                  <a:cubicBezTo>
                    <a:pt x="784" y="138"/>
                    <a:pt x="764" y="144"/>
                    <a:pt x="763" y="152"/>
                  </a:cubicBezTo>
                  <a:cubicBezTo>
                    <a:pt x="761" y="163"/>
                    <a:pt x="783" y="181"/>
                    <a:pt x="782" y="186"/>
                  </a:cubicBezTo>
                  <a:cubicBezTo>
                    <a:pt x="781" y="191"/>
                    <a:pt x="765" y="180"/>
                    <a:pt x="758" y="183"/>
                  </a:cubicBezTo>
                  <a:cubicBezTo>
                    <a:pt x="751" y="186"/>
                    <a:pt x="746" y="207"/>
                    <a:pt x="742" y="203"/>
                  </a:cubicBezTo>
                  <a:lnTo>
                    <a:pt x="728" y="189"/>
                  </a:lnTo>
                  <a:lnTo>
                    <a:pt x="746" y="170"/>
                  </a:lnTo>
                  <a:lnTo>
                    <a:pt x="733" y="158"/>
                  </a:lnTo>
                  <a:cubicBezTo>
                    <a:pt x="727" y="155"/>
                    <a:pt x="718" y="150"/>
                    <a:pt x="712" y="149"/>
                  </a:cubicBezTo>
                  <a:cubicBezTo>
                    <a:pt x="706" y="148"/>
                    <a:pt x="701" y="154"/>
                    <a:pt x="698" y="152"/>
                  </a:cubicBezTo>
                  <a:cubicBezTo>
                    <a:pt x="695" y="150"/>
                    <a:pt x="698" y="139"/>
                    <a:pt x="695" y="138"/>
                  </a:cubicBezTo>
                  <a:cubicBezTo>
                    <a:pt x="692" y="137"/>
                    <a:pt x="685" y="146"/>
                    <a:pt x="680" y="146"/>
                  </a:cubicBezTo>
                  <a:cubicBezTo>
                    <a:pt x="675" y="146"/>
                    <a:pt x="677" y="142"/>
                    <a:pt x="667" y="140"/>
                  </a:cubicBezTo>
                  <a:cubicBezTo>
                    <a:pt x="657" y="138"/>
                    <a:pt x="632" y="139"/>
                    <a:pt x="622" y="135"/>
                  </a:cubicBezTo>
                  <a:cubicBezTo>
                    <a:pt x="612" y="131"/>
                    <a:pt x="632" y="117"/>
                    <a:pt x="608" y="113"/>
                  </a:cubicBezTo>
                  <a:cubicBezTo>
                    <a:pt x="584" y="109"/>
                    <a:pt x="590" y="119"/>
                    <a:pt x="583" y="119"/>
                  </a:cubicBezTo>
                  <a:lnTo>
                    <a:pt x="568" y="114"/>
                  </a:lnTo>
                  <a:cubicBezTo>
                    <a:pt x="555" y="116"/>
                    <a:pt x="521" y="125"/>
                    <a:pt x="505" y="131"/>
                  </a:cubicBezTo>
                  <a:cubicBezTo>
                    <a:pt x="482" y="140"/>
                    <a:pt x="485" y="140"/>
                    <a:pt x="472" y="152"/>
                  </a:cubicBezTo>
                  <a:cubicBezTo>
                    <a:pt x="459" y="164"/>
                    <a:pt x="443" y="192"/>
                    <a:pt x="428" y="204"/>
                  </a:cubicBezTo>
                  <a:cubicBezTo>
                    <a:pt x="410" y="223"/>
                    <a:pt x="393" y="217"/>
                    <a:pt x="382" y="224"/>
                  </a:cubicBezTo>
                  <a:lnTo>
                    <a:pt x="364" y="248"/>
                  </a:lnTo>
                  <a:lnTo>
                    <a:pt x="368" y="290"/>
                  </a:lnTo>
                  <a:lnTo>
                    <a:pt x="389" y="306"/>
                  </a:lnTo>
                  <a:lnTo>
                    <a:pt x="436" y="290"/>
                  </a:lnTo>
                  <a:cubicBezTo>
                    <a:pt x="447" y="296"/>
                    <a:pt x="448" y="335"/>
                    <a:pt x="457" y="341"/>
                  </a:cubicBezTo>
                  <a:cubicBezTo>
                    <a:pt x="468" y="348"/>
                    <a:pt x="486" y="330"/>
                    <a:pt x="491" y="324"/>
                  </a:cubicBezTo>
                  <a:lnTo>
                    <a:pt x="496" y="300"/>
                  </a:lnTo>
                  <a:lnTo>
                    <a:pt x="514" y="281"/>
                  </a:lnTo>
                  <a:cubicBezTo>
                    <a:pt x="515" y="270"/>
                    <a:pt x="499" y="245"/>
                    <a:pt x="502" y="234"/>
                  </a:cubicBezTo>
                  <a:cubicBezTo>
                    <a:pt x="505" y="225"/>
                    <a:pt x="526" y="220"/>
                    <a:pt x="535" y="213"/>
                  </a:cubicBezTo>
                  <a:cubicBezTo>
                    <a:pt x="544" y="206"/>
                    <a:pt x="546" y="192"/>
                    <a:pt x="554" y="191"/>
                  </a:cubicBezTo>
                  <a:cubicBezTo>
                    <a:pt x="567" y="190"/>
                    <a:pt x="580" y="200"/>
                    <a:pt x="581" y="204"/>
                  </a:cubicBezTo>
                  <a:cubicBezTo>
                    <a:pt x="581" y="208"/>
                    <a:pt x="560" y="200"/>
                    <a:pt x="557" y="215"/>
                  </a:cubicBezTo>
                  <a:cubicBezTo>
                    <a:pt x="554" y="230"/>
                    <a:pt x="535" y="233"/>
                    <a:pt x="533" y="242"/>
                  </a:cubicBezTo>
                  <a:lnTo>
                    <a:pt x="548" y="267"/>
                  </a:lnTo>
                  <a:lnTo>
                    <a:pt x="571" y="276"/>
                  </a:lnTo>
                  <a:lnTo>
                    <a:pt x="598" y="264"/>
                  </a:lnTo>
                  <a:lnTo>
                    <a:pt x="625" y="261"/>
                  </a:lnTo>
                  <a:cubicBezTo>
                    <a:pt x="632" y="263"/>
                    <a:pt x="645" y="271"/>
                    <a:pt x="638" y="276"/>
                  </a:cubicBezTo>
                  <a:cubicBezTo>
                    <a:pt x="631" y="281"/>
                    <a:pt x="593" y="287"/>
                    <a:pt x="584" y="293"/>
                  </a:cubicBezTo>
                  <a:cubicBezTo>
                    <a:pt x="575" y="299"/>
                    <a:pt x="587" y="309"/>
                    <a:pt x="581" y="311"/>
                  </a:cubicBezTo>
                  <a:cubicBezTo>
                    <a:pt x="567" y="319"/>
                    <a:pt x="556" y="301"/>
                    <a:pt x="550" y="303"/>
                  </a:cubicBezTo>
                  <a:lnTo>
                    <a:pt x="547" y="323"/>
                  </a:lnTo>
                  <a:lnTo>
                    <a:pt x="536" y="350"/>
                  </a:lnTo>
                  <a:lnTo>
                    <a:pt x="512" y="351"/>
                  </a:lnTo>
                  <a:lnTo>
                    <a:pt x="476" y="360"/>
                  </a:lnTo>
                  <a:lnTo>
                    <a:pt x="457" y="351"/>
                  </a:lnTo>
                  <a:lnTo>
                    <a:pt x="443" y="357"/>
                  </a:lnTo>
                  <a:lnTo>
                    <a:pt x="419" y="342"/>
                  </a:lnTo>
                  <a:cubicBezTo>
                    <a:pt x="417" y="335"/>
                    <a:pt x="433" y="329"/>
                    <a:pt x="428" y="317"/>
                  </a:cubicBezTo>
                  <a:cubicBezTo>
                    <a:pt x="423" y="305"/>
                    <a:pt x="396" y="313"/>
                    <a:pt x="392" y="321"/>
                  </a:cubicBezTo>
                  <a:lnTo>
                    <a:pt x="397" y="362"/>
                  </a:lnTo>
                  <a:lnTo>
                    <a:pt x="373" y="362"/>
                  </a:lnTo>
                  <a:cubicBezTo>
                    <a:pt x="365" y="366"/>
                    <a:pt x="355" y="380"/>
                    <a:pt x="347" y="386"/>
                  </a:cubicBezTo>
                  <a:cubicBezTo>
                    <a:pt x="339" y="392"/>
                    <a:pt x="332" y="379"/>
                    <a:pt x="322" y="399"/>
                  </a:cubicBezTo>
                  <a:cubicBezTo>
                    <a:pt x="312" y="419"/>
                    <a:pt x="301" y="411"/>
                    <a:pt x="293" y="414"/>
                  </a:cubicBezTo>
                  <a:cubicBezTo>
                    <a:pt x="285" y="417"/>
                    <a:pt x="280" y="414"/>
                    <a:pt x="275" y="416"/>
                  </a:cubicBezTo>
                  <a:cubicBezTo>
                    <a:pt x="270" y="418"/>
                    <a:pt x="267" y="426"/>
                    <a:pt x="260" y="426"/>
                  </a:cubicBezTo>
                  <a:cubicBezTo>
                    <a:pt x="253" y="426"/>
                    <a:pt x="238" y="417"/>
                    <a:pt x="232" y="419"/>
                  </a:cubicBezTo>
                  <a:cubicBezTo>
                    <a:pt x="226" y="421"/>
                    <a:pt x="221" y="432"/>
                    <a:pt x="226" y="437"/>
                  </a:cubicBezTo>
                  <a:lnTo>
                    <a:pt x="263" y="449"/>
                  </a:lnTo>
                  <a:lnTo>
                    <a:pt x="272" y="474"/>
                  </a:lnTo>
                  <a:lnTo>
                    <a:pt x="262" y="503"/>
                  </a:lnTo>
                  <a:cubicBezTo>
                    <a:pt x="251" y="507"/>
                    <a:pt x="223" y="499"/>
                    <a:pt x="206" y="498"/>
                  </a:cubicBezTo>
                  <a:cubicBezTo>
                    <a:pt x="189" y="497"/>
                    <a:pt x="164" y="492"/>
                    <a:pt x="158" y="498"/>
                  </a:cubicBezTo>
                  <a:cubicBezTo>
                    <a:pt x="152" y="504"/>
                    <a:pt x="167" y="527"/>
                    <a:pt x="167" y="537"/>
                  </a:cubicBezTo>
                  <a:cubicBezTo>
                    <a:pt x="167" y="547"/>
                    <a:pt x="159" y="551"/>
                    <a:pt x="157" y="557"/>
                  </a:cubicBezTo>
                  <a:cubicBezTo>
                    <a:pt x="155" y="563"/>
                    <a:pt x="161" y="569"/>
                    <a:pt x="157" y="576"/>
                  </a:cubicBezTo>
                  <a:cubicBezTo>
                    <a:pt x="153" y="583"/>
                    <a:pt x="127" y="594"/>
                    <a:pt x="130" y="597"/>
                  </a:cubicBezTo>
                  <a:cubicBezTo>
                    <a:pt x="139" y="606"/>
                    <a:pt x="160" y="592"/>
                    <a:pt x="176" y="592"/>
                  </a:cubicBezTo>
                  <a:lnTo>
                    <a:pt x="226" y="598"/>
                  </a:lnTo>
                  <a:lnTo>
                    <a:pt x="260" y="588"/>
                  </a:lnTo>
                  <a:lnTo>
                    <a:pt x="274" y="576"/>
                  </a:lnTo>
                  <a:cubicBezTo>
                    <a:pt x="282" y="573"/>
                    <a:pt x="306" y="573"/>
                    <a:pt x="307" y="569"/>
                  </a:cubicBezTo>
                  <a:cubicBezTo>
                    <a:pt x="321" y="557"/>
                    <a:pt x="283" y="559"/>
                    <a:pt x="283" y="552"/>
                  </a:cubicBezTo>
                  <a:cubicBezTo>
                    <a:pt x="283" y="545"/>
                    <a:pt x="300" y="533"/>
                    <a:pt x="307" y="528"/>
                  </a:cubicBezTo>
                  <a:lnTo>
                    <a:pt x="325" y="522"/>
                  </a:lnTo>
                  <a:lnTo>
                    <a:pt x="320" y="503"/>
                  </a:lnTo>
                  <a:cubicBezTo>
                    <a:pt x="323" y="499"/>
                    <a:pt x="336" y="495"/>
                    <a:pt x="342" y="495"/>
                  </a:cubicBezTo>
                  <a:cubicBezTo>
                    <a:pt x="348" y="495"/>
                    <a:pt x="350" y="506"/>
                    <a:pt x="358" y="505"/>
                  </a:cubicBezTo>
                  <a:cubicBezTo>
                    <a:pt x="366" y="504"/>
                    <a:pt x="384" y="490"/>
                    <a:pt x="393" y="491"/>
                  </a:cubicBezTo>
                  <a:lnTo>
                    <a:pt x="415" y="510"/>
                  </a:lnTo>
                  <a:cubicBezTo>
                    <a:pt x="416" y="517"/>
                    <a:pt x="407" y="520"/>
                    <a:pt x="401" y="530"/>
                  </a:cubicBezTo>
                  <a:lnTo>
                    <a:pt x="381" y="573"/>
                  </a:lnTo>
                  <a:lnTo>
                    <a:pt x="406" y="576"/>
                  </a:lnTo>
                  <a:lnTo>
                    <a:pt x="412" y="561"/>
                  </a:lnTo>
                  <a:lnTo>
                    <a:pt x="404" y="543"/>
                  </a:lnTo>
                  <a:cubicBezTo>
                    <a:pt x="406" y="539"/>
                    <a:pt x="417" y="541"/>
                    <a:pt x="423" y="538"/>
                  </a:cubicBezTo>
                  <a:cubicBezTo>
                    <a:pt x="430" y="537"/>
                    <a:pt x="435" y="526"/>
                    <a:pt x="441" y="527"/>
                  </a:cubicBezTo>
                  <a:cubicBezTo>
                    <a:pt x="447" y="528"/>
                    <a:pt x="453" y="542"/>
                    <a:pt x="460" y="547"/>
                  </a:cubicBezTo>
                  <a:lnTo>
                    <a:pt x="483" y="559"/>
                  </a:lnTo>
                  <a:lnTo>
                    <a:pt x="490" y="573"/>
                  </a:lnTo>
                  <a:lnTo>
                    <a:pt x="493" y="590"/>
                  </a:lnTo>
                  <a:lnTo>
                    <a:pt x="508" y="579"/>
                  </a:lnTo>
                  <a:cubicBezTo>
                    <a:pt x="508" y="579"/>
                    <a:pt x="507" y="566"/>
                    <a:pt x="509" y="564"/>
                  </a:cubicBezTo>
                  <a:cubicBezTo>
                    <a:pt x="513" y="561"/>
                    <a:pt x="512" y="581"/>
                    <a:pt x="521" y="569"/>
                  </a:cubicBezTo>
                  <a:cubicBezTo>
                    <a:pt x="530" y="557"/>
                    <a:pt x="525" y="556"/>
                    <a:pt x="515" y="549"/>
                  </a:cubicBezTo>
                  <a:lnTo>
                    <a:pt x="468" y="523"/>
                  </a:lnTo>
                  <a:lnTo>
                    <a:pt x="441" y="508"/>
                  </a:lnTo>
                  <a:lnTo>
                    <a:pt x="455" y="480"/>
                  </a:lnTo>
                  <a:lnTo>
                    <a:pt x="464" y="498"/>
                  </a:lnTo>
                  <a:lnTo>
                    <a:pt x="487" y="512"/>
                  </a:lnTo>
                  <a:lnTo>
                    <a:pt x="517" y="527"/>
                  </a:lnTo>
                  <a:cubicBezTo>
                    <a:pt x="526" y="535"/>
                    <a:pt x="529" y="546"/>
                    <a:pt x="539" y="559"/>
                  </a:cubicBezTo>
                  <a:cubicBezTo>
                    <a:pt x="549" y="572"/>
                    <a:pt x="570" y="602"/>
                    <a:pt x="579" y="608"/>
                  </a:cubicBezTo>
                  <a:cubicBezTo>
                    <a:pt x="588" y="614"/>
                    <a:pt x="588" y="598"/>
                    <a:pt x="592" y="597"/>
                  </a:cubicBezTo>
                  <a:cubicBezTo>
                    <a:pt x="596" y="594"/>
                    <a:pt x="604" y="602"/>
                    <a:pt x="604" y="599"/>
                  </a:cubicBezTo>
                  <a:cubicBezTo>
                    <a:pt x="604" y="596"/>
                    <a:pt x="596" y="583"/>
                    <a:pt x="593" y="578"/>
                  </a:cubicBezTo>
                  <a:cubicBezTo>
                    <a:pt x="589" y="574"/>
                    <a:pt x="590" y="568"/>
                    <a:pt x="587" y="567"/>
                  </a:cubicBezTo>
                  <a:cubicBezTo>
                    <a:pt x="585" y="563"/>
                    <a:pt x="583" y="558"/>
                    <a:pt x="584" y="555"/>
                  </a:cubicBezTo>
                  <a:cubicBezTo>
                    <a:pt x="585" y="552"/>
                    <a:pt x="589" y="550"/>
                    <a:pt x="592" y="548"/>
                  </a:cubicBezTo>
                  <a:lnTo>
                    <a:pt x="601" y="542"/>
                  </a:lnTo>
                  <a:cubicBezTo>
                    <a:pt x="607" y="541"/>
                    <a:pt x="621" y="541"/>
                    <a:pt x="627" y="541"/>
                  </a:cubicBezTo>
                  <a:cubicBezTo>
                    <a:pt x="633" y="541"/>
                    <a:pt x="636" y="541"/>
                    <a:pt x="640" y="539"/>
                  </a:cubicBezTo>
                  <a:cubicBezTo>
                    <a:pt x="644" y="537"/>
                    <a:pt x="648" y="532"/>
                    <a:pt x="650" y="528"/>
                  </a:cubicBezTo>
                  <a:lnTo>
                    <a:pt x="653" y="513"/>
                  </a:lnTo>
                  <a:lnTo>
                    <a:pt x="639" y="505"/>
                  </a:lnTo>
                  <a:cubicBezTo>
                    <a:pt x="639" y="503"/>
                    <a:pt x="650" y="505"/>
                    <a:pt x="655" y="501"/>
                  </a:cubicBezTo>
                  <a:cubicBezTo>
                    <a:pt x="660" y="497"/>
                    <a:pt x="665" y="488"/>
                    <a:pt x="670" y="483"/>
                  </a:cubicBezTo>
                  <a:cubicBezTo>
                    <a:pt x="675" y="478"/>
                    <a:pt x="681" y="471"/>
                    <a:pt x="686" y="470"/>
                  </a:cubicBezTo>
                  <a:lnTo>
                    <a:pt x="703" y="476"/>
                  </a:lnTo>
                  <a:lnTo>
                    <a:pt x="718" y="494"/>
                  </a:lnTo>
                  <a:cubicBezTo>
                    <a:pt x="723" y="498"/>
                    <a:pt x="727" y="503"/>
                    <a:pt x="731" y="501"/>
                  </a:cubicBezTo>
                  <a:cubicBezTo>
                    <a:pt x="735" y="499"/>
                    <a:pt x="742" y="488"/>
                    <a:pt x="742" y="482"/>
                  </a:cubicBezTo>
                  <a:lnTo>
                    <a:pt x="728" y="466"/>
                  </a:lnTo>
                  <a:cubicBezTo>
                    <a:pt x="730" y="462"/>
                    <a:pt x="746" y="463"/>
                    <a:pt x="755" y="459"/>
                  </a:cubicBezTo>
                  <a:cubicBezTo>
                    <a:pt x="764" y="455"/>
                    <a:pt x="777" y="444"/>
                    <a:pt x="782" y="444"/>
                  </a:cubicBezTo>
                  <a:cubicBezTo>
                    <a:pt x="787" y="444"/>
                    <a:pt x="786" y="452"/>
                    <a:pt x="784" y="458"/>
                  </a:cubicBezTo>
                  <a:cubicBezTo>
                    <a:pt x="782" y="464"/>
                    <a:pt x="765" y="469"/>
                    <a:pt x="772" y="480"/>
                  </a:cubicBezTo>
                  <a:cubicBezTo>
                    <a:pt x="779" y="491"/>
                    <a:pt x="820" y="516"/>
                    <a:pt x="824" y="525"/>
                  </a:cubicBezTo>
                  <a:cubicBezTo>
                    <a:pt x="828" y="534"/>
                    <a:pt x="808" y="535"/>
                    <a:pt x="796" y="537"/>
                  </a:cubicBezTo>
                  <a:cubicBezTo>
                    <a:pt x="784" y="539"/>
                    <a:pt x="763" y="541"/>
                    <a:pt x="751" y="539"/>
                  </a:cubicBezTo>
                  <a:cubicBezTo>
                    <a:pt x="739" y="537"/>
                    <a:pt x="739" y="524"/>
                    <a:pt x="722" y="524"/>
                  </a:cubicBezTo>
                  <a:cubicBezTo>
                    <a:pt x="705" y="524"/>
                    <a:pt x="707" y="533"/>
                    <a:pt x="697" y="537"/>
                  </a:cubicBezTo>
                  <a:lnTo>
                    <a:pt x="667" y="538"/>
                  </a:lnTo>
                  <a:lnTo>
                    <a:pt x="623" y="560"/>
                  </a:lnTo>
                  <a:lnTo>
                    <a:pt x="634" y="576"/>
                  </a:lnTo>
                  <a:lnTo>
                    <a:pt x="639" y="598"/>
                  </a:lnTo>
                  <a:lnTo>
                    <a:pt x="669" y="617"/>
                  </a:lnTo>
                  <a:lnTo>
                    <a:pt x="700" y="602"/>
                  </a:lnTo>
                  <a:lnTo>
                    <a:pt x="718" y="611"/>
                  </a:lnTo>
                  <a:lnTo>
                    <a:pt x="752" y="608"/>
                  </a:lnTo>
                  <a:lnTo>
                    <a:pt x="757" y="644"/>
                  </a:lnTo>
                  <a:lnTo>
                    <a:pt x="697" y="677"/>
                  </a:ln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8940800" y="6477001"/>
            <a:ext cx="3048000" cy="16827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876800" y="6477001"/>
            <a:ext cx="2844800" cy="168275"/>
          </a:xfrm>
        </p:spPr>
        <p:txBody>
          <a:bodyPr/>
          <a:lstStyle>
            <a:lvl1pPr algn="ctr">
              <a:defRPr/>
            </a:lvl1pPr>
          </a:lstStyle>
          <a:p>
            <a:fld id="{C8AF1AFF-9E7F-4D80-8D1C-666315FFE84C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4108" name="Picture 12" descr="artplus_nature_naturalcity42_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75234" y="3352800"/>
            <a:ext cx="2205567" cy="877888"/>
          </a:xfrm>
          <a:prstGeom prst="rect">
            <a:avLst/>
          </a:prstGeom>
          <a:noFill/>
        </p:spPr>
      </p:pic>
      <p:pic>
        <p:nvPicPr>
          <p:cNvPr id="4106" name="Picture 10" descr="artplus_nature_naturalcity42_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395200" y="2895601"/>
            <a:ext cx="1483784" cy="866775"/>
          </a:xfrm>
          <a:prstGeom prst="rect">
            <a:avLst/>
          </a:prstGeom>
          <a:noFill/>
        </p:spPr>
      </p:pic>
      <p:pic>
        <p:nvPicPr>
          <p:cNvPr id="4109" name="Picture 13" descr="artplus_nature_naturalcity42_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59034" y="4594226"/>
            <a:ext cx="6548967" cy="1882775"/>
          </a:xfrm>
          <a:prstGeom prst="rect">
            <a:avLst/>
          </a:prstGeom>
          <a:noFill/>
        </p:spPr>
      </p:pic>
      <p:sp>
        <p:nvSpPr>
          <p:cNvPr id="4222" name="Text Box 126"/>
          <p:cNvSpPr txBox="1">
            <a:spLocks noChangeArrowheads="1"/>
          </p:cNvSpPr>
          <p:nvPr/>
        </p:nvSpPr>
        <p:spPr bwMode="auto">
          <a:xfrm>
            <a:off x="10996221" y="152401"/>
            <a:ext cx="99257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000" b="1">
                <a:solidFill>
                  <a:srgbClr val="000000"/>
                </a:solidFill>
                <a:latin typeface="Verdana" pitchFamily="34" charset="0"/>
              </a:rPr>
              <a:t>LOGO</a:t>
            </a:r>
          </a:p>
        </p:txBody>
      </p:sp>
      <p:pic>
        <p:nvPicPr>
          <p:cNvPr id="4105" name="Picture 9" descr="artplus_nature_naturalcity42_b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27851" y="3097213"/>
            <a:ext cx="3962400" cy="571500"/>
          </a:xfrm>
          <a:prstGeom prst="rect">
            <a:avLst/>
          </a:prstGeom>
          <a:noFill/>
        </p:spPr>
      </p:pic>
      <p:pic>
        <p:nvPicPr>
          <p:cNvPr id="4107" name="Picture 11" descr="artplus_nature_naturalcity42_d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501467" y="2862264"/>
            <a:ext cx="831851" cy="579437"/>
          </a:xfrm>
          <a:prstGeom prst="rect">
            <a:avLst/>
          </a:prstGeom>
          <a:noFill/>
        </p:spPr>
      </p:pic>
      <p:pic>
        <p:nvPicPr>
          <p:cNvPr id="4224" name="Picture 128" descr="a1"/>
          <p:cNvPicPr>
            <a:picLocks noChangeAspect="1" noChangeArrowheads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12479867" y="95250"/>
            <a:ext cx="2404533" cy="2070100"/>
          </a:xfrm>
          <a:prstGeom prst="rect">
            <a:avLst/>
          </a:prstGeom>
          <a:noFill/>
        </p:spPr>
      </p:pic>
      <p:pic>
        <p:nvPicPr>
          <p:cNvPr id="4225" name="Picture 129" descr="b_1"/>
          <p:cNvPicPr>
            <a:picLocks noChangeAspect="1" noChangeArrowheads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13605934" y="1968500"/>
            <a:ext cx="1439333" cy="469900"/>
          </a:xfrm>
          <a:prstGeom prst="rect">
            <a:avLst/>
          </a:prstGeom>
          <a:noFill/>
        </p:spPr>
      </p:pic>
      <p:sp>
        <p:nvSpPr>
          <p:cNvPr id="127" name="TextBox 126"/>
          <p:cNvSpPr txBox="1"/>
          <p:nvPr userDrawn="1"/>
        </p:nvSpPr>
        <p:spPr>
          <a:xfrm>
            <a:off x="-281510" y="6499802"/>
            <a:ext cx="160813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  <a:latin typeface="+mn-lt"/>
              </a:rPr>
              <a:t>www.trungtamtinhoc.edu.vn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37743E-6 L -0.21076 0.0478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00" y="24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800"/>
                            </p:stCondLst>
                            <p:childTnLst>
                              <p:par>
                                <p:cTn id="3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81481E-6 C -0.08906 0.01505 -0.38802 0.03033 -0.53472 0.09075 C -0.68142 0.15116 -0.81198 0.322 -0.88055 0.36297 C -0.94913 0.40394 -0.93229 0.34237 -0.94583 0.33704 " pathEditMode="relative" rAng="0" ptsTypes="aaaa">
                                      <p:cBhvr>
                                        <p:cTn id="35" dur="2000" fill="hold"/>
                                        <p:tgtEl>
                                          <p:spTgt spid="42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500" y="2020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0.04629 C -0.07778 0.05393 -0.34948 0.0956 -0.46667 0.09166 C -0.58385 0.08773 -0.63611 -0.0007 -0.70278 0.02314 C -0.76944 0.04699 -0.83247 0.19027 -0.86667 0.23426 " pathEditMode="relative" rAng="0" ptsTypes="aaaa">
                                      <p:cBhvr>
                                        <p:cTn id="37" dur="2000" fill="hold"/>
                                        <p:tgtEl>
                                          <p:spTgt spid="42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300" y="7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23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1"/>
            <a:ext cx="10972800" cy="8683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295400"/>
            <a:ext cx="10972800" cy="5029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537326"/>
            <a:ext cx="2844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537326"/>
            <a:ext cx="3860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63A193-151D-48F6-ABE6-FDDB0BC0AEC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28600"/>
            <a:ext cx="2743200" cy="609600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28600"/>
            <a:ext cx="8026400" cy="60960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537326"/>
            <a:ext cx="2844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537326"/>
            <a:ext cx="3860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164F13-48D1-4ADC-B1EB-3904AA61B6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1"/>
            <a:ext cx="10972800" cy="8683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295400"/>
            <a:ext cx="10972800" cy="5029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table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537326"/>
            <a:ext cx="2844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537326"/>
            <a:ext cx="3860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537326"/>
            <a:ext cx="2844800" cy="244475"/>
          </a:xfrm>
        </p:spPr>
        <p:txBody>
          <a:bodyPr/>
          <a:lstStyle>
            <a:lvl1pPr>
              <a:defRPr/>
            </a:lvl1pPr>
          </a:lstStyle>
          <a:p>
            <a:fld id="{37BA5889-3889-48EB-8ABB-7988F2FA738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noProof="1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DF400-8CEC-4040-95AA-7F9A8209182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544330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0"/>
            <a:ext cx="10972801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10172" y="6245225"/>
            <a:ext cx="2844927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6332" y="6245225"/>
            <a:ext cx="3859338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1AFFED-9475-44A4-BD50-87C34EDFF52F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1117626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17137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1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600202"/>
            <a:ext cx="5384799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799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90"/>
            <a:ext cx="5384799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10172" y="6245225"/>
            <a:ext cx="2844927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6332" y="6245225"/>
            <a:ext cx="3859338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6F22DF-20DE-4BA0-8E22-23038E81639B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094193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1"/>
            <a:ext cx="10972800" cy="8683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109728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537326"/>
            <a:ext cx="2844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537326"/>
            <a:ext cx="3860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B6F444-4353-4DA7-95C4-BBD8D857DB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537326"/>
            <a:ext cx="2844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537326"/>
            <a:ext cx="3860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561CDB-809F-4F01-8B1D-FE5EAC2437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1"/>
            <a:ext cx="10972800" cy="8683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95400"/>
            <a:ext cx="5384800" cy="50292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95400"/>
            <a:ext cx="5384800" cy="50292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537326"/>
            <a:ext cx="2844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537326"/>
            <a:ext cx="3860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BBEBBD-17BD-4560-87E4-547DA4A47EB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537326"/>
            <a:ext cx="2844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537326"/>
            <a:ext cx="3860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4299E6-7C00-4D22-A89F-1F9B3615D5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1"/>
            <a:ext cx="10972800" cy="8683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537326"/>
            <a:ext cx="2844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537326"/>
            <a:ext cx="3860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941182-25CA-4852-8295-F5606E80636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537326"/>
            <a:ext cx="2844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537326"/>
            <a:ext cx="3860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4D8CAD-8B7D-4421-84A6-58E0B706B09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537326"/>
            <a:ext cx="2844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537326"/>
            <a:ext cx="3860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7A2312-82E8-4FE4-9A01-ADEF37E3AE1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537326"/>
            <a:ext cx="2844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537326"/>
            <a:ext cx="3860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B3CDFB-B3A1-4232-AA4B-479C24C388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5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7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6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3" name="Picture 19" descr="1"/>
          <p:cNvPicPr>
            <a:picLocks noChangeAspect="1" noChangeArrowheads="1"/>
          </p:cNvPicPr>
          <p:nvPr/>
        </p:nvPicPr>
        <p:blipFill>
          <a:blip r:embed="rId18"/>
          <a:srcRect b="38461"/>
          <a:stretch>
            <a:fillRect/>
          </a:stretch>
        </p:blipFill>
        <p:spPr bwMode="auto">
          <a:xfrm>
            <a:off x="0" y="6324600"/>
            <a:ext cx="12192000" cy="542925"/>
          </a:xfrm>
          <a:prstGeom prst="rect">
            <a:avLst/>
          </a:prstGeom>
          <a:noFill/>
        </p:spPr>
      </p:pic>
      <p:sp>
        <p:nvSpPr>
          <p:cNvPr id="1041" name="Rectangle 17"/>
          <p:cNvSpPr>
            <a:spLocks noChangeArrowheads="1"/>
          </p:cNvSpPr>
          <p:nvPr userDrawn="1"/>
        </p:nvSpPr>
        <p:spPr bwMode="gray">
          <a:xfrm>
            <a:off x="0" y="0"/>
            <a:ext cx="12192000" cy="12192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537326"/>
            <a:ext cx="2844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E436440-C9A7-4386-89C9-F52B6C3604B3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33" name="Picture 9" descr="artplus_nature_naturalcity42_a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0521951" y="5935664"/>
            <a:ext cx="1646767" cy="833437"/>
          </a:xfrm>
          <a:prstGeom prst="rect">
            <a:avLst/>
          </a:prstGeom>
          <a:noFill/>
        </p:spPr>
      </p:pic>
      <p:pic>
        <p:nvPicPr>
          <p:cNvPr id="1034" name="Picture 10" descr="artplus_nature_naturalcity42_b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10642601" y="5916613"/>
            <a:ext cx="1104900" cy="158750"/>
          </a:xfrm>
          <a:prstGeom prst="rect">
            <a:avLst/>
          </a:prstGeom>
          <a:noFill/>
        </p:spPr>
      </p:pic>
      <p:pic>
        <p:nvPicPr>
          <p:cNvPr id="1035" name="Picture 11" descr="artplus_nature_naturalcity42_e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10881784" y="5608638"/>
            <a:ext cx="573616" cy="463550"/>
          </a:xfrm>
          <a:prstGeom prst="rect">
            <a:avLst/>
          </a:prstGeom>
          <a:noFill/>
        </p:spPr>
      </p:pic>
      <p:pic>
        <p:nvPicPr>
          <p:cNvPr id="1036" name="Picture 12" descr="artplus_nature_naturalcity42_d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10803467" y="5849939"/>
            <a:ext cx="230717" cy="161925"/>
          </a:xfrm>
          <a:prstGeom prst="rect">
            <a:avLst/>
          </a:prstGeom>
          <a:noFill/>
        </p:spPr>
      </p:pic>
      <p:pic>
        <p:nvPicPr>
          <p:cNvPr id="1037" name="Picture 13" descr="artplus_nature_naturalcity42_i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11292418" y="5969001"/>
            <a:ext cx="615949" cy="244475"/>
          </a:xfrm>
          <a:prstGeom prst="rect">
            <a:avLst/>
          </a:prstGeom>
          <a:noFill/>
        </p:spPr>
      </p:pic>
      <p:pic>
        <p:nvPicPr>
          <p:cNvPr id="1038" name="Picture 14" descr="artplus_nature_naturalcity42_c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11417301" y="5943600"/>
            <a:ext cx="412751" cy="241300"/>
          </a:xfrm>
          <a:prstGeom prst="rect">
            <a:avLst/>
          </a:prstGeom>
          <a:noFill/>
        </p:spPr>
      </p:pic>
      <p:pic>
        <p:nvPicPr>
          <p:cNvPr id="1039" name="Picture 15" descr="artplus_nature_naturalcity42_f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10568517" y="6334126"/>
            <a:ext cx="1826683" cy="52387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708" r:id="rId14"/>
    <p:sldLayoutId id="2147483710" r:id="rId15"/>
    <p:sldLayoutId id="2147483712" r:id="rId16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6" Type="http://schemas.openxmlformats.org/officeDocument/2006/relationships/slide" Target="slide3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9.png"/><Relationship Id="rId2" Type="http://schemas.openxmlformats.org/officeDocument/2006/relationships/slideLayout" Target="../slideLayouts/slideLayout14.xml"/><Relationship Id="rId1" Type="http://schemas.openxmlformats.org/officeDocument/2006/relationships/video" Target="file:///C:\Documents%20and%20Settings\viettien\Desktop\HUE\doan%201.wmv" TargetMode="External"/><Relationship Id="rId6" Type="http://schemas.openxmlformats.org/officeDocument/2006/relationships/image" Target="../media/image38.pn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N&#258;M%202016%20-%202017;%20THI%20TH&#192;NH%20PH&#7888;\T&#7852;P%20&#272;&#7884;C%20-%20B&#192;I%20TH&#416;%20V&#7872;%20TI&#7874;U%20&#272;&#7896;I%20XE%20KH&#212;NG%20K&#205;NH\LAN%202%20MO%20DAU.wmv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viettien\Desktop\HUE\doan%201.wmv" TargetMode="External"/><Relationship Id="rId6" Type="http://schemas.openxmlformats.org/officeDocument/2006/relationships/image" Target="../media/image38.pn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\Downloads\TieuDoiXeKhongKinh-QuocDong-TopNa_487sb.mp3" TargetMode="External"/><Relationship Id="rId4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62982623-F549-4A30-8BAF-06B51D0669F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831"/>
            <a:ext cx="12192000" cy="684917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BF4F961-4129-47E6-A1C1-72C20196074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8800" y="519177"/>
            <a:ext cx="8871096" cy="581964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89202" y="2683598"/>
            <a:ext cx="936024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 ĐỌC LỚP 4</a:t>
            </a:r>
            <a:endParaRPr lang="en-US" sz="6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组合 7"/>
          <p:cNvGrpSpPr/>
          <p:nvPr/>
        </p:nvGrpSpPr>
        <p:grpSpPr>
          <a:xfrm>
            <a:off x="5824997" y="-268374"/>
            <a:ext cx="2343341" cy="1653300"/>
            <a:chOff x="3868360" y="-324446"/>
            <a:chExt cx="2579477" cy="1653300"/>
          </a:xfrm>
        </p:grpSpPr>
        <p:sp>
          <p:nvSpPr>
            <p:cNvPr id="7" name="任意多边形 6"/>
            <p:cNvSpPr/>
            <p:nvPr/>
          </p:nvSpPr>
          <p:spPr>
            <a:xfrm>
              <a:off x="3962397" y="-324446"/>
              <a:ext cx="2338251" cy="1539292"/>
            </a:xfrm>
            <a:custGeom>
              <a:avLst/>
              <a:gdLst>
                <a:gd name="connsiteX0" fmla="*/ 0 w 2338251"/>
                <a:gd name="connsiteY0" fmla="*/ 1254180 h 1254180"/>
                <a:gd name="connsiteX1" fmla="*/ 1188720 w 2338251"/>
                <a:gd name="connsiteY1" fmla="*/ 145 h 1254180"/>
                <a:gd name="connsiteX2" fmla="*/ 2338251 w 2338251"/>
                <a:gd name="connsiteY2" fmla="*/ 1188865 h 1254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38251" h="1254180">
                  <a:moveTo>
                    <a:pt x="0" y="1254180"/>
                  </a:moveTo>
                  <a:cubicBezTo>
                    <a:pt x="399506" y="632605"/>
                    <a:pt x="799012" y="11031"/>
                    <a:pt x="1188720" y="145"/>
                  </a:cubicBezTo>
                  <a:cubicBezTo>
                    <a:pt x="1578428" y="-10741"/>
                    <a:pt x="1958339" y="589062"/>
                    <a:pt x="2338251" y="1188865"/>
                  </a:cubicBezTo>
                </a:path>
              </a:pathLst>
            </a:cu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4"/>
            <p:cNvSpPr/>
            <p:nvPr/>
          </p:nvSpPr>
          <p:spPr>
            <a:xfrm>
              <a:off x="3868360" y="1112854"/>
              <a:ext cx="216000" cy="21600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5"/>
            <p:cNvSpPr/>
            <p:nvPr/>
          </p:nvSpPr>
          <p:spPr>
            <a:xfrm>
              <a:off x="6231837" y="1106846"/>
              <a:ext cx="216000" cy="21600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6830" y="102777"/>
            <a:ext cx="1079144" cy="97595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407" y="1735901"/>
            <a:ext cx="1120797" cy="87265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364274"/>
            <a:ext cx="2937345" cy="2536576"/>
          </a:xfrm>
          <a:prstGeom prst="rect">
            <a:avLst/>
          </a:prstGeom>
        </p:spPr>
      </p:pic>
      <p:sp>
        <p:nvSpPr>
          <p:cNvPr id="15" name="Freeform 576">
            <a:extLst>
              <a:ext uri="{FF2B5EF4-FFF2-40B4-BE49-F238E27FC236}">
                <a16:creationId xmlns:a16="http://schemas.microsoft.com/office/drawing/2014/main" id="{CA1EE368-162B-45E5-A5D0-655337C2D5DD}"/>
              </a:ext>
            </a:extLst>
          </p:cNvPr>
          <p:cNvSpPr>
            <a:spLocks/>
          </p:cNvSpPr>
          <p:nvPr/>
        </p:nvSpPr>
        <p:spPr bwMode="auto">
          <a:xfrm rot="10800000">
            <a:off x="11102666" y="866868"/>
            <a:ext cx="1118538" cy="682345"/>
          </a:xfrm>
          <a:custGeom>
            <a:avLst/>
            <a:gdLst>
              <a:gd name="T0" fmla="*/ 158 w 181"/>
              <a:gd name="T1" fmla="*/ 11 h 89"/>
              <a:gd name="T2" fmla="*/ 141 w 181"/>
              <a:gd name="T3" fmla="*/ 19 h 89"/>
              <a:gd name="T4" fmla="*/ 142 w 181"/>
              <a:gd name="T5" fmla="*/ 19 h 89"/>
              <a:gd name="T6" fmla="*/ 117 w 181"/>
              <a:gd name="T7" fmla="*/ 0 h 89"/>
              <a:gd name="T8" fmla="*/ 95 w 181"/>
              <a:gd name="T9" fmla="*/ 11 h 89"/>
              <a:gd name="T10" fmla="*/ 66 w 181"/>
              <a:gd name="T11" fmla="*/ 4 h 89"/>
              <a:gd name="T12" fmla="*/ 24 w 181"/>
              <a:gd name="T13" fmla="*/ 24 h 89"/>
              <a:gd name="T14" fmla="*/ 14 w 181"/>
              <a:gd name="T15" fmla="*/ 20 h 89"/>
              <a:gd name="T16" fmla="*/ 0 w 181"/>
              <a:gd name="T17" fmla="*/ 35 h 89"/>
              <a:gd name="T18" fmla="*/ 14 w 181"/>
              <a:gd name="T19" fmla="*/ 50 h 89"/>
              <a:gd name="T20" fmla="*/ 24 w 181"/>
              <a:gd name="T21" fmla="*/ 46 h 89"/>
              <a:gd name="T22" fmla="*/ 62 w 181"/>
              <a:gd name="T23" fmla="*/ 64 h 89"/>
              <a:gd name="T24" fmla="*/ 108 w 181"/>
              <a:gd name="T25" fmla="*/ 89 h 89"/>
              <a:gd name="T26" fmla="*/ 157 w 181"/>
              <a:gd name="T27" fmla="*/ 57 h 89"/>
              <a:gd name="T28" fmla="*/ 158 w 181"/>
              <a:gd name="T29" fmla="*/ 57 h 89"/>
              <a:gd name="T30" fmla="*/ 181 w 181"/>
              <a:gd name="T31" fmla="*/ 34 h 89"/>
              <a:gd name="T32" fmla="*/ 158 w 181"/>
              <a:gd name="T33" fmla="*/ 11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81" h="89">
                <a:moveTo>
                  <a:pt x="158" y="11"/>
                </a:moveTo>
                <a:cubicBezTo>
                  <a:pt x="152" y="11"/>
                  <a:pt x="146" y="14"/>
                  <a:pt x="141" y="19"/>
                </a:cubicBezTo>
                <a:cubicBezTo>
                  <a:pt x="141" y="19"/>
                  <a:pt x="142" y="19"/>
                  <a:pt x="142" y="19"/>
                </a:cubicBezTo>
                <a:cubicBezTo>
                  <a:pt x="142" y="8"/>
                  <a:pt x="131" y="0"/>
                  <a:pt x="117" y="0"/>
                </a:cubicBezTo>
                <a:cubicBezTo>
                  <a:pt x="107" y="0"/>
                  <a:pt x="99" y="5"/>
                  <a:pt x="95" y="11"/>
                </a:cubicBezTo>
                <a:cubicBezTo>
                  <a:pt x="87" y="7"/>
                  <a:pt x="77" y="4"/>
                  <a:pt x="66" y="4"/>
                </a:cubicBezTo>
                <a:cubicBezTo>
                  <a:pt x="47" y="4"/>
                  <a:pt x="30" y="12"/>
                  <a:pt x="24" y="24"/>
                </a:cubicBezTo>
                <a:cubicBezTo>
                  <a:pt x="21" y="21"/>
                  <a:pt x="18" y="20"/>
                  <a:pt x="14" y="20"/>
                </a:cubicBezTo>
                <a:cubicBezTo>
                  <a:pt x="6" y="20"/>
                  <a:pt x="0" y="27"/>
                  <a:pt x="0" y="35"/>
                </a:cubicBezTo>
                <a:cubicBezTo>
                  <a:pt x="0" y="43"/>
                  <a:pt x="6" y="50"/>
                  <a:pt x="14" y="50"/>
                </a:cubicBezTo>
                <a:cubicBezTo>
                  <a:pt x="18" y="50"/>
                  <a:pt x="22" y="48"/>
                  <a:pt x="24" y="46"/>
                </a:cubicBezTo>
                <a:cubicBezTo>
                  <a:pt x="31" y="56"/>
                  <a:pt x="45" y="63"/>
                  <a:pt x="62" y="64"/>
                </a:cubicBezTo>
                <a:cubicBezTo>
                  <a:pt x="69" y="79"/>
                  <a:pt x="87" y="89"/>
                  <a:pt x="108" y="89"/>
                </a:cubicBezTo>
                <a:cubicBezTo>
                  <a:pt x="133" y="89"/>
                  <a:pt x="153" y="75"/>
                  <a:pt x="157" y="57"/>
                </a:cubicBezTo>
                <a:cubicBezTo>
                  <a:pt x="158" y="57"/>
                  <a:pt x="158" y="57"/>
                  <a:pt x="158" y="57"/>
                </a:cubicBezTo>
                <a:cubicBezTo>
                  <a:pt x="171" y="57"/>
                  <a:pt x="181" y="47"/>
                  <a:pt x="181" y="34"/>
                </a:cubicBezTo>
                <a:cubicBezTo>
                  <a:pt x="181" y="22"/>
                  <a:pt x="171" y="11"/>
                  <a:pt x="158" y="11"/>
                </a:cubicBezTo>
                <a:close/>
              </a:path>
            </a:pathLst>
          </a:custGeom>
          <a:solidFill>
            <a:srgbClr val="A4DCCB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" name="Freeform 6">
            <a:extLst>
              <a:ext uri="{FF2B5EF4-FFF2-40B4-BE49-F238E27FC236}">
                <a16:creationId xmlns:a16="http://schemas.microsoft.com/office/drawing/2014/main" id="{5A9A565C-D48C-4C20-8D3C-B235233B29D6}"/>
              </a:ext>
            </a:extLst>
          </p:cNvPr>
          <p:cNvSpPr>
            <a:spLocks/>
          </p:cNvSpPr>
          <p:nvPr/>
        </p:nvSpPr>
        <p:spPr bwMode="auto">
          <a:xfrm>
            <a:off x="9544030" y="-34018"/>
            <a:ext cx="2155047" cy="798047"/>
          </a:xfrm>
          <a:custGeom>
            <a:avLst/>
            <a:gdLst>
              <a:gd name="T0" fmla="*/ 159 w 818"/>
              <a:gd name="T1" fmla="*/ 145 h 303"/>
              <a:gd name="T2" fmla="*/ 184 w 818"/>
              <a:gd name="T3" fmla="*/ 127 h 303"/>
              <a:gd name="T4" fmla="*/ 215 w 818"/>
              <a:gd name="T5" fmla="*/ 132 h 303"/>
              <a:gd name="T6" fmla="*/ 233 w 818"/>
              <a:gd name="T7" fmla="*/ 117 h 303"/>
              <a:gd name="T8" fmla="*/ 249 w 818"/>
              <a:gd name="T9" fmla="*/ 117 h 303"/>
              <a:gd name="T10" fmla="*/ 282 w 818"/>
              <a:gd name="T11" fmla="*/ 61 h 303"/>
              <a:gd name="T12" fmla="*/ 336 w 818"/>
              <a:gd name="T13" fmla="*/ 64 h 303"/>
              <a:gd name="T14" fmla="*/ 403 w 818"/>
              <a:gd name="T15" fmla="*/ 10 h 303"/>
              <a:gd name="T16" fmla="*/ 460 w 818"/>
              <a:gd name="T17" fmla="*/ 53 h 303"/>
              <a:gd name="T18" fmla="*/ 541 w 818"/>
              <a:gd name="T19" fmla="*/ 34 h 303"/>
              <a:gd name="T20" fmla="*/ 595 w 818"/>
              <a:gd name="T21" fmla="*/ 72 h 303"/>
              <a:gd name="T22" fmla="*/ 669 w 818"/>
              <a:gd name="T23" fmla="*/ 77 h 303"/>
              <a:gd name="T24" fmla="*/ 707 w 818"/>
              <a:gd name="T25" fmla="*/ 115 h 303"/>
              <a:gd name="T26" fmla="*/ 795 w 818"/>
              <a:gd name="T27" fmla="*/ 133 h 303"/>
              <a:gd name="T28" fmla="*/ 802 w 818"/>
              <a:gd name="T29" fmla="*/ 191 h 303"/>
              <a:gd name="T30" fmla="*/ 772 w 818"/>
              <a:gd name="T31" fmla="*/ 249 h 303"/>
              <a:gd name="T32" fmla="*/ 705 w 818"/>
              <a:gd name="T33" fmla="*/ 253 h 303"/>
              <a:gd name="T34" fmla="*/ 667 w 818"/>
              <a:gd name="T35" fmla="*/ 275 h 303"/>
              <a:gd name="T36" fmla="*/ 603 w 818"/>
              <a:gd name="T37" fmla="*/ 264 h 303"/>
              <a:gd name="T38" fmla="*/ 561 w 818"/>
              <a:gd name="T39" fmla="*/ 290 h 303"/>
              <a:gd name="T40" fmla="*/ 518 w 818"/>
              <a:gd name="T41" fmla="*/ 284 h 303"/>
              <a:gd name="T42" fmla="*/ 450 w 818"/>
              <a:gd name="T43" fmla="*/ 302 h 303"/>
              <a:gd name="T44" fmla="*/ 388 w 818"/>
              <a:gd name="T45" fmla="*/ 277 h 303"/>
              <a:gd name="T46" fmla="*/ 331 w 818"/>
              <a:gd name="T47" fmla="*/ 298 h 303"/>
              <a:gd name="T48" fmla="*/ 285 w 818"/>
              <a:gd name="T49" fmla="*/ 278 h 303"/>
              <a:gd name="T50" fmla="*/ 242 w 818"/>
              <a:gd name="T51" fmla="*/ 286 h 303"/>
              <a:gd name="T52" fmla="*/ 194 w 818"/>
              <a:gd name="T53" fmla="*/ 252 h 303"/>
              <a:gd name="T54" fmla="*/ 131 w 818"/>
              <a:gd name="T55" fmla="*/ 263 h 303"/>
              <a:gd name="T56" fmla="*/ 92 w 818"/>
              <a:gd name="T57" fmla="*/ 228 h 303"/>
              <a:gd name="T58" fmla="*/ 21 w 818"/>
              <a:gd name="T59" fmla="*/ 224 h 303"/>
              <a:gd name="T60" fmla="*/ 56 w 818"/>
              <a:gd name="T61" fmla="*/ 171 h 303"/>
              <a:gd name="T62" fmla="*/ 88 w 818"/>
              <a:gd name="T63" fmla="*/ 172 h 303"/>
              <a:gd name="T64" fmla="*/ 107 w 818"/>
              <a:gd name="T65" fmla="*/ 148 h 303"/>
              <a:gd name="T66" fmla="*/ 159 w 818"/>
              <a:gd name="T67" fmla="*/ 145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818" h="303">
                <a:moveTo>
                  <a:pt x="159" y="145"/>
                </a:moveTo>
                <a:cubicBezTo>
                  <a:pt x="159" y="145"/>
                  <a:pt x="166" y="131"/>
                  <a:pt x="184" y="127"/>
                </a:cubicBezTo>
                <a:cubicBezTo>
                  <a:pt x="200" y="123"/>
                  <a:pt x="215" y="132"/>
                  <a:pt x="215" y="132"/>
                </a:cubicBezTo>
                <a:cubicBezTo>
                  <a:pt x="215" y="132"/>
                  <a:pt x="225" y="120"/>
                  <a:pt x="233" y="117"/>
                </a:cubicBezTo>
                <a:cubicBezTo>
                  <a:pt x="240" y="115"/>
                  <a:pt x="249" y="117"/>
                  <a:pt x="249" y="117"/>
                </a:cubicBezTo>
                <a:cubicBezTo>
                  <a:pt x="249" y="117"/>
                  <a:pt x="246" y="71"/>
                  <a:pt x="282" y="61"/>
                </a:cubicBezTo>
                <a:cubicBezTo>
                  <a:pt x="315" y="51"/>
                  <a:pt x="336" y="64"/>
                  <a:pt x="336" y="64"/>
                </a:cubicBezTo>
                <a:cubicBezTo>
                  <a:pt x="336" y="64"/>
                  <a:pt x="353" y="0"/>
                  <a:pt x="403" y="10"/>
                </a:cubicBezTo>
                <a:cubicBezTo>
                  <a:pt x="453" y="20"/>
                  <a:pt x="460" y="53"/>
                  <a:pt x="460" y="53"/>
                </a:cubicBezTo>
                <a:cubicBezTo>
                  <a:pt x="460" y="53"/>
                  <a:pt x="495" y="21"/>
                  <a:pt x="541" y="34"/>
                </a:cubicBezTo>
                <a:cubicBezTo>
                  <a:pt x="577" y="45"/>
                  <a:pt x="595" y="72"/>
                  <a:pt x="595" y="72"/>
                </a:cubicBezTo>
                <a:cubicBezTo>
                  <a:pt x="595" y="72"/>
                  <a:pt x="640" y="61"/>
                  <a:pt x="669" y="77"/>
                </a:cubicBezTo>
                <a:cubicBezTo>
                  <a:pt x="698" y="92"/>
                  <a:pt x="707" y="115"/>
                  <a:pt x="707" y="115"/>
                </a:cubicBezTo>
                <a:cubicBezTo>
                  <a:pt x="707" y="115"/>
                  <a:pt x="773" y="95"/>
                  <a:pt x="795" y="133"/>
                </a:cubicBezTo>
                <a:cubicBezTo>
                  <a:pt x="818" y="171"/>
                  <a:pt x="802" y="191"/>
                  <a:pt x="802" y="191"/>
                </a:cubicBezTo>
                <a:cubicBezTo>
                  <a:pt x="802" y="191"/>
                  <a:pt x="808" y="237"/>
                  <a:pt x="772" y="249"/>
                </a:cubicBezTo>
                <a:cubicBezTo>
                  <a:pt x="728" y="264"/>
                  <a:pt x="705" y="253"/>
                  <a:pt x="705" y="253"/>
                </a:cubicBezTo>
                <a:cubicBezTo>
                  <a:pt x="705" y="253"/>
                  <a:pt x="703" y="267"/>
                  <a:pt x="667" y="275"/>
                </a:cubicBezTo>
                <a:cubicBezTo>
                  <a:pt x="631" y="283"/>
                  <a:pt x="603" y="264"/>
                  <a:pt x="603" y="264"/>
                </a:cubicBezTo>
                <a:cubicBezTo>
                  <a:pt x="603" y="264"/>
                  <a:pt x="596" y="290"/>
                  <a:pt x="561" y="290"/>
                </a:cubicBezTo>
                <a:cubicBezTo>
                  <a:pt x="526" y="290"/>
                  <a:pt x="518" y="284"/>
                  <a:pt x="518" y="284"/>
                </a:cubicBezTo>
                <a:cubicBezTo>
                  <a:pt x="518" y="284"/>
                  <a:pt x="485" y="303"/>
                  <a:pt x="450" y="302"/>
                </a:cubicBezTo>
                <a:cubicBezTo>
                  <a:pt x="418" y="301"/>
                  <a:pt x="388" y="277"/>
                  <a:pt x="388" y="277"/>
                </a:cubicBezTo>
                <a:cubicBezTo>
                  <a:pt x="388" y="277"/>
                  <a:pt x="369" y="300"/>
                  <a:pt x="331" y="298"/>
                </a:cubicBezTo>
                <a:cubicBezTo>
                  <a:pt x="291" y="296"/>
                  <a:pt x="293" y="280"/>
                  <a:pt x="285" y="278"/>
                </a:cubicBezTo>
                <a:cubicBezTo>
                  <a:pt x="278" y="277"/>
                  <a:pt x="260" y="290"/>
                  <a:pt x="242" y="286"/>
                </a:cubicBezTo>
                <a:cubicBezTo>
                  <a:pt x="220" y="282"/>
                  <a:pt x="194" y="252"/>
                  <a:pt x="194" y="252"/>
                </a:cubicBezTo>
                <a:cubicBezTo>
                  <a:pt x="194" y="252"/>
                  <a:pt x="154" y="270"/>
                  <a:pt x="131" y="263"/>
                </a:cubicBezTo>
                <a:cubicBezTo>
                  <a:pt x="108" y="256"/>
                  <a:pt x="92" y="228"/>
                  <a:pt x="92" y="228"/>
                </a:cubicBezTo>
                <a:cubicBezTo>
                  <a:pt x="80" y="238"/>
                  <a:pt x="42" y="233"/>
                  <a:pt x="21" y="224"/>
                </a:cubicBezTo>
                <a:cubicBezTo>
                  <a:pt x="0" y="215"/>
                  <a:pt x="16" y="172"/>
                  <a:pt x="56" y="171"/>
                </a:cubicBezTo>
                <a:cubicBezTo>
                  <a:pt x="71" y="170"/>
                  <a:pt x="88" y="172"/>
                  <a:pt x="88" y="172"/>
                </a:cubicBezTo>
                <a:cubicBezTo>
                  <a:pt x="88" y="172"/>
                  <a:pt x="101" y="155"/>
                  <a:pt x="107" y="148"/>
                </a:cubicBezTo>
                <a:cubicBezTo>
                  <a:pt x="118" y="138"/>
                  <a:pt x="140" y="136"/>
                  <a:pt x="159" y="145"/>
                </a:cubicBezTo>
              </a:path>
            </a:pathLst>
          </a:custGeom>
          <a:solidFill>
            <a:srgbClr val="A4DCCB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17" name="CẤM BUÔN BÁN, CẤM REUP">
            <a:hlinkClick r:id="" action="ppaction://noaction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387" y="1964444"/>
            <a:ext cx="1574155" cy="279849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28985" y="1717419"/>
            <a:ext cx="84396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TRƯỜNG TIỂU HỌC ÁI MỘ A 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8" name="Text Box 13"/>
          <p:cNvSpPr txBox="1">
            <a:spLocks noChangeArrowheads="1"/>
          </p:cNvSpPr>
          <p:nvPr/>
        </p:nvSpPr>
        <p:spPr bwMode="auto">
          <a:xfrm>
            <a:off x="52794" y="3861037"/>
            <a:ext cx="1219199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alt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alt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alt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2271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1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0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11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4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35" restart="whenNotActive" fill="hold" evtFilter="cancelBubble" nodeType="interactiveSeq">
                    <p:stCondLst>
                      <p:cond evt="onClick" delay="0">
                        <p:tgtEl>
                          <p:spTgt spid="1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6" fill="hold">
                          <p:stCondLst>
                            <p:cond delay="0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0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375E-6 2.22222E-6 L -4.375E-6 0.00046 C 0.00105 -0.00371 0.00196 -0.00741 0.00313 -0.01088 C 0.00378 -0.01297 0.00482 -0.01459 0.00547 -0.01667 C 0.00573 -0.01783 0.00573 -0.01945 0.00612 -0.0206 C 0.00665 -0.02246 0.00717 -0.02408 0.00769 -0.02616 C 0.00834 -0.02894 0.0086 -0.03195 0.00925 -0.03472 C 0.00977 -0.03634 0.01029 -0.0382 0.01081 -0.04005 C 0.01107 -0.04121 0.01133 -0.04259 0.01159 -0.04422 C 0.01368 -0.06158 0.01342 -0.05949 0.01472 -0.07315 C 0.01407 -0.09213 0.0142 -0.11111 0.01316 -0.12963 C 0.0129 -0.13264 0.01133 -0.13426 0.01081 -0.13658 C 0.01016 -0.13889 0.01042 -0.14144 0.01003 -0.14352 C 0.00925 -0.14653 0.00782 -0.14908 0.00704 -0.15185 C 0.00651 -0.15324 0.00651 -0.15486 0.00612 -0.15602 C 0.00547 -0.15834 0.00469 -0.16065 0.00391 -0.16297 C 0.00248 -0.16713 0.0017 -0.16852 -4.375E-6 -0.17246 C -0.00156 -0.18102 -0.00182 -0.18403 -0.00364 -0.19074 C -0.00416 -0.19236 -0.00481 -0.19329 -0.0052 -0.19468 C -0.00585 -0.19884 -0.00612 -0.20301 -0.00677 -0.20718 C -0.00716 -0.20834 -0.00807 -0.20972 -0.00833 -0.21134 C -0.00937 -0.21621 -0.00872 -0.22014 -0.00976 -0.22523 C -0.01315 -0.23843 -0.00976 -0.21713 -0.01289 -0.23611 C -0.01328 -0.23843 -0.01354 -0.24074 -0.01367 -0.24306 C -0.01406 -0.24491 -0.01445 -0.24676 -0.01445 -0.24861 C -0.01484 -0.25185 -0.01497 -0.25602 -0.01523 -0.25996 C -0.01549 -0.26297 -0.01588 -0.26621 -0.01588 -0.26922 C -0.01549 -0.28611 -0.01523 -0.30324 -0.01445 -0.32037 C -0.01419 -0.32801 -0.01328 -0.32801 -0.01132 -0.33542 C -0.01015 -0.34051 -0.0108 -0.34144 -0.00976 -0.34792 C -0.00937 -0.35255 -0.00794 -0.35857 -0.00677 -0.3632 C -0.00677 -0.36412 -0.0052 -0.38148 -0.00455 -0.38634 C -0.00429 -0.38797 -0.00403 -0.38935 -0.00364 -0.39051 C -0.00065 -0.42778 -0.0013 -0.41343 -0.00299 -0.47639 C -0.00325 -0.48102 -0.00416 -0.48542 -0.00455 -0.49005 C -0.00559 -0.50278 -0.00559 -0.5206 -0.00755 -0.53148 L -0.00911 -0.53982 L -0.01132 -0.53426 " pathEditMode="relative" rAng="0" ptsTypes="AAAAAAAAAAAAAAAAAAAAAAAAAAAAAAAAAAAAAA">
                                          <p:cBhvr>
                                            <p:cTn id="39" dur="5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5" y="-2696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7"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15" grpId="0" animBg="1"/>
          <p:bldP spid="1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4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35" restart="whenNotActive" fill="hold" evtFilter="cancelBubble" nodeType="interactiveSeq">
                    <p:stCondLst>
                      <p:cond evt="onClick" delay="0">
                        <p:tgtEl>
                          <p:spTgt spid="1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6" fill="hold">
                          <p:stCondLst>
                            <p:cond delay="0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0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375E-6 2.22222E-6 L -4.375E-6 0.00046 C 0.00105 -0.00371 0.00196 -0.00741 0.00313 -0.01088 C 0.00378 -0.01297 0.00482 -0.01459 0.00547 -0.01667 C 0.00573 -0.01783 0.00573 -0.01945 0.00612 -0.0206 C 0.00665 -0.02246 0.00717 -0.02408 0.00769 -0.02616 C 0.00834 -0.02894 0.0086 -0.03195 0.00925 -0.03472 C 0.00977 -0.03634 0.01029 -0.0382 0.01081 -0.04005 C 0.01107 -0.04121 0.01133 -0.04259 0.01159 -0.04422 C 0.01368 -0.06158 0.01342 -0.05949 0.01472 -0.07315 C 0.01407 -0.09213 0.0142 -0.11111 0.01316 -0.12963 C 0.0129 -0.13264 0.01133 -0.13426 0.01081 -0.13658 C 0.01016 -0.13889 0.01042 -0.14144 0.01003 -0.14352 C 0.00925 -0.14653 0.00782 -0.14908 0.00704 -0.15185 C 0.00651 -0.15324 0.00651 -0.15486 0.00612 -0.15602 C 0.00547 -0.15834 0.00469 -0.16065 0.00391 -0.16297 C 0.00248 -0.16713 0.0017 -0.16852 -4.375E-6 -0.17246 C -0.00156 -0.18102 -0.00182 -0.18403 -0.00364 -0.19074 C -0.00416 -0.19236 -0.00481 -0.19329 -0.0052 -0.19468 C -0.00585 -0.19884 -0.00612 -0.20301 -0.00677 -0.20718 C -0.00716 -0.20834 -0.00807 -0.20972 -0.00833 -0.21134 C -0.00937 -0.21621 -0.00872 -0.22014 -0.00976 -0.22523 C -0.01315 -0.23843 -0.00976 -0.21713 -0.01289 -0.23611 C -0.01328 -0.23843 -0.01354 -0.24074 -0.01367 -0.24306 C -0.01406 -0.24491 -0.01445 -0.24676 -0.01445 -0.24861 C -0.01484 -0.25185 -0.01497 -0.25602 -0.01523 -0.25996 C -0.01549 -0.26297 -0.01588 -0.26621 -0.01588 -0.26922 C -0.01549 -0.28611 -0.01523 -0.30324 -0.01445 -0.32037 C -0.01419 -0.32801 -0.01328 -0.32801 -0.01132 -0.33542 C -0.01015 -0.34051 -0.0108 -0.34144 -0.00976 -0.34792 C -0.00937 -0.35255 -0.00794 -0.35857 -0.00677 -0.3632 C -0.00677 -0.36412 -0.0052 -0.38148 -0.00455 -0.38634 C -0.00429 -0.38797 -0.00403 -0.38935 -0.00364 -0.39051 C -0.00065 -0.42778 -0.0013 -0.41343 -0.00299 -0.47639 C -0.00325 -0.48102 -0.00416 -0.48542 -0.00455 -0.49005 C -0.00559 -0.50278 -0.00559 -0.5206 -0.00755 -0.53148 L -0.00911 -0.53982 L -0.01132 -0.53426 " pathEditMode="relative" rAng="0" ptsTypes="AAAAAAAAAAAAAAAAAAAAAAAAAAAAAAAAAAAAAA">
                                          <p:cBhvr>
                                            <p:cTn id="39" dur="5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5" y="-2696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7"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15" grpId="0" animBg="1"/>
          <p:bldP spid="16" grpId="0" animBg="1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6477000" cy="3276600"/>
          </a:xfrm>
        </p:spPr>
        <p:txBody>
          <a:bodyPr/>
          <a:lstStyle/>
          <a:p>
            <a:pPr marL="0" indent="0">
              <a:buNone/>
            </a:pPr>
            <a:r>
              <a:rPr lang="vi-VN" sz="2200" b="1" dirty="0" smtClean="0">
                <a:solidFill>
                  <a:srgbClr val="00B050"/>
                </a:solidFill>
                <a:latin typeface="Palatino Linotype" panose="02040502050505030304" pitchFamily="18" charset="0"/>
              </a:rPr>
              <a:t>Không có kính không phải vì xe không có kính</a:t>
            </a:r>
            <a:br>
              <a:rPr lang="vi-VN" sz="2200" b="1" dirty="0" smtClean="0">
                <a:solidFill>
                  <a:srgbClr val="00B050"/>
                </a:solidFill>
                <a:latin typeface="Palatino Linotype" panose="02040502050505030304" pitchFamily="18" charset="0"/>
              </a:rPr>
            </a:br>
            <a:r>
              <a:rPr lang="vi-VN" sz="2200" b="1" dirty="0" smtClean="0">
                <a:solidFill>
                  <a:srgbClr val="00B050"/>
                </a:solidFill>
                <a:latin typeface="Palatino Linotype" panose="02040502050505030304" pitchFamily="18" charset="0"/>
              </a:rPr>
              <a:t>Bom giật, bom rung</a:t>
            </a:r>
            <a:r>
              <a:rPr lang="en-US" sz="2200" b="1" dirty="0" smtClean="0">
                <a:solidFill>
                  <a:srgbClr val="00B050"/>
                </a:solidFill>
                <a:latin typeface="Palatino Linotype" panose="02040502050505030304" pitchFamily="18" charset="0"/>
              </a:rPr>
              <a:t>,</a:t>
            </a:r>
            <a:r>
              <a:rPr lang="vi-VN" sz="2200" b="1" dirty="0" smtClean="0">
                <a:solidFill>
                  <a:srgbClr val="00B050"/>
                </a:solidFill>
                <a:latin typeface="Palatino Linotype" panose="02040502050505030304" pitchFamily="18" charset="0"/>
              </a:rPr>
              <a:t> kính vỡ đi rồi</a:t>
            </a:r>
            <a:br>
              <a:rPr lang="vi-VN" sz="2200" b="1" dirty="0" smtClean="0">
                <a:solidFill>
                  <a:srgbClr val="00B050"/>
                </a:solidFill>
                <a:latin typeface="Palatino Linotype" panose="02040502050505030304" pitchFamily="18" charset="0"/>
              </a:rPr>
            </a:br>
            <a:r>
              <a:rPr lang="vi-VN" sz="2200" b="1" dirty="0" smtClean="0">
                <a:solidFill>
                  <a:srgbClr val="00B050"/>
                </a:solidFill>
                <a:latin typeface="Palatino Linotype" panose="02040502050505030304" pitchFamily="18" charset="0"/>
              </a:rPr>
              <a:t>Ung dung buồng lái ta ngồi,</a:t>
            </a:r>
            <a:br>
              <a:rPr lang="vi-VN" sz="2200" b="1" dirty="0" smtClean="0">
                <a:solidFill>
                  <a:srgbClr val="00B050"/>
                </a:solidFill>
                <a:latin typeface="Palatino Linotype" panose="02040502050505030304" pitchFamily="18" charset="0"/>
              </a:rPr>
            </a:br>
            <a:r>
              <a:rPr lang="vi-VN" sz="2200" b="1" dirty="0" smtClean="0">
                <a:solidFill>
                  <a:srgbClr val="00B050"/>
                </a:solidFill>
                <a:latin typeface="Palatino Linotype" panose="02040502050505030304" pitchFamily="18" charset="0"/>
              </a:rPr>
              <a:t>Nhìn đất nhìn trời, nhìn thẳng.</a:t>
            </a:r>
            <a:br>
              <a:rPr lang="vi-VN" sz="2200" b="1" dirty="0" smtClean="0">
                <a:solidFill>
                  <a:srgbClr val="00B050"/>
                </a:solidFill>
                <a:latin typeface="Palatino Linotype" panose="02040502050505030304" pitchFamily="18" charset="0"/>
              </a:rPr>
            </a:br>
            <a:r>
              <a:rPr lang="vi-VN" sz="2200" b="1" dirty="0" smtClean="0">
                <a:latin typeface="Palatino Linotype" panose="02040502050505030304" pitchFamily="18" charset="0"/>
              </a:rPr>
              <a:t/>
            </a:r>
            <a:br>
              <a:rPr lang="vi-VN" sz="2200" b="1" dirty="0" smtClean="0">
                <a:latin typeface="Palatino Linotype" panose="02040502050505030304" pitchFamily="18" charset="0"/>
              </a:rPr>
            </a:br>
            <a:r>
              <a:rPr lang="vi-VN" sz="2200" b="1" dirty="0" smtClean="0">
                <a:solidFill>
                  <a:srgbClr val="3333FF"/>
                </a:solidFill>
                <a:latin typeface="Palatino Linotype" panose="02040502050505030304" pitchFamily="18" charset="0"/>
              </a:rPr>
              <a:t>Nhìn thấy gió vào xoa mắt đắng</a:t>
            </a:r>
            <a:br>
              <a:rPr lang="vi-VN" sz="2200" b="1" dirty="0" smtClean="0">
                <a:solidFill>
                  <a:srgbClr val="3333FF"/>
                </a:solidFill>
                <a:latin typeface="Palatino Linotype" panose="02040502050505030304" pitchFamily="18" charset="0"/>
              </a:rPr>
            </a:br>
            <a:r>
              <a:rPr lang="en-US" sz="2200" b="1" dirty="0">
                <a:solidFill>
                  <a:srgbClr val="3333FF"/>
                </a:solidFill>
                <a:latin typeface="Palatino Linotype" panose="02040502050505030304" pitchFamily="18" charset="0"/>
              </a:rPr>
              <a:t>T</a:t>
            </a:r>
            <a:r>
              <a:rPr lang="vi-VN" sz="2200" b="1" dirty="0" smtClean="0">
                <a:solidFill>
                  <a:srgbClr val="3333FF"/>
                </a:solidFill>
                <a:latin typeface="Palatino Linotype" panose="02040502050505030304" pitchFamily="18" charset="0"/>
              </a:rPr>
              <a:t>hấy con đường chạy thẳng vào tim</a:t>
            </a:r>
            <a:br>
              <a:rPr lang="vi-VN" sz="2200" b="1" dirty="0" smtClean="0">
                <a:solidFill>
                  <a:srgbClr val="3333FF"/>
                </a:solidFill>
                <a:latin typeface="Palatino Linotype" panose="02040502050505030304" pitchFamily="18" charset="0"/>
              </a:rPr>
            </a:br>
            <a:r>
              <a:rPr lang="vi-VN" sz="2200" b="1" dirty="0" smtClean="0">
                <a:solidFill>
                  <a:srgbClr val="3333FF"/>
                </a:solidFill>
                <a:latin typeface="Palatino Linotype" panose="02040502050505030304" pitchFamily="18" charset="0"/>
              </a:rPr>
              <a:t>Thấy sao trời và đột ngột cánh chim</a:t>
            </a:r>
            <a:br>
              <a:rPr lang="vi-VN" sz="2200" b="1" dirty="0" smtClean="0">
                <a:solidFill>
                  <a:srgbClr val="3333FF"/>
                </a:solidFill>
                <a:latin typeface="Palatino Linotype" panose="02040502050505030304" pitchFamily="18" charset="0"/>
              </a:rPr>
            </a:br>
            <a:r>
              <a:rPr lang="vi-VN" sz="2200" b="1" dirty="0" smtClean="0">
                <a:solidFill>
                  <a:srgbClr val="3333FF"/>
                </a:solidFill>
                <a:latin typeface="Palatino Linotype" panose="02040502050505030304" pitchFamily="18" charset="0"/>
              </a:rPr>
              <a:t>Như sa, như ùa vào buồng lái</a:t>
            </a:r>
            <a:r>
              <a:rPr lang="en-US" sz="2200" b="1" dirty="0" smtClean="0">
                <a:solidFill>
                  <a:srgbClr val="3333FF"/>
                </a:solidFill>
                <a:latin typeface="Palatino Linotype" panose="02040502050505030304" pitchFamily="18" charset="0"/>
              </a:rPr>
              <a:t>.</a:t>
            </a:r>
            <a:endParaRPr lang="en-US" sz="2200" b="1" dirty="0" smtClean="0">
              <a:solidFill>
                <a:schemeClr val="accent2">
                  <a:lumMod val="60000"/>
                  <a:lumOff val="40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28600" y="0"/>
            <a:ext cx="11734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rgbClr val="000000"/>
                </a:solidFill>
                <a:latin typeface="VNI-Times" pitchFamily="2" charset="0"/>
              </a:defRPr>
            </a:lvl1pPr>
            <a:lvl2pPr marL="742950" indent="-285750">
              <a:defRPr sz="2000">
                <a:solidFill>
                  <a:srgbClr val="000000"/>
                </a:solidFill>
                <a:latin typeface="VNI-Times" pitchFamily="2" charset="0"/>
              </a:defRPr>
            </a:lvl2pPr>
            <a:lvl3pPr marL="11430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3pPr>
            <a:lvl4pPr marL="16002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4pPr>
            <a:lvl5pPr marL="20574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vi-VN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Bài</a:t>
            </a:r>
            <a:r>
              <a:rPr lang="en-US" alt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alt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vê</a:t>
            </a:r>
            <a:r>
              <a:rPr lang="en-US" altLang="vi-V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altLang="vi-VN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tiểu</a:t>
            </a:r>
            <a:r>
              <a:rPr lang="en-US" alt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đội</a:t>
            </a:r>
            <a:r>
              <a:rPr lang="en-US" alt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altLang="vi-V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kính</a:t>
            </a:r>
            <a:r>
              <a:rPr lang="en-US" alt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vi-VN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781800" y="990600"/>
            <a:ext cx="4953000" cy="41148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vi-VN" sz="2200" b="1" kern="0" dirty="0" smtClean="0">
                <a:solidFill>
                  <a:srgbClr val="0070C0"/>
                </a:solidFill>
                <a:latin typeface="Palatino Linotype" panose="02040502050505030304" pitchFamily="18" charset="0"/>
              </a:rPr>
              <a:t>Không có kính, ừ thì ướt áo</a:t>
            </a:r>
            <a:br>
              <a:rPr lang="vi-VN" sz="2200" b="1" kern="0" dirty="0" smtClean="0">
                <a:solidFill>
                  <a:srgbClr val="0070C0"/>
                </a:solidFill>
                <a:latin typeface="Palatino Linotype" panose="02040502050505030304" pitchFamily="18" charset="0"/>
              </a:rPr>
            </a:br>
            <a:r>
              <a:rPr lang="vi-VN" sz="2200" b="1" kern="0" dirty="0" smtClean="0">
                <a:solidFill>
                  <a:srgbClr val="0070C0"/>
                </a:solidFill>
                <a:latin typeface="Palatino Linotype" panose="02040502050505030304" pitchFamily="18" charset="0"/>
              </a:rPr>
              <a:t>Mưa tuôn, mưa xối như ngoài trời</a:t>
            </a:r>
            <a:br>
              <a:rPr lang="vi-VN" sz="2200" b="1" kern="0" dirty="0" smtClean="0">
                <a:solidFill>
                  <a:srgbClr val="0070C0"/>
                </a:solidFill>
                <a:latin typeface="Palatino Linotype" panose="02040502050505030304" pitchFamily="18" charset="0"/>
              </a:rPr>
            </a:br>
            <a:r>
              <a:rPr lang="vi-VN" sz="2200" b="1" kern="0" dirty="0" smtClean="0">
                <a:solidFill>
                  <a:srgbClr val="0070C0"/>
                </a:solidFill>
                <a:latin typeface="Palatino Linotype" panose="02040502050505030304" pitchFamily="18" charset="0"/>
              </a:rPr>
              <a:t>Chưa cần thay, lái trăm cây số nữa</a:t>
            </a:r>
            <a:br>
              <a:rPr lang="vi-VN" sz="2200" b="1" kern="0" dirty="0" smtClean="0">
                <a:solidFill>
                  <a:srgbClr val="0070C0"/>
                </a:solidFill>
                <a:latin typeface="Palatino Linotype" panose="02040502050505030304" pitchFamily="18" charset="0"/>
              </a:rPr>
            </a:br>
            <a:r>
              <a:rPr lang="vi-VN" sz="2200" b="1" kern="0" dirty="0" smtClean="0">
                <a:solidFill>
                  <a:srgbClr val="0070C0"/>
                </a:solidFill>
                <a:latin typeface="Palatino Linotype" panose="02040502050505030304" pitchFamily="18" charset="0"/>
              </a:rPr>
              <a:t>Mưa ngừng, gió lùa khô mau thôi.</a:t>
            </a:r>
            <a:br>
              <a:rPr lang="vi-VN" sz="2200" b="1" kern="0" dirty="0" smtClean="0">
                <a:solidFill>
                  <a:srgbClr val="0070C0"/>
                </a:solidFill>
                <a:latin typeface="Palatino Linotype" panose="02040502050505030304" pitchFamily="18" charset="0"/>
              </a:rPr>
            </a:br>
            <a:r>
              <a:rPr lang="vi-VN" sz="2200" b="1" kern="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</a:rPr>
              <a:t/>
            </a:r>
            <a:br>
              <a:rPr lang="vi-VN" sz="2200" b="1" kern="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</a:rPr>
            </a:br>
            <a:r>
              <a:rPr lang="vi-VN" sz="2200" b="1" kern="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</a:rPr>
              <a:t>Những chiếc xe từ trong bom rơi</a:t>
            </a:r>
            <a:br>
              <a:rPr lang="vi-VN" sz="2200" b="1" kern="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</a:rPr>
            </a:br>
            <a:r>
              <a:rPr lang="vi-VN" sz="2200" b="1" kern="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</a:rPr>
              <a:t>Ðã về đây họp thành tiểu đội</a:t>
            </a:r>
            <a:br>
              <a:rPr lang="vi-VN" sz="2200" b="1" kern="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</a:rPr>
            </a:br>
            <a:r>
              <a:rPr lang="vi-VN" sz="2200" b="1" kern="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</a:rPr>
              <a:t>Gặp bè bạn suốt dọc đường đi tới</a:t>
            </a:r>
            <a:br>
              <a:rPr lang="vi-VN" sz="2200" b="1" kern="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</a:rPr>
            </a:br>
            <a:r>
              <a:rPr lang="vi-VN" sz="2200" b="1" kern="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</a:rPr>
              <a:t>Bắt tay</a:t>
            </a:r>
            <a:r>
              <a:rPr lang="en-US" sz="2200" b="1" kern="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2200" b="1" kern="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</a:rPr>
              <a:t>nhau</a:t>
            </a:r>
            <a:r>
              <a:rPr lang="vi-VN" sz="2200" b="1" kern="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</a:rPr>
              <a:t> qua cửa kính vỡ rồi.</a:t>
            </a:r>
            <a:endParaRPr lang="en-US" sz="2200" b="1" kern="0" dirty="0" smtClean="0">
              <a:solidFill>
                <a:schemeClr val="accent2">
                  <a:lumMod val="60000"/>
                  <a:lumOff val="40000"/>
                </a:schemeClr>
              </a:solidFill>
              <a:latin typeface="Palatino Linotype" panose="02040502050505030304" pitchFamily="18" charset="0"/>
            </a:endParaRPr>
          </a:p>
          <a:p>
            <a:pPr marL="0" indent="0">
              <a:buFont typeface="Wingdings" pitchFamily="2" charset="2"/>
              <a:buNone/>
            </a:pPr>
            <a:endParaRPr lang="en-US" sz="2200" b="1" kern="0" dirty="0">
              <a:solidFill>
                <a:schemeClr val="accent2">
                  <a:lumMod val="60000"/>
                  <a:lumOff val="40000"/>
                </a:schemeClr>
              </a:solidFill>
              <a:latin typeface="Palatino Linotype" panose="02040502050505030304" pitchFamily="18" charset="0"/>
            </a:endParaRPr>
          </a:p>
          <a:p>
            <a:pPr marL="0" indent="0" algn="r">
              <a:buNone/>
            </a:pPr>
            <a:r>
              <a:rPr lang="en-US" sz="2000" b="1" dirty="0" err="1" smtClean="0">
                <a:latin typeface="Palatino Linotype" panose="02040502050505030304" pitchFamily="18" charset="0"/>
              </a:rPr>
              <a:t>Phạm</a:t>
            </a:r>
            <a:r>
              <a:rPr lang="en-US" sz="2000" b="1" dirty="0" smtClean="0">
                <a:latin typeface="Palatino Linotype" panose="02040502050505030304" pitchFamily="18" charset="0"/>
              </a:rPr>
              <a:t> </a:t>
            </a:r>
            <a:r>
              <a:rPr lang="en-US" sz="2000" b="1" dirty="0" err="1">
                <a:latin typeface="Palatino Linotype" panose="02040502050505030304" pitchFamily="18" charset="0"/>
              </a:rPr>
              <a:t>Tiến</a:t>
            </a:r>
            <a:r>
              <a:rPr lang="en-US" sz="2000" b="1" dirty="0">
                <a:latin typeface="Palatino Linotype" panose="02040502050505030304" pitchFamily="18" charset="0"/>
              </a:rPr>
              <a:t> </a:t>
            </a:r>
            <a:r>
              <a:rPr lang="en-US" sz="2000" b="1" dirty="0" err="1" smtClean="0">
                <a:latin typeface="Palatino Linotype" panose="02040502050505030304" pitchFamily="18" charset="0"/>
              </a:rPr>
              <a:t>Duật</a:t>
            </a:r>
            <a:endParaRPr lang="en-US" sz="2000" b="1" kern="0" dirty="0" smtClean="0">
              <a:solidFill>
                <a:schemeClr val="accent2">
                  <a:lumMod val="60000"/>
                  <a:lumOff val="40000"/>
                </a:schemeClr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43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4" y="381000"/>
            <a:ext cx="10937875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5" r="34399" b="5898"/>
          <a:stretch>
            <a:fillRect/>
          </a:stretch>
        </p:blipFill>
        <p:spPr bwMode="auto">
          <a:xfrm>
            <a:off x="884238" y="407988"/>
            <a:ext cx="10482262" cy="568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Hộp_Văn_Bản 7"/>
          <p:cNvSpPr txBox="1">
            <a:spLocks noChangeArrowheads="1"/>
          </p:cNvSpPr>
          <p:nvPr/>
        </p:nvSpPr>
        <p:spPr bwMode="auto">
          <a:xfrm>
            <a:off x="2979739" y="1677988"/>
            <a:ext cx="6232525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162" tIns="40580" rIns="81162" bIns="4058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5400">
                <a:solidFill>
                  <a:srgbClr val="FF0000"/>
                </a:solidFill>
                <a:cs typeface="Times New Roman" panose="02020603050405020304" pitchFamily="18" charset="0"/>
              </a:rPr>
              <a:t>Luyện đọc từ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2713039" y="2590801"/>
            <a:ext cx="7405687" cy="2314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909" tIns="48956" rIns="97909" bIns="48956">
            <a:spAutoFit/>
          </a:bodyPr>
          <a:lstStyle>
            <a:lvl1pPr>
              <a:defRPr b="1">
                <a:solidFill>
                  <a:srgbClr val="00CC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rgbClr val="00CC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rgbClr val="00CC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rgbClr val="00CC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rgbClr val="00CC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CC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CC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CC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CC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None/>
            </a:pPr>
            <a:r>
              <a:rPr lang="en-US" altLang="en-US" sz="3600" b="0" dirty="0" smtClean="0">
                <a:solidFill>
                  <a:srgbClr val="3333FF"/>
                </a:solidFill>
                <a:latin typeface="+mj-lt"/>
                <a:cs typeface="Arial" panose="020B0604020202020204" pitchFamily="34" charset="0"/>
              </a:rPr>
              <a:t>- </a:t>
            </a:r>
            <a:r>
              <a:rPr lang="vi-VN" sz="3600" dirty="0" smtClean="0">
                <a:solidFill>
                  <a:srgbClr val="3333FF"/>
                </a:solidFill>
                <a:latin typeface="+mj-lt"/>
              </a:rPr>
              <a:t>buồng lái</a:t>
            </a:r>
            <a:r>
              <a:rPr lang="en-US" sz="3600" dirty="0" smtClean="0">
                <a:solidFill>
                  <a:srgbClr val="3333FF"/>
                </a:solidFill>
                <a:latin typeface="+mj-lt"/>
              </a:rPr>
              <a:t>, </a:t>
            </a:r>
            <a:r>
              <a:rPr lang="vi-VN" sz="3600" kern="0" dirty="0">
                <a:solidFill>
                  <a:srgbClr val="3333FF"/>
                </a:solidFill>
                <a:latin typeface="+mj-lt"/>
              </a:rPr>
              <a:t>gió lùa </a:t>
            </a:r>
            <a:endParaRPr lang="en-US" sz="3600" dirty="0" smtClean="0">
              <a:solidFill>
                <a:srgbClr val="3333FF"/>
              </a:solidFill>
              <a:latin typeface="+mj-lt"/>
            </a:endParaRPr>
          </a:p>
          <a:p>
            <a:pPr>
              <a:spcBef>
                <a:spcPct val="50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None/>
            </a:pPr>
            <a:r>
              <a:rPr lang="en-US" altLang="en-US" sz="3600" b="0" dirty="0" smtClean="0">
                <a:solidFill>
                  <a:srgbClr val="3333FF"/>
                </a:solidFill>
                <a:latin typeface="+mj-lt"/>
                <a:cs typeface="Arial" panose="020B0604020202020204" pitchFamily="34" charset="0"/>
              </a:rPr>
              <a:t>- </a:t>
            </a:r>
            <a:r>
              <a:rPr lang="vi-VN" sz="3600" dirty="0">
                <a:solidFill>
                  <a:srgbClr val="3333FF"/>
                </a:solidFill>
                <a:latin typeface="+mj-lt"/>
              </a:rPr>
              <a:t>sao trời </a:t>
            </a:r>
            <a:endParaRPr lang="en-US" altLang="en-US" sz="3600" b="0" dirty="0">
              <a:solidFill>
                <a:srgbClr val="3333FF"/>
              </a:solidFill>
              <a:latin typeface="+mj-lt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None/>
            </a:pPr>
            <a:r>
              <a:rPr lang="en-US" altLang="en-US" sz="3600" b="0" dirty="0">
                <a:solidFill>
                  <a:srgbClr val="3333FF"/>
                </a:solidFill>
                <a:latin typeface="+mj-lt"/>
                <a:cs typeface="Arial" panose="020B0604020202020204" pitchFamily="34" charset="0"/>
              </a:rPr>
              <a:t>- </a:t>
            </a:r>
            <a:r>
              <a:rPr lang="vi-VN" sz="3600" kern="0" dirty="0">
                <a:solidFill>
                  <a:srgbClr val="3333FF"/>
                </a:solidFill>
                <a:latin typeface="+mj-lt"/>
              </a:rPr>
              <a:t>trăm cây số </a:t>
            </a:r>
            <a:endParaRPr lang="en-US" altLang="en-US" sz="3600" b="0" dirty="0">
              <a:solidFill>
                <a:srgbClr val="3333FF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274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6477000" cy="3276600"/>
          </a:xfrm>
        </p:spPr>
        <p:txBody>
          <a:bodyPr/>
          <a:lstStyle/>
          <a:p>
            <a:pPr marL="0" indent="0">
              <a:buNone/>
            </a:pPr>
            <a:r>
              <a:rPr lang="vi-VN" sz="2200" b="1" dirty="0" smtClean="0">
                <a:solidFill>
                  <a:srgbClr val="00B050"/>
                </a:solidFill>
                <a:latin typeface="Palatino Linotype" panose="02040502050505030304" pitchFamily="18" charset="0"/>
              </a:rPr>
              <a:t>Không có kính không phải vì xe không có kính</a:t>
            </a:r>
            <a:br>
              <a:rPr lang="vi-VN" sz="2200" b="1" dirty="0" smtClean="0">
                <a:solidFill>
                  <a:srgbClr val="00B050"/>
                </a:solidFill>
                <a:latin typeface="Palatino Linotype" panose="02040502050505030304" pitchFamily="18" charset="0"/>
              </a:rPr>
            </a:br>
            <a:r>
              <a:rPr lang="vi-VN" sz="2200" b="1" dirty="0" smtClean="0">
                <a:solidFill>
                  <a:srgbClr val="00B050"/>
                </a:solidFill>
                <a:latin typeface="Palatino Linotype" panose="02040502050505030304" pitchFamily="18" charset="0"/>
              </a:rPr>
              <a:t>Bom giật, bom rung</a:t>
            </a:r>
            <a:r>
              <a:rPr lang="en-US" sz="2200" b="1" dirty="0" smtClean="0">
                <a:solidFill>
                  <a:srgbClr val="00B050"/>
                </a:solidFill>
                <a:latin typeface="Palatino Linotype" panose="02040502050505030304" pitchFamily="18" charset="0"/>
              </a:rPr>
              <a:t>,</a:t>
            </a:r>
            <a:r>
              <a:rPr lang="vi-VN" sz="2200" b="1" dirty="0" smtClean="0">
                <a:solidFill>
                  <a:srgbClr val="00B050"/>
                </a:solidFill>
                <a:latin typeface="Palatino Linotype" panose="02040502050505030304" pitchFamily="18" charset="0"/>
              </a:rPr>
              <a:t> kính vỡ đi rồi</a:t>
            </a:r>
            <a:br>
              <a:rPr lang="vi-VN" sz="2200" b="1" dirty="0" smtClean="0">
                <a:solidFill>
                  <a:srgbClr val="00B050"/>
                </a:solidFill>
                <a:latin typeface="Palatino Linotype" panose="02040502050505030304" pitchFamily="18" charset="0"/>
              </a:rPr>
            </a:br>
            <a:r>
              <a:rPr lang="vi-VN" sz="2200" b="1" dirty="0" smtClean="0">
                <a:solidFill>
                  <a:srgbClr val="00B050"/>
                </a:solidFill>
                <a:latin typeface="Palatino Linotype" panose="02040502050505030304" pitchFamily="18" charset="0"/>
              </a:rPr>
              <a:t>Ung dung buồng lái ta ngồi,</a:t>
            </a:r>
            <a:br>
              <a:rPr lang="vi-VN" sz="2200" b="1" dirty="0" smtClean="0">
                <a:solidFill>
                  <a:srgbClr val="00B050"/>
                </a:solidFill>
                <a:latin typeface="Palatino Linotype" panose="02040502050505030304" pitchFamily="18" charset="0"/>
              </a:rPr>
            </a:br>
            <a:r>
              <a:rPr lang="vi-VN" sz="2200" b="1" dirty="0" smtClean="0">
                <a:solidFill>
                  <a:srgbClr val="00B050"/>
                </a:solidFill>
                <a:latin typeface="Palatino Linotype" panose="02040502050505030304" pitchFamily="18" charset="0"/>
              </a:rPr>
              <a:t>Nhìn đất nhìn trời, nhìn thẳng.</a:t>
            </a:r>
            <a:br>
              <a:rPr lang="vi-VN" sz="2200" b="1" dirty="0" smtClean="0">
                <a:solidFill>
                  <a:srgbClr val="00B050"/>
                </a:solidFill>
                <a:latin typeface="Palatino Linotype" panose="02040502050505030304" pitchFamily="18" charset="0"/>
              </a:rPr>
            </a:br>
            <a:r>
              <a:rPr lang="vi-VN" sz="2200" b="1" dirty="0" smtClean="0">
                <a:latin typeface="Palatino Linotype" panose="02040502050505030304" pitchFamily="18" charset="0"/>
              </a:rPr>
              <a:t/>
            </a:r>
            <a:br>
              <a:rPr lang="vi-VN" sz="2200" b="1" dirty="0" smtClean="0">
                <a:latin typeface="Palatino Linotype" panose="02040502050505030304" pitchFamily="18" charset="0"/>
              </a:rPr>
            </a:br>
            <a:r>
              <a:rPr lang="vi-VN" sz="2200" b="1" dirty="0" smtClean="0">
                <a:solidFill>
                  <a:srgbClr val="3333FF"/>
                </a:solidFill>
                <a:latin typeface="Palatino Linotype" panose="02040502050505030304" pitchFamily="18" charset="0"/>
              </a:rPr>
              <a:t>Nhìn thấy gió vào xoa mắt đắng</a:t>
            </a:r>
            <a:br>
              <a:rPr lang="vi-VN" sz="2200" b="1" dirty="0" smtClean="0">
                <a:solidFill>
                  <a:srgbClr val="3333FF"/>
                </a:solidFill>
                <a:latin typeface="Palatino Linotype" panose="02040502050505030304" pitchFamily="18" charset="0"/>
              </a:rPr>
            </a:br>
            <a:r>
              <a:rPr lang="en-US" sz="2200" b="1" dirty="0">
                <a:solidFill>
                  <a:srgbClr val="3333FF"/>
                </a:solidFill>
                <a:latin typeface="Palatino Linotype" panose="02040502050505030304" pitchFamily="18" charset="0"/>
              </a:rPr>
              <a:t>T</a:t>
            </a:r>
            <a:r>
              <a:rPr lang="vi-VN" sz="2200" b="1" dirty="0" smtClean="0">
                <a:solidFill>
                  <a:srgbClr val="3333FF"/>
                </a:solidFill>
                <a:latin typeface="Palatino Linotype" panose="02040502050505030304" pitchFamily="18" charset="0"/>
              </a:rPr>
              <a:t>hấy con đường chạy thẳng vào tim</a:t>
            </a:r>
            <a:br>
              <a:rPr lang="vi-VN" sz="2200" b="1" dirty="0" smtClean="0">
                <a:solidFill>
                  <a:srgbClr val="3333FF"/>
                </a:solidFill>
                <a:latin typeface="Palatino Linotype" panose="02040502050505030304" pitchFamily="18" charset="0"/>
              </a:rPr>
            </a:br>
            <a:r>
              <a:rPr lang="vi-VN" sz="2200" b="1" dirty="0" smtClean="0">
                <a:solidFill>
                  <a:srgbClr val="3333FF"/>
                </a:solidFill>
                <a:latin typeface="Palatino Linotype" panose="02040502050505030304" pitchFamily="18" charset="0"/>
              </a:rPr>
              <a:t>Thấy sao trời và đột ngột cánh chim</a:t>
            </a:r>
            <a:br>
              <a:rPr lang="vi-VN" sz="2200" b="1" dirty="0" smtClean="0">
                <a:solidFill>
                  <a:srgbClr val="3333FF"/>
                </a:solidFill>
                <a:latin typeface="Palatino Linotype" panose="02040502050505030304" pitchFamily="18" charset="0"/>
              </a:rPr>
            </a:br>
            <a:r>
              <a:rPr lang="vi-VN" sz="2200" b="1" dirty="0" smtClean="0">
                <a:solidFill>
                  <a:srgbClr val="3333FF"/>
                </a:solidFill>
                <a:latin typeface="Palatino Linotype" panose="02040502050505030304" pitchFamily="18" charset="0"/>
              </a:rPr>
              <a:t>Như sa, như ùa vào buồng lái</a:t>
            </a:r>
            <a:r>
              <a:rPr lang="en-US" sz="2200" b="1" dirty="0" smtClean="0">
                <a:solidFill>
                  <a:srgbClr val="3333FF"/>
                </a:solidFill>
                <a:latin typeface="Palatino Linotype" panose="02040502050505030304" pitchFamily="18" charset="0"/>
              </a:rPr>
              <a:t>.</a:t>
            </a:r>
            <a:endParaRPr lang="en-US" sz="2200" b="1" dirty="0" smtClean="0">
              <a:solidFill>
                <a:schemeClr val="accent2">
                  <a:lumMod val="60000"/>
                  <a:lumOff val="40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28600" y="0"/>
            <a:ext cx="11734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rgbClr val="000000"/>
                </a:solidFill>
                <a:latin typeface="VNI-Times" pitchFamily="2" charset="0"/>
              </a:defRPr>
            </a:lvl1pPr>
            <a:lvl2pPr marL="742950" indent="-285750">
              <a:defRPr sz="2000">
                <a:solidFill>
                  <a:srgbClr val="000000"/>
                </a:solidFill>
                <a:latin typeface="VNI-Times" pitchFamily="2" charset="0"/>
              </a:defRPr>
            </a:lvl2pPr>
            <a:lvl3pPr marL="11430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3pPr>
            <a:lvl4pPr marL="16002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4pPr>
            <a:lvl5pPr marL="20574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vi-VN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Bài</a:t>
            </a:r>
            <a:r>
              <a:rPr lang="en-US" alt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alt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vê</a:t>
            </a:r>
            <a:r>
              <a:rPr lang="en-US" altLang="vi-V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altLang="vi-VN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tiểu</a:t>
            </a:r>
            <a:r>
              <a:rPr lang="en-US" alt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đội</a:t>
            </a:r>
            <a:r>
              <a:rPr lang="en-US" alt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altLang="vi-V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kính</a:t>
            </a:r>
            <a:r>
              <a:rPr lang="en-US" alt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vi-VN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781800" y="990600"/>
            <a:ext cx="4953000" cy="41148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vi-VN" sz="2200" b="1" kern="0" dirty="0" smtClean="0">
                <a:solidFill>
                  <a:srgbClr val="0070C0"/>
                </a:solidFill>
                <a:latin typeface="Palatino Linotype" panose="02040502050505030304" pitchFamily="18" charset="0"/>
              </a:rPr>
              <a:t>Không có kính, ừ thì ướt áo</a:t>
            </a:r>
            <a:br>
              <a:rPr lang="vi-VN" sz="2200" b="1" kern="0" dirty="0" smtClean="0">
                <a:solidFill>
                  <a:srgbClr val="0070C0"/>
                </a:solidFill>
                <a:latin typeface="Palatino Linotype" panose="02040502050505030304" pitchFamily="18" charset="0"/>
              </a:rPr>
            </a:br>
            <a:r>
              <a:rPr lang="vi-VN" sz="2200" b="1" kern="0" dirty="0" smtClean="0">
                <a:solidFill>
                  <a:srgbClr val="0070C0"/>
                </a:solidFill>
                <a:latin typeface="Palatino Linotype" panose="02040502050505030304" pitchFamily="18" charset="0"/>
              </a:rPr>
              <a:t>Mưa tuôn, mưa xối như ngoài trời</a:t>
            </a:r>
            <a:br>
              <a:rPr lang="vi-VN" sz="2200" b="1" kern="0" dirty="0" smtClean="0">
                <a:solidFill>
                  <a:srgbClr val="0070C0"/>
                </a:solidFill>
                <a:latin typeface="Palatino Linotype" panose="02040502050505030304" pitchFamily="18" charset="0"/>
              </a:rPr>
            </a:br>
            <a:r>
              <a:rPr lang="vi-VN" sz="2200" b="1" kern="0" dirty="0" smtClean="0">
                <a:solidFill>
                  <a:srgbClr val="0070C0"/>
                </a:solidFill>
                <a:latin typeface="Palatino Linotype" panose="02040502050505030304" pitchFamily="18" charset="0"/>
              </a:rPr>
              <a:t>Chưa cần thay, lái trăm cây số nữa</a:t>
            </a:r>
            <a:br>
              <a:rPr lang="vi-VN" sz="2200" b="1" kern="0" dirty="0" smtClean="0">
                <a:solidFill>
                  <a:srgbClr val="0070C0"/>
                </a:solidFill>
                <a:latin typeface="Palatino Linotype" panose="02040502050505030304" pitchFamily="18" charset="0"/>
              </a:rPr>
            </a:br>
            <a:r>
              <a:rPr lang="vi-VN" sz="2200" b="1" kern="0" dirty="0" smtClean="0">
                <a:solidFill>
                  <a:srgbClr val="0070C0"/>
                </a:solidFill>
                <a:latin typeface="Palatino Linotype" panose="02040502050505030304" pitchFamily="18" charset="0"/>
              </a:rPr>
              <a:t>Mưa ngừng, gió lùa khô mau thôi.</a:t>
            </a:r>
            <a:br>
              <a:rPr lang="vi-VN" sz="2200" b="1" kern="0" dirty="0" smtClean="0">
                <a:solidFill>
                  <a:srgbClr val="0070C0"/>
                </a:solidFill>
                <a:latin typeface="Palatino Linotype" panose="02040502050505030304" pitchFamily="18" charset="0"/>
              </a:rPr>
            </a:br>
            <a:r>
              <a:rPr lang="vi-VN" sz="2200" b="1" kern="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</a:rPr>
              <a:t/>
            </a:r>
            <a:br>
              <a:rPr lang="vi-VN" sz="2200" b="1" kern="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</a:rPr>
            </a:br>
            <a:r>
              <a:rPr lang="vi-VN" sz="2200" b="1" kern="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</a:rPr>
              <a:t>Những chiếc xe từ trong bom rơi</a:t>
            </a:r>
            <a:br>
              <a:rPr lang="vi-VN" sz="2200" b="1" kern="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</a:rPr>
            </a:br>
            <a:r>
              <a:rPr lang="vi-VN" sz="2200" b="1" kern="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</a:rPr>
              <a:t>Ðã về đây họp thành tiểu đội</a:t>
            </a:r>
            <a:br>
              <a:rPr lang="vi-VN" sz="2200" b="1" kern="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</a:rPr>
            </a:br>
            <a:r>
              <a:rPr lang="vi-VN" sz="2200" b="1" kern="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</a:rPr>
              <a:t>Gặp bè bạn suốt dọc đường đi tới</a:t>
            </a:r>
            <a:br>
              <a:rPr lang="vi-VN" sz="2200" b="1" kern="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</a:rPr>
            </a:br>
            <a:r>
              <a:rPr lang="vi-VN" sz="2200" b="1" kern="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</a:rPr>
              <a:t>Bắt tay</a:t>
            </a:r>
            <a:r>
              <a:rPr lang="en-US" sz="2200" b="1" kern="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2200" b="1" kern="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</a:rPr>
              <a:t>nhau</a:t>
            </a:r>
            <a:r>
              <a:rPr lang="vi-VN" sz="2200" b="1" kern="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</a:rPr>
              <a:t> qua cửa kính vỡ rồi.</a:t>
            </a:r>
            <a:endParaRPr lang="en-US" sz="2200" b="1" kern="0" dirty="0" smtClean="0">
              <a:solidFill>
                <a:schemeClr val="accent2">
                  <a:lumMod val="60000"/>
                  <a:lumOff val="40000"/>
                </a:schemeClr>
              </a:solidFill>
              <a:latin typeface="Palatino Linotype" panose="02040502050505030304" pitchFamily="18" charset="0"/>
            </a:endParaRPr>
          </a:p>
          <a:p>
            <a:pPr marL="0" indent="0">
              <a:buFont typeface="Wingdings" pitchFamily="2" charset="2"/>
              <a:buNone/>
            </a:pPr>
            <a:endParaRPr lang="en-US" sz="2200" b="1" kern="0" dirty="0">
              <a:solidFill>
                <a:schemeClr val="accent2">
                  <a:lumMod val="60000"/>
                  <a:lumOff val="40000"/>
                </a:schemeClr>
              </a:solidFill>
              <a:latin typeface="Palatino Linotype" panose="02040502050505030304" pitchFamily="18" charset="0"/>
            </a:endParaRPr>
          </a:p>
          <a:p>
            <a:pPr marL="0" indent="0" algn="r">
              <a:buNone/>
            </a:pPr>
            <a:r>
              <a:rPr lang="en-US" sz="2000" b="1" dirty="0" err="1" smtClean="0">
                <a:latin typeface="Palatino Linotype" panose="02040502050505030304" pitchFamily="18" charset="0"/>
              </a:rPr>
              <a:t>Phạm</a:t>
            </a:r>
            <a:r>
              <a:rPr lang="en-US" sz="2000" b="1" dirty="0" smtClean="0">
                <a:latin typeface="Palatino Linotype" panose="02040502050505030304" pitchFamily="18" charset="0"/>
              </a:rPr>
              <a:t> </a:t>
            </a:r>
            <a:r>
              <a:rPr lang="en-US" sz="2000" b="1" dirty="0" err="1">
                <a:latin typeface="Palatino Linotype" panose="02040502050505030304" pitchFamily="18" charset="0"/>
              </a:rPr>
              <a:t>Tiến</a:t>
            </a:r>
            <a:r>
              <a:rPr lang="en-US" sz="2000" b="1" dirty="0">
                <a:latin typeface="Palatino Linotype" panose="02040502050505030304" pitchFamily="18" charset="0"/>
              </a:rPr>
              <a:t> </a:t>
            </a:r>
            <a:r>
              <a:rPr lang="en-US" sz="2000" b="1" dirty="0" err="1" smtClean="0">
                <a:latin typeface="Palatino Linotype" panose="02040502050505030304" pitchFamily="18" charset="0"/>
              </a:rPr>
              <a:t>Duật</a:t>
            </a:r>
            <a:endParaRPr lang="en-US" sz="2000" b="1" kern="0" dirty="0" smtClean="0">
              <a:solidFill>
                <a:schemeClr val="accent2">
                  <a:lumMod val="60000"/>
                  <a:lumOff val="40000"/>
                </a:schemeClr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048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4" y="381000"/>
            <a:ext cx="10937875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5" name="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5" r="34399" b="5898"/>
          <a:stretch>
            <a:fillRect/>
          </a:stretch>
        </p:blipFill>
        <p:spPr bwMode="auto">
          <a:xfrm>
            <a:off x="815976" y="479425"/>
            <a:ext cx="10482263" cy="569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Hộp_Văn_Bản 7"/>
          <p:cNvSpPr txBox="1">
            <a:spLocks noChangeArrowheads="1"/>
          </p:cNvSpPr>
          <p:nvPr/>
        </p:nvSpPr>
        <p:spPr bwMode="auto">
          <a:xfrm>
            <a:off x="2940051" y="1631951"/>
            <a:ext cx="6234113" cy="91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162" tIns="40580" rIns="81162" bIns="4058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5400">
                <a:solidFill>
                  <a:srgbClr val="FF0000"/>
                </a:solidFill>
                <a:cs typeface="Times New Roman" panose="02020603050405020304" pitchFamily="18" charset="0"/>
              </a:rPr>
              <a:t>Giải nghĩa từ</a:t>
            </a:r>
          </a:p>
        </p:txBody>
      </p:sp>
    </p:spTree>
    <p:extLst>
      <p:ext uri="{BB962C8B-B14F-4D97-AF65-F5344CB8AC3E}">
        <p14:creationId xmlns:p14="http://schemas.microsoft.com/office/powerpoint/2010/main" val="1513014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s://encrypted-tbn0.gstatic.com/images?q=tbn:ANd9GcQgED0GsWKFfk25N8LrHqH_iwFn4_Y0YMjYsq7UfPcTMfA86AQ3mPcJFa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"/>
            <a:ext cx="5400023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970556" y="6280150"/>
            <a:ext cx="402713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000000"/>
                </a:solidFill>
                <a:latin typeface="VNI-Times" pitchFamily="2" charset="0"/>
              </a:defRPr>
            </a:lvl1pPr>
            <a:lvl2pPr marL="742950" indent="-285750">
              <a:defRPr sz="2000">
                <a:solidFill>
                  <a:srgbClr val="000000"/>
                </a:solidFill>
                <a:latin typeface="VNI-Times" pitchFamily="2" charset="0"/>
              </a:defRPr>
            </a:lvl2pPr>
            <a:lvl3pPr marL="11430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3pPr>
            <a:lvl4pPr marL="16002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4pPr>
            <a:lvl5pPr marL="20574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</a:rPr>
              <a:t>Một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</a:rPr>
              <a:t>tiểu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</a:rPr>
              <a:t>đội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pic>
        <p:nvPicPr>
          <p:cNvPr id="4" name="Picture 3" descr="Kết quả hình ảnh cho hình ảnh tiểu đội x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948" y="152400"/>
            <a:ext cx="5684348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7010400" y="6291264"/>
            <a:ext cx="402713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000000"/>
                </a:solidFill>
                <a:latin typeface="VNI-Times" pitchFamily="2" charset="0"/>
              </a:defRPr>
            </a:lvl1pPr>
            <a:lvl2pPr marL="742950" indent="-285750">
              <a:defRPr sz="2000">
                <a:solidFill>
                  <a:srgbClr val="000000"/>
                </a:solidFill>
                <a:latin typeface="VNI-Times" pitchFamily="2" charset="0"/>
              </a:defRPr>
            </a:lvl2pPr>
            <a:lvl3pPr marL="11430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3pPr>
            <a:lvl4pPr marL="16002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4pPr>
            <a:lvl5pPr marL="20574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</a:rPr>
              <a:t>Một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</a:rPr>
              <a:t>tiểu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</a:rPr>
              <a:t>đội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</a:rPr>
              <a:t>xe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23103" y="6237767"/>
            <a:ext cx="1121169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rgbClr val="000000"/>
                </a:solidFill>
                <a:latin typeface="VNI-Times" pitchFamily="2" charset="0"/>
              </a:defRPr>
            </a:lvl1pPr>
            <a:lvl2pPr marL="742950" indent="-285750">
              <a:defRPr sz="2000">
                <a:solidFill>
                  <a:srgbClr val="000000"/>
                </a:solidFill>
                <a:latin typeface="VNI-Times" pitchFamily="2" charset="0"/>
              </a:defRPr>
            </a:lvl2pPr>
            <a:lvl3pPr marL="11430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3pPr>
            <a:lvl4pPr marL="16002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4pPr>
            <a:lvl5pPr marL="20574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9pPr>
          </a:lstStyle>
          <a:p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619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  <p:bldP spid="5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4" y="381000"/>
            <a:ext cx="10937875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5" r="34399" b="5898"/>
          <a:stretch>
            <a:fillRect/>
          </a:stretch>
        </p:blipFill>
        <p:spPr bwMode="auto">
          <a:xfrm>
            <a:off x="884238" y="407988"/>
            <a:ext cx="10482262" cy="568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Hộp_Văn_Bản 7"/>
          <p:cNvSpPr txBox="1">
            <a:spLocks noChangeArrowheads="1"/>
          </p:cNvSpPr>
          <p:nvPr/>
        </p:nvSpPr>
        <p:spPr bwMode="auto">
          <a:xfrm>
            <a:off x="2979739" y="1677988"/>
            <a:ext cx="6232525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162" tIns="40580" rIns="81162" bIns="4058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54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Luyện</a:t>
            </a:r>
            <a:r>
              <a:rPr lang="en-US" altLang="en-US" sz="54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đọc</a:t>
            </a:r>
            <a:r>
              <a:rPr lang="en-US" altLang="en-US" sz="54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5400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câu</a:t>
            </a:r>
            <a:endParaRPr lang="en-US" altLang="en-US" sz="5400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418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452" y="0"/>
            <a:ext cx="1098309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0698" name="Text Box 10"/>
          <p:cNvSpPr txBox="1">
            <a:spLocks noChangeArrowheads="1"/>
          </p:cNvSpPr>
          <p:nvPr/>
        </p:nvSpPr>
        <p:spPr bwMode="auto">
          <a:xfrm>
            <a:off x="1789396" y="918882"/>
            <a:ext cx="10159364" cy="427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000000"/>
                </a:solidFill>
                <a:latin typeface="VNI-Times" pitchFamily="2" charset="0"/>
              </a:defRPr>
            </a:lvl1pPr>
            <a:lvl2pPr marL="742950" indent="-285750">
              <a:defRPr sz="2000">
                <a:solidFill>
                  <a:srgbClr val="000000"/>
                </a:solidFill>
                <a:latin typeface="VNI-Times" pitchFamily="2" charset="0"/>
              </a:defRPr>
            </a:lvl2pPr>
            <a:lvl3pPr marL="11430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3pPr>
            <a:lvl4pPr marL="16002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4pPr>
            <a:lvl5pPr marL="20574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 dirty="0" err="1">
                <a:solidFill>
                  <a:srgbClr val="3333FF"/>
                </a:solidFill>
                <a:latin typeface="Times New Roman" pitchFamily="18" charset="0"/>
              </a:rPr>
              <a:t>Không</a:t>
            </a:r>
            <a:r>
              <a:rPr lang="en-US" altLang="vi-VN" sz="3200" b="1" dirty="0">
                <a:solidFill>
                  <a:srgbClr val="3333FF"/>
                </a:solidFill>
                <a:latin typeface="Times New Roman" pitchFamily="18" charset="0"/>
              </a:rPr>
              <a:t> có </a:t>
            </a:r>
            <a:r>
              <a:rPr lang="en-US" altLang="vi-VN" sz="3200" b="1" dirty="0" err="1">
                <a:solidFill>
                  <a:srgbClr val="3333FF"/>
                </a:solidFill>
                <a:latin typeface="Times New Roman" pitchFamily="18" charset="0"/>
              </a:rPr>
              <a:t>kính</a:t>
            </a:r>
            <a:r>
              <a:rPr lang="en-US" altLang="vi-VN" sz="3200" b="1" dirty="0">
                <a:solidFill>
                  <a:srgbClr val="3333FF"/>
                </a:solidFill>
                <a:latin typeface="Times New Roman" pitchFamily="18" charset="0"/>
              </a:rPr>
              <a:t> /</a:t>
            </a:r>
            <a:r>
              <a:rPr lang="en-US" altLang="vi-VN" sz="3200" b="1" dirty="0" err="1">
                <a:solidFill>
                  <a:srgbClr val="3333FF"/>
                </a:solidFill>
                <a:latin typeface="Times New Roman" pitchFamily="18" charset="0"/>
              </a:rPr>
              <a:t>không</a:t>
            </a:r>
            <a:r>
              <a:rPr lang="en-US" altLang="vi-VN" sz="32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3333FF"/>
                </a:solidFill>
                <a:latin typeface="Times New Roman" pitchFamily="18" charset="0"/>
              </a:rPr>
              <a:t>phải</a:t>
            </a:r>
            <a:r>
              <a:rPr lang="en-US" altLang="vi-VN" sz="3200" b="1" dirty="0">
                <a:solidFill>
                  <a:srgbClr val="3333FF"/>
                </a:solidFill>
                <a:latin typeface="Times New Roman" pitchFamily="18" charset="0"/>
              </a:rPr>
              <a:t> vì </a:t>
            </a:r>
            <a:r>
              <a:rPr lang="en-US" altLang="vi-VN" sz="3200" b="1" dirty="0" err="1">
                <a:solidFill>
                  <a:srgbClr val="3333FF"/>
                </a:solidFill>
                <a:latin typeface="Times New Roman" pitchFamily="18" charset="0"/>
              </a:rPr>
              <a:t>xe</a:t>
            </a:r>
            <a:r>
              <a:rPr lang="en-US" altLang="vi-VN" sz="32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3333FF"/>
                </a:solidFill>
                <a:latin typeface="Times New Roman" pitchFamily="18" charset="0"/>
              </a:rPr>
              <a:t>không</a:t>
            </a:r>
            <a:r>
              <a:rPr lang="en-US" altLang="vi-VN" sz="3200" b="1" dirty="0">
                <a:solidFill>
                  <a:srgbClr val="3333FF"/>
                </a:solidFill>
                <a:latin typeface="Times New Roman" pitchFamily="18" charset="0"/>
              </a:rPr>
              <a:t> có </a:t>
            </a:r>
            <a:r>
              <a:rPr lang="en-US" altLang="vi-VN" sz="3200" b="1" dirty="0" err="1">
                <a:solidFill>
                  <a:srgbClr val="3333FF"/>
                </a:solidFill>
                <a:latin typeface="Times New Roman" pitchFamily="18" charset="0"/>
              </a:rPr>
              <a:t>kính</a:t>
            </a:r>
            <a:endParaRPr lang="en-US" altLang="vi-VN" sz="3200" b="1" dirty="0">
              <a:solidFill>
                <a:srgbClr val="3333FF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vi-VN" sz="3200" b="1" dirty="0" err="1">
                <a:solidFill>
                  <a:srgbClr val="3333FF"/>
                </a:solidFill>
                <a:latin typeface="Times New Roman" pitchFamily="18" charset="0"/>
              </a:rPr>
              <a:t>Nhìn</a:t>
            </a:r>
            <a:r>
              <a:rPr lang="en-US" altLang="vi-VN" sz="32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3333FF"/>
                </a:solidFill>
                <a:latin typeface="Times New Roman" pitchFamily="18" charset="0"/>
              </a:rPr>
              <a:t>thấy</a:t>
            </a:r>
            <a:r>
              <a:rPr lang="en-US" altLang="vi-VN" sz="32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3333FF"/>
                </a:solidFill>
                <a:latin typeface="Times New Roman" pitchFamily="18" charset="0"/>
              </a:rPr>
              <a:t>gio</a:t>
            </a:r>
            <a:r>
              <a:rPr lang="en-US" altLang="vi-VN" sz="3200" b="1" dirty="0">
                <a:solidFill>
                  <a:srgbClr val="3333FF"/>
                </a:solidFill>
                <a:latin typeface="Times New Roman" pitchFamily="18" charset="0"/>
              </a:rPr>
              <a:t>́ / </a:t>
            </a:r>
            <a:r>
              <a:rPr lang="en-US" altLang="vi-VN" sz="3200" b="1" dirty="0" err="1">
                <a:solidFill>
                  <a:srgbClr val="3333FF"/>
                </a:solidFill>
                <a:latin typeface="Times New Roman" pitchFamily="18" charset="0"/>
              </a:rPr>
              <a:t>vào</a:t>
            </a:r>
            <a:r>
              <a:rPr lang="en-US" altLang="vi-VN" sz="32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3333FF"/>
                </a:solidFill>
                <a:latin typeface="Times New Roman" pitchFamily="18" charset="0"/>
              </a:rPr>
              <a:t>xoa</a:t>
            </a:r>
            <a:r>
              <a:rPr lang="en-US" altLang="vi-VN" sz="32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3333FF"/>
                </a:solidFill>
                <a:latin typeface="Times New Roman" pitchFamily="18" charset="0"/>
              </a:rPr>
              <a:t>mắt</a:t>
            </a:r>
            <a:r>
              <a:rPr lang="en-US" altLang="vi-VN" sz="32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3333FF"/>
                </a:solidFill>
                <a:latin typeface="Times New Roman" pitchFamily="18" charset="0"/>
              </a:rPr>
              <a:t>đắng</a:t>
            </a:r>
            <a:endParaRPr lang="en-US" altLang="vi-VN" sz="3200" b="1" dirty="0">
              <a:solidFill>
                <a:srgbClr val="3333FF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vi-VN" sz="3200" b="1" dirty="0" err="1">
                <a:solidFill>
                  <a:srgbClr val="3333FF"/>
                </a:solidFill>
                <a:latin typeface="Times New Roman" pitchFamily="18" charset="0"/>
              </a:rPr>
              <a:t>Thấy</a:t>
            </a:r>
            <a:r>
              <a:rPr lang="en-US" altLang="vi-VN" sz="3200" b="1" dirty="0">
                <a:solidFill>
                  <a:srgbClr val="3333FF"/>
                </a:solidFill>
                <a:latin typeface="Times New Roman" pitchFamily="18" charset="0"/>
              </a:rPr>
              <a:t> con </a:t>
            </a:r>
            <a:r>
              <a:rPr lang="en-US" altLang="vi-VN" sz="3200" b="1" dirty="0" err="1">
                <a:solidFill>
                  <a:srgbClr val="3333FF"/>
                </a:solidFill>
                <a:latin typeface="Times New Roman" pitchFamily="18" charset="0"/>
              </a:rPr>
              <a:t>đường</a:t>
            </a:r>
            <a:r>
              <a:rPr lang="en-US" altLang="vi-VN" sz="3200" b="1" dirty="0">
                <a:solidFill>
                  <a:srgbClr val="3333FF"/>
                </a:solidFill>
                <a:latin typeface="Times New Roman" pitchFamily="18" charset="0"/>
              </a:rPr>
              <a:t> /</a:t>
            </a:r>
            <a:r>
              <a:rPr lang="en-US" altLang="vi-VN" sz="3200" b="1" dirty="0" err="1">
                <a:solidFill>
                  <a:srgbClr val="3333FF"/>
                </a:solidFill>
                <a:latin typeface="Times New Roman" pitchFamily="18" charset="0"/>
              </a:rPr>
              <a:t>chạy</a:t>
            </a:r>
            <a:r>
              <a:rPr lang="en-US" altLang="vi-VN" sz="32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3333FF"/>
                </a:solidFill>
                <a:latin typeface="Times New Roman" pitchFamily="18" charset="0"/>
              </a:rPr>
              <a:t>thẳng</a:t>
            </a:r>
            <a:r>
              <a:rPr lang="en-US" altLang="vi-VN" sz="32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3333FF"/>
                </a:solidFill>
                <a:latin typeface="Times New Roman" pitchFamily="18" charset="0"/>
              </a:rPr>
              <a:t>vào</a:t>
            </a:r>
            <a:r>
              <a:rPr lang="en-US" altLang="vi-VN" sz="32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3333FF"/>
                </a:solidFill>
                <a:latin typeface="Times New Roman" pitchFamily="18" charset="0"/>
              </a:rPr>
              <a:t>tim.</a:t>
            </a:r>
            <a:endParaRPr lang="en-US" altLang="vi-VN" sz="3200" b="1" dirty="0">
              <a:solidFill>
                <a:srgbClr val="3333FF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vi-VN" sz="3200" b="1" dirty="0" err="1">
                <a:solidFill>
                  <a:srgbClr val="3333FF"/>
                </a:solidFill>
                <a:latin typeface="Times New Roman" pitchFamily="18" charset="0"/>
              </a:rPr>
              <a:t>Không</a:t>
            </a:r>
            <a:r>
              <a:rPr lang="en-US" altLang="vi-VN" sz="32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3333FF"/>
                </a:solidFill>
                <a:latin typeface="Times New Roman" pitchFamily="18" charset="0"/>
              </a:rPr>
              <a:t>có</a:t>
            </a:r>
            <a:r>
              <a:rPr lang="en-US" altLang="vi-VN" sz="32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3333FF"/>
                </a:solidFill>
                <a:latin typeface="Times New Roman" pitchFamily="18" charset="0"/>
              </a:rPr>
              <a:t>kính</a:t>
            </a:r>
            <a:r>
              <a:rPr lang="en-US" altLang="vi-VN" sz="3200" b="1" dirty="0">
                <a:solidFill>
                  <a:srgbClr val="3333FF"/>
                </a:solidFill>
                <a:latin typeface="Times New Roman" pitchFamily="18" charset="0"/>
              </a:rPr>
              <a:t> / ừ </a:t>
            </a:r>
            <a:r>
              <a:rPr lang="en-US" altLang="vi-VN" sz="3200" b="1" dirty="0" err="1">
                <a:solidFill>
                  <a:srgbClr val="3333FF"/>
                </a:solidFill>
                <a:latin typeface="Times New Roman" pitchFamily="18" charset="0"/>
              </a:rPr>
              <a:t>thì</a:t>
            </a:r>
            <a:r>
              <a:rPr lang="en-US" altLang="vi-VN" sz="32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3333FF"/>
                </a:solidFill>
                <a:latin typeface="Times New Roman" pitchFamily="18" charset="0"/>
              </a:rPr>
              <a:t>ướt</a:t>
            </a:r>
            <a:r>
              <a:rPr lang="en-US" altLang="vi-VN" sz="32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3333FF"/>
                </a:solidFill>
                <a:latin typeface="Times New Roman" pitchFamily="18" charset="0"/>
              </a:rPr>
              <a:t>áo</a:t>
            </a:r>
            <a:endParaRPr lang="en-US" altLang="vi-VN" sz="3200" b="1" dirty="0">
              <a:solidFill>
                <a:srgbClr val="3333FF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vi-VN" sz="3200" b="1" dirty="0" err="1">
                <a:solidFill>
                  <a:srgbClr val="3333FF"/>
                </a:solidFill>
                <a:latin typeface="Times New Roman" pitchFamily="18" charset="0"/>
              </a:rPr>
              <a:t>Mưa</a:t>
            </a:r>
            <a:r>
              <a:rPr lang="en-US" altLang="vi-VN" sz="32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3333FF"/>
                </a:solidFill>
                <a:latin typeface="Times New Roman" pitchFamily="18" charset="0"/>
              </a:rPr>
              <a:t>ngừng</a:t>
            </a:r>
            <a:r>
              <a:rPr lang="en-US" altLang="vi-VN" sz="3200" b="1" dirty="0">
                <a:solidFill>
                  <a:srgbClr val="3333FF"/>
                </a:solidFill>
                <a:latin typeface="Times New Roman" pitchFamily="18" charset="0"/>
              </a:rPr>
              <a:t>, </a:t>
            </a:r>
            <a:r>
              <a:rPr lang="en-US" altLang="vi-VN" sz="3200" b="1" dirty="0" err="1">
                <a:solidFill>
                  <a:srgbClr val="3333FF"/>
                </a:solidFill>
                <a:latin typeface="Times New Roman" pitchFamily="18" charset="0"/>
              </a:rPr>
              <a:t>gió</a:t>
            </a:r>
            <a:r>
              <a:rPr lang="en-US" altLang="vi-VN" sz="32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3333FF"/>
                </a:solidFill>
                <a:latin typeface="Times New Roman" pitchFamily="18" charset="0"/>
              </a:rPr>
              <a:t>lùa</a:t>
            </a:r>
            <a:r>
              <a:rPr lang="en-US" altLang="vi-VN" sz="3200" b="1" dirty="0">
                <a:solidFill>
                  <a:srgbClr val="3333FF"/>
                </a:solidFill>
                <a:latin typeface="Times New Roman" pitchFamily="18" charset="0"/>
              </a:rPr>
              <a:t> / </a:t>
            </a:r>
            <a:r>
              <a:rPr lang="en-US" altLang="vi-VN" sz="3200" b="1" dirty="0" err="1">
                <a:solidFill>
                  <a:srgbClr val="3333FF"/>
                </a:solidFill>
                <a:latin typeface="Times New Roman" pitchFamily="18" charset="0"/>
              </a:rPr>
              <a:t>mau</a:t>
            </a:r>
            <a:r>
              <a:rPr lang="en-US" altLang="vi-VN" sz="32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3333FF"/>
                </a:solidFill>
                <a:latin typeface="Times New Roman" pitchFamily="18" charset="0"/>
              </a:rPr>
              <a:t>khô</a:t>
            </a:r>
            <a:r>
              <a:rPr lang="en-US" altLang="vi-VN" sz="32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3333FF"/>
                </a:solidFill>
                <a:latin typeface="Times New Roman" pitchFamily="18" charset="0"/>
              </a:rPr>
              <a:t>thôi</a:t>
            </a:r>
            <a:r>
              <a:rPr lang="en-US" altLang="vi-VN" sz="3200" b="1" dirty="0">
                <a:solidFill>
                  <a:srgbClr val="3333FF"/>
                </a:solidFill>
                <a:latin typeface="Times New Roman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endParaRPr lang="en-US" altLang="vi-VN" sz="32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8198" name="Group 11"/>
          <p:cNvGrpSpPr>
            <a:grpSpLocks/>
          </p:cNvGrpSpPr>
          <p:nvPr/>
        </p:nvGrpSpPr>
        <p:grpSpPr bwMode="auto">
          <a:xfrm>
            <a:off x="0" y="0"/>
            <a:ext cx="12140564" cy="6858000"/>
            <a:chOff x="0" y="0"/>
            <a:chExt cx="5760" cy="4320"/>
          </a:xfrm>
        </p:grpSpPr>
        <p:grpSp>
          <p:nvGrpSpPr>
            <p:cNvPr id="8202" name="Group 12"/>
            <p:cNvGrpSpPr>
              <a:grpSpLocks/>
            </p:cNvGrpSpPr>
            <p:nvPr/>
          </p:nvGrpSpPr>
          <p:grpSpPr bwMode="auto">
            <a:xfrm>
              <a:off x="0" y="0"/>
              <a:ext cx="4854" cy="3265"/>
              <a:chOff x="158" y="164"/>
              <a:chExt cx="4854" cy="3265"/>
            </a:xfrm>
          </p:grpSpPr>
          <p:sp>
            <p:nvSpPr>
              <p:cNvPr id="8210" name="Line 13"/>
              <p:cNvSpPr>
                <a:spLocks noChangeShapeType="1"/>
              </p:cNvSpPr>
              <p:nvPr/>
            </p:nvSpPr>
            <p:spPr bwMode="auto">
              <a:xfrm flipH="1" flipV="1">
                <a:off x="249" y="254"/>
                <a:ext cx="4627" cy="0"/>
              </a:xfrm>
              <a:prstGeom prst="line">
                <a:avLst/>
              </a:prstGeom>
              <a:noFill/>
              <a:ln w="28575">
                <a:solidFill>
                  <a:srgbClr val="99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11" name="Line 14"/>
              <p:cNvSpPr>
                <a:spLocks noChangeShapeType="1"/>
              </p:cNvSpPr>
              <p:nvPr/>
            </p:nvSpPr>
            <p:spPr bwMode="auto">
              <a:xfrm flipH="1" flipV="1">
                <a:off x="158" y="164"/>
                <a:ext cx="4854" cy="0"/>
              </a:xfrm>
              <a:prstGeom prst="line">
                <a:avLst/>
              </a:prstGeom>
              <a:noFill/>
              <a:ln w="76200">
                <a:solidFill>
                  <a:srgbClr val="99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12" name="Line 15"/>
              <p:cNvSpPr>
                <a:spLocks noChangeShapeType="1"/>
              </p:cNvSpPr>
              <p:nvPr/>
            </p:nvSpPr>
            <p:spPr bwMode="auto">
              <a:xfrm flipH="1">
                <a:off x="158" y="164"/>
                <a:ext cx="0" cy="3265"/>
              </a:xfrm>
              <a:prstGeom prst="line">
                <a:avLst/>
              </a:prstGeom>
              <a:noFill/>
              <a:ln w="76200">
                <a:solidFill>
                  <a:srgbClr val="99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13" name="Line 16"/>
              <p:cNvSpPr>
                <a:spLocks noChangeShapeType="1"/>
              </p:cNvSpPr>
              <p:nvPr/>
            </p:nvSpPr>
            <p:spPr bwMode="auto">
              <a:xfrm flipH="1">
                <a:off x="249" y="254"/>
                <a:ext cx="0" cy="3085"/>
              </a:xfrm>
              <a:prstGeom prst="line">
                <a:avLst/>
              </a:prstGeom>
              <a:noFill/>
              <a:ln w="28575">
                <a:solidFill>
                  <a:srgbClr val="99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203" name="Group 17"/>
            <p:cNvGrpSpPr>
              <a:grpSpLocks/>
            </p:cNvGrpSpPr>
            <p:nvPr/>
          </p:nvGrpSpPr>
          <p:grpSpPr bwMode="auto">
            <a:xfrm>
              <a:off x="906" y="1055"/>
              <a:ext cx="4854" cy="3265"/>
              <a:chOff x="748" y="845"/>
              <a:chExt cx="4854" cy="3265"/>
            </a:xfrm>
          </p:grpSpPr>
          <p:sp>
            <p:nvSpPr>
              <p:cNvPr id="8206" name="Line 18"/>
              <p:cNvSpPr>
                <a:spLocks noChangeShapeType="1"/>
              </p:cNvSpPr>
              <p:nvPr/>
            </p:nvSpPr>
            <p:spPr bwMode="auto">
              <a:xfrm>
                <a:off x="884" y="4020"/>
                <a:ext cx="4627" cy="0"/>
              </a:xfrm>
              <a:prstGeom prst="line">
                <a:avLst/>
              </a:prstGeom>
              <a:noFill/>
              <a:ln w="28575">
                <a:solidFill>
                  <a:srgbClr val="99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7" name="Line 19"/>
              <p:cNvSpPr>
                <a:spLocks noChangeShapeType="1"/>
              </p:cNvSpPr>
              <p:nvPr/>
            </p:nvSpPr>
            <p:spPr bwMode="auto">
              <a:xfrm>
                <a:off x="748" y="4110"/>
                <a:ext cx="4854" cy="0"/>
              </a:xfrm>
              <a:prstGeom prst="line">
                <a:avLst/>
              </a:prstGeom>
              <a:noFill/>
              <a:ln w="76200">
                <a:solidFill>
                  <a:srgbClr val="99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8" name="Line 20"/>
              <p:cNvSpPr>
                <a:spLocks noChangeShapeType="1"/>
              </p:cNvSpPr>
              <p:nvPr/>
            </p:nvSpPr>
            <p:spPr bwMode="auto">
              <a:xfrm flipV="1">
                <a:off x="5602" y="845"/>
                <a:ext cx="0" cy="3265"/>
              </a:xfrm>
              <a:prstGeom prst="line">
                <a:avLst/>
              </a:prstGeom>
              <a:noFill/>
              <a:ln w="76200">
                <a:solidFill>
                  <a:srgbClr val="99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9" name="Line 21"/>
              <p:cNvSpPr>
                <a:spLocks noChangeShapeType="1"/>
              </p:cNvSpPr>
              <p:nvPr/>
            </p:nvSpPr>
            <p:spPr bwMode="auto">
              <a:xfrm flipV="1">
                <a:off x="5511" y="935"/>
                <a:ext cx="0" cy="3085"/>
              </a:xfrm>
              <a:prstGeom prst="line">
                <a:avLst/>
              </a:prstGeom>
              <a:noFill/>
              <a:ln w="28575">
                <a:solidFill>
                  <a:srgbClr val="99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8204" name="Picture 22" descr="HOLLY2">
              <a:hlinkClick r:id="" action="ppaction://macro?name=SlideShowNext"/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6" y="0"/>
              <a:ext cx="784" cy="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5" name="Picture 23" descr="HOLLY2">
              <a:hlinkClick r:id="" action="ppaction://macro?name=SlideShowNext"/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72"/>
              <a:ext cx="784" cy="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199" name="Action Button: Home 2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361485" y="5737225"/>
            <a:ext cx="957207" cy="869950"/>
          </a:xfrm>
          <a:prstGeom prst="actionButtonHom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1810669677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0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069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4" y="381000"/>
            <a:ext cx="10937875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1" name="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5" r="34399" b="5898"/>
          <a:stretch>
            <a:fillRect/>
          </a:stretch>
        </p:blipFill>
        <p:spPr bwMode="auto">
          <a:xfrm>
            <a:off x="815976" y="479425"/>
            <a:ext cx="10482263" cy="569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Hộp_Văn_Bản 7"/>
          <p:cNvSpPr txBox="1">
            <a:spLocks noChangeArrowheads="1"/>
          </p:cNvSpPr>
          <p:nvPr/>
        </p:nvSpPr>
        <p:spPr bwMode="auto">
          <a:xfrm>
            <a:off x="3146426" y="2905126"/>
            <a:ext cx="6234113" cy="91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162" tIns="40580" rIns="81162" bIns="4058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5400">
                <a:solidFill>
                  <a:srgbClr val="FF0000"/>
                </a:solidFill>
                <a:cs typeface="Times New Roman" panose="02020603050405020304" pitchFamily="18" charset="0"/>
              </a:rPr>
              <a:t>Đọc nhóm đôi</a:t>
            </a:r>
          </a:p>
        </p:txBody>
      </p:sp>
    </p:spTree>
    <p:extLst>
      <p:ext uri="{BB962C8B-B14F-4D97-AF65-F5344CB8AC3E}">
        <p14:creationId xmlns:p14="http://schemas.microsoft.com/office/powerpoint/2010/main" val="415501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6477000" cy="3276600"/>
          </a:xfrm>
        </p:spPr>
        <p:txBody>
          <a:bodyPr/>
          <a:lstStyle/>
          <a:p>
            <a:pPr marL="0" indent="0">
              <a:buNone/>
            </a:pPr>
            <a:r>
              <a:rPr lang="vi-VN" sz="2200" b="1" dirty="0" smtClean="0">
                <a:solidFill>
                  <a:srgbClr val="00B050"/>
                </a:solidFill>
                <a:latin typeface="Palatino Linotype" panose="02040502050505030304" pitchFamily="18" charset="0"/>
              </a:rPr>
              <a:t>Không có kính không phải vì xe không có kính</a:t>
            </a:r>
            <a:br>
              <a:rPr lang="vi-VN" sz="2200" b="1" dirty="0" smtClean="0">
                <a:solidFill>
                  <a:srgbClr val="00B050"/>
                </a:solidFill>
                <a:latin typeface="Palatino Linotype" panose="02040502050505030304" pitchFamily="18" charset="0"/>
              </a:rPr>
            </a:br>
            <a:r>
              <a:rPr lang="vi-VN" sz="2200" b="1" dirty="0" smtClean="0">
                <a:solidFill>
                  <a:srgbClr val="00B050"/>
                </a:solidFill>
                <a:latin typeface="Palatino Linotype" panose="02040502050505030304" pitchFamily="18" charset="0"/>
              </a:rPr>
              <a:t>Bom giật, bom rung</a:t>
            </a:r>
            <a:r>
              <a:rPr lang="en-US" sz="2200" b="1" dirty="0" smtClean="0">
                <a:solidFill>
                  <a:srgbClr val="00B050"/>
                </a:solidFill>
                <a:latin typeface="Palatino Linotype" panose="02040502050505030304" pitchFamily="18" charset="0"/>
              </a:rPr>
              <a:t>,</a:t>
            </a:r>
            <a:r>
              <a:rPr lang="vi-VN" sz="2200" b="1" dirty="0" smtClean="0">
                <a:solidFill>
                  <a:srgbClr val="00B050"/>
                </a:solidFill>
                <a:latin typeface="Palatino Linotype" panose="02040502050505030304" pitchFamily="18" charset="0"/>
              </a:rPr>
              <a:t> kính vỡ đi rồi</a:t>
            </a:r>
            <a:br>
              <a:rPr lang="vi-VN" sz="2200" b="1" dirty="0" smtClean="0">
                <a:solidFill>
                  <a:srgbClr val="00B050"/>
                </a:solidFill>
                <a:latin typeface="Palatino Linotype" panose="02040502050505030304" pitchFamily="18" charset="0"/>
              </a:rPr>
            </a:br>
            <a:r>
              <a:rPr lang="vi-VN" sz="2200" b="1" dirty="0" smtClean="0">
                <a:solidFill>
                  <a:srgbClr val="00B050"/>
                </a:solidFill>
                <a:latin typeface="Palatino Linotype" panose="02040502050505030304" pitchFamily="18" charset="0"/>
              </a:rPr>
              <a:t>Ung dung buồng lái ta ngồi,</a:t>
            </a:r>
            <a:br>
              <a:rPr lang="vi-VN" sz="2200" b="1" dirty="0" smtClean="0">
                <a:solidFill>
                  <a:srgbClr val="00B050"/>
                </a:solidFill>
                <a:latin typeface="Palatino Linotype" panose="02040502050505030304" pitchFamily="18" charset="0"/>
              </a:rPr>
            </a:br>
            <a:r>
              <a:rPr lang="vi-VN" sz="2200" b="1" dirty="0" smtClean="0">
                <a:solidFill>
                  <a:srgbClr val="00B050"/>
                </a:solidFill>
                <a:latin typeface="Palatino Linotype" panose="02040502050505030304" pitchFamily="18" charset="0"/>
              </a:rPr>
              <a:t>Nhìn đất nhìn trời, nhìn thẳng.</a:t>
            </a:r>
            <a:br>
              <a:rPr lang="vi-VN" sz="2200" b="1" dirty="0" smtClean="0">
                <a:solidFill>
                  <a:srgbClr val="00B050"/>
                </a:solidFill>
                <a:latin typeface="Palatino Linotype" panose="02040502050505030304" pitchFamily="18" charset="0"/>
              </a:rPr>
            </a:br>
            <a:r>
              <a:rPr lang="vi-VN" sz="2200" b="1" dirty="0" smtClean="0">
                <a:latin typeface="Palatino Linotype" panose="02040502050505030304" pitchFamily="18" charset="0"/>
              </a:rPr>
              <a:t/>
            </a:r>
            <a:br>
              <a:rPr lang="vi-VN" sz="2200" b="1" dirty="0" smtClean="0">
                <a:latin typeface="Palatino Linotype" panose="02040502050505030304" pitchFamily="18" charset="0"/>
              </a:rPr>
            </a:br>
            <a:r>
              <a:rPr lang="vi-VN" sz="2200" b="1" dirty="0" smtClean="0">
                <a:solidFill>
                  <a:srgbClr val="3333FF"/>
                </a:solidFill>
                <a:latin typeface="Palatino Linotype" panose="02040502050505030304" pitchFamily="18" charset="0"/>
              </a:rPr>
              <a:t>Nhìn thấy gió vào xoa mắt đắng</a:t>
            </a:r>
            <a:br>
              <a:rPr lang="vi-VN" sz="2200" b="1" dirty="0" smtClean="0">
                <a:solidFill>
                  <a:srgbClr val="3333FF"/>
                </a:solidFill>
                <a:latin typeface="Palatino Linotype" panose="02040502050505030304" pitchFamily="18" charset="0"/>
              </a:rPr>
            </a:br>
            <a:r>
              <a:rPr lang="en-US" sz="2200" b="1" dirty="0">
                <a:solidFill>
                  <a:srgbClr val="3333FF"/>
                </a:solidFill>
                <a:latin typeface="Palatino Linotype" panose="02040502050505030304" pitchFamily="18" charset="0"/>
              </a:rPr>
              <a:t>T</a:t>
            </a:r>
            <a:r>
              <a:rPr lang="vi-VN" sz="2200" b="1" dirty="0" smtClean="0">
                <a:solidFill>
                  <a:srgbClr val="3333FF"/>
                </a:solidFill>
                <a:latin typeface="Palatino Linotype" panose="02040502050505030304" pitchFamily="18" charset="0"/>
              </a:rPr>
              <a:t>hấy con đường chạy thẳng vào tim</a:t>
            </a:r>
            <a:br>
              <a:rPr lang="vi-VN" sz="2200" b="1" dirty="0" smtClean="0">
                <a:solidFill>
                  <a:srgbClr val="3333FF"/>
                </a:solidFill>
                <a:latin typeface="Palatino Linotype" panose="02040502050505030304" pitchFamily="18" charset="0"/>
              </a:rPr>
            </a:br>
            <a:r>
              <a:rPr lang="vi-VN" sz="2200" b="1" dirty="0" smtClean="0">
                <a:solidFill>
                  <a:srgbClr val="3333FF"/>
                </a:solidFill>
                <a:latin typeface="Palatino Linotype" panose="02040502050505030304" pitchFamily="18" charset="0"/>
              </a:rPr>
              <a:t>Thấy sao trời và đột ngột cánh chim</a:t>
            </a:r>
            <a:br>
              <a:rPr lang="vi-VN" sz="2200" b="1" dirty="0" smtClean="0">
                <a:solidFill>
                  <a:srgbClr val="3333FF"/>
                </a:solidFill>
                <a:latin typeface="Palatino Linotype" panose="02040502050505030304" pitchFamily="18" charset="0"/>
              </a:rPr>
            </a:br>
            <a:r>
              <a:rPr lang="vi-VN" sz="2200" b="1" dirty="0" smtClean="0">
                <a:solidFill>
                  <a:srgbClr val="3333FF"/>
                </a:solidFill>
                <a:latin typeface="Palatino Linotype" panose="02040502050505030304" pitchFamily="18" charset="0"/>
              </a:rPr>
              <a:t>Như sa, như ùa vào buồng lái</a:t>
            </a:r>
            <a:r>
              <a:rPr lang="en-US" sz="2200" b="1" dirty="0" smtClean="0">
                <a:solidFill>
                  <a:srgbClr val="3333FF"/>
                </a:solidFill>
                <a:latin typeface="Palatino Linotype" panose="02040502050505030304" pitchFamily="18" charset="0"/>
              </a:rPr>
              <a:t>.</a:t>
            </a:r>
            <a:endParaRPr lang="en-US" sz="2200" b="1" dirty="0" smtClean="0">
              <a:solidFill>
                <a:schemeClr val="accent2">
                  <a:lumMod val="60000"/>
                  <a:lumOff val="40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28600" y="0"/>
            <a:ext cx="11734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rgbClr val="000000"/>
                </a:solidFill>
                <a:latin typeface="VNI-Times" pitchFamily="2" charset="0"/>
              </a:defRPr>
            </a:lvl1pPr>
            <a:lvl2pPr marL="742950" indent="-285750">
              <a:defRPr sz="2000">
                <a:solidFill>
                  <a:srgbClr val="000000"/>
                </a:solidFill>
                <a:latin typeface="VNI-Times" pitchFamily="2" charset="0"/>
              </a:defRPr>
            </a:lvl2pPr>
            <a:lvl3pPr marL="11430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3pPr>
            <a:lvl4pPr marL="16002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4pPr>
            <a:lvl5pPr marL="20574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vi-VN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Bài</a:t>
            </a:r>
            <a:r>
              <a:rPr lang="en-US" alt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alt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vê</a:t>
            </a:r>
            <a:r>
              <a:rPr lang="en-US" altLang="vi-V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altLang="vi-VN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tiểu</a:t>
            </a:r>
            <a:r>
              <a:rPr lang="en-US" alt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đội</a:t>
            </a:r>
            <a:r>
              <a:rPr lang="en-US" alt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altLang="vi-V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kính</a:t>
            </a:r>
            <a:r>
              <a:rPr lang="en-US" alt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vi-VN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781800" y="990600"/>
            <a:ext cx="4953000" cy="41148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vi-VN" sz="2200" b="1" kern="0" dirty="0" smtClean="0">
                <a:solidFill>
                  <a:srgbClr val="0070C0"/>
                </a:solidFill>
                <a:latin typeface="Palatino Linotype" panose="02040502050505030304" pitchFamily="18" charset="0"/>
              </a:rPr>
              <a:t>Không có kính, ừ thì ướt áo</a:t>
            </a:r>
            <a:br>
              <a:rPr lang="vi-VN" sz="2200" b="1" kern="0" dirty="0" smtClean="0">
                <a:solidFill>
                  <a:srgbClr val="0070C0"/>
                </a:solidFill>
                <a:latin typeface="Palatino Linotype" panose="02040502050505030304" pitchFamily="18" charset="0"/>
              </a:rPr>
            </a:br>
            <a:r>
              <a:rPr lang="vi-VN" sz="2200" b="1" kern="0" dirty="0" smtClean="0">
                <a:solidFill>
                  <a:srgbClr val="0070C0"/>
                </a:solidFill>
                <a:latin typeface="Palatino Linotype" panose="02040502050505030304" pitchFamily="18" charset="0"/>
              </a:rPr>
              <a:t>Mưa tuôn, mưa xối như ngoài trời</a:t>
            </a:r>
            <a:br>
              <a:rPr lang="vi-VN" sz="2200" b="1" kern="0" dirty="0" smtClean="0">
                <a:solidFill>
                  <a:srgbClr val="0070C0"/>
                </a:solidFill>
                <a:latin typeface="Palatino Linotype" panose="02040502050505030304" pitchFamily="18" charset="0"/>
              </a:rPr>
            </a:br>
            <a:r>
              <a:rPr lang="vi-VN" sz="2200" b="1" kern="0" dirty="0" smtClean="0">
                <a:solidFill>
                  <a:srgbClr val="0070C0"/>
                </a:solidFill>
                <a:latin typeface="Palatino Linotype" panose="02040502050505030304" pitchFamily="18" charset="0"/>
              </a:rPr>
              <a:t>Chưa cần thay, lái trăm cây số nữa</a:t>
            </a:r>
            <a:br>
              <a:rPr lang="vi-VN" sz="2200" b="1" kern="0" dirty="0" smtClean="0">
                <a:solidFill>
                  <a:srgbClr val="0070C0"/>
                </a:solidFill>
                <a:latin typeface="Palatino Linotype" panose="02040502050505030304" pitchFamily="18" charset="0"/>
              </a:rPr>
            </a:br>
            <a:r>
              <a:rPr lang="vi-VN" sz="2200" b="1" kern="0" dirty="0" smtClean="0">
                <a:solidFill>
                  <a:srgbClr val="0070C0"/>
                </a:solidFill>
                <a:latin typeface="Palatino Linotype" panose="02040502050505030304" pitchFamily="18" charset="0"/>
              </a:rPr>
              <a:t>Mưa ngừng, gió lùa khô mau thôi.</a:t>
            </a:r>
            <a:br>
              <a:rPr lang="vi-VN" sz="2200" b="1" kern="0" dirty="0" smtClean="0">
                <a:solidFill>
                  <a:srgbClr val="0070C0"/>
                </a:solidFill>
                <a:latin typeface="Palatino Linotype" panose="02040502050505030304" pitchFamily="18" charset="0"/>
              </a:rPr>
            </a:br>
            <a:r>
              <a:rPr lang="vi-VN" sz="2200" b="1" kern="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</a:rPr>
              <a:t/>
            </a:r>
            <a:br>
              <a:rPr lang="vi-VN" sz="2200" b="1" kern="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</a:rPr>
            </a:br>
            <a:r>
              <a:rPr lang="vi-VN" sz="2200" b="1" kern="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</a:rPr>
              <a:t>Những chiếc xe từ trong bom rơi</a:t>
            </a:r>
            <a:br>
              <a:rPr lang="vi-VN" sz="2200" b="1" kern="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</a:rPr>
            </a:br>
            <a:r>
              <a:rPr lang="vi-VN" sz="2200" b="1" kern="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</a:rPr>
              <a:t>Ðã về đây họp thành tiểu đội</a:t>
            </a:r>
            <a:br>
              <a:rPr lang="vi-VN" sz="2200" b="1" kern="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</a:rPr>
            </a:br>
            <a:r>
              <a:rPr lang="vi-VN" sz="2200" b="1" kern="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</a:rPr>
              <a:t>Gặp bè bạn suốt dọc đường đi tới</a:t>
            </a:r>
            <a:br>
              <a:rPr lang="vi-VN" sz="2200" b="1" kern="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</a:rPr>
            </a:br>
            <a:r>
              <a:rPr lang="vi-VN" sz="2200" b="1" kern="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</a:rPr>
              <a:t>Bắt tay</a:t>
            </a:r>
            <a:r>
              <a:rPr lang="en-US" sz="2200" b="1" kern="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2200" b="1" kern="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</a:rPr>
              <a:t>nhau</a:t>
            </a:r>
            <a:r>
              <a:rPr lang="vi-VN" sz="2200" b="1" kern="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</a:rPr>
              <a:t> qua cửa kính vỡ rồi.</a:t>
            </a:r>
            <a:endParaRPr lang="en-US" sz="2200" b="1" kern="0" dirty="0" smtClean="0">
              <a:solidFill>
                <a:schemeClr val="accent2">
                  <a:lumMod val="60000"/>
                  <a:lumOff val="40000"/>
                </a:schemeClr>
              </a:solidFill>
              <a:latin typeface="Palatino Linotype" panose="02040502050505030304" pitchFamily="18" charset="0"/>
            </a:endParaRPr>
          </a:p>
          <a:p>
            <a:pPr marL="0" indent="0">
              <a:buFont typeface="Wingdings" pitchFamily="2" charset="2"/>
              <a:buNone/>
            </a:pPr>
            <a:endParaRPr lang="en-US" sz="2200" b="1" kern="0" dirty="0">
              <a:solidFill>
                <a:schemeClr val="accent2">
                  <a:lumMod val="60000"/>
                  <a:lumOff val="40000"/>
                </a:schemeClr>
              </a:solidFill>
              <a:latin typeface="Palatino Linotype" panose="02040502050505030304" pitchFamily="18" charset="0"/>
            </a:endParaRPr>
          </a:p>
          <a:p>
            <a:pPr marL="0" indent="0" algn="r">
              <a:buNone/>
            </a:pPr>
            <a:r>
              <a:rPr lang="en-US" sz="2000" b="1" dirty="0" err="1" smtClean="0">
                <a:latin typeface="Palatino Linotype" panose="02040502050505030304" pitchFamily="18" charset="0"/>
              </a:rPr>
              <a:t>Phạm</a:t>
            </a:r>
            <a:r>
              <a:rPr lang="en-US" sz="2000" b="1" dirty="0" smtClean="0">
                <a:latin typeface="Palatino Linotype" panose="02040502050505030304" pitchFamily="18" charset="0"/>
              </a:rPr>
              <a:t> </a:t>
            </a:r>
            <a:r>
              <a:rPr lang="en-US" sz="2000" b="1" dirty="0" err="1">
                <a:latin typeface="Palatino Linotype" panose="02040502050505030304" pitchFamily="18" charset="0"/>
              </a:rPr>
              <a:t>Tiến</a:t>
            </a:r>
            <a:r>
              <a:rPr lang="en-US" sz="2000" b="1" dirty="0">
                <a:latin typeface="Palatino Linotype" panose="02040502050505030304" pitchFamily="18" charset="0"/>
              </a:rPr>
              <a:t> </a:t>
            </a:r>
            <a:r>
              <a:rPr lang="en-US" sz="2000" b="1" dirty="0" err="1" smtClean="0">
                <a:latin typeface="Palatino Linotype" panose="02040502050505030304" pitchFamily="18" charset="0"/>
              </a:rPr>
              <a:t>Duật</a:t>
            </a:r>
            <a:endParaRPr lang="en-US" sz="2000" b="1" kern="0" dirty="0" smtClean="0">
              <a:solidFill>
                <a:schemeClr val="accent2">
                  <a:lumMod val="60000"/>
                  <a:lumOff val="40000"/>
                </a:schemeClr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260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4" y="381000"/>
            <a:ext cx="10937875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59" name="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5" r="34399" b="5898"/>
          <a:stretch>
            <a:fillRect/>
          </a:stretch>
        </p:blipFill>
        <p:spPr bwMode="auto">
          <a:xfrm>
            <a:off x="825501" y="517525"/>
            <a:ext cx="10482263" cy="568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0" name="Hộp_Văn_Bản 7"/>
          <p:cNvSpPr txBox="1">
            <a:spLocks noChangeArrowheads="1"/>
          </p:cNvSpPr>
          <p:nvPr/>
        </p:nvSpPr>
        <p:spPr bwMode="auto">
          <a:xfrm>
            <a:off x="3146426" y="2905126"/>
            <a:ext cx="6234113" cy="91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162" tIns="40580" rIns="81162" bIns="4058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5400">
                <a:solidFill>
                  <a:srgbClr val="FF0000"/>
                </a:solidFill>
                <a:cs typeface="Times New Roman" panose="02020603050405020304" pitchFamily="18" charset="0"/>
              </a:rPr>
              <a:t>Tìm hiểu bài</a:t>
            </a:r>
          </a:p>
        </p:txBody>
      </p:sp>
    </p:spTree>
    <p:extLst>
      <p:ext uri="{BB962C8B-B14F-4D97-AF65-F5344CB8AC3E}">
        <p14:creationId xmlns:p14="http://schemas.microsoft.com/office/powerpoint/2010/main" val="2096912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1" y="42334"/>
            <a:ext cx="12153900" cy="6773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5" r="34399" b="5898"/>
          <a:stretch>
            <a:fillRect/>
          </a:stretch>
        </p:blipFill>
        <p:spPr bwMode="auto">
          <a:xfrm>
            <a:off x="228601" y="152401"/>
            <a:ext cx="11648017" cy="6322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Hộp_Văn_Bản 7"/>
          <p:cNvSpPr txBox="1">
            <a:spLocks noChangeArrowheads="1"/>
          </p:cNvSpPr>
          <p:nvPr/>
        </p:nvSpPr>
        <p:spPr bwMode="auto">
          <a:xfrm>
            <a:off x="1727201" y="1612677"/>
            <a:ext cx="8737600" cy="10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180" tIns="45089" rIns="90180" bIns="45089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alt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alt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WordArt 7"/>
          <p:cNvSpPr>
            <a:spLocks noChangeArrowheads="1" noChangeShapeType="1" noTextEdit="1"/>
          </p:cNvSpPr>
          <p:nvPr/>
        </p:nvSpPr>
        <p:spPr bwMode="auto">
          <a:xfrm>
            <a:off x="3733800" y="2857500"/>
            <a:ext cx="4953000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Khuất</a:t>
            </a:r>
            <a:r>
              <a:rPr lang="en-US" sz="3600" b="1" kern="10" dirty="0" smtClean="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3600" b="1" kern="10" dirty="0" err="1" smtClean="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phục</a:t>
            </a:r>
            <a:r>
              <a:rPr lang="en-US" sz="3600" b="1" kern="10" dirty="0" smtClean="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3600" b="1" kern="10" dirty="0" err="1" smtClean="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tên</a:t>
            </a:r>
            <a:r>
              <a:rPr lang="en-US" sz="3600" b="1" kern="10" dirty="0" smtClean="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3600" b="1" kern="10" dirty="0" err="1" smtClean="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cướp</a:t>
            </a:r>
            <a:r>
              <a:rPr lang="en-US" sz="3600" b="1" kern="10" dirty="0" smtClean="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3600" b="1" kern="10" dirty="0" err="1" smtClean="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biển</a:t>
            </a:r>
            <a:endParaRPr lang="en-US" sz="3600" b="1" kern="10" dirty="0">
              <a:ln w="12700">
                <a:solidFill>
                  <a:schemeClr val="tx2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5805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3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452" y="-25400"/>
            <a:ext cx="10983097" cy="6858000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doan 1.wmv">
            <a:hlinkClick r:id="" action="ppaction://media"/>
          </p:cNvPr>
          <p:cNvPicPr>
            <a:picLocks noGrp="1" noRot="1" noChangeAspect="1" noChangeArrowheads="1"/>
          </p:cNvPicPr>
          <p:nvPr>
            <p:ph/>
            <a:vide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3647" y="1828800"/>
            <a:ext cx="5033919" cy="4902200"/>
          </a:xfrm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0" t="11333" r="14000" b="15334"/>
          <a:stretch>
            <a:fillRect/>
          </a:stretch>
        </p:blipFill>
        <p:spPr bwMode="auto">
          <a:xfrm>
            <a:off x="5821423" y="1828800"/>
            <a:ext cx="5583074" cy="500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604452" y="493713"/>
            <a:ext cx="1080004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000000"/>
                </a:solidFill>
                <a:latin typeface="VNI-Times" pitchFamily="2" charset="0"/>
              </a:defRPr>
            </a:lvl1pPr>
            <a:lvl2pPr marL="742950" indent="-285750">
              <a:defRPr sz="2000">
                <a:solidFill>
                  <a:srgbClr val="000000"/>
                </a:solidFill>
                <a:latin typeface="VNI-Times" pitchFamily="2" charset="0"/>
              </a:defRPr>
            </a:lvl2pPr>
            <a:lvl3pPr marL="11430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3pPr>
            <a:lvl4pPr marL="16002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4pPr>
            <a:lvl5pPr marL="20574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0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1. Những hình ảnh nào trong bài thơ nói lên tinh thần dũng cảm và lòng hăng hái  của các chiến sĩ lái xe?</a:t>
            </a:r>
          </a:p>
        </p:txBody>
      </p:sp>
    </p:spTree>
    <p:extLst>
      <p:ext uri="{BB962C8B-B14F-4D97-AF65-F5344CB8AC3E}">
        <p14:creationId xmlns:p14="http://schemas.microsoft.com/office/powerpoint/2010/main" val="1436305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126"/>
                </p:tgtEl>
              </p:cMediaNode>
            </p:video>
          </p:childTnLst>
        </p:cTn>
      </p:par>
    </p:tnLst>
    <p:bldLst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8" descr="xek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030" y="152400"/>
            <a:ext cx="10433942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244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17" name="Picture 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030" y="228600"/>
            <a:ext cx="10616993" cy="6553200"/>
          </a:xfrm>
          <a:prstGeom prst="rect">
            <a:avLst/>
          </a:prstGeom>
          <a:noFill/>
          <a:ln w="9525">
            <a:solidFill>
              <a:srgbClr val="770B4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27" name="Picture 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71" y="228600"/>
            <a:ext cx="10250890" cy="6248400"/>
          </a:xfrm>
          <a:prstGeom prst="rect">
            <a:avLst/>
          </a:prstGeom>
          <a:noFill/>
          <a:ln w="9525">
            <a:solidFill>
              <a:srgbClr val="66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28" name="Picture 3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522" y="381000"/>
            <a:ext cx="10067839" cy="6096000"/>
          </a:xfrm>
          <a:prstGeom prst="rect">
            <a:avLst/>
          </a:prstGeom>
          <a:noFill/>
          <a:ln w="9525">
            <a:solidFill>
              <a:srgbClr val="770B4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8286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8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82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2000"/>
                                        <p:tgtEl>
                                          <p:spTgt spid="8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9" dur="2000"/>
                                        <p:tgtEl>
                                          <p:spTgt spid="82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8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2"/>
          <p:cNvSpPr txBox="1">
            <a:spLocks noChangeArrowheads="1"/>
          </p:cNvSpPr>
          <p:nvPr/>
        </p:nvSpPr>
        <p:spPr bwMode="auto">
          <a:xfrm>
            <a:off x="2667000" y="2133600"/>
            <a:ext cx="7688168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000000"/>
                </a:solidFill>
                <a:latin typeface="VNI-Times" pitchFamily="2" charset="0"/>
              </a:defRPr>
            </a:lvl1pPr>
            <a:lvl2pPr marL="742950" indent="-285750">
              <a:defRPr sz="2000">
                <a:solidFill>
                  <a:srgbClr val="000000"/>
                </a:solidFill>
                <a:latin typeface="VNI-Times" pitchFamily="2" charset="0"/>
              </a:defRPr>
            </a:lvl2pPr>
            <a:lvl3pPr marL="11430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3pPr>
            <a:lvl4pPr marL="16002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4pPr>
            <a:lvl5pPr marL="20574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9pPr>
          </a:lstStyle>
          <a:p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Bom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giật</a:t>
            </a:r>
            <a:r>
              <a:rPr lang="en-US" sz="2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bom</a:t>
            </a:r>
            <a:r>
              <a:rPr lang="en-US" sz="2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rung</a:t>
            </a:r>
            <a:r>
              <a:rPr lang="en-US" sz="2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vỡ</a:t>
            </a:r>
            <a:r>
              <a:rPr lang="en-US" sz="2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Ung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buồng</a:t>
            </a:r>
            <a:r>
              <a:rPr lang="en-US" sz="2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lái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, ừ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ướt</a:t>
            </a:r>
            <a:r>
              <a:rPr lang="en-US" sz="2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tuôn</a:t>
            </a:r>
            <a:r>
              <a:rPr lang="en-US" sz="2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xối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lái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4339" name="TextBox 3"/>
          <p:cNvSpPr txBox="1">
            <a:spLocks noChangeArrowheads="1"/>
          </p:cNvSpPr>
          <p:nvPr/>
        </p:nvSpPr>
        <p:spPr bwMode="auto">
          <a:xfrm>
            <a:off x="685800" y="838200"/>
            <a:ext cx="1043394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000000"/>
                </a:solidFill>
                <a:latin typeface="VNI-Times" pitchFamily="2" charset="0"/>
              </a:defRPr>
            </a:lvl1pPr>
            <a:lvl2pPr marL="742950" indent="-285750">
              <a:defRPr sz="2000">
                <a:solidFill>
                  <a:srgbClr val="000000"/>
                </a:solidFill>
                <a:latin typeface="VNI-Times" pitchFamily="2" charset="0"/>
              </a:defRPr>
            </a:lvl2pPr>
            <a:lvl3pPr marL="11430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3pPr>
            <a:lvl4pPr marL="16002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4pPr>
            <a:lvl5pPr marL="20574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9pPr>
          </a:lstStyle>
          <a:p>
            <a:pPr algn="just"/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Những hình ảnh nào trong bài thơ nói lên tinh thần dũng cảm và lòng hăng hái của các chiến sĩ lái xe ?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14094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79" name="Rectangle 3"/>
          <p:cNvSpPr>
            <a:spLocks noRot="1" noChangeArrowheads="1"/>
          </p:cNvSpPr>
          <p:nvPr/>
        </p:nvSpPr>
        <p:spPr bwMode="auto">
          <a:xfrm>
            <a:off x="457200" y="990600"/>
            <a:ext cx="10550971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</a:pP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Tình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đồng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chí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đồng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đội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của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chiến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được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thê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hiện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những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nào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2981" name="Text Box 5"/>
          <p:cNvSpPr txBox="1">
            <a:spLocks noChangeArrowheads="1"/>
          </p:cNvSpPr>
          <p:nvPr/>
        </p:nvSpPr>
        <p:spPr bwMode="auto">
          <a:xfrm>
            <a:off x="2770563" y="2660849"/>
            <a:ext cx="7322064" cy="1208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000000"/>
                </a:solidFill>
                <a:latin typeface="VNI-Times" pitchFamily="2" charset="0"/>
              </a:defRPr>
            </a:lvl1pPr>
            <a:lvl2pPr marL="742950" indent="-285750">
              <a:defRPr sz="2000">
                <a:solidFill>
                  <a:srgbClr val="000000"/>
                </a:solidFill>
                <a:latin typeface="VNI-Times" pitchFamily="2" charset="0"/>
              </a:defRPr>
            </a:lvl2pPr>
            <a:lvl3pPr marL="11430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3pPr>
            <a:lvl4pPr marL="16002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4pPr>
            <a:lvl5pPr marL="20574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9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Gặp</a:t>
            </a:r>
            <a:r>
              <a:rPr lang="en-US" altLang="vi-VN" sz="29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9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bè </a:t>
            </a:r>
            <a:r>
              <a:rPr lang="en-US" altLang="vi-VN" sz="29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bạn</a:t>
            </a:r>
            <a:r>
              <a:rPr lang="en-US" altLang="vi-VN" sz="29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9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suốt</a:t>
            </a:r>
            <a:r>
              <a:rPr lang="en-US" altLang="vi-VN" sz="29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9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dọc</a:t>
            </a:r>
            <a:r>
              <a:rPr lang="en-US" altLang="vi-VN" sz="29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9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đường</a:t>
            </a:r>
            <a:r>
              <a:rPr lang="en-US" altLang="vi-VN" sz="29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9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altLang="vi-VN" sz="29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9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tới</a:t>
            </a:r>
            <a:r>
              <a:rPr lang="en-US" altLang="vi-VN" sz="29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vi-VN" sz="29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Bắt</a:t>
            </a:r>
            <a:r>
              <a:rPr lang="en-US" altLang="vi-VN" sz="29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9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altLang="vi-VN" sz="29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9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altLang="vi-VN" sz="29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altLang="vi-VN" sz="29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cửa</a:t>
            </a:r>
            <a:r>
              <a:rPr lang="en-US" altLang="vi-VN" sz="29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9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kính</a:t>
            </a:r>
            <a:r>
              <a:rPr lang="en-US" altLang="vi-VN" sz="29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9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vơ</a:t>
            </a:r>
            <a:r>
              <a:rPr lang="en-US" altLang="vi-VN" sz="29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̃ </a:t>
            </a:r>
            <a:r>
              <a:rPr lang="en-US" altLang="vi-VN" sz="29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rồi</a:t>
            </a:r>
            <a:r>
              <a:rPr lang="en-US" altLang="vi-VN" sz="29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.</a:t>
            </a:r>
          </a:p>
        </p:txBody>
      </p:sp>
      <p:grpSp>
        <p:nvGrpSpPr>
          <p:cNvPr id="15364" name="Group 12"/>
          <p:cNvGrpSpPr>
            <a:grpSpLocks/>
          </p:cNvGrpSpPr>
          <p:nvPr/>
        </p:nvGrpSpPr>
        <p:grpSpPr bwMode="auto">
          <a:xfrm>
            <a:off x="604452" y="0"/>
            <a:ext cx="10983097" cy="6858000"/>
            <a:chOff x="0" y="0"/>
            <a:chExt cx="5760" cy="4320"/>
          </a:xfrm>
        </p:grpSpPr>
        <p:pic>
          <p:nvPicPr>
            <p:cNvPr id="15366" name="Picture 23" descr="HOLLY2">
              <a:hlinkClick r:id="" action="ppaction://macro?name=SlideShowNext"/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6" y="0"/>
              <a:ext cx="784" cy="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67" name="Picture 24" descr="HOLLY2">
              <a:hlinkClick r:id="" action="ppaction://macro?name=SlideShowNext"/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72"/>
              <a:ext cx="784" cy="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639604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82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82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2979" grpId="0"/>
      <p:bldP spid="38298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1" descr="anh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43"/>
          <a:stretch>
            <a:fillRect/>
          </a:stretch>
        </p:blipFill>
        <p:spPr bwMode="auto">
          <a:xfrm>
            <a:off x="970556" y="304800"/>
            <a:ext cx="10342416" cy="57150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7" name="Text Box 9"/>
          <p:cNvSpPr txBox="1">
            <a:spLocks noChangeArrowheads="1"/>
          </p:cNvSpPr>
          <p:nvPr/>
        </p:nvSpPr>
        <p:spPr bwMode="auto">
          <a:xfrm>
            <a:off x="970556" y="6172201"/>
            <a:ext cx="10159364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000000"/>
                </a:solidFill>
                <a:latin typeface="VNI-Times" pitchFamily="2" charset="0"/>
              </a:defRPr>
            </a:lvl1pPr>
            <a:lvl2pPr marL="742950" indent="-285750">
              <a:defRPr sz="2000">
                <a:solidFill>
                  <a:srgbClr val="000000"/>
                </a:solidFill>
                <a:latin typeface="VNI-Times" pitchFamily="2" charset="0"/>
              </a:defRPr>
            </a:lvl2pPr>
            <a:lvl3pPr marL="11430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3pPr>
            <a:lvl4pPr marL="16002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4pPr>
            <a:lvl5pPr marL="20574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800" b="1">
                <a:solidFill>
                  <a:srgbClr val="000066"/>
                </a:solidFill>
                <a:latin typeface="Times New Roman" pitchFamily="18" charset="0"/>
              </a:rPr>
              <a:t>Hình ảnh các chiến sĩ gặp nhau trên đường ra trận</a:t>
            </a:r>
          </a:p>
        </p:txBody>
      </p:sp>
    </p:spTree>
    <p:extLst>
      <p:ext uri="{BB962C8B-B14F-4D97-AF65-F5344CB8AC3E}">
        <p14:creationId xmlns:p14="http://schemas.microsoft.com/office/powerpoint/2010/main" val="252252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AN 2 MO DAU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70554" y="228600"/>
            <a:ext cx="10159364" cy="63436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46707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50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00" t="10001" r="14000" b="16667"/>
          <a:stretch>
            <a:fillRect/>
          </a:stretch>
        </p:blipFill>
        <p:spPr bwMode="auto">
          <a:xfrm>
            <a:off x="787504" y="152400"/>
            <a:ext cx="10616993" cy="563880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5" name="Text Box 4"/>
          <p:cNvSpPr txBox="1">
            <a:spLocks noChangeArrowheads="1"/>
          </p:cNvSpPr>
          <p:nvPr/>
        </p:nvSpPr>
        <p:spPr bwMode="auto">
          <a:xfrm>
            <a:off x="879030" y="5788025"/>
            <a:ext cx="1043394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000000"/>
                </a:solidFill>
                <a:latin typeface="VNI-Times" pitchFamily="2" charset="0"/>
              </a:defRPr>
            </a:lvl1pPr>
            <a:lvl2pPr marL="742950" indent="-285750">
              <a:defRPr sz="2000">
                <a:solidFill>
                  <a:srgbClr val="000000"/>
                </a:solidFill>
                <a:latin typeface="VNI-Times" pitchFamily="2" charset="0"/>
              </a:defRPr>
            </a:lvl2pPr>
            <a:lvl3pPr marL="11430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3pPr>
            <a:lvl4pPr marL="16002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4pPr>
            <a:lvl5pPr marL="20574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8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Hình ảnh chiếc xe ô tô của bộ đội ta trong thời kì chiến tranh chống đế quốc Mỹ xâm lược.</a:t>
            </a:r>
          </a:p>
        </p:txBody>
      </p:sp>
    </p:spTree>
    <p:extLst>
      <p:ext uri="{BB962C8B-B14F-4D97-AF65-F5344CB8AC3E}">
        <p14:creationId xmlns:p14="http://schemas.microsoft.com/office/powerpoint/2010/main" val="181978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30" name="Text Box 6"/>
          <p:cNvSpPr txBox="1">
            <a:spLocks noChangeArrowheads="1"/>
          </p:cNvSpPr>
          <p:nvPr/>
        </p:nvSpPr>
        <p:spPr bwMode="auto">
          <a:xfrm>
            <a:off x="609600" y="990600"/>
            <a:ext cx="110490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rgbClr val="000000"/>
                </a:solidFill>
                <a:latin typeface="VNI-Times" pitchFamily="2" charset="0"/>
              </a:defRPr>
            </a:lvl1pPr>
            <a:lvl2pPr marL="742950" indent="-285750">
              <a:defRPr sz="2000">
                <a:solidFill>
                  <a:srgbClr val="000000"/>
                </a:solidFill>
                <a:latin typeface="VNI-Times" pitchFamily="2" charset="0"/>
              </a:defRPr>
            </a:lvl2pPr>
            <a:lvl3pPr marL="11430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3pPr>
            <a:lvl4pPr marL="16002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4pPr>
            <a:lvl5pPr marL="20574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vi-VN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altLang="vi-VN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</a:t>
            </a:r>
            <a:r>
              <a:rPr lang="en-US" altLang="vi-VN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alt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alt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alt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alt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alt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alt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alt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vi-VN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trận</a:t>
            </a:r>
            <a:r>
              <a:rPr lang="en-US" alt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alt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bom</a:t>
            </a:r>
            <a:r>
              <a:rPr lang="en-US" alt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đạn</a:t>
            </a:r>
            <a:r>
              <a:rPr lang="en-US" alt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alt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thù</a:t>
            </a:r>
            <a:r>
              <a:rPr lang="en-US" alt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alt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alt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alt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alt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altLang="vi-VN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vi-VN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altLang="vi-VN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alt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)</a:t>
            </a:r>
          </a:p>
          <a:p>
            <a:pPr eaLnBrk="1" hangingPunct="1">
              <a:spcBef>
                <a:spcPct val="50000"/>
              </a:spcBef>
            </a:pPr>
            <a:endParaRPr lang="en-US" altLang="vi-VN" sz="32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36255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85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503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altLang="vi-VN" smtClean="0"/>
          </a:p>
        </p:txBody>
      </p:sp>
      <p:pic>
        <p:nvPicPr>
          <p:cNvPr id="2048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452" y="0"/>
            <a:ext cx="5583074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556" y="3886200"/>
            <a:ext cx="11623777" cy="358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doan 1.wmv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7526" y="0"/>
            <a:ext cx="6040703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4646936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1" y="42334"/>
            <a:ext cx="12153900" cy="6773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5" r="34399" b="5898"/>
          <a:stretch>
            <a:fillRect/>
          </a:stretch>
        </p:blipFill>
        <p:spPr bwMode="auto">
          <a:xfrm>
            <a:off x="228601" y="152401"/>
            <a:ext cx="11648017" cy="6322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Hộp_Văn_Bản 7"/>
          <p:cNvSpPr txBox="1">
            <a:spLocks noChangeArrowheads="1"/>
          </p:cNvSpPr>
          <p:nvPr/>
        </p:nvSpPr>
        <p:spPr bwMode="auto">
          <a:xfrm>
            <a:off x="1727201" y="1612677"/>
            <a:ext cx="8737600" cy="10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180" tIns="45089" rIns="90180" bIns="45089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alt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en-US" alt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WordArt 7"/>
          <p:cNvSpPr>
            <a:spLocks noChangeArrowheads="1" noChangeShapeType="1" noTextEdit="1"/>
          </p:cNvSpPr>
          <p:nvPr/>
        </p:nvSpPr>
        <p:spPr bwMode="auto">
          <a:xfrm>
            <a:off x="3499064" y="2966884"/>
            <a:ext cx="5627260" cy="69071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b="1" kern="10" dirty="0" smtClean="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kern="10" dirty="0" err="1" smtClean="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sz="3600" b="1" kern="10" dirty="0" smtClean="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kern="10" dirty="0" err="1" smtClean="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600" b="1" kern="10" dirty="0" smtClean="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kern="10" dirty="0" err="1" smtClean="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tiểu</a:t>
            </a:r>
            <a:r>
              <a:rPr lang="en-US" sz="3600" b="1" kern="10" dirty="0" smtClean="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kern="10" dirty="0" err="1" smtClean="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đội</a:t>
            </a:r>
            <a:r>
              <a:rPr lang="en-US" sz="3600" b="1" kern="10" dirty="0" smtClean="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kern="10" dirty="0" err="1" smtClean="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sz="3600" b="1" kern="10" dirty="0" smtClean="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kern="10" dirty="0" err="1" smtClean="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600" b="1" kern="10" dirty="0" smtClean="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kern="10" dirty="0" err="1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3600" b="1" kern="10" dirty="0" err="1" smtClean="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ính</a:t>
            </a:r>
            <a:endParaRPr lang="en-US" sz="3600" b="1" kern="10" dirty="0">
              <a:ln w="12700">
                <a:solidFill>
                  <a:schemeClr val="tx2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255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3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altLang="vi-VN" smtClean="0"/>
          </a:p>
        </p:txBody>
      </p:sp>
      <p:pic>
        <p:nvPicPr>
          <p:cNvPr id="21507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4452" y="-38100"/>
            <a:ext cx="5857652" cy="3467100"/>
          </a:xfrm>
        </p:spPr>
      </p:pic>
      <p:pic>
        <p:nvPicPr>
          <p:cNvPr id="21508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2104" y="0"/>
            <a:ext cx="512544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452" y="3443288"/>
            <a:ext cx="5857652" cy="341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912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3"/>
          <p:cNvSpPr txBox="1">
            <a:spLocks noChangeArrowheads="1"/>
          </p:cNvSpPr>
          <p:nvPr/>
        </p:nvSpPr>
        <p:spPr bwMode="auto">
          <a:xfrm>
            <a:off x="1371600" y="2667000"/>
            <a:ext cx="9906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rgbClr val="000000"/>
                </a:solidFill>
                <a:latin typeface="VNI-Times" pitchFamily="2" charset="0"/>
              </a:defRPr>
            </a:lvl1pPr>
            <a:lvl2pPr marL="742950" indent="-285750">
              <a:defRPr sz="2000">
                <a:solidFill>
                  <a:srgbClr val="000000"/>
                </a:solidFill>
                <a:latin typeface="VNI-Times" pitchFamily="2" charset="0"/>
              </a:defRPr>
            </a:lvl2pPr>
            <a:lvl3pPr marL="11430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3pPr>
            <a:lvl4pPr marL="16002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4pPr>
            <a:lvl5pPr marL="20574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9pPr>
          </a:lstStyle>
          <a:p>
            <a:r>
              <a:rPr lang="en-US" sz="32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2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2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32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lái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2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vất</a:t>
            </a:r>
            <a:r>
              <a:rPr lang="en-US" sz="32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vả</a:t>
            </a:r>
            <a:r>
              <a:rPr lang="en-US" sz="32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2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dũng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2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n-US" sz="32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32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coi</a:t>
            </a:r>
            <a:r>
              <a:rPr lang="en-US" sz="32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32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32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chấp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đạn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bom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thù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838200" y="914400"/>
            <a:ext cx="108204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rgbClr val="000000"/>
                </a:solidFill>
                <a:latin typeface="VNI-Times" pitchFamily="2" charset="0"/>
              </a:defRPr>
            </a:lvl1pPr>
            <a:lvl2pPr marL="742950" indent="-285750">
              <a:defRPr sz="2000">
                <a:solidFill>
                  <a:srgbClr val="000000"/>
                </a:solidFill>
                <a:latin typeface="VNI-Times" pitchFamily="2" charset="0"/>
              </a:defRPr>
            </a:lvl2pPr>
            <a:lvl3pPr marL="11430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3pPr>
            <a:lvl4pPr marL="16002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4pPr>
            <a:lvl5pPr marL="20574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vi-VN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altLang="vi-VN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</a:t>
            </a:r>
            <a:r>
              <a:rPr lang="en-US" altLang="vi-VN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alt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alt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alt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alt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alt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alt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alt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vi-VN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trận</a:t>
            </a:r>
            <a:r>
              <a:rPr lang="en-US" alt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altLang="vi-VN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bom</a:t>
            </a:r>
            <a:r>
              <a:rPr lang="en-US" alt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đạn</a:t>
            </a:r>
            <a:r>
              <a:rPr lang="en-US" alt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alt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thù</a:t>
            </a:r>
            <a:r>
              <a:rPr lang="en-US" alt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alt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alt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alt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altLang="vi-VN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altLang="vi-VN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656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10"/>
          <p:cNvSpPr>
            <a:spLocks noChangeArrowheads="1"/>
          </p:cNvSpPr>
          <p:nvPr/>
        </p:nvSpPr>
        <p:spPr bwMode="auto">
          <a:xfrm>
            <a:off x="970554" y="1981200"/>
            <a:ext cx="9884787" cy="243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</a:rPr>
              <a:t>       </a:t>
            </a:r>
            <a:r>
              <a:rPr lang="en-US" sz="4000" b="1" dirty="0" err="1">
                <a:solidFill>
                  <a:srgbClr val="3333FF"/>
                </a:solidFill>
                <a:latin typeface="Times New Roman" pitchFamily="18" charset="0"/>
              </a:rPr>
              <a:t>Bài</a:t>
            </a:r>
            <a:r>
              <a:rPr lang="en-US" sz="40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3333FF"/>
                </a:solidFill>
                <a:latin typeface="Times New Roman" pitchFamily="18" charset="0"/>
              </a:rPr>
              <a:t>thơ</a:t>
            </a:r>
            <a:r>
              <a:rPr lang="en-US" sz="40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3333FF"/>
                </a:solidFill>
                <a:latin typeface="Times New Roman" pitchFamily="18" charset="0"/>
              </a:rPr>
              <a:t>ca</a:t>
            </a:r>
            <a:r>
              <a:rPr lang="en-US" sz="40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3333FF"/>
                </a:solidFill>
                <a:latin typeface="Times New Roman" pitchFamily="18" charset="0"/>
              </a:rPr>
              <a:t>ngợi</a:t>
            </a:r>
            <a:r>
              <a:rPr lang="en-US" sz="40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3333FF"/>
                </a:solidFill>
                <a:latin typeface="Times New Roman" pitchFamily="18" charset="0"/>
              </a:rPr>
              <a:t>tinh</a:t>
            </a:r>
            <a:r>
              <a:rPr lang="en-US" sz="40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3333FF"/>
                </a:solidFill>
                <a:latin typeface="Times New Roman" pitchFamily="18" charset="0"/>
              </a:rPr>
              <a:t>thần</a:t>
            </a:r>
            <a:r>
              <a:rPr lang="en-US" sz="40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3333FF"/>
                </a:solidFill>
                <a:latin typeface="Times New Roman" pitchFamily="18" charset="0"/>
              </a:rPr>
              <a:t>dũng</a:t>
            </a:r>
            <a:r>
              <a:rPr lang="en-US" sz="40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3333FF"/>
                </a:solidFill>
                <a:latin typeface="Times New Roman" pitchFamily="18" charset="0"/>
              </a:rPr>
              <a:t>cảm</a:t>
            </a:r>
            <a:r>
              <a:rPr lang="en-US" sz="4000" b="1" dirty="0">
                <a:solidFill>
                  <a:srgbClr val="3333FF"/>
                </a:solidFill>
                <a:latin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3333FF"/>
                </a:solidFill>
                <a:latin typeface="Times New Roman" pitchFamily="18" charset="0"/>
              </a:rPr>
              <a:t>lạc</a:t>
            </a:r>
            <a:r>
              <a:rPr lang="en-US" sz="40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3333FF"/>
                </a:solidFill>
                <a:latin typeface="Times New Roman" pitchFamily="18" charset="0"/>
              </a:rPr>
              <a:t>quan</a:t>
            </a:r>
            <a:r>
              <a:rPr lang="en-US" sz="40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3333FF"/>
                </a:solidFill>
                <a:latin typeface="Times New Roman" pitchFamily="18" charset="0"/>
              </a:rPr>
              <a:t>của</a:t>
            </a:r>
            <a:r>
              <a:rPr lang="en-US" sz="40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3333FF"/>
                </a:solidFill>
                <a:latin typeface="Times New Roman" pitchFamily="18" charset="0"/>
              </a:rPr>
              <a:t>các</a:t>
            </a:r>
            <a:r>
              <a:rPr lang="en-US" sz="40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3333FF"/>
                </a:solidFill>
                <a:latin typeface="Times New Roman" pitchFamily="18" charset="0"/>
              </a:rPr>
              <a:t>chiến</a:t>
            </a:r>
            <a:r>
              <a:rPr lang="en-US" sz="40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3333FF"/>
                </a:solidFill>
                <a:latin typeface="Times New Roman" pitchFamily="18" charset="0"/>
              </a:rPr>
              <a:t>sĩ</a:t>
            </a:r>
            <a:r>
              <a:rPr lang="en-US" sz="40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3333FF"/>
                </a:solidFill>
                <a:latin typeface="Times New Roman" pitchFamily="18" charset="0"/>
              </a:rPr>
              <a:t>lái</a:t>
            </a:r>
            <a:r>
              <a:rPr lang="en-US" sz="40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3333FF"/>
                </a:solidFill>
                <a:latin typeface="Times New Roman" pitchFamily="18" charset="0"/>
              </a:rPr>
              <a:t>xe</a:t>
            </a:r>
            <a:r>
              <a:rPr lang="en-US" sz="40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3333FF"/>
                </a:solidFill>
                <a:latin typeface="Times New Roman" pitchFamily="18" charset="0"/>
              </a:rPr>
              <a:t>trong</a:t>
            </a:r>
            <a:r>
              <a:rPr lang="en-US" sz="40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3333FF"/>
                </a:solidFill>
                <a:latin typeface="Times New Roman" pitchFamily="18" charset="0"/>
              </a:rPr>
              <a:t>kháng</a:t>
            </a:r>
            <a:r>
              <a:rPr lang="en-US" sz="40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3333FF"/>
                </a:solidFill>
                <a:latin typeface="Times New Roman" pitchFamily="18" charset="0"/>
              </a:rPr>
              <a:t>chiến</a:t>
            </a:r>
            <a:r>
              <a:rPr lang="en-US" sz="40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3333FF"/>
                </a:solidFill>
                <a:latin typeface="Times New Roman" pitchFamily="18" charset="0"/>
              </a:rPr>
              <a:t>chống</a:t>
            </a:r>
            <a:r>
              <a:rPr lang="en-US" sz="40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3333FF"/>
                </a:solidFill>
                <a:latin typeface="Times New Roman" pitchFamily="18" charset="0"/>
              </a:rPr>
              <a:t>Mĩ</a:t>
            </a:r>
            <a:r>
              <a:rPr lang="en-US" sz="40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3333FF"/>
                </a:solidFill>
                <a:latin typeface="Times New Roman" pitchFamily="18" charset="0"/>
              </a:rPr>
              <a:t>cứu</a:t>
            </a:r>
            <a:r>
              <a:rPr lang="en-US" sz="40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3333FF"/>
                </a:solidFill>
                <a:latin typeface="Times New Roman" pitchFamily="18" charset="0"/>
              </a:rPr>
              <a:t>nước</a:t>
            </a:r>
            <a:r>
              <a:rPr lang="en-US" sz="4000" b="1" dirty="0">
                <a:solidFill>
                  <a:srgbClr val="3333FF"/>
                </a:solidFill>
                <a:latin typeface="Times New Roman" pitchFamily="18" charset="0"/>
              </a:rPr>
              <a:t>.</a:t>
            </a:r>
            <a:r>
              <a:rPr lang="en-US" sz="4000" b="1" dirty="0">
                <a:solidFill>
                  <a:srgbClr val="3333FF"/>
                </a:solidFill>
              </a:rPr>
              <a:t> </a:t>
            </a:r>
          </a:p>
          <a:p>
            <a:endParaRPr lang="en-US" sz="3200" b="1" u="sng" dirty="0">
              <a:solidFill>
                <a:srgbClr val="000066"/>
              </a:solidFill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695977" y="838200"/>
            <a:ext cx="1043394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000000"/>
                </a:solidFill>
                <a:latin typeface="VNI-Times" pitchFamily="2" charset="0"/>
              </a:defRPr>
            </a:lvl1pPr>
            <a:lvl2pPr marL="742950" indent="-285750">
              <a:defRPr sz="2000">
                <a:solidFill>
                  <a:srgbClr val="000000"/>
                </a:solidFill>
                <a:latin typeface="VNI-Times" pitchFamily="2" charset="0"/>
              </a:defRPr>
            </a:lvl2pPr>
            <a:lvl3pPr marL="11430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3pPr>
            <a:lvl4pPr marL="16002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4pPr>
            <a:lvl5pPr marL="20574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 u="sng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vi-VN" sz="3200" b="1" u="sng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u="sng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altLang="vi-VN" sz="3200" b="1" u="sng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4:</a:t>
            </a:r>
            <a:r>
              <a:rPr lang="en-US" altLang="vi-VN" sz="32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altLang="vi-VN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altLang="vi-VN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altLang="vi-VN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vi-VN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altLang="vi-VN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altLang="vi-VN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2134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/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 Box 2"/>
          <p:cNvSpPr txBox="1">
            <a:spLocks noChangeArrowheads="1"/>
          </p:cNvSpPr>
          <p:nvPr/>
        </p:nvSpPr>
        <p:spPr bwMode="auto">
          <a:xfrm>
            <a:off x="1254881" y="0"/>
            <a:ext cx="9032119" cy="6555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rgbClr val="000000"/>
                </a:solidFill>
                <a:latin typeface="VNI-Times" pitchFamily="2" charset="0"/>
              </a:defRPr>
            </a:lvl1pPr>
            <a:lvl2pPr marL="742950" indent="-285750">
              <a:defRPr sz="2000">
                <a:solidFill>
                  <a:srgbClr val="000000"/>
                </a:solidFill>
                <a:latin typeface="VNI-Times" pitchFamily="2" charset="0"/>
              </a:defRPr>
            </a:lvl2pPr>
            <a:lvl3pPr marL="11430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3pPr>
            <a:lvl4pPr marL="16002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4pPr>
            <a:lvl5pPr marL="20574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3600" b="1" dirty="0" err="1" smtClean="0">
                <a:solidFill>
                  <a:srgbClr val="FF3300"/>
                </a:solidFill>
                <a:latin typeface="Arial" pitchFamily="34" charset="0"/>
              </a:rPr>
              <a:t>Luyện</a:t>
            </a:r>
            <a:r>
              <a:rPr lang="en-US" altLang="vi-VN" sz="3600" b="1" dirty="0" smtClean="0">
                <a:solidFill>
                  <a:srgbClr val="FF3300"/>
                </a:solidFill>
                <a:latin typeface="Arial" pitchFamily="34" charset="0"/>
              </a:rPr>
              <a:t> </a:t>
            </a:r>
            <a:r>
              <a:rPr lang="en-US" altLang="vi-VN" sz="3600" b="1" dirty="0" err="1">
                <a:solidFill>
                  <a:srgbClr val="FF3300"/>
                </a:solidFill>
                <a:latin typeface="Arial" pitchFamily="34" charset="0"/>
              </a:rPr>
              <a:t>đọc</a:t>
            </a:r>
            <a:r>
              <a:rPr lang="en-US" altLang="vi-VN" sz="3600" b="1" dirty="0">
                <a:solidFill>
                  <a:srgbClr val="FF3300"/>
                </a:solidFill>
                <a:latin typeface="Arial" pitchFamily="34" charset="0"/>
              </a:rPr>
              <a:t> </a:t>
            </a:r>
            <a:r>
              <a:rPr lang="en-US" altLang="vi-VN" sz="3600" b="1" dirty="0" err="1" smtClean="0">
                <a:solidFill>
                  <a:srgbClr val="FF3300"/>
                </a:solidFill>
                <a:latin typeface="Arial" pitchFamily="34" charset="0"/>
              </a:rPr>
              <a:t>lại</a:t>
            </a:r>
            <a:endParaRPr lang="en-US" altLang="vi-VN" sz="3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vi-VN" sz="3200" dirty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         </a:t>
            </a:r>
            <a:r>
              <a:rPr lang="en-US" altLang="vi-VN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altLang="vi-VN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vi-VN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altLang="vi-VN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vi-VN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kính</a:t>
            </a:r>
            <a:r>
              <a:rPr lang="en-US" altLang="vi-VN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vi-VN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/ </a:t>
            </a:r>
            <a:r>
              <a:rPr lang="en-US" altLang="vi-VN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altLang="vi-VN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phải</a:t>
            </a:r>
            <a:r>
              <a:rPr lang="en-US" altLang="vi-VN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vi-VN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vì</a:t>
            </a:r>
            <a:r>
              <a:rPr lang="en-US" altLang="vi-VN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vi-VN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xe</a:t>
            </a:r>
            <a:r>
              <a:rPr lang="en-US" altLang="vi-VN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vi-VN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altLang="vi-VN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vi-VN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altLang="vi-VN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vi-VN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kính</a:t>
            </a:r>
            <a:endParaRPr lang="en-US" altLang="vi-VN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vi-VN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	</a:t>
            </a:r>
            <a:r>
              <a:rPr lang="en-US" altLang="vi-VN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Bom</a:t>
            </a:r>
            <a:r>
              <a:rPr lang="en-US" altLang="vi-VN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giật</a:t>
            </a:r>
            <a:r>
              <a:rPr lang="en-US" altLang="vi-VN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altLang="vi-VN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bom</a:t>
            </a:r>
            <a:r>
              <a:rPr lang="en-US" altLang="vi-VN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rung</a:t>
            </a:r>
            <a:r>
              <a:rPr lang="en-US" altLang="vi-VN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altLang="vi-VN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kính</a:t>
            </a:r>
            <a:r>
              <a:rPr lang="en-US" altLang="vi-VN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vi-VN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vỡ</a:t>
            </a:r>
            <a:r>
              <a:rPr lang="en-US" altLang="vi-VN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vi-VN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đi</a:t>
            </a:r>
            <a:r>
              <a:rPr lang="en-US" altLang="vi-VN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vi-VN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rồi</a:t>
            </a:r>
            <a:endParaRPr lang="en-US" altLang="vi-VN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vi-VN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altLang="vi-VN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Ung</a:t>
            </a:r>
            <a:r>
              <a:rPr lang="en-US" altLang="vi-VN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dung </a:t>
            </a:r>
            <a:r>
              <a:rPr lang="en-US" altLang="vi-VN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buồng</a:t>
            </a:r>
            <a:r>
              <a:rPr lang="en-US" altLang="vi-VN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vi-VN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lái</a:t>
            </a:r>
            <a:r>
              <a:rPr lang="en-US" altLang="vi-VN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vi-VN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ta</a:t>
            </a:r>
            <a:r>
              <a:rPr lang="en-US" altLang="vi-VN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vi-VN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ngồ</a:t>
            </a:r>
            <a:r>
              <a:rPr lang="en-US" altLang="vi-VN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</a:t>
            </a:r>
            <a:endParaRPr lang="en-US" altLang="vi-VN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vi-VN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	</a:t>
            </a:r>
            <a:r>
              <a:rPr lang="en-US" altLang="vi-VN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Nhìn</a:t>
            </a:r>
            <a:r>
              <a:rPr lang="en-US" altLang="vi-VN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đất</a:t>
            </a:r>
            <a:r>
              <a:rPr lang="en-US" altLang="vi-VN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US" altLang="vi-VN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nhìn</a:t>
            </a:r>
            <a:r>
              <a:rPr lang="en-US" altLang="vi-VN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trời</a:t>
            </a:r>
            <a:r>
              <a:rPr lang="en-US" altLang="vi-VN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US" altLang="vi-VN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nhìn</a:t>
            </a:r>
            <a:r>
              <a:rPr lang="en-US" altLang="vi-VN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thẳng</a:t>
            </a:r>
            <a:r>
              <a:rPr lang="en-US" altLang="vi-VN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vi-VN" sz="2800" dirty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          </a:t>
            </a:r>
            <a:endParaRPr lang="en-US" altLang="vi-VN" sz="2800" dirty="0" smtClean="0">
              <a:solidFill>
                <a:srgbClr val="0099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vi-VN" sz="2800" dirty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altLang="vi-VN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altLang="vi-VN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vi-VN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altLang="vi-VN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vi-VN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kính</a:t>
            </a:r>
            <a:r>
              <a:rPr lang="en-US" altLang="vi-VN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vi-VN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ừ </a:t>
            </a:r>
            <a:r>
              <a:rPr lang="en-US" altLang="vi-VN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/ </a:t>
            </a:r>
            <a:r>
              <a:rPr lang="en-US" altLang="vi-VN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thì</a:t>
            </a:r>
            <a:r>
              <a:rPr lang="en-US" altLang="vi-VN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ướt</a:t>
            </a:r>
            <a:r>
              <a:rPr lang="en-US" altLang="vi-VN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áo</a:t>
            </a:r>
            <a:endParaRPr lang="en-US" altLang="vi-VN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vi-VN" sz="2800" dirty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altLang="vi-VN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Mưa</a:t>
            </a:r>
            <a:r>
              <a:rPr lang="en-US" altLang="vi-VN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tuôn</a:t>
            </a:r>
            <a:r>
              <a:rPr lang="en-US" altLang="vi-VN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US" altLang="vi-VN" sz="2800" dirty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mưa</a:t>
            </a:r>
            <a:r>
              <a:rPr lang="en-US" altLang="vi-VN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xối</a:t>
            </a:r>
            <a:r>
              <a:rPr lang="en-US" altLang="vi-VN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như</a:t>
            </a:r>
            <a:r>
              <a:rPr lang="en-US" altLang="vi-VN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ngoài</a:t>
            </a:r>
            <a:r>
              <a:rPr lang="en-US" altLang="vi-VN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trời</a:t>
            </a:r>
            <a:endParaRPr lang="en-US" altLang="vi-VN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vi-VN" sz="2800" dirty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altLang="vi-VN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Chưa</a:t>
            </a:r>
            <a:r>
              <a:rPr lang="en-US" altLang="vi-VN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vi-VN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cần</a:t>
            </a:r>
            <a:r>
              <a:rPr lang="en-US" altLang="vi-VN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vi-VN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thay</a:t>
            </a:r>
            <a:r>
              <a:rPr lang="en-US" altLang="vi-VN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altLang="vi-VN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lái</a:t>
            </a:r>
            <a:r>
              <a:rPr lang="en-US" altLang="vi-VN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trăm</a:t>
            </a:r>
            <a:r>
              <a:rPr lang="en-US" altLang="vi-VN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cây</a:t>
            </a:r>
            <a:r>
              <a:rPr lang="en-US" altLang="vi-VN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altLang="vi-VN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vi-VN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nữa</a:t>
            </a:r>
            <a:endParaRPr lang="en-US" altLang="vi-VN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vi-VN" sz="2800" dirty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altLang="vi-VN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Mưa</a:t>
            </a:r>
            <a:r>
              <a:rPr lang="en-US" altLang="vi-VN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vi-VN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ngừng</a:t>
            </a:r>
            <a:r>
              <a:rPr lang="en-US" altLang="vi-VN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altLang="vi-VN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gió</a:t>
            </a:r>
            <a:r>
              <a:rPr lang="en-US" altLang="vi-VN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vi-VN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lùa</a:t>
            </a:r>
            <a:r>
              <a:rPr lang="en-US" altLang="vi-VN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vi-VN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en-US" altLang="vi-VN" sz="2800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mau</a:t>
            </a:r>
            <a:r>
              <a:rPr lang="en-US" altLang="vi-VN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khô</a:t>
            </a:r>
            <a:r>
              <a:rPr lang="en-US" altLang="vi-VN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vi-VN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thôi</a:t>
            </a:r>
            <a:r>
              <a:rPr lang="en-US" altLang="vi-VN" sz="2800" dirty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24588" name="Line 24"/>
          <p:cNvSpPr>
            <a:spLocks noChangeShapeType="1"/>
          </p:cNvSpPr>
          <p:nvPr/>
        </p:nvSpPr>
        <p:spPr bwMode="auto">
          <a:xfrm flipH="1">
            <a:off x="5546846" y="8153400"/>
            <a:ext cx="274577" cy="533400"/>
          </a:xfrm>
          <a:prstGeom prst="line">
            <a:avLst/>
          </a:prstGeom>
          <a:noFill/>
          <a:ln w="28575">
            <a:solidFill>
              <a:srgbClr val="FF7C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9" name="Line 25"/>
          <p:cNvSpPr>
            <a:spLocks noChangeShapeType="1"/>
          </p:cNvSpPr>
          <p:nvPr/>
        </p:nvSpPr>
        <p:spPr bwMode="auto">
          <a:xfrm flipH="1">
            <a:off x="5363794" y="8153400"/>
            <a:ext cx="274577" cy="533400"/>
          </a:xfrm>
          <a:prstGeom prst="line">
            <a:avLst/>
          </a:prstGeom>
          <a:noFill/>
          <a:ln w="28575">
            <a:solidFill>
              <a:srgbClr val="FF7C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3114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1611236" y="1"/>
            <a:ext cx="933563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000000"/>
                </a:solidFill>
                <a:latin typeface="VNI-Times" pitchFamily="2" charset="0"/>
              </a:defRPr>
            </a:lvl1pPr>
            <a:lvl2pPr marL="742950" indent="-285750">
              <a:defRPr sz="2000">
                <a:solidFill>
                  <a:srgbClr val="000000"/>
                </a:solidFill>
                <a:latin typeface="VNI-Times" pitchFamily="2" charset="0"/>
              </a:defRPr>
            </a:lvl2pPr>
            <a:lvl3pPr marL="11430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3pPr>
            <a:lvl4pPr marL="16002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4pPr>
            <a:lvl5pPr marL="20574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vi-VN" altLang="vi-VN" sz="40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1747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452" y="0"/>
            <a:ext cx="10983097" cy="6248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48" name="Text Box 14"/>
          <p:cNvSpPr txBox="1">
            <a:spLocks noChangeArrowheads="1"/>
          </p:cNvSpPr>
          <p:nvPr/>
        </p:nvSpPr>
        <p:spPr bwMode="auto">
          <a:xfrm>
            <a:off x="604452" y="6338889"/>
            <a:ext cx="1043394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000000"/>
                </a:solidFill>
                <a:latin typeface="VNI-Times" pitchFamily="2" charset="0"/>
              </a:defRPr>
            </a:lvl1pPr>
            <a:lvl2pPr marL="742950" indent="-285750">
              <a:defRPr sz="2000">
                <a:solidFill>
                  <a:srgbClr val="000000"/>
                </a:solidFill>
                <a:latin typeface="VNI-Times" pitchFamily="2" charset="0"/>
              </a:defRPr>
            </a:lvl2pPr>
            <a:lvl3pPr marL="11430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3pPr>
            <a:lvl4pPr marL="16002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4pPr>
            <a:lvl5pPr marL="20574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32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ĐƯỜNG TRƯỜNG SƠN NGÀY NAY</a:t>
            </a:r>
          </a:p>
        </p:txBody>
      </p:sp>
    </p:spTree>
    <p:extLst>
      <p:ext uri="{BB962C8B-B14F-4D97-AF65-F5344CB8AC3E}">
        <p14:creationId xmlns:p14="http://schemas.microsoft.com/office/powerpoint/2010/main" val="12733440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altLang="vi-VN" smtClean="0"/>
          </a:p>
        </p:txBody>
      </p:sp>
      <p:pic>
        <p:nvPicPr>
          <p:cNvPr id="32771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4452" y="0"/>
            <a:ext cx="10983097" cy="3581400"/>
          </a:xfrm>
        </p:spPr>
      </p:pic>
      <p:pic>
        <p:nvPicPr>
          <p:cNvPr id="32772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452" y="3438526"/>
            <a:ext cx="6132229" cy="340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9222" y="3438526"/>
            <a:ext cx="5148327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4026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 descr="Download[4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452" y="0"/>
            <a:ext cx="10983097" cy="6172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5" name="Text Box 7"/>
          <p:cNvSpPr txBox="1">
            <a:spLocks noChangeArrowheads="1"/>
          </p:cNvSpPr>
          <p:nvPr/>
        </p:nvSpPr>
        <p:spPr bwMode="auto">
          <a:xfrm>
            <a:off x="2526494" y="6172200"/>
            <a:ext cx="832884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000000"/>
                </a:solidFill>
                <a:latin typeface="VNI-Times" pitchFamily="2" charset="0"/>
              </a:defRPr>
            </a:lvl1pPr>
            <a:lvl2pPr marL="742950" indent="-285750">
              <a:defRPr sz="2000">
                <a:solidFill>
                  <a:srgbClr val="000000"/>
                </a:solidFill>
                <a:latin typeface="VNI-Times" pitchFamily="2" charset="0"/>
              </a:defRPr>
            </a:lvl2pPr>
            <a:lvl3pPr marL="11430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3pPr>
            <a:lvl4pPr marL="16002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4pPr>
            <a:lvl5pPr marL="20574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>
                <a:solidFill>
                  <a:srgbClr val="FF0000"/>
                </a:solidFill>
                <a:latin typeface="Arial" pitchFamily="34" charset="0"/>
              </a:rPr>
              <a:t>NGHĨA TRANG TRƯỜNG SƠN</a:t>
            </a:r>
          </a:p>
        </p:txBody>
      </p:sp>
    </p:spTree>
    <p:extLst>
      <p:ext uri="{BB962C8B-B14F-4D97-AF65-F5344CB8AC3E}">
        <p14:creationId xmlns:p14="http://schemas.microsoft.com/office/powerpoint/2010/main" val="173894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4"/>
          <p:cNvSpPr>
            <a:spLocks noChangeArrowheads="1"/>
          </p:cNvSpPr>
          <p:nvPr/>
        </p:nvSpPr>
        <p:spPr bwMode="auto">
          <a:xfrm>
            <a:off x="1219200" y="1066800"/>
            <a:ext cx="10104968" cy="2862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/>
          <a:p>
            <a:pPr algn="just"/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dung:</a:t>
            </a:r>
          </a:p>
          <a:p>
            <a:pPr algn="just"/>
            <a:r>
              <a:rPr lang="en-US" alt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nl-NL" altLang="en-US" sz="44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Bài thơ ca ngợi </a:t>
            </a:r>
            <a:r>
              <a:rPr lang="en-US" sz="44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44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44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dũng</a:t>
            </a:r>
            <a:r>
              <a:rPr lang="en-US" sz="44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44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n-US" sz="44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44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4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44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44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lái</a:t>
            </a:r>
            <a:r>
              <a:rPr lang="en-US" sz="44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44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4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US" sz="44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44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44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44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44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44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nl-NL" altLang="en-US" sz="4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sz="48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950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5362" name="Picture 4" descr="Beache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Text Box 9"/>
            <p:cNvSpPr txBox="1">
              <a:spLocks noChangeArrowheads="1"/>
            </p:cNvSpPr>
            <p:nvPr/>
          </p:nvSpPr>
          <p:spPr bwMode="auto">
            <a:xfrm>
              <a:off x="2743200" y="990600"/>
              <a:ext cx="4724400" cy="1384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3600" b="1" dirty="0" err="1">
                  <a:solidFill>
                    <a:srgbClr val="FFFF00"/>
                  </a:solidFill>
                  <a:latin typeface="HP001 4 hàng" panose="020B0603050302020204" pitchFamily="34" charset="0"/>
                </a:rPr>
                <a:t>Tạm</a:t>
              </a:r>
              <a:r>
                <a:rPr lang="en-US" altLang="en-US" sz="3600" b="1" dirty="0">
                  <a:solidFill>
                    <a:srgbClr val="FFFF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altLang="en-US" sz="3600" b="1" dirty="0" err="1">
                  <a:solidFill>
                    <a:srgbClr val="FFFF00"/>
                  </a:solidFill>
                  <a:latin typeface="HP001 4 hàng" panose="020B0603050302020204" pitchFamily="34" charset="0"/>
                </a:rPr>
                <a:t>biệt</a:t>
              </a:r>
              <a:r>
                <a:rPr lang="en-US" altLang="en-US" sz="3600" b="1" dirty="0">
                  <a:solidFill>
                    <a:srgbClr val="FFFF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altLang="en-US" sz="3600" b="1" dirty="0" err="1">
                  <a:solidFill>
                    <a:srgbClr val="FFFF00"/>
                  </a:solidFill>
                  <a:latin typeface="HP001 4 hàng" panose="020B0603050302020204" pitchFamily="34" charset="0"/>
                </a:rPr>
                <a:t>các</a:t>
              </a:r>
              <a:r>
                <a:rPr lang="en-US" altLang="en-US" sz="3600" b="1" dirty="0">
                  <a:solidFill>
                    <a:srgbClr val="FFFF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altLang="en-US" sz="3600" b="1" dirty="0" err="1">
                  <a:solidFill>
                    <a:srgbClr val="FFFF00"/>
                  </a:solidFill>
                  <a:latin typeface="HP001 4 hàng" panose="020B0603050302020204" pitchFamily="34" charset="0"/>
                </a:rPr>
                <a:t>em</a:t>
              </a:r>
              <a:r>
                <a:rPr lang="en-US" altLang="en-US" sz="3600" b="1" dirty="0">
                  <a:solidFill>
                    <a:srgbClr val="FFFF00"/>
                  </a:solidFill>
                  <a:latin typeface="HP001 4 hàng" panose="020B0603050302020204" pitchFamily="34" charset="0"/>
                </a:rPr>
                <a:t>,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3600" b="1" dirty="0" err="1">
                  <a:solidFill>
                    <a:srgbClr val="FFFF00"/>
                  </a:solidFill>
                  <a:latin typeface="HP001 4 hàng" panose="020B0603050302020204" pitchFamily="34" charset="0"/>
                </a:rPr>
                <a:t>hẹn</a:t>
              </a:r>
              <a:r>
                <a:rPr lang="en-US" altLang="en-US" sz="3600" b="1" dirty="0">
                  <a:solidFill>
                    <a:srgbClr val="FFFF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altLang="en-US" sz="3600" b="1" dirty="0" err="1">
                  <a:solidFill>
                    <a:srgbClr val="FFFF00"/>
                  </a:solidFill>
                  <a:latin typeface="HP001 4 hàng" panose="020B0603050302020204" pitchFamily="34" charset="0"/>
                </a:rPr>
                <a:t>gặp</a:t>
              </a:r>
              <a:r>
                <a:rPr lang="en-US" altLang="en-US" sz="3600" b="1" dirty="0">
                  <a:solidFill>
                    <a:srgbClr val="FFFF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altLang="en-US" sz="3600" b="1" dirty="0" err="1">
                  <a:solidFill>
                    <a:srgbClr val="FFFF00"/>
                  </a:solidFill>
                  <a:latin typeface="HP001 4 hàng" panose="020B0603050302020204" pitchFamily="34" charset="0"/>
                </a:rPr>
                <a:t>lại</a:t>
              </a:r>
              <a:r>
                <a:rPr lang="en-US" altLang="en-US" sz="3600" b="1" dirty="0">
                  <a:solidFill>
                    <a:srgbClr val="FFFF00"/>
                  </a:solidFill>
                  <a:latin typeface="HP001 4 hàng" panose="020B0603050302020204" pitchFamily="34" charset="0"/>
                </a:rPr>
                <a:t>!</a:t>
              </a:r>
            </a:p>
          </p:txBody>
        </p:sp>
        <p:sp>
          <p:nvSpPr>
            <p:cNvPr id="4" name="Text Box 9"/>
            <p:cNvSpPr txBox="1">
              <a:spLocks noChangeArrowheads="1"/>
            </p:cNvSpPr>
            <p:nvPr/>
          </p:nvSpPr>
          <p:spPr bwMode="auto">
            <a:xfrm>
              <a:off x="8005159" y="188640"/>
              <a:ext cx="244827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 i="1" dirty="0" err="1" smtClean="0">
                  <a:solidFill>
                    <a:srgbClr val="0000FF"/>
                  </a:solidFill>
                  <a:latin typeface="HP001 4 hàng" panose="020B0603050302020204" pitchFamily="34" charset="0"/>
                </a:rPr>
                <a:t>Giáo</a:t>
              </a:r>
              <a:r>
                <a:rPr lang="en-US" altLang="en-US" sz="1400" b="1" i="1" dirty="0" smtClean="0">
                  <a:solidFill>
                    <a:srgbClr val="0000FF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altLang="en-US" sz="1400" b="1" i="1" dirty="0" err="1" smtClean="0">
                  <a:solidFill>
                    <a:srgbClr val="0000FF"/>
                  </a:solidFill>
                  <a:latin typeface="HP001 4 hàng" panose="020B0603050302020204" pitchFamily="34" charset="0"/>
                </a:rPr>
                <a:t>viên</a:t>
              </a:r>
              <a:r>
                <a:rPr lang="en-US" altLang="en-US" sz="1400" b="1" i="1" dirty="0" smtClean="0">
                  <a:solidFill>
                    <a:srgbClr val="0000FF"/>
                  </a:solidFill>
                  <a:latin typeface="HP001 4 hàng" panose="020B0603050302020204" pitchFamily="34" charset="0"/>
                </a:rPr>
                <a:t>: </a:t>
              </a:r>
              <a:r>
                <a:rPr lang="en-US" altLang="en-US" sz="1400" b="1" i="1" dirty="0" err="1" smtClean="0">
                  <a:solidFill>
                    <a:srgbClr val="0000FF"/>
                  </a:solidFill>
                  <a:latin typeface="HP001 4 hàng" panose="020B0603050302020204" pitchFamily="34" charset="0"/>
                </a:rPr>
                <a:t>Trần</a:t>
              </a:r>
              <a:r>
                <a:rPr lang="en-US" altLang="en-US" sz="1400" b="1" i="1" dirty="0" smtClean="0">
                  <a:solidFill>
                    <a:srgbClr val="0000FF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altLang="en-US" sz="1400" b="1" i="1" dirty="0" err="1" smtClean="0">
                  <a:solidFill>
                    <a:srgbClr val="0000FF"/>
                  </a:solidFill>
                  <a:latin typeface="HP001 4 hàng" panose="020B0603050302020204" pitchFamily="34" charset="0"/>
                </a:rPr>
                <a:t>Công</a:t>
              </a:r>
              <a:r>
                <a:rPr lang="en-US" altLang="en-US" sz="1400" b="1" i="1" dirty="0" smtClean="0">
                  <a:solidFill>
                    <a:srgbClr val="0000FF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altLang="en-US" sz="1400" b="1" i="1" dirty="0" err="1" smtClean="0">
                  <a:solidFill>
                    <a:srgbClr val="0000FF"/>
                  </a:solidFill>
                  <a:latin typeface="HP001 4 hàng" panose="020B0603050302020204" pitchFamily="34" charset="0"/>
                </a:rPr>
                <a:t>Hiến</a:t>
              </a:r>
              <a:endParaRPr lang="en-US" altLang="en-US" sz="1400" b="1" i="1" dirty="0">
                <a:solidFill>
                  <a:srgbClr val="0000FF"/>
                </a:solidFill>
                <a:latin typeface="HP001 4 hàng" panose="020B06030503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90445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452" y="0"/>
            <a:ext cx="1098309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vi-VN" smtClean="0"/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altLang="vi-VN" smtClean="0"/>
          </a:p>
        </p:txBody>
      </p:sp>
      <p:pic>
        <p:nvPicPr>
          <p:cNvPr id="367620" name="Picture 4" descr="Bai tho ve tieu doi xe khong kin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121920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42234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452" y="0"/>
            <a:ext cx="1098309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vi-VN" smtClean="0"/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altLang="vi-VN" smtClean="0"/>
          </a:p>
        </p:txBody>
      </p:sp>
      <p:pic>
        <p:nvPicPr>
          <p:cNvPr id="3676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00" t="10001" r="14000" b="1666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33775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452" y="0"/>
            <a:ext cx="1098309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vi-VN" smtClean="0"/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altLang="vi-VN" smtClean="0"/>
          </a:p>
        </p:txBody>
      </p:sp>
      <p:pic>
        <p:nvPicPr>
          <p:cNvPr id="4" name="TieuDoiXeKhongKinh-QuocDong-TopNa_487sb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99365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04800"/>
            <a:ext cx="5949177" cy="519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4"/>
          <p:cNvSpPr txBox="1">
            <a:spLocks/>
          </p:cNvSpPr>
          <p:nvPr/>
        </p:nvSpPr>
        <p:spPr>
          <a:xfrm>
            <a:off x="-228600" y="5737034"/>
            <a:ext cx="10983097" cy="944562"/>
          </a:xfrm>
          <a:prstGeom prst="rect">
            <a:avLst/>
          </a:prstGeom>
        </p:spPr>
        <p:txBody>
          <a:bodyPr/>
          <a:lstStyle/>
          <a:p>
            <a:pPr marL="342900" indent="-342900" algn="ctr">
              <a:spcBef>
                <a:spcPct val="20000"/>
              </a:spcBef>
              <a:buFontTx/>
              <a:buChar char="•"/>
              <a:defRPr/>
            </a:pPr>
            <a:r>
              <a:rPr lang="vi-VN" sz="28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 Tiến </a:t>
            </a:r>
            <a:r>
              <a:rPr lang="vi-VN" sz="28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Duật</a:t>
            </a:r>
            <a:r>
              <a:rPr lang="en-US" sz="28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28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 thật </a:t>
            </a:r>
            <a:r>
              <a:rPr lang="en-US" sz="28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vi-VN" sz="28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 </a:t>
            </a:r>
            <a:r>
              <a:rPr lang="vi-VN" sz="28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 là bút danh, sinh </a:t>
            </a:r>
            <a:r>
              <a:rPr lang="en-US" sz="28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8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 14-1-1941</a:t>
            </a:r>
            <a:r>
              <a:rPr lang="vi-VN" sz="28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mất năm 2007</a:t>
            </a:r>
            <a:r>
              <a:rPr lang="en-US" sz="28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8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8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Ba, </a:t>
            </a:r>
            <a:r>
              <a:rPr lang="en-US" sz="28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r>
              <a:rPr lang="en-US" sz="28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Thọ</a:t>
            </a:r>
            <a:r>
              <a:rPr lang="en-US" sz="28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21792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09789"/>
            <a:ext cx="6614934" cy="6705600"/>
          </a:xfrm>
        </p:spPr>
        <p:txBody>
          <a:bodyPr/>
          <a:lstStyle/>
          <a:p>
            <a:pPr marL="0" indent="0">
              <a:buNone/>
            </a:pPr>
            <a:r>
              <a:rPr lang="vi-VN" sz="2200" b="1" dirty="0" smtClean="0">
                <a:latin typeface="Palatino Linotype" panose="02040502050505030304" pitchFamily="18" charset="0"/>
              </a:rPr>
              <a:t>Không có kính không phải vì xe không có kính</a:t>
            </a:r>
            <a:br>
              <a:rPr lang="vi-VN" sz="2200" b="1" dirty="0" smtClean="0">
                <a:latin typeface="Palatino Linotype" panose="02040502050505030304" pitchFamily="18" charset="0"/>
              </a:rPr>
            </a:br>
            <a:r>
              <a:rPr lang="vi-VN" sz="2200" b="1" dirty="0" smtClean="0">
                <a:latin typeface="Palatino Linotype" panose="02040502050505030304" pitchFamily="18" charset="0"/>
              </a:rPr>
              <a:t>Bom giật, bom rung</a:t>
            </a:r>
            <a:r>
              <a:rPr lang="en-US" sz="2200" b="1" dirty="0" smtClean="0">
                <a:latin typeface="Palatino Linotype" panose="02040502050505030304" pitchFamily="18" charset="0"/>
              </a:rPr>
              <a:t>,</a:t>
            </a:r>
            <a:r>
              <a:rPr lang="vi-VN" sz="2200" b="1" dirty="0" smtClean="0">
                <a:latin typeface="Palatino Linotype" panose="02040502050505030304" pitchFamily="18" charset="0"/>
              </a:rPr>
              <a:t> kính vỡ đi rồi</a:t>
            </a:r>
            <a:br>
              <a:rPr lang="vi-VN" sz="2200" b="1" dirty="0" smtClean="0">
                <a:latin typeface="Palatino Linotype" panose="02040502050505030304" pitchFamily="18" charset="0"/>
              </a:rPr>
            </a:br>
            <a:r>
              <a:rPr lang="vi-VN" sz="2200" b="1" dirty="0" smtClean="0">
                <a:latin typeface="Palatino Linotype" panose="02040502050505030304" pitchFamily="18" charset="0"/>
              </a:rPr>
              <a:t>Ung dung buồng lái ta ngồi,</a:t>
            </a:r>
            <a:br>
              <a:rPr lang="vi-VN" sz="2200" b="1" dirty="0" smtClean="0">
                <a:latin typeface="Palatino Linotype" panose="02040502050505030304" pitchFamily="18" charset="0"/>
              </a:rPr>
            </a:br>
            <a:r>
              <a:rPr lang="vi-VN" sz="2200" b="1" dirty="0" smtClean="0">
                <a:latin typeface="Palatino Linotype" panose="02040502050505030304" pitchFamily="18" charset="0"/>
              </a:rPr>
              <a:t>Nhìn đất nhìn trời, nhìn thẳng.</a:t>
            </a:r>
            <a:br>
              <a:rPr lang="vi-VN" sz="2200" b="1" dirty="0" smtClean="0">
                <a:latin typeface="Palatino Linotype" panose="02040502050505030304" pitchFamily="18" charset="0"/>
              </a:rPr>
            </a:br>
            <a:r>
              <a:rPr lang="vi-VN" sz="2200" b="1" dirty="0" smtClean="0">
                <a:latin typeface="Palatino Linotype" panose="02040502050505030304" pitchFamily="18" charset="0"/>
              </a:rPr>
              <a:t/>
            </a:r>
            <a:br>
              <a:rPr lang="vi-VN" sz="2200" b="1" dirty="0" smtClean="0">
                <a:latin typeface="Palatino Linotype" panose="02040502050505030304" pitchFamily="18" charset="0"/>
              </a:rPr>
            </a:br>
            <a:r>
              <a:rPr lang="vi-VN" sz="2200" b="1" dirty="0" smtClean="0">
                <a:latin typeface="Palatino Linotype" panose="02040502050505030304" pitchFamily="18" charset="0"/>
              </a:rPr>
              <a:t>Nhìn thấy gió vào xoa mắt đắng</a:t>
            </a:r>
            <a:br>
              <a:rPr lang="vi-VN" sz="2200" b="1" dirty="0" smtClean="0">
                <a:latin typeface="Palatino Linotype" panose="02040502050505030304" pitchFamily="18" charset="0"/>
              </a:rPr>
            </a:br>
            <a:r>
              <a:rPr lang="en-US" sz="2200" b="1" dirty="0">
                <a:latin typeface="Palatino Linotype" panose="02040502050505030304" pitchFamily="18" charset="0"/>
              </a:rPr>
              <a:t>T</a:t>
            </a:r>
            <a:r>
              <a:rPr lang="vi-VN" sz="2200" b="1" dirty="0" smtClean="0">
                <a:latin typeface="Palatino Linotype" panose="02040502050505030304" pitchFamily="18" charset="0"/>
              </a:rPr>
              <a:t>hấy con đường chạy thẳng vào tim</a:t>
            </a:r>
            <a:br>
              <a:rPr lang="vi-VN" sz="2200" b="1" dirty="0" smtClean="0">
                <a:latin typeface="Palatino Linotype" panose="02040502050505030304" pitchFamily="18" charset="0"/>
              </a:rPr>
            </a:br>
            <a:r>
              <a:rPr lang="vi-VN" sz="2200" b="1" dirty="0" smtClean="0">
                <a:latin typeface="Palatino Linotype" panose="02040502050505030304" pitchFamily="18" charset="0"/>
              </a:rPr>
              <a:t>Thấy sao trời và đột ngột cánh chim</a:t>
            </a:r>
            <a:br>
              <a:rPr lang="vi-VN" sz="2200" b="1" dirty="0" smtClean="0">
                <a:latin typeface="Palatino Linotype" panose="02040502050505030304" pitchFamily="18" charset="0"/>
              </a:rPr>
            </a:br>
            <a:r>
              <a:rPr lang="vi-VN" sz="2200" b="1" dirty="0" smtClean="0">
                <a:latin typeface="Palatino Linotype" panose="02040502050505030304" pitchFamily="18" charset="0"/>
              </a:rPr>
              <a:t>Như sa, như ùa vào buồng lái</a:t>
            </a:r>
            <a:r>
              <a:rPr lang="en-US" sz="2200" b="1" dirty="0" smtClean="0">
                <a:latin typeface="Palatino Linotype" panose="02040502050505030304" pitchFamily="18" charset="0"/>
              </a:rPr>
              <a:t>.</a:t>
            </a:r>
            <a:r>
              <a:rPr lang="vi-VN" sz="2200" b="1" dirty="0" smtClean="0">
                <a:latin typeface="Palatino Linotype" panose="02040502050505030304" pitchFamily="18" charset="0"/>
              </a:rPr>
              <a:t/>
            </a:r>
            <a:br>
              <a:rPr lang="vi-VN" sz="2200" b="1" dirty="0" smtClean="0">
                <a:latin typeface="Palatino Linotype" panose="02040502050505030304" pitchFamily="18" charset="0"/>
              </a:rPr>
            </a:br>
            <a:r>
              <a:rPr lang="vi-VN" sz="2200" b="1" dirty="0" smtClean="0">
                <a:latin typeface="Palatino Linotype" panose="02040502050505030304" pitchFamily="18" charset="0"/>
              </a:rPr>
              <a:t/>
            </a:r>
            <a:br>
              <a:rPr lang="vi-VN" sz="2200" b="1" dirty="0" smtClean="0">
                <a:latin typeface="Palatino Linotype" panose="02040502050505030304" pitchFamily="18" charset="0"/>
              </a:rPr>
            </a:br>
            <a:r>
              <a:rPr lang="vi-VN" sz="2200" b="1" dirty="0" smtClean="0">
                <a:latin typeface="Palatino Linotype" panose="02040502050505030304" pitchFamily="18" charset="0"/>
              </a:rPr>
              <a:t>Không có kính, ừ thì ướt áo</a:t>
            </a:r>
            <a:br>
              <a:rPr lang="vi-VN" sz="2200" b="1" dirty="0" smtClean="0">
                <a:latin typeface="Palatino Linotype" panose="02040502050505030304" pitchFamily="18" charset="0"/>
              </a:rPr>
            </a:br>
            <a:r>
              <a:rPr lang="vi-VN" sz="2200" b="1" dirty="0" smtClean="0">
                <a:latin typeface="Palatino Linotype" panose="02040502050505030304" pitchFamily="18" charset="0"/>
              </a:rPr>
              <a:t>Mưa tuôn, mưa xối như ngoài trời</a:t>
            </a:r>
            <a:br>
              <a:rPr lang="vi-VN" sz="2200" b="1" dirty="0" smtClean="0">
                <a:latin typeface="Palatino Linotype" panose="02040502050505030304" pitchFamily="18" charset="0"/>
              </a:rPr>
            </a:br>
            <a:r>
              <a:rPr lang="vi-VN" sz="2200" b="1" dirty="0" smtClean="0">
                <a:latin typeface="Palatino Linotype" panose="02040502050505030304" pitchFamily="18" charset="0"/>
              </a:rPr>
              <a:t>Chưa cần thay, lái trăm cây số nữa</a:t>
            </a:r>
            <a:br>
              <a:rPr lang="vi-VN" sz="2200" b="1" dirty="0" smtClean="0">
                <a:latin typeface="Palatino Linotype" panose="02040502050505030304" pitchFamily="18" charset="0"/>
              </a:rPr>
            </a:br>
            <a:r>
              <a:rPr lang="vi-VN" sz="2200" b="1" dirty="0" smtClean="0">
                <a:latin typeface="Palatino Linotype" panose="02040502050505030304" pitchFamily="18" charset="0"/>
              </a:rPr>
              <a:t>Mưa ngừng, gió lùa khô mau thôi.</a:t>
            </a:r>
            <a:br>
              <a:rPr lang="vi-VN" sz="2200" b="1" dirty="0" smtClean="0">
                <a:latin typeface="Palatino Linotype" panose="02040502050505030304" pitchFamily="18" charset="0"/>
              </a:rPr>
            </a:br>
            <a:r>
              <a:rPr lang="vi-VN" sz="2200" b="1" dirty="0" smtClean="0">
                <a:latin typeface="Palatino Linotype" panose="02040502050505030304" pitchFamily="18" charset="0"/>
              </a:rPr>
              <a:t/>
            </a:r>
            <a:br>
              <a:rPr lang="vi-VN" sz="2200" b="1" dirty="0" smtClean="0">
                <a:latin typeface="Palatino Linotype" panose="02040502050505030304" pitchFamily="18" charset="0"/>
              </a:rPr>
            </a:br>
            <a:r>
              <a:rPr lang="vi-VN" sz="2200" b="1" dirty="0" smtClean="0">
                <a:latin typeface="Palatino Linotype" panose="02040502050505030304" pitchFamily="18" charset="0"/>
              </a:rPr>
              <a:t>Những chiếc xe từ trong bom rơi</a:t>
            </a:r>
            <a:br>
              <a:rPr lang="vi-VN" sz="2200" b="1" dirty="0" smtClean="0">
                <a:latin typeface="Palatino Linotype" panose="02040502050505030304" pitchFamily="18" charset="0"/>
              </a:rPr>
            </a:br>
            <a:r>
              <a:rPr lang="vi-VN" sz="2200" b="1" dirty="0" smtClean="0">
                <a:latin typeface="Palatino Linotype" panose="02040502050505030304" pitchFamily="18" charset="0"/>
              </a:rPr>
              <a:t>Ðã về đây họp thành tiểu đội</a:t>
            </a:r>
            <a:br>
              <a:rPr lang="vi-VN" sz="2200" b="1" dirty="0" smtClean="0">
                <a:latin typeface="Palatino Linotype" panose="02040502050505030304" pitchFamily="18" charset="0"/>
              </a:rPr>
            </a:br>
            <a:r>
              <a:rPr lang="vi-VN" sz="2200" b="1" dirty="0" smtClean="0">
                <a:latin typeface="Palatino Linotype" panose="02040502050505030304" pitchFamily="18" charset="0"/>
              </a:rPr>
              <a:t>Gặp bè bạn suốt dọc đường đi tới</a:t>
            </a:r>
            <a:br>
              <a:rPr lang="vi-VN" sz="2200" b="1" dirty="0" smtClean="0">
                <a:latin typeface="Palatino Linotype" panose="02040502050505030304" pitchFamily="18" charset="0"/>
              </a:rPr>
            </a:br>
            <a:r>
              <a:rPr lang="vi-VN" sz="2200" b="1" dirty="0" smtClean="0">
                <a:latin typeface="Palatino Linotype" panose="02040502050505030304" pitchFamily="18" charset="0"/>
              </a:rPr>
              <a:t>Bắt tay</a:t>
            </a:r>
            <a:r>
              <a:rPr lang="en-US" sz="2200" b="1" dirty="0" smtClean="0">
                <a:latin typeface="Palatino Linotype" panose="02040502050505030304" pitchFamily="18" charset="0"/>
              </a:rPr>
              <a:t> </a:t>
            </a:r>
            <a:r>
              <a:rPr lang="en-US" sz="2200" b="1" dirty="0" err="1" smtClean="0">
                <a:latin typeface="Palatino Linotype" panose="02040502050505030304" pitchFamily="18" charset="0"/>
              </a:rPr>
              <a:t>nhau</a:t>
            </a:r>
            <a:r>
              <a:rPr lang="vi-VN" sz="2200" b="1" dirty="0" smtClean="0">
                <a:latin typeface="Palatino Linotype" panose="02040502050505030304" pitchFamily="18" charset="0"/>
              </a:rPr>
              <a:t> qua cửa kính vỡ rồi.</a:t>
            </a:r>
            <a:r>
              <a:rPr lang="en-US" sz="2200" b="1" dirty="0" smtClean="0">
                <a:latin typeface="Palatino Linotype" panose="02040502050505030304" pitchFamily="18" charset="0"/>
              </a:rPr>
              <a:t>   </a:t>
            </a:r>
            <a:r>
              <a:rPr lang="en-US" sz="1800" b="1" dirty="0" smtClean="0">
                <a:latin typeface="Palatino Linotype" panose="02040502050505030304" pitchFamily="18" charset="0"/>
              </a:rPr>
              <a:t>(</a:t>
            </a:r>
            <a:r>
              <a:rPr lang="en-US" sz="1800" b="1" dirty="0" err="1" smtClean="0">
                <a:latin typeface="Palatino Linotype" panose="02040502050505030304" pitchFamily="18" charset="0"/>
              </a:rPr>
              <a:t>Phạm</a:t>
            </a:r>
            <a:r>
              <a:rPr lang="en-US" sz="1800" b="1" dirty="0" smtClean="0">
                <a:latin typeface="Palatino Linotype" panose="02040502050505030304" pitchFamily="18" charset="0"/>
              </a:rPr>
              <a:t> </a:t>
            </a:r>
            <a:r>
              <a:rPr lang="en-US" sz="1800" b="1" dirty="0" err="1" smtClean="0">
                <a:latin typeface="Palatino Linotype" panose="02040502050505030304" pitchFamily="18" charset="0"/>
              </a:rPr>
              <a:t>Tiến</a:t>
            </a:r>
            <a:r>
              <a:rPr lang="en-US" sz="1800" b="1" dirty="0" smtClean="0">
                <a:latin typeface="Palatino Linotype" panose="02040502050505030304" pitchFamily="18" charset="0"/>
              </a:rPr>
              <a:t> </a:t>
            </a:r>
            <a:r>
              <a:rPr lang="en-US" sz="1800" b="1" dirty="0" err="1" smtClean="0">
                <a:latin typeface="Palatino Linotype" panose="02040502050505030304" pitchFamily="18" charset="0"/>
              </a:rPr>
              <a:t>Duật</a:t>
            </a:r>
            <a:r>
              <a:rPr lang="en-US" sz="1800" b="1" dirty="0" smtClean="0">
                <a:latin typeface="Palatino Linotype" panose="02040502050505030304" pitchFamily="18" charset="0"/>
              </a:rPr>
              <a:t>)</a:t>
            </a:r>
          </a:p>
        </p:txBody>
      </p:sp>
      <p:pic>
        <p:nvPicPr>
          <p:cNvPr id="6147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266" y="3443288"/>
            <a:ext cx="5339005" cy="341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18" descr="xek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734" y="0"/>
            <a:ext cx="5272267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-1143000" y="-44301"/>
            <a:ext cx="8839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rgbClr val="000000"/>
                </a:solidFill>
                <a:latin typeface="VNI-Times" pitchFamily="2" charset="0"/>
              </a:defRPr>
            </a:lvl1pPr>
            <a:lvl2pPr marL="742950" indent="-285750">
              <a:defRPr sz="2000">
                <a:solidFill>
                  <a:srgbClr val="000000"/>
                </a:solidFill>
                <a:latin typeface="VNI-Times" pitchFamily="2" charset="0"/>
              </a:defRPr>
            </a:lvl2pPr>
            <a:lvl3pPr marL="11430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3pPr>
            <a:lvl4pPr marL="16002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4pPr>
            <a:lvl5pPr marL="20574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vi-VN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Bài</a:t>
            </a:r>
            <a:r>
              <a:rPr lang="en-US" alt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alt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vê</a:t>
            </a:r>
            <a:r>
              <a:rPr lang="en-US" altLang="vi-V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altLang="vi-VN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tiểu</a:t>
            </a:r>
            <a:r>
              <a:rPr lang="en-US" alt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đội</a:t>
            </a:r>
            <a:r>
              <a:rPr lang="en-US" alt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altLang="vi-V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kính</a:t>
            </a:r>
            <a:r>
              <a:rPr lang="en-US" alt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vi-VN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3925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1" y="42334"/>
            <a:ext cx="12153900" cy="6773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5" r="34399" b="5898"/>
          <a:stretch>
            <a:fillRect/>
          </a:stretch>
        </p:blipFill>
        <p:spPr bwMode="auto">
          <a:xfrm>
            <a:off x="228601" y="152401"/>
            <a:ext cx="11648017" cy="6322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52526" y="2800708"/>
            <a:ext cx="9886950" cy="665163"/>
          </a:xfrm>
          <a:prstGeom prst="rect">
            <a:avLst/>
          </a:prstGeom>
          <a:noFill/>
        </p:spPr>
        <p:txBody>
          <a:bodyPr lIns="109724" tIns="54862" rIns="109724" bIns="54862">
            <a:spAutoFit/>
          </a:bodyPr>
          <a:lstStyle/>
          <a:p>
            <a:pPr algn="ctr">
              <a:defRPr/>
            </a:pPr>
            <a:r>
              <a:rPr lang="en-US" sz="3600" b="1" dirty="0" err="1">
                <a:solidFill>
                  <a:srgbClr val="3333FF"/>
                </a:solidFill>
                <a:latin typeface="+mj-lt"/>
                <a:cs typeface="Times New Roman" panose="02020603050405020304" pitchFamily="18" charset="0"/>
              </a:rPr>
              <a:t>Đọc</a:t>
            </a:r>
            <a:r>
              <a:rPr lang="en-US" sz="3600" b="1" dirty="0">
                <a:solidFill>
                  <a:srgbClr val="3333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+mj-lt"/>
                <a:cs typeface="Times New Roman" panose="02020603050405020304" pitchFamily="18" charset="0"/>
              </a:rPr>
              <a:t>nối</a:t>
            </a:r>
            <a:r>
              <a:rPr lang="en-US" sz="3600" b="1" dirty="0">
                <a:solidFill>
                  <a:srgbClr val="3333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+mj-lt"/>
                <a:cs typeface="Times New Roman" panose="02020603050405020304" pitchFamily="18" charset="0"/>
              </a:rPr>
              <a:t>tiếp</a:t>
            </a:r>
            <a:r>
              <a:rPr lang="en-US" sz="3600" b="1" dirty="0">
                <a:solidFill>
                  <a:srgbClr val="3333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+mj-lt"/>
                <a:cs typeface="Times New Roman" panose="02020603050405020304" pitchFamily="18" charset="0"/>
              </a:rPr>
              <a:t>theo</a:t>
            </a:r>
            <a:r>
              <a:rPr lang="en-US" sz="3600" b="1" dirty="0">
                <a:solidFill>
                  <a:srgbClr val="3333FF"/>
                </a:solidFill>
                <a:latin typeface="+mj-lt"/>
                <a:cs typeface="Times New Roman" panose="02020603050405020304" pitchFamily="18" charset="0"/>
              </a:rPr>
              <a:t> 4 </a:t>
            </a:r>
            <a:r>
              <a:rPr lang="en-US" sz="3600" b="1" dirty="0" err="1">
                <a:solidFill>
                  <a:srgbClr val="3333FF"/>
                </a:solidFill>
                <a:latin typeface="+mj-lt"/>
                <a:cs typeface="Times New Roman" panose="02020603050405020304" pitchFamily="18" charset="0"/>
              </a:rPr>
              <a:t>khổ</a:t>
            </a:r>
            <a:r>
              <a:rPr lang="en-US" sz="3600" b="1" dirty="0">
                <a:solidFill>
                  <a:srgbClr val="3333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+mj-lt"/>
                <a:cs typeface="Times New Roman" panose="02020603050405020304" pitchFamily="18" charset="0"/>
              </a:rPr>
              <a:t>thơ</a:t>
            </a:r>
            <a:endParaRPr lang="vi-VN" sz="3600" b="1" dirty="0">
              <a:solidFill>
                <a:srgbClr val="3333FF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577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00TGp_globalcity_light_ani">
  <a:themeElements>
    <a:clrScheme name="Default Design 3">
      <a:dk1>
        <a:srgbClr val="080808"/>
      </a:dk1>
      <a:lt1>
        <a:srgbClr val="FFFFFF"/>
      </a:lt1>
      <a:dk2>
        <a:srgbClr val="A59A55"/>
      </a:dk2>
      <a:lt2>
        <a:srgbClr val="DDDDDD"/>
      </a:lt2>
      <a:accent1>
        <a:srgbClr val="4AB1E4"/>
      </a:accent1>
      <a:accent2>
        <a:srgbClr val="8F038F"/>
      </a:accent2>
      <a:accent3>
        <a:srgbClr val="FFFFFF"/>
      </a:accent3>
      <a:accent4>
        <a:srgbClr val="060606"/>
      </a:accent4>
      <a:accent5>
        <a:srgbClr val="B1D5EF"/>
      </a:accent5>
      <a:accent6>
        <a:srgbClr val="810281"/>
      </a:accent6>
      <a:hlink>
        <a:srgbClr val="F77A1D"/>
      </a:hlink>
      <a:folHlink>
        <a:srgbClr val="5BBE4E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5F5F5F"/>
        </a:dk1>
        <a:lt1>
          <a:srgbClr val="FFFFFF"/>
        </a:lt1>
        <a:dk2>
          <a:srgbClr val="C36609"/>
        </a:dk2>
        <a:lt2>
          <a:srgbClr val="DDDDDD"/>
        </a:lt2>
        <a:accent1>
          <a:srgbClr val="D2B94E"/>
        </a:accent1>
        <a:accent2>
          <a:srgbClr val="2395B9"/>
        </a:accent2>
        <a:accent3>
          <a:srgbClr val="FFFFFF"/>
        </a:accent3>
        <a:accent4>
          <a:srgbClr val="505050"/>
        </a:accent4>
        <a:accent5>
          <a:srgbClr val="E5D9B2"/>
        </a:accent5>
        <a:accent6>
          <a:srgbClr val="1F87A7"/>
        </a:accent6>
        <a:hlink>
          <a:srgbClr val="5C984E"/>
        </a:hlink>
        <a:folHlink>
          <a:srgbClr val="B5C77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5F5F5F"/>
        </a:dk1>
        <a:lt1>
          <a:srgbClr val="FFFFFF"/>
        </a:lt1>
        <a:dk2>
          <a:srgbClr val="9FC591"/>
        </a:dk2>
        <a:lt2>
          <a:srgbClr val="DDDDDD"/>
        </a:lt2>
        <a:accent1>
          <a:srgbClr val="7B82B7"/>
        </a:accent1>
        <a:accent2>
          <a:srgbClr val="8D337C"/>
        </a:accent2>
        <a:accent3>
          <a:srgbClr val="FFFFFF"/>
        </a:accent3>
        <a:accent4>
          <a:srgbClr val="505050"/>
        </a:accent4>
        <a:accent5>
          <a:srgbClr val="BFC1D8"/>
        </a:accent5>
        <a:accent6>
          <a:srgbClr val="7F2D70"/>
        </a:accent6>
        <a:hlink>
          <a:srgbClr val="CC87E1"/>
        </a:hlink>
        <a:folHlink>
          <a:srgbClr val="76C5D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80808"/>
        </a:dk1>
        <a:lt1>
          <a:srgbClr val="FFFFFF"/>
        </a:lt1>
        <a:dk2>
          <a:srgbClr val="A59A55"/>
        </a:dk2>
        <a:lt2>
          <a:srgbClr val="DDDDDD"/>
        </a:lt2>
        <a:accent1>
          <a:srgbClr val="4AB1E4"/>
        </a:accent1>
        <a:accent2>
          <a:srgbClr val="8F038F"/>
        </a:accent2>
        <a:accent3>
          <a:srgbClr val="FFFFFF"/>
        </a:accent3>
        <a:accent4>
          <a:srgbClr val="060606"/>
        </a:accent4>
        <a:accent5>
          <a:srgbClr val="B1D5EF"/>
        </a:accent5>
        <a:accent6>
          <a:srgbClr val="810281"/>
        </a:accent6>
        <a:hlink>
          <a:srgbClr val="F77A1D"/>
        </a:hlink>
        <a:folHlink>
          <a:srgbClr val="5BBE4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3137</TotalTime>
  <Words>1277</Words>
  <Application>Microsoft Office PowerPoint</Application>
  <PresentationFormat>Widescreen</PresentationFormat>
  <Paragraphs>83</Paragraphs>
  <Slides>38</Slides>
  <Notes>6</Notes>
  <HiddenSlides>0</HiddenSlides>
  <MMClips>4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8" baseType="lpstr">
      <vt:lpstr>Arial</vt:lpstr>
      <vt:lpstr>Calibri</vt:lpstr>
      <vt:lpstr>HP001 4 hàng</vt:lpstr>
      <vt:lpstr>Palatino Linotype</vt:lpstr>
      <vt:lpstr>Times New Roman</vt:lpstr>
      <vt:lpstr>Verdana</vt:lpstr>
      <vt:lpstr>VNI-Times</vt:lpstr>
      <vt:lpstr>Wingdings</vt:lpstr>
      <vt:lpstr>Wingdings 3</vt:lpstr>
      <vt:lpstr>400TGp_globalcity_light_ani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ThemeGallery PowerTemplate</dc:title>
  <dc:creator>This PC</dc:creator>
  <cp:lastModifiedBy>MTC</cp:lastModifiedBy>
  <cp:revision>310</cp:revision>
  <dcterms:created xsi:type="dcterms:W3CDTF">2021-12-23T08:26:02Z</dcterms:created>
  <dcterms:modified xsi:type="dcterms:W3CDTF">2023-03-17T08:03:21Z</dcterms:modified>
</cp:coreProperties>
</file>