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5" r:id="rId4"/>
    <p:sldId id="276" r:id="rId5"/>
    <p:sldId id="264" r:id="rId6"/>
    <p:sldId id="266" r:id="rId7"/>
    <p:sldId id="267" r:id="rId8"/>
    <p:sldId id="268" r:id="rId9"/>
    <p:sldId id="274" r:id="rId10"/>
    <p:sldId id="278" r:id="rId11"/>
    <p:sldId id="265" r:id="rId12"/>
    <p:sldId id="263" r:id="rId13"/>
    <p:sldId id="277" r:id="rId14"/>
    <p:sldId id="258" r:id="rId15"/>
    <p:sldId id="259" r:id="rId16"/>
    <p:sldId id="260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A58F-D3A0-D7C7-917B-EC24014B4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6C34C-6D32-0952-1AE2-6BBD5D588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BC18F-CF6A-27D0-E311-1CCE0CBB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5C76-EECC-E5C1-B87A-CEC910F5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52D22-C6BF-0140-BF43-41683AE7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551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CF26-A1C4-4CAA-E24C-854B88DD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07098-337E-DAE6-8D75-6D5DE3ABB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C95AD-7AA1-73B3-C009-278E3865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4CA7B-E850-40BD-7C0C-B67CA5027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48F4-5787-DA91-5CD0-ECFD74C8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375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495D1-24F8-EBA8-A4F6-B318519F6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5A4E5-C932-5766-DBFD-C673C16DF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91365-812D-5CE0-5A70-11D81081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F7628-8197-143B-100D-EEC1DB99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FA4DF-B373-11B8-E6C6-361393E7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91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2162-61E3-41A5-AC62-C2B97382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202F4-F889-D652-D5C1-2E4BD561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F5FC1-989C-1801-6BBE-77F4D565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BE01B-F48A-AA11-FABD-222041F5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94F14-6743-6CA6-E497-7580E888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65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A483-A2E4-F2BB-E44E-D218B88F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81BD5-C763-E280-A514-F28A7D884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086E5-984D-F24D-29F1-503D18E0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9D99B-74C9-5D88-8DF8-EDCE63B9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9B32B-1604-0F5C-093C-C6B43CC7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290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A17F-49FB-CE8C-CC9C-AC1F5A9A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243A-CD77-39BF-4A44-EB3480BBF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BCA34-460E-1FE8-4A4D-35A4000A1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2135A-2229-B451-A540-0F4440D9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34F04-20CA-2CFE-E3B8-E8469F39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27FA5-20FD-C794-3E25-2F9C171F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58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D02D-AE1F-D691-28D9-428DBAC4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9B484-0149-3EBE-1723-185F6360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D5D9A-C4F5-E7A3-9F74-7ACAB634E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A85EB-6227-F37B-A8C5-003DEE04B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CE24F-32EE-9BA0-FC51-06615E57E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A14BE-DD1B-2D9C-945C-5F464577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65063-2ADA-0594-F7A8-6856D65F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AF406-667A-1BAB-C7F3-5FB7542E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79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39C8-CCB6-D40A-381B-B0A47D46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2E024-6CD3-4C3E-D9FD-529007BE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3791F-B86F-80A2-AB59-38B7EC46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AFAB2-8A68-746F-2E8D-9284177E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02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54836-501C-859C-460F-1DFCDD56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A1309-6B10-9036-236C-A256383C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AAFD7-794E-5CD5-B09D-DA3BACE2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136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8537-87D3-A9D6-24C2-A3C2A0D9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67A6-F0D3-0DDC-DFA8-F422EA5D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A4DE8-FC33-1CA4-C007-46EDF68C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50F63-4110-5895-750C-13E4AD0D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89C84-A5AE-8355-57D9-61E06682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29A36-232F-06EF-924B-E40B11B8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54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18085-24F4-9EDE-2319-4A78C61E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007A9-1FB1-C88B-73E6-3F3BE743A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90B20-2BF7-2742-861D-5185CD829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9622D-2B8B-F241-BF5E-7A9AAB63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66E75-965E-9941-7C24-10FC9FAB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EC3-DAC1-AF09-7A16-CDD5E291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64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CB9DC-B3F4-00B7-400A-6F759564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A9571-512E-9194-26D9-741112ED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AFB89-D8E9-5FCF-ABB2-34CA4853F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78FAF-6C88-47CC-960C-7E2C83237AA6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4CC7F-0CE2-B585-E144-4074C83D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E0CFE-1AB8-BFF3-3FF1-EAE7C8DD0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98AC-68EC-41D5-9FFC-FE11480BC7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54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10.png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png"/><Relationship Id="rId18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slide" Target="slide14.xml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slide" Target="slide16.xml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669FFD-68AB-7115-3865-4B13593B1B68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E49B356-EA94-D73B-0CEC-CBE11ED66C28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A5D1C590-B1E7-F509-FCFA-C00A530460C1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id="{23FC287F-1DA4-FF4E-5468-E33228289968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id="{0524C71F-EF58-F753-2B51-BA5C9C0AE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id="{1A6A6152-969B-ED8C-2A80-490A3C7D8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id="{1D885D97-7D92-FC85-9A5F-62F17CD0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id="{0AC182F6-DB0D-8904-2288-D20AC7A5C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236139" y="891143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48794"/>
            <a:ext cx="2862470" cy="285571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37" y="4074891"/>
            <a:ext cx="2439007" cy="2264972"/>
          </a:xfrm>
          <a:prstGeom prst="rect">
            <a:avLst/>
          </a:prstGeom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5E4E4BAF-0977-DFBC-08C8-BCAD1C6FDDCB}"/>
              </a:ext>
            </a:extLst>
          </p:cNvPr>
          <p:cNvSpPr txBox="1"/>
          <p:nvPr/>
        </p:nvSpPr>
        <p:spPr>
          <a:xfrm>
            <a:off x="2226331" y="2744627"/>
            <a:ext cx="797787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33DEA0C-7A76-265B-3634-1BED2D103313}"/>
              </a:ext>
            </a:extLst>
          </p:cNvPr>
          <p:cNvSpPr txBox="1"/>
          <p:nvPr/>
        </p:nvSpPr>
        <p:spPr>
          <a:xfrm>
            <a:off x="1811079" y="1181215"/>
            <a:ext cx="47801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24EA61C-416F-3D6B-1600-8AF68265AE5A}"/>
              </a:ext>
            </a:extLst>
          </p:cNvPr>
          <p:cNvSpPr txBox="1"/>
          <p:nvPr/>
        </p:nvSpPr>
        <p:spPr>
          <a:xfrm>
            <a:off x="1371600" y="5111966"/>
            <a:ext cx="100254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Huyền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347E6D0-3193-495D-28F2-50BBB6325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14664" r="9058" b="14591"/>
          <a:stretch/>
        </p:blipFill>
        <p:spPr>
          <a:xfrm>
            <a:off x="1663861" y="737459"/>
            <a:ext cx="8864278" cy="4340493"/>
          </a:xfrm>
          <a:prstGeom prst="round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5B72B67-AC42-0CD9-7A1C-A3757421099E}"/>
              </a:ext>
            </a:extLst>
          </p:cNvPr>
          <p:cNvSpPr txBox="1"/>
          <p:nvPr/>
        </p:nvSpPr>
        <p:spPr>
          <a:xfrm>
            <a:off x="1371600" y="5111966"/>
            <a:ext cx="97536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Huyền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B6D15B-DC7A-8012-3DCE-5C2E05BE4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" t="12264" r="82849"/>
          <a:stretch/>
        </p:blipFill>
        <p:spPr>
          <a:xfrm>
            <a:off x="233560" y="155303"/>
            <a:ext cx="757084" cy="7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86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75A46F-DA26-4CAA-80CE-B04268338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60" t="2634" r="5059" b="42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AD8DFE-7EE6-418B-8EDB-16DDDFAC55C2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06 NK PowerSkills">
            <a:extLst>
              <a:ext uri="{FF2B5EF4-FFF2-40B4-BE49-F238E27FC236}">
                <a16:creationId xmlns:a16="http://schemas.microsoft.com/office/drawing/2014/main" id="{43E4CCB3-52BF-45D8-8BDE-659A6C700A1F}"/>
              </a:ext>
            </a:extLst>
          </p:cNvPr>
          <p:cNvSpPr txBox="1"/>
          <p:nvPr/>
        </p:nvSpPr>
        <p:spPr>
          <a:xfrm>
            <a:off x="1107462" y="307426"/>
            <a:ext cx="10176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19 807 đọc là:</a:t>
            </a:r>
          </a:p>
        </p:txBody>
      </p:sp>
      <p:sp>
        <p:nvSpPr>
          <p:cNvPr id="20" name="Đ Ghé thăm Fb.com/nkpowerskills">
            <a:extLst>
              <a:ext uri="{FF2B5EF4-FFF2-40B4-BE49-F238E27FC236}">
                <a16:creationId xmlns:a16="http://schemas.microsoft.com/office/drawing/2014/main" id="{29DC728B-9F38-440B-9B20-E3437359890C}"/>
              </a:ext>
            </a:extLst>
          </p:cNvPr>
          <p:cNvSpPr/>
          <p:nvPr/>
        </p:nvSpPr>
        <p:spPr>
          <a:xfrm>
            <a:off x="6696644" y="314401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Mười chín nghìn tám trăm linh bảy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hé thăm Fb.com/nkpowerskills">
            <a:extLst>
              <a:ext uri="{FF2B5EF4-FFF2-40B4-BE49-F238E27FC236}">
                <a16:creationId xmlns:a16="http://schemas.microsoft.com/office/drawing/2014/main" id="{DCD0298C-1195-490F-905D-FD1562F475ED}"/>
              </a:ext>
            </a:extLst>
          </p:cNvPr>
          <p:cNvSpPr/>
          <p:nvPr/>
        </p:nvSpPr>
        <p:spPr>
          <a:xfrm>
            <a:off x="1269568" y="454524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chín tám trăm linh bảy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hé thăm Fb.com/nkpowerskills">
            <a:extLst>
              <a:ext uri="{FF2B5EF4-FFF2-40B4-BE49-F238E27FC236}">
                <a16:creationId xmlns:a16="http://schemas.microsoft.com/office/drawing/2014/main" id="{FAF46DD2-2117-4AAA-B1B5-8C33BC0A62EB}"/>
              </a:ext>
            </a:extLst>
          </p:cNvPr>
          <p:cNvSpPr/>
          <p:nvPr/>
        </p:nvSpPr>
        <p:spPr>
          <a:xfrm>
            <a:off x="6687497" y="454524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Mười chính tám linh bảy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hé thăm Fb.com/nkpowerskills">
            <a:extLst>
              <a:ext uri="{FF2B5EF4-FFF2-40B4-BE49-F238E27FC236}">
                <a16:creationId xmlns:a16="http://schemas.microsoft.com/office/drawing/2014/main" id="{B5AE5ED2-85B4-4B45-8284-CEA17B7918FE}"/>
              </a:ext>
            </a:extLst>
          </p:cNvPr>
          <p:cNvSpPr/>
          <p:nvPr/>
        </p:nvSpPr>
        <p:spPr>
          <a:xfrm>
            <a:off x="1269568" y="315589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3D420FB3-B340-4405-8A43-0AB09F9713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" name="Picture 4" descr="Káº¿t quáº£ hÃ¬nh áº£nh cho right icon">
            <a:extLst>
              <a:ext uri="{FF2B5EF4-FFF2-40B4-BE49-F238E27FC236}">
                <a16:creationId xmlns:a16="http://schemas.microsoft.com/office/drawing/2014/main" id="{60F3E611-F88F-40BE-9E12-7A8B9FB7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929" y="358505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wrong icon">
            <a:extLst>
              <a:ext uri="{FF2B5EF4-FFF2-40B4-BE49-F238E27FC236}">
                <a16:creationId xmlns:a16="http://schemas.microsoft.com/office/drawing/2014/main" id="{DFFD28F2-F38F-42B9-9BCD-836D612A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58" y="495085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wrong icon">
            <a:extLst>
              <a:ext uri="{FF2B5EF4-FFF2-40B4-BE49-F238E27FC236}">
                <a16:creationId xmlns:a16="http://schemas.microsoft.com/office/drawing/2014/main" id="{8B3FCB07-59FD-4E73-A3EE-AD3D7722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4" y="357088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wrong icon">
            <a:extLst>
              <a:ext uri="{FF2B5EF4-FFF2-40B4-BE49-F238E27FC236}">
                <a16:creationId xmlns:a16="http://schemas.microsoft.com/office/drawing/2014/main" id="{9E9139CF-F85B-4E1B-9D9A-FDC6F668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961" y="493533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1 NK PowerSkills">
            <a:extLst>
              <a:ext uri="{FF2B5EF4-FFF2-40B4-BE49-F238E27FC236}">
                <a16:creationId xmlns:a16="http://schemas.microsoft.com/office/drawing/2014/main" id="{7EAC7D95-6B5D-4F33-A245-B69439C0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8542" y="257363"/>
            <a:ext cx="4219908" cy="41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75A46F-DA26-4CAA-80CE-B04268338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60" t="2634" r="5059" b="42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AD8DFE-7EE6-418B-8EDB-16DDDFAC55C2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06 NK PowerSkills">
            <a:extLst>
              <a:ext uri="{FF2B5EF4-FFF2-40B4-BE49-F238E27FC236}">
                <a16:creationId xmlns:a16="http://schemas.microsoft.com/office/drawing/2014/main" id="{43E4CCB3-52BF-45D8-8BDE-659A6C700A1F}"/>
              </a:ext>
            </a:extLst>
          </p:cNvPr>
          <p:cNvSpPr txBox="1"/>
          <p:nvPr/>
        </p:nvSpPr>
        <p:spPr>
          <a:xfrm>
            <a:off x="1107462" y="307426"/>
            <a:ext cx="1017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khối lập phương có: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 Ghé thăm Fb.com/nkpowerskills">
            <a:extLst>
              <a:ext uri="{FF2B5EF4-FFF2-40B4-BE49-F238E27FC236}">
                <a16:creationId xmlns:a16="http://schemas.microsoft.com/office/drawing/2014/main" id="{29DC728B-9F38-440B-9B20-E3437359890C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mặt, các mặt đều hình vuông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hé thăm Fb.com/nkpowerskills">
            <a:extLst>
              <a:ext uri="{FF2B5EF4-FFF2-40B4-BE49-F238E27FC236}">
                <a16:creationId xmlns:a16="http://schemas.microsoft.com/office/drawing/2014/main" id="{DCD0298C-1195-490F-905D-FD1562F475ED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mặt, 2 mặt hình vuông, còn lại hình chữ nhật.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hé thăm Fb.com/nkpowerskills">
            <a:extLst>
              <a:ext uri="{FF2B5EF4-FFF2-40B4-BE49-F238E27FC236}">
                <a16:creationId xmlns:a16="http://schemas.microsoft.com/office/drawing/2014/main" id="{FAF46DD2-2117-4AAA-B1B5-8C33BC0A62E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mặt, các mặt đều hình vuông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hé thăm Fb.com/nkpowerskills">
            <a:extLst>
              <a:ext uri="{FF2B5EF4-FFF2-40B4-BE49-F238E27FC236}">
                <a16:creationId xmlns:a16="http://schemas.microsoft.com/office/drawing/2014/main" id="{B5AE5ED2-85B4-4B45-8284-CEA17B7918FE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mặt, các mặt đều hình chữ nhật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3D420FB3-B340-4405-8A43-0AB09F9713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" name="Picture 4" descr="Káº¿t quáº£ hÃ¬nh áº£nh cho right icon">
            <a:extLst>
              <a:ext uri="{FF2B5EF4-FFF2-40B4-BE49-F238E27FC236}">
                <a16:creationId xmlns:a16="http://schemas.microsoft.com/office/drawing/2014/main" id="{60F3E611-F88F-40BE-9E12-7A8B9FB7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wrong icon">
            <a:extLst>
              <a:ext uri="{FF2B5EF4-FFF2-40B4-BE49-F238E27FC236}">
                <a16:creationId xmlns:a16="http://schemas.microsoft.com/office/drawing/2014/main" id="{DFFD28F2-F38F-42B9-9BCD-836D612A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wrong icon">
            <a:extLst>
              <a:ext uri="{FF2B5EF4-FFF2-40B4-BE49-F238E27FC236}">
                <a16:creationId xmlns:a16="http://schemas.microsoft.com/office/drawing/2014/main" id="{8B3FCB07-59FD-4E73-A3EE-AD3D7722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wrong icon">
            <a:extLst>
              <a:ext uri="{FF2B5EF4-FFF2-40B4-BE49-F238E27FC236}">
                <a16:creationId xmlns:a16="http://schemas.microsoft.com/office/drawing/2014/main" id="{9E9139CF-F85B-4E1B-9D9A-FDC6F668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1 NK PowerSkills">
            <a:extLst>
              <a:ext uri="{FF2B5EF4-FFF2-40B4-BE49-F238E27FC236}">
                <a16:creationId xmlns:a16="http://schemas.microsoft.com/office/drawing/2014/main" id="{7EAC7D95-6B5D-4F33-A245-B69439C0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8542" y="257363"/>
            <a:ext cx="4219908" cy="41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75A46F-DA26-4CAA-80CE-B04268338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60" t="2634" r="5059" b="42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AD8DFE-7EE6-418B-8EDB-16DDDFAC55C2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06 NK PowerSkills">
            <a:extLst>
              <a:ext uri="{FF2B5EF4-FFF2-40B4-BE49-F238E27FC236}">
                <a16:creationId xmlns:a16="http://schemas.microsoft.com/office/drawing/2014/main" id="{43E4CCB3-52BF-45D8-8BDE-659A6C700A1F}"/>
              </a:ext>
            </a:extLst>
          </p:cNvPr>
          <p:cNvSpPr txBox="1"/>
          <p:nvPr/>
        </p:nvSpPr>
        <p:spPr>
          <a:xfrm>
            <a:off x="1107462" y="307426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năm có bao nhiêu tháng?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 Ghé thăm Fb.com/nkpowerskills">
            <a:extLst>
              <a:ext uri="{FF2B5EF4-FFF2-40B4-BE49-F238E27FC236}">
                <a16:creationId xmlns:a16="http://schemas.microsoft.com/office/drawing/2014/main" id="{29DC728B-9F38-440B-9B20-E3437359890C}"/>
              </a:ext>
            </a:extLst>
          </p:cNvPr>
          <p:cNvSpPr/>
          <p:nvPr/>
        </p:nvSpPr>
        <p:spPr>
          <a:xfrm>
            <a:off x="1210455" y="454524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tháng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hé thăm Fb.com/nkpowerskills">
            <a:extLst>
              <a:ext uri="{FF2B5EF4-FFF2-40B4-BE49-F238E27FC236}">
                <a16:creationId xmlns:a16="http://schemas.microsoft.com/office/drawing/2014/main" id="{DCD0298C-1195-490F-905D-FD1562F475ED}"/>
              </a:ext>
            </a:extLst>
          </p:cNvPr>
          <p:cNvSpPr/>
          <p:nvPr/>
        </p:nvSpPr>
        <p:spPr>
          <a:xfrm>
            <a:off x="6583309" y="312886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tháng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hé thăm Fb.com/nkpowerskills">
            <a:extLst>
              <a:ext uri="{FF2B5EF4-FFF2-40B4-BE49-F238E27FC236}">
                <a16:creationId xmlns:a16="http://schemas.microsoft.com/office/drawing/2014/main" id="{FAF46DD2-2117-4AAA-B1B5-8C33BC0A62EB}"/>
              </a:ext>
            </a:extLst>
          </p:cNvPr>
          <p:cNvSpPr/>
          <p:nvPr/>
        </p:nvSpPr>
        <p:spPr>
          <a:xfrm>
            <a:off x="1218664" y="312886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tháng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hé thăm Fb.com/nkpowerskills">
            <a:extLst>
              <a:ext uri="{FF2B5EF4-FFF2-40B4-BE49-F238E27FC236}">
                <a16:creationId xmlns:a16="http://schemas.microsoft.com/office/drawing/2014/main" id="{B5AE5ED2-85B4-4B45-8284-CEA17B7918FE}"/>
              </a:ext>
            </a:extLst>
          </p:cNvPr>
          <p:cNvSpPr/>
          <p:nvPr/>
        </p:nvSpPr>
        <p:spPr>
          <a:xfrm>
            <a:off x="6565953" y="455713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tháng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3D420FB3-B340-4405-8A43-0AB09F9713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" name="Picture 4" descr="Káº¿t quáº£ hÃ¬nh áº£nh cho right icon">
            <a:extLst>
              <a:ext uri="{FF2B5EF4-FFF2-40B4-BE49-F238E27FC236}">
                <a16:creationId xmlns:a16="http://schemas.microsoft.com/office/drawing/2014/main" id="{60F3E611-F88F-40BE-9E12-7A8B9FB7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40" y="498629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wrong icon">
            <a:extLst>
              <a:ext uri="{FF2B5EF4-FFF2-40B4-BE49-F238E27FC236}">
                <a16:creationId xmlns:a16="http://schemas.microsoft.com/office/drawing/2014/main" id="{DFFD28F2-F38F-42B9-9BCD-836D612A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999" y="353446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wrong icon">
            <a:extLst>
              <a:ext uri="{FF2B5EF4-FFF2-40B4-BE49-F238E27FC236}">
                <a16:creationId xmlns:a16="http://schemas.microsoft.com/office/drawing/2014/main" id="{8B3FCB07-59FD-4E73-A3EE-AD3D7722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19" y="497211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wrong icon">
            <a:extLst>
              <a:ext uri="{FF2B5EF4-FFF2-40B4-BE49-F238E27FC236}">
                <a16:creationId xmlns:a16="http://schemas.microsoft.com/office/drawing/2014/main" id="{9E9139CF-F85B-4E1B-9D9A-FDC6F668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28" y="351894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1 NK PowerSkills">
            <a:extLst>
              <a:ext uri="{FF2B5EF4-FFF2-40B4-BE49-F238E27FC236}">
                <a16:creationId xmlns:a16="http://schemas.microsoft.com/office/drawing/2014/main" id="{7EAC7D95-6B5D-4F33-A245-B69439C0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8542" y="257363"/>
            <a:ext cx="4219908" cy="41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4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75A46F-DA26-4CAA-80CE-B042683388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60" t="2634" r="5059" b="42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AD8DFE-7EE6-418B-8EDB-16DDDFAC55C2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06 NK PowerSkills">
            <a:extLst>
              <a:ext uri="{FF2B5EF4-FFF2-40B4-BE49-F238E27FC236}">
                <a16:creationId xmlns:a16="http://schemas.microsoft.com/office/drawing/2014/main" id="{43E4CCB3-52BF-45D8-8BDE-659A6C700A1F}"/>
              </a:ext>
            </a:extLst>
          </p:cNvPr>
          <p:cNvSpPr txBox="1"/>
          <p:nvPr/>
        </p:nvSpPr>
        <p:spPr>
          <a:xfrm>
            <a:off x="1107462" y="307426"/>
            <a:ext cx="10176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8 có bao nhiêu ngày?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Đ Ghé thăm Fb.com/nkpowerskills">
            <a:extLst>
              <a:ext uri="{FF2B5EF4-FFF2-40B4-BE49-F238E27FC236}">
                <a16:creationId xmlns:a16="http://schemas.microsoft.com/office/drawing/2014/main" id="{29DC728B-9F38-440B-9B20-E3437359890C}"/>
              </a:ext>
            </a:extLst>
          </p:cNvPr>
          <p:cNvSpPr/>
          <p:nvPr/>
        </p:nvSpPr>
        <p:spPr>
          <a:xfrm>
            <a:off x="6454908" y="44934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hé thăm Fb.com/nkpowerskills">
            <a:extLst>
              <a:ext uri="{FF2B5EF4-FFF2-40B4-BE49-F238E27FC236}">
                <a16:creationId xmlns:a16="http://schemas.microsoft.com/office/drawing/2014/main" id="{DCD0298C-1195-490F-905D-FD1562F475ED}"/>
              </a:ext>
            </a:extLst>
          </p:cNvPr>
          <p:cNvSpPr/>
          <p:nvPr/>
        </p:nvSpPr>
        <p:spPr>
          <a:xfrm>
            <a:off x="1090263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hé thăm Fb.com/nkpowerskills">
            <a:extLst>
              <a:ext uri="{FF2B5EF4-FFF2-40B4-BE49-F238E27FC236}">
                <a16:creationId xmlns:a16="http://schemas.microsoft.com/office/drawing/2014/main" id="{FAF46DD2-2117-4AAA-B1B5-8C33BC0A62E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Ghé thăm Fb.com/nkpowerskills">
            <a:extLst>
              <a:ext uri="{FF2B5EF4-FFF2-40B4-BE49-F238E27FC236}">
                <a16:creationId xmlns:a16="http://schemas.microsoft.com/office/drawing/2014/main" id="{B5AE5ED2-85B4-4B45-8284-CEA17B7918FE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3D420FB3-B340-4405-8A43-0AB09F9713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" name="Picture 4" descr="Káº¿t quáº£ hÃ¬nh áº£nh cho right icon">
            <a:extLst>
              <a:ext uri="{FF2B5EF4-FFF2-40B4-BE49-F238E27FC236}">
                <a16:creationId xmlns:a16="http://schemas.microsoft.com/office/drawing/2014/main" id="{60F3E611-F88F-40BE-9E12-7A8B9FB7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93" y="49344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wrong icon">
            <a:extLst>
              <a:ext uri="{FF2B5EF4-FFF2-40B4-BE49-F238E27FC236}">
                <a16:creationId xmlns:a16="http://schemas.microsoft.com/office/drawing/2014/main" id="{DFFD28F2-F38F-42B9-9BCD-836D612A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53" y="351927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wrong icon">
            <a:extLst>
              <a:ext uri="{FF2B5EF4-FFF2-40B4-BE49-F238E27FC236}">
                <a16:creationId xmlns:a16="http://schemas.microsoft.com/office/drawing/2014/main" id="{8B3FCB07-59FD-4E73-A3EE-AD3D7722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wrong icon">
            <a:extLst>
              <a:ext uri="{FF2B5EF4-FFF2-40B4-BE49-F238E27FC236}">
                <a16:creationId xmlns:a16="http://schemas.microsoft.com/office/drawing/2014/main" id="{9E9139CF-F85B-4E1B-9D9A-FDC6F668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1 NK PowerSkills">
            <a:extLst>
              <a:ext uri="{FF2B5EF4-FFF2-40B4-BE49-F238E27FC236}">
                <a16:creationId xmlns:a16="http://schemas.microsoft.com/office/drawing/2014/main" id="{7EAC7D95-6B5D-4F33-A245-B69439C0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8542" y="257363"/>
            <a:ext cx="4219908" cy="41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3C630-A3DD-4D13-9A54-88B4B6B89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D8563E-92E6-4BEC-8889-A05CEA96DCF8}"/>
              </a:ext>
            </a:extLst>
          </p:cNvPr>
          <p:cNvSpPr/>
          <p:nvPr/>
        </p:nvSpPr>
        <p:spPr>
          <a:xfrm>
            <a:off x="1232462" y="1921270"/>
            <a:ext cx="9727075" cy="1742243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Hồ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của</a:t>
            </a:r>
            <a:r>
              <a:rPr lang="en-US" sz="6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66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bé</a:t>
            </a:r>
            <a:endParaRPr lang="en-US" sz="6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French Vanilla" panose="02040603050506020204" pitchFamily="18" charset="0"/>
              </a:rPr>
              <a:t>By: NK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French Vanilla" panose="02040603050506020204" pitchFamily="18" charset="0"/>
              </a:rPr>
              <a:t>PowerSkills</a:t>
            </a:r>
            <a:endParaRPr lang="en-US" sz="6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French Vanill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0AD2B84-2CC2-4C1D-99B4-DCD476928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60" t="2634" r="5059" b="42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6244EF-2046-4E00-A477-A5106FF40C5A}"/>
              </a:ext>
            </a:extLst>
          </p:cNvPr>
          <p:cNvSpPr/>
          <p:nvPr/>
        </p:nvSpPr>
        <p:spPr>
          <a:xfrm>
            <a:off x="3355962" y="1056764"/>
            <a:ext cx="3796833" cy="2121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65D63B-BD9E-41F8-B29D-5F5052BCE9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7015" y="924077"/>
            <a:ext cx="4827270" cy="2653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C7681C-B93E-40E6-B65B-2B2D473E26D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433" y="1723920"/>
            <a:ext cx="1877650" cy="15653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3F9B84-56C1-42CE-8F7D-4B88F833882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5083" y="1604294"/>
            <a:ext cx="2335546" cy="15736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C0929E-66F5-40FA-AC33-67012C6B3D8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595959">
                  <a:alpha val="0"/>
                </a:srgbClr>
              </a:clrFrom>
              <a:clrTo>
                <a:srgbClr val="59595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46" y="1775186"/>
            <a:ext cx="860416" cy="860416"/>
          </a:xfrm>
          <a:prstGeom prst="rect">
            <a:avLst/>
          </a:prstGeom>
        </p:spPr>
      </p:pic>
      <p:pic>
        <p:nvPicPr>
          <p:cNvPr id="27" name="Picture 11">
            <a:hlinkClick r:id="" action="ppaction://noaction"/>
            <a:extLst>
              <a:ext uri="{FF2B5EF4-FFF2-40B4-BE49-F238E27FC236}">
                <a16:creationId xmlns:a16="http://schemas.microsoft.com/office/drawing/2014/main" id="{DF299EF7-019F-493F-8559-208CC3BCD8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3988" y="1349596"/>
            <a:ext cx="994818" cy="50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>
            <a:hlinkClick r:id="" action="ppaction://noaction"/>
            <a:extLst>
              <a:ext uri="{FF2B5EF4-FFF2-40B4-BE49-F238E27FC236}">
                <a16:creationId xmlns:a16="http://schemas.microsoft.com/office/drawing/2014/main" id="{F46BDCD6-563B-4980-A6D9-A0B0337D1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10" y="1557376"/>
            <a:ext cx="764073" cy="39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artoon Fish Sticker by Box Office for iOS &amp;amp; Android | GIPHY">
            <a:extLst>
              <a:ext uri="{FF2B5EF4-FFF2-40B4-BE49-F238E27FC236}">
                <a16:creationId xmlns:a16="http://schemas.microsoft.com/office/drawing/2014/main" id="{5E1A5276-5A7A-45F9-9397-B6AB4C045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08" y="1899175"/>
            <a:ext cx="1273955" cy="7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artoon Fish Sticker by Box Office for iOS &amp;amp; Android | GIPHY">
            <a:extLst>
              <a:ext uri="{FF2B5EF4-FFF2-40B4-BE49-F238E27FC236}">
                <a16:creationId xmlns:a16="http://schemas.microsoft.com/office/drawing/2014/main" id="{F475EF3E-40D6-4820-9131-8509696D72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3607" y="1356787"/>
            <a:ext cx="1273955" cy="7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04B035-9636-4A89-8181-32CAF6445F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8747" y="1689583"/>
            <a:ext cx="3456421" cy="4511218"/>
          </a:xfrm>
          <a:prstGeom prst="rect">
            <a:avLst/>
          </a:prstGeom>
        </p:spPr>
      </p:pic>
      <p:pic>
        <p:nvPicPr>
          <p:cNvPr id="36" name="2 Ghé thăm Fb.com/nkpowerskills">
            <a:hlinkClick r:id="rId12" action="ppaction://hlinksldjump"/>
            <a:extLst>
              <a:ext uri="{FF2B5EF4-FFF2-40B4-BE49-F238E27FC236}">
                <a16:creationId xmlns:a16="http://schemas.microsoft.com/office/drawing/2014/main" id="{77C4203D-8201-49C4-B61B-DB9E193D4F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5811" y="173215"/>
            <a:ext cx="662946" cy="714301"/>
          </a:xfrm>
          <a:prstGeom prst="rect">
            <a:avLst/>
          </a:prstGeom>
        </p:spPr>
      </p:pic>
      <p:pic>
        <p:nvPicPr>
          <p:cNvPr id="37" name="3 Ghé thăm Fb.com/nkpowerskills">
            <a:hlinkClick r:id="rId14" action="ppaction://hlinksldjump"/>
            <a:extLst>
              <a:ext uri="{FF2B5EF4-FFF2-40B4-BE49-F238E27FC236}">
                <a16:creationId xmlns:a16="http://schemas.microsoft.com/office/drawing/2014/main" id="{2AE2DFED-79C8-4B28-9844-47CB78724EF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157" y="174725"/>
            <a:ext cx="679286" cy="704964"/>
          </a:xfrm>
          <a:prstGeom prst="rect">
            <a:avLst/>
          </a:prstGeom>
        </p:spPr>
      </p:pic>
      <p:pic>
        <p:nvPicPr>
          <p:cNvPr id="38" name="4 Ghé thăm Fb.com/nkpowerskills">
            <a:hlinkClick r:id="rId16" action="ppaction://hlinksldjump"/>
            <a:extLst>
              <a:ext uri="{FF2B5EF4-FFF2-40B4-BE49-F238E27FC236}">
                <a16:creationId xmlns:a16="http://schemas.microsoft.com/office/drawing/2014/main" id="{AA5388E2-7AFC-4B13-A5F2-B9386E271F4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6202" y="178496"/>
            <a:ext cx="655943" cy="681621"/>
          </a:xfrm>
          <a:prstGeom prst="rect">
            <a:avLst/>
          </a:prstGeom>
        </p:spPr>
      </p:pic>
      <p:pic>
        <p:nvPicPr>
          <p:cNvPr id="40" name="1 Ghé thăm Fb.com/nkpowerskills">
            <a:hlinkClick r:id="rId18" action="ppaction://hlinksldjump"/>
            <a:extLst>
              <a:ext uri="{FF2B5EF4-FFF2-40B4-BE49-F238E27FC236}">
                <a16:creationId xmlns:a16="http://schemas.microsoft.com/office/drawing/2014/main" id="{47AF7321-BDAF-43C7-AC11-7F4C78A1E5EC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335" y="178496"/>
            <a:ext cx="655943" cy="681621"/>
          </a:xfrm>
          <a:prstGeom prst="rect">
            <a:avLst/>
          </a:prstGeom>
        </p:spPr>
      </p:pic>
      <p:pic>
        <p:nvPicPr>
          <p:cNvPr id="41" name="Picture 12" descr="Káº¿t quáº£ hÃ¬nh áº£nh cho win text gif">
            <a:extLst>
              <a:ext uri="{FF2B5EF4-FFF2-40B4-BE49-F238E27FC236}">
                <a16:creationId xmlns:a16="http://schemas.microsoft.com/office/drawing/2014/main" id="{6AA927E9-23D3-46BC-92D0-3405E27FC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64" y="3289292"/>
            <a:ext cx="3538343" cy="35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7C9E6C9-97AE-E090-2C79-B3A22C1AC173}"/>
              </a:ext>
            </a:extLst>
          </p:cNvPr>
          <p:cNvSpPr txBox="1"/>
          <p:nvPr/>
        </p:nvSpPr>
        <p:spPr>
          <a:xfrm>
            <a:off x="6096000" y="2116485"/>
            <a:ext cx="522522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tròn tâm O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BC9905-56D6-6ABC-BF53-6AD63AAC6B42}"/>
              </a:ext>
            </a:extLst>
          </p:cNvPr>
          <p:cNvSpPr txBox="1"/>
          <p:nvPr/>
        </p:nvSpPr>
        <p:spPr>
          <a:xfrm>
            <a:off x="6096000" y="3295905"/>
            <a:ext cx="522522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 kính CB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63CF00A-6F8B-3ECD-8EBF-FD4875A5355C}"/>
              </a:ext>
            </a:extLst>
          </p:cNvPr>
          <p:cNvSpPr txBox="1"/>
          <p:nvPr/>
        </p:nvSpPr>
        <p:spPr>
          <a:xfrm>
            <a:off x="6096000" y="4475326"/>
            <a:ext cx="522522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 kính: OA, OB, OD, OC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0E2AD8-6328-DF4C-FBE9-6DFADEE8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2" t="25619" r="35256" b="6015"/>
          <a:stretch/>
        </p:blipFill>
        <p:spPr>
          <a:xfrm>
            <a:off x="1371600" y="1520238"/>
            <a:ext cx="4104167" cy="45023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62A9D2-ADBB-ECC4-4EA0-2CA83215B0B0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2EFD68-1A59-26D5-62C1-AD3915C05EDF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A2200A-32BE-F90C-5CD4-798AFBD95731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157714A-8CA3-71A6-477E-A13EA8673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42016" r="54349" b="33800"/>
          <a:stretch/>
        </p:blipFill>
        <p:spPr>
          <a:xfrm>
            <a:off x="5638800" y="3085604"/>
            <a:ext cx="5758869" cy="1371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61B9632-A308-0EB8-FFC7-6881B883A7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2" t="25619" r="35256" b="6015"/>
          <a:stretch/>
        </p:blipFill>
        <p:spPr>
          <a:xfrm>
            <a:off x="1371600" y="1520238"/>
            <a:ext cx="4104167" cy="4502332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1EA1E65D-B6D1-E59B-548F-04B8442E3117}"/>
              </a:ext>
            </a:extLst>
          </p:cNvPr>
          <p:cNvSpPr/>
          <p:nvPr/>
        </p:nvSpPr>
        <p:spPr>
          <a:xfrm>
            <a:off x="5571460" y="3051544"/>
            <a:ext cx="627321" cy="6273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814C87-95B3-2557-B19F-E9A09484DBA2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11AD433-A2F4-9F68-76EA-04F4A468EE89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8151BF-9D08-3CDF-D319-A49291EF9154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1676400" y="847327"/>
            <a:ext cx="99822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F5F918E-2E05-3CBA-6222-01ACC6562AE9}"/>
              </a:ext>
            </a:extLst>
          </p:cNvPr>
          <p:cNvSpPr txBox="1"/>
          <p:nvPr/>
        </p:nvSpPr>
        <p:spPr>
          <a:xfrm>
            <a:off x="342900" y="4309277"/>
            <a:ext cx="2667000" cy="5845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1C9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giờ 40 phút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6F9FC6F-2186-F9A1-27FD-2551681BFB12}"/>
              </a:ext>
            </a:extLst>
          </p:cNvPr>
          <p:cNvSpPr txBox="1"/>
          <p:nvPr/>
        </p:nvSpPr>
        <p:spPr>
          <a:xfrm>
            <a:off x="3046965" y="4309277"/>
            <a:ext cx="2951504" cy="1626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1C9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7000"/>
              </a:lnSpc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kém 12 phút hoặc</a:t>
            </a:r>
          </a:p>
          <a:p>
            <a:pPr algn="ctr">
              <a:lnSpc>
                <a:spcPct val="117000"/>
              </a:lnSpc>
            </a:pPr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giờ 47 phút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94C2EB7-5187-C5F0-C362-D17A22C0FC3A}"/>
              </a:ext>
            </a:extLst>
          </p:cNvPr>
          <p:cNvSpPr txBox="1"/>
          <p:nvPr/>
        </p:nvSpPr>
        <p:spPr>
          <a:xfrm>
            <a:off x="6035534" y="4309277"/>
            <a:ext cx="2672652" cy="5845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1C9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7000"/>
              </a:lnSpc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giờ 20 phút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A857485-4275-82A6-58E7-213DE995E456}"/>
              </a:ext>
            </a:extLst>
          </p:cNvPr>
          <p:cNvSpPr txBox="1"/>
          <p:nvPr/>
        </p:nvSpPr>
        <p:spPr>
          <a:xfrm>
            <a:off x="8745251" y="4309277"/>
            <a:ext cx="2672651" cy="5967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1C9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giờ 30 phút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381D3EA-7C8B-F744-D071-42C12E86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25501" r="3044" b="8581"/>
          <a:stretch/>
        </p:blipFill>
        <p:spPr>
          <a:xfrm>
            <a:off x="1219199" y="1535068"/>
            <a:ext cx="10198703" cy="2611630"/>
          </a:xfrm>
          <a:prstGeom prst="round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01A41A9-AA6A-477E-F106-95D2747FED9D}"/>
              </a:ext>
            </a:extLst>
          </p:cNvPr>
          <p:cNvGrpSpPr/>
          <p:nvPr/>
        </p:nvGrpSpPr>
        <p:grpSpPr>
          <a:xfrm>
            <a:off x="342900" y="315078"/>
            <a:ext cx="677517" cy="677108"/>
            <a:chOff x="138509" y="112567"/>
            <a:chExt cx="823119" cy="8231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AEDEB0-7699-8216-683E-1800C92A9F70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5F8364-1FF6-A4CE-5FB9-ACA01DA819E6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33DEA0C-7A76-265B-3634-1BED2D103313}"/>
              </a:ext>
            </a:extLst>
          </p:cNvPr>
          <p:cNvSpPr txBox="1"/>
          <p:nvPr/>
        </p:nvSpPr>
        <p:spPr>
          <a:xfrm>
            <a:off x="1811079" y="306572"/>
            <a:ext cx="56890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861890F-47C7-B236-A80B-DA0331BEA9BE}"/>
              </a:ext>
            </a:extLst>
          </p:cNvPr>
          <p:cNvSpPr txBox="1"/>
          <p:nvPr/>
        </p:nvSpPr>
        <p:spPr>
          <a:xfrm>
            <a:off x="1524000" y="2057400"/>
            <a:ext cx="2286000" cy="21403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lnSpc>
                <a:spcPct val="128000"/>
              </a:lnSpc>
              <a:buAutoNum type="alphaUcPeriod"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 Tư</a:t>
            </a:r>
          </a:p>
          <a:p>
            <a:pPr marL="514350" indent="-514350">
              <a:lnSpc>
                <a:spcPct val="128000"/>
              </a:lnSpc>
              <a:buAutoNum type="alphaUcPeriod"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 Năm</a:t>
            </a:r>
          </a:p>
          <a:p>
            <a:pPr marL="514350" indent="-514350">
              <a:lnSpc>
                <a:spcPct val="128000"/>
              </a:lnSpc>
              <a:buAutoNum type="alphaUcPeriod"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 Sáu</a:t>
            </a:r>
          </a:p>
          <a:p>
            <a:pPr marL="514350" indent="-514350">
              <a:lnSpc>
                <a:spcPct val="128000"/>
              </a:lnSpc>
              <a:buAutoNum type="alphaUcPeriod"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 Bảy</a:t>
            </a:r>
            <a:endParaRPr lang="vi-VN" sz="2800" b="1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43C6200-F8BE-F3C2-21FF-E89F4B7D3FCA}"/>
              </a:ext>
            </a:extLst>
          </p:cNvPr>
          <p:cNvSpPr txBox="1"/>
          <p:nvPr/>
        </p:nvSpPr>
        <p:spPr>
          <a:xfrm>
            <a:off x="1371600" y="981908"/>
            <a:ext cx="100254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 30 tháng 8 là thứ Ba thì ngày 2 tháng 9 cùng năm đó là:</a:t>
            </a:r>
            <a:endParaRPr lang="vi-VN" sz="3200" b="1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Bảng 9">
            <a:extLst>
              <a:ext uri="{FF2B5EF4-FFF2-40B4-BE49-F238E27FC236}">
                <a16:creationId xmlns:a16="http://schemas.microsoft.com/office/drawing/2014/main" id="{43C58885-AA35-1A13-4055-9F0670919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55468"/>
              </p:ext>
            </p:extLst>
          </p:nvPr>
        </p:nvGraphicFramePr>
        <p:xfrm>
          <a:off x="5105400" y="1882140"/>
          <a:ext cx="6172201" cy="20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743">
                  <a:extLst>
                    <a:ext uri="{9D8B030D-6E8A-4147-A177-3AD203B41FA5}">
                      <a16:colId xmlns:a16="http://schemas.microsoft.com/office/drawing/2014/main" val="1200871605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39299227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433846393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783614139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715269742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248066488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4228806743"/>
                    </a:ext>
                  </a:extLst>
                </a:gridCol>
              </a:tblGrid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804204"/>
                  </a:ext>
                </a:extLst>
              </a:tr>
              <a:tr h="103124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92132"/>
                  </a:ext>
                </a:extLst>
              </a:tr>
            </a:tbl>
          </a:graphicData>
        </a:graphic>
      </p:graphicFrame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24EA61C-416F-3D6B-1600-8AF68265AE5A}"/>
              </a:ext>
            </a:extLst>
          </p:cNvPr>
          <p:cNvSpPr txBox="1"/>
          <p:nvPr/>
        </p:nvSpPr>
        <p:spPr>
          <a:xfrm>
            <a:off x="1371600" y="4495800"/>
            <a:ext cx="100254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Ngày 30 tháng 8 là thứ Ba thì ngày 2 tháng 9 cùng năm đó là thứ Sáu.</a:t>
            </a:r>
            <a:endParaRPr lang="vi-VN" sz="3200" b="1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B42E790B-3FD7-8B21-F1A0-AA04DF1ABA50}"/>
              </a:ext>
            </a:extLst>
          </p:cNvPr>
          <p:cNvSpPr/>
          <p:nvPr/>
        </p:nvSpPr>
        <p:spPr>
          <a:xfrm>
            <a:off x="1346701" y="3109418"/>
            <a:ext cx="627321" cy="6273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8D7B7B-E564-5A8D-4127-172454ED31B4}"/>
              </a:ext>
            </a:extLst>
          </p:cNvPr>
          <p:cNvGrpSpPr/>
          <p:nvPr/>
        </p:nvGrpSpPr>
        <p:grpSpPr>
          <a:xfrm>
            <a:off x="286852" y="306572"/>
            <a:ext cx="656621" cy="655538"/>
            <a:chOff x="138509" y="112567"/>
            <a:chExt cx="823119" cy="82311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D1EFD6-1342-5C8D-D660-8332C62EE017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F4A552-A1D7-E640-37FC-E7EA220D6C3A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143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318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UTM Cookies</vt:lpstr>
      <vt:lpstr>UTM French Vanilla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4</cp:revision>
  <dcterms:created xsi:type="dcterms:W3CDTF">2023-02-22T17:34:28Z</dcterms:created>
  <dcterms:modified xsi:type="dcterms:W3CDTF">2023-02-24T03:30:38Z</dcterms:modified>
</cp:coreProperties>
</file>