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58" r:id="rId3"/>
    <p:sldId id="259" r:id="rId4"/>
    <p:sldId id="260" r:id="rId5"/>
    <p:sldId id="261" r:id="rId6"/>
    <p:sldId id="266" r:id="rId7"/>
    <p:sldId id="269" r:id="rId8"/>
    <p:sldId id="267" r:id="rId9"/>
    <p:sldId id="262" r:id="rId10"/>
    <p:sldId id="263" r:id="rId11"/>
  </p:sldIdLst>
  <p:sldSz cx="12192000" cy="6858000"/>
  <p:notesSz cx="6858000" cy="91440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01BF"/>
    <a:srgbClr val="DD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22-03-03T03:12:21.77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26467 13295 0,'0'0'468</inkml:trace>
  <inkml:trace contextRef="#ctx0" brushRef="#br0" timeOffset="760.0435">28773 13221 0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89C571-BB5C-454D-B8DA-4999C478F2F5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355223-8831-4195-A7EF-2633A5A75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459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45673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50093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28706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4636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48CB6-1CD1-4BF1-8776-8EB7193F9492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5CCD2-46D4-4DCC-832B-C5D5A77D28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844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48CB6-1CD1-4BF1-8776-8EB7193F9492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5CCD2-46D4-4DCC-832B-C5D5A77D28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32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48CB6-1CD1-4BF1-8776-8EB7193F9492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5CCD2-46D4-4DCC-832B-C5D5A77D28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831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48CB6-1CD1-4BF1-8776-8EB7193F9492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5CCD2-46D4-4DCC-832B-C5D5A77D28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136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48CB6-1CD1-4BF1-8776-8EB7193F9492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5CCD2-46D4-4DCC-832B-C5D5A77D28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318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48CB6-1CD1-4BF1-8776-8EB7193F9492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5CCD2-46D4-4DCC-832B-C5D5A77D28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669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48CB6-1CD1-4BF1-8776-8EB7193F9492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5CCD2-46D4-4DCC-832B-C5D5A77D28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028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48CB6-1CD1-4BF1-8776-8EB7193F9492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5CCD2-46D4-4DCC-832B-C5D5A77D28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021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48CB6-1CD1-4BF1-8776-8EB7193F9492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5CCD2-46D4-4DCC-832B-C5D5A77D28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648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48CB6-1CD1-4BF1-8776-8EB7193F9492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5CCD2-46D4-4DCC-832B-C5D5A77D28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6868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48CB6-1CD1-4BF1-8776-8EB7193F9492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5CCD2-46D4-4DCC-832B-C5D5A77D28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034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48CB6-1CD1-4BF1-8776-8EB7193F9492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5CCD2-46D4-4DCC-832B-C5D5A77D28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789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948CB6-1CD1-4BF1-8776-8EB7193F9492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25CCD2-46D4-4DCC-832B-C5D5A77D28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558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9.png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4.png"/><Relationship Id="rId5" Type="http://schemas.openxmlformats.org/officeDocument/2006/relationships/image" Target="../media/image6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19" Type="http://schemas.openxmlformats.org/officeDocument/2006/relationships/image" Target="../media/image21.png"/><Relationship Id="rId4" Type="http://schemas.openxmlformats.org/officeDocument/2006/relationships/image" Target="../media/image5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9.png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4.png"/><Relationship Id="rId5" Type="http://schemas.openxmlformats.org/officeDocument/2006/relationships/image" Target="../media/image6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19" Type="http://schemas.openxmlformats.org/officeDocument/2006/relationships/image" Target="../media/image21.png"/><Relationship Id="rId4" Type="http://schemas.openxmlformats.org/officeDocument/2006/relationships/image" Target="../media/image5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tm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8718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76257" y="3570742"/>
            <a:ext cx="7204321" cy="1623827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CHÀO MỪNG CÁC CON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ĐẾN VỚI TIẾT HỌC</a:t>
            </a:r>
            <a:endParaRPr lang="en-US" sz="5400" b="1" dirty="0">
              <a:ln/>
              <a:solidFill>
                <a:srgbClr val="FF0000"/>
              </a:solidFill>
              <a:latin typeface="UTM Avo" panose="0204060305050602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7401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54" y="-1"/>
            <a:ext cx="11898645" cy="703135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27218" y="1705582"/>
            <a:ext cx="94996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học của chúng ta đến đây là kết thúc.</a:t>
            </a:r>
          </a:p>
          <a:p>
            <a:pPr algn="ctr"/>
            <a:r>
              <a:rPr lang="en-US" sz="4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con mạnh khỏe, học tập tốt!</a:t>
            </a:r>
            <a:endParaRPr lang="en-US" sz="40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9848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446" y="-726"/>
            <a:ext cx="12217446" cy="6910632"/>
          </a:xfrm>
          <a:prstGeom prst="rect">
            <a:avLst/>
          </a:prstGeom>
        </p:spPr>
      </p:pic>
      <p:sp>
        <p:nvSpPr>
          <p:cNvPr id="32" name="TextBox 7"/>
          <p:cNvSpPr txBox="1"/>
          <p:nvPr/>
        </p:nvSpPr>
        <p:spPr>
          <a:xfrm>
            <a:off x="3849891" y="1772326"/>
            <a:ext cx="2447925" cy="43497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ctr">
              <a:defRPr/>
            </a:pP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2832054" y="1904274"/>
            <a:ext cx="57912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5867" y="2805663"/>
            <a:ext cx="1140481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i="0" u="none" strike="noStrike" kern="1200" cap="none" spc="100" normalizeH="0" baseline="0" noProof="0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Ngày, tháng</a:t>
            </a:r>
            <a:r>
              <a:rPr kumimoji="0" lang="en-US" sz="4800" i="0" u="none" strike="noStrike" kern="1200" cap="none" spc="100" normalizeH="0" noProof="0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(37)</a:t>
            </a:r>
            <a:endParaRPr kumimoji="0" lang="en-US" sz="4800" i="0" u="none" strike="noStrike" kern="1200" cap="none" spc="100" normalizeH="0" baseline="0" noProof="0" dirty="0">
              <a:ln w="22225">
                <a:solidFill>
                  <a:srgbClr val="FF0000"/>
                </a:solidFill>
                <a:prstDash val="solid"/>
              </a:ln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394705"/>
      </p:ext>
    </p:extLst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8548"/>
          <a:stretch/>
        </p:blipFill>
        <p:spPr>
          <a:xfrm>
            <a:off x="1638674" y="29678"/>
            <a:ext cx="8913565" cy="68283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113" y="-17646"/>
            <a:ext cx="8264629" cy="1104500"/>
          </a:xfrm>
        </p:spPr>
        <p:txBody>
          <a:bodyPr>
            <a:normAutofit/>
          </a:bodyPr>
          <a:lstStyle/>
          <a:p>
            <a:r>
              <a:rPr lang="en-US" sz="30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Thứ</a:t>
            </a:r>
            <a:r>
              <a:rPr lang="en-US" sz="30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năm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ngày</a:t>
            </a:r>
            <a:r>
              <a:rPr lang="en-US" sz="30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2 </a:t>
            </a:r>
            <a:r>
              <a:rPr lang="en-US" sz="30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tháng</a:t>
            </a:r>
            <a:r>
              <a:rPr lang="en-US" sz="30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3 </a:t>
            </a:r>
            <a:r>
              <a:rPr lang="en-US" sz="30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năm</a:t>
            </a:r>
            <a:r>
              <a:rPr lang="en-US" sz="30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2023</a:t>
            </a:r>
            <a:endParaRPr lang="en-US" sz="30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8674" y="753796"/>
            <a:ext cx="9179580" cy="4534322"/>
          </a:xfrm>
        </p:spPr>
        <p:txBody>
          <a:bodyPr>
            <a:normAutofit/>
          </a:bodyPr>
          <a:lstStyle/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>
                <a:solidFill>
                  <a:srgbClr val="7030A0"/>
                </a:solidFill>
                <a:latin typeface="HP001 5 hàng" panose="020B0603050302020204" pitchFamily="34" charset="0"/>
              </a:rPr>
              <a:t>               </a:t>
            </a:r>
            <a:r>
              <a:rPr lang="en-US" sz="29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          Toán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3200" b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  Ngày, tháng (37)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4082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47997" y="565761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1896900" y="985136"/>
            <a:ext cx="6516696" cy="746348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Yêu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cầu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cần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đạt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3E28E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67160" y="1969538"/>
            <a:ext cx="9964979" cy="2485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519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26083" y="589889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:a16="http://schemas.microsoft.com/office/drawing/2014/main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3069951" y="2362965"/>
            <a:ext cx="6517204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Luyện</a:t>
            </a:r>
            <a:r>
              <a:rPr kumimoji="0" lang="en-US" altLang="zh-CN" sz="8800" b="0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tập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:a16="http://schemas.microsoft.com/office/drawing/2014/main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4355558" cy="26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4891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16" y="0"/>
            <a:ext cx="11728634" cy="6208053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9145758" y="2896230"/>
            <a:ext cx="816389" cy="71324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9991022" y="2896230"/>
            <a:ext cx="816389" cy="71324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0896098" y="2896230"/>
            <a:ext cx="816389" cy="71324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424293" y="5474584"/>
            <a:ext cx="816389" cy="71324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8269557" y="5474584"/>
            <a:ext cx="816389" cy="71324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9174633" y="5474584"/>
            <a:ext cx="816389" cy="71324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871564" y="3609474"/>
            <a:ext cx="816389" cy="71324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9991022" y="3609474"/>
            <a:ext cx="816389" cy="71324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10896097" y="4195519"/>
            <a:ext cx="816389" cy="71324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 flipV="1">
            <a:off x="981777" y="2964581"/>
            <a:ext cx="4312118" cy="1925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981777" y="3436219"/>
            <a:ext cx="875899" cy="962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5871564" y="4879888"/>
            <a:ext cx="5840922" cy="56582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5871564" y="4269230"/>
            <a:ext cx="4935847" cy="61065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250257" y="2175309"/>
            <a:ext cx="5245768" cy="27045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195252" y="1068525"/>
            <a:ext cx="1523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1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endParaRPr lang="en-US" sz="3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29644" y="1516890"/>
            <a:ext cx="16706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1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mưa</a:t>
            </a:r>
            <a:endParaRPr lang="en-US" sz="3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915907" y="3607279"/>
            <a:ext cx="5914143" cy="61065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9528120" y="4759560"/>
              <a:ext cx="830520" cy="270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518760" y="4750200"/>
                <a:ext cx="849240" cy="45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1716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7" grpId="0" animBg="1"/>
      <p:bldP spid="7" grpId="1" animBg="1"/>
      <p:bldP spid="8" grpId="0" animBg="1"/>
      <p:bldP spid="8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25" grpId="0" animBg="1"/>
      <p:bldP spid="26" grpId="0" animBg="1"/>
      <p:bldP spid="27" grpId="0" animBg="1"/>
      <p:bldP spid="9" grpId="0"/>
      <p:bldP spid="23" grpId="0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26083" y="589889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:a16="http://schemas.microsoft.com/office/drawing/2014/main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3069951" y="2362965"/>
            <a:ext cx="6517204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880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Thực  hành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:a16="http://schemas.microsoft.com/office/drawing/2014/main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4355558" cy="26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3133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315" y="120628"/>
            <a:ext cx="11792764" cy="1384322"/>
          </a:xfrm>
          <a:prstGeom prst="rect">
            <a:avLst/>
          </a:prstGeom>
        </p:spPr>
      </p:pic>
      <p:pic>
        <p:nvPicPr>
          <p:cNvPr id="1026" name="Picture 2" descr="Cách viết ngày tháng năm trong tiếng anh [MẸO 2021]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309"/>
          <a:stretch/>
        </p:blipFill>
        <p:spPr bwMode="auto">
          <a:xfrm>
            <a:off x="9641417" y="4829175"/>
            <a:ext cx="2550583" cy="189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396" y="1657273"/>
            <a:ext cx="9887129" cy="422573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600450" y="1657350"/>
            <a:ext cx="3648075" cy="352425"/>
          </a:xfrm>
          <a:prstGeom prst="rect">
            <a:avLst/>
          </a:prstGeom>
          <a:solidFill>
            <a:srgbClr val="DD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LỊCH THÁNG 3 NĂM 2022</a:t>
            </a: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07930" y="3262313"/>
            <a:ext cx="109728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550" b="1" smtClean="0">
                <a:solidFill>
                  <a:srgbClr val="FF0000"/>
                </a:solidFill>
              </a:rPr>
              <a:t>Ngày Quốc tế Phụ nữ</a:t>
            </a:r>
            <a:endParaRPr lang="en-US" sz="1550" b="1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19275" y="3219451"/>
            <a:ext cx="1400175" cy="6705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883090" y="3932813"/>
            <a:ext cx="994409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600" b="1" smtClean="0">
                <a:solidFill>
                  <a:srgbClr val="FF0000"/>
                </a:solidFill>
              </a:rPr>
              <a:t>Sinh nhật </a:t>
            </a:r>
          </a:p>
          <a:p>
            <a:pPr algn="r"/>
            <a:r>
              <a:rPr lang="en-US" sz="1600" b="1" smtClean="0">
                <a:solidFill>
                  <a:srgbClr val="FF0000"/>
                </a:solidFill>
              </a:rPr>
              <a:t>bố</a:t>
            </a:r>
            <a:endParaRPr lang="en-US" sz="1600" b="1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477325" y="3889951"/>
            <a:ext cx="1400175" cy="6705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580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47997" y="608178"/>
            <a:ext cx="12439997" cy="5883467"/>
            <a:chOff x="341926" y="208486"/>
            <a:chExt cx="11873875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1412028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6960" y="2548845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1529120" y="795658"/>
            <a:ext cx="8365113" cy="900236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Dặn</a:t>
            </a:r>
            <a:r>
              <a:rPr lang="en-US" altLang="zh-CN" sz="540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dò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31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994531" y="2171536"/>
            <a:ext cx="10561898" cy="2008232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zh-CN" sz="44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-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Hoàn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thành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bài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3,4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Vở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BT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toán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in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trang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37</a:t>
            </a:r>
          </a:p>
          <a:p>
            <a:pPr marR="0" lvl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- </a:t>
            </a:r>
            <a:r>
              <a:rPr kumimoji="0" lang="en-US" altLang="zh-CN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Xem</a:t>
            </a:r>
            <a:r>
              <a:rPr kumimoji="0" lang="en-US" altLang="zh-CN" sz="4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bài</a:t>
            </a:r>
            <a:r>
              <a:rPr kumimoji="0" lang="en-US" altLang="zh-CN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i="1" noProof="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Luyện</a:t>
            </a:r>
            <a:r>
              <a:rPr lang="en-US" altLang="zh-CN" sz="4000" i="1" noProof="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i="1" noProof="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tập</a:t>
            </a:r>
            <a:r>
              <a:rPr lang="en-US" altLang="zh-CN" sz="4000" i="1" noProof="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i="1" noProof="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chung</a:t>
            </a:r>
            <a:r>
              <a:rPr lang="en-US" altLang="zh-CN" sz="4000" i="1" noProof="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trang</a:t>
            </a:r>
            <a:r>
              <a:rPr kumimoji="0" lang="en-US" altLang="zh-CN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38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2088734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49419354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127</Words>
  <Application>Microsoft Office PowerPoint</Application>
  <PresentationFormat>Widescreen</PresentationFormat>
  <Paragraphs>28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微软雅黑</vt:lpstr>
      <vt:lpstr>SimSun</vt:lpstr>
      <vt:lpstr>Arial</vt:lpstr>
      <vt:lpstr>Calibri</vt:lpstr>
      <vt:lpstr>Calibri Light</vt:lpstr>
      <vt:lpstr>HP001 4 hàng</vt:lpstr>
      <vt:lpstr>HP001 5 hàng</vt:lpstr>
      <vt:lpstr>inpin heiti</vt:lpstr>
      <vt:lpstr>Times New Roman</vt:lpstr>
      <vt:lpstr>UTM Avo</vt:lpstr>
      <vt:lpstr>Office Theme</vt:lpstr>
      <vt:lpstr>PowerPoint Presentation</vt:lpstr>
      <vt:lpstr>PowerPoint Presentation</vt:lpstr>
      <vt:lpstr>Thứ năm ngày 2 tháng 3 năm 2023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</cp:lastModifiedBy>
  <cp:revision>11</cp:revision>
  <dcterms:created xsi:type="dcterms:W3CDTF">2022-02-25T14:33:55Z</dcterms:created>
  <dcterms:modified xsi:type="dcterms:W3CDTF">2023-03-02T05:21:17Z</dcterms:modified>
</cp:coreProperties>
</file>