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81" r:id="rId4"/>
    <p:sldId id="260" r:id="rId5"/>
    <p:sldId id="282" r:id="rId6"/>
    <p:sldId id="280" r:id="rId7"/>
    <p:sldId id="283" r:id="rId8"/>
    <p:sldId id="262" r:id="rId9"/>
    <p:sldId id="268" r:id="rId10"/>
    <p:sldId id="277" r:id="rId11"/>
    <p:sldId id="284" r:id="rId12"/>
    <p:sldId id="266" r:id="rId13"/>
    <p:sldId id="267" r:id="rId14"/>
    <p:sldId id="265" r:id="rId15"/>
    <p:sldId id="278" r:id="rId16"/>
    <p:sldId id="285" r:id="rId17"/>
    <p:sldId id="273" r:id="rId18"/>
    <p:sldId id="274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36B2-AAE2-5780-08B3-875C07969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DA29-BB54-62C0-4461-4B4337AD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0CA06-11F1-7DB2-44D6-AB203282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F2176-6BE5-6F67-58B3-9700B2CC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088B1-759E-0973-0E32-85FC4572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15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83EA-032C-41C2-9F89-1E9148B6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EA8DD-250F-980B-97A0-1B9D9D38A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6390-DE5F-23BB-0B97-778B7EFF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2834F-C580-873C-09FB-36654920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50149-C1A2-7BC9-9874-63F63928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55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964FDC-6395-06CB-5A6E-509522DEC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8B457-65A2-A254-CC58-CB91E48DE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C4884-B33C-7BB3-355C-085AA47B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CDA4B-C0F7-4948-95C4-205C3145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3B251-9370-2960-E251-3537A9AC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91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38" y="1279635"/>
            <a:ext cx="8021369" cy="30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70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23423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17E7-CD7B-B6AA-5895-BC444EA9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8945-B60F-AB8C-9880-24983BDD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A0062-3C21-D56F-89C7-69EA94E2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DC656-A3C6-158A-AA07-64558555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D8766-E7A6-414A-D286-21868A87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714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635B-6921-DCB1-87FB-1C3FAFA4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44AA2-8B1A-57D0-AD26-BD7B2042A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A8B9A-F3E5-48BD-82CF-58E88130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470C0-32DD-CD75-A620-A64F1B74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31E31-9922-2DA5-FA64-D826CF06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67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BE13-1FB8-E250-B40E-88B0E072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9E98-95E6-4DEA-F1AB-3B50F3B15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182AB-067B-4999-C47D-9892DB549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C0A9D-2F5B-8611-5BCA-E9639D8E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7FD89-59A7-04A6-7913-CA80B899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AB368-EC88-95D9-D2CC-63D957CF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39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D50D-8ECA-148F-C43B-F072265B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215C3-B21F-DABC-9B72-EC11B5E89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F62FF-93F6-A33B-12C3-568E4A287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2DB26-4CD1-9569-1C10-FDA1012C6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3D6C5-8E87-3E60-85BC-5B827B11D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C42895-ED47-E42E-FC3A-A2FBE949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496ADB-F6F9-C6CF-321B-C7B4544F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7D8A8-ECE4-F36C-11EF-AF145D86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801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7DD7-6739-7D2C-4939-60026CDE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29CE1-3B4A-53B6-BED7-60B95CD8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F7BD0-25CF-193D-1A8D-3AF38497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A89B9-2D01-1950-705D-08935458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691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FF57F-B906-D3FF-67DE-7BB6F5B5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31088-D4FA-EB6E-58DD-2D833C66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64615-955E-C549-E67E-E15E524F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9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CC23-0056-5DC2-F354-55CAC83F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2764-BF0C-2006-43C0-0F972A495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1A86-C80F-5D6F-1D7F-00D90F19F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FE5C7-ACC2-7732-52A3-7D713C17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98347-341E-701A-C90A-2BE3DA6F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4B553-C1BC-AC41-2CD4-A37DEFD9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91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CADA-118C-612E-869C-51CC8771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E0B4F-C87D-D73E-521C-B4EA07F88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F68DB-85C3-9334-8071-E41E1E53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EE3EE-8741-1DDC-25AF-73E9DCE6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A6E33-E35F-6808-C861-863AAFCA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1579B-C5F0-F4B9-31F2-4DCB25A8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35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85664-F7AD-3C09-AB56-0FE4CB13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D1D76-44F5-9892-44D1-D10FC320F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B692C-5BC9-1D44-5E54-D53908D60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00510-A179-4B0B-B7B6-7C7F854991F7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F02B3-99A5-8972-5B07-A7628929A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C43F9-8FE0-4E6E-ADDB-ADF8D423A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AEA8-AB3F-41EE-9ED8-F5A890AC0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3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3.wdp"/><Relationship Id="rId5" Type="http://schemas.openxmlformats.org/officeDocument/2006/relationships/image" Target="../media/image25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2666999" y="3992219"/>
            <a:ext cx="274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5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24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1523C5BA-947B-2D0E-D297-DD3CF4ACDDA3}"/>
              </a:ext>
            </a:extLst>
          </p:cNvPr>
          <p:cNvSpPr txBox="1"/>
          <p:nvPr/>
        </p:nvSpPr>
        <p:spPr>
          <a:xfrm>
            <a:off x="530087" y="5446643"/>
            <a:ext cx="7343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26160623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C827556-FF1F-FAF2-BBF3-1730CA781953}"/>
              </a:ext>
            </a:extLst>
          </p:cNvPr>
          <p:cNvSpPr txBox="1"/>
          <p:nvPr/>
        </p:nvSpPr>
        <p:spPr>
          <a:xfrm>
            <a:off x="5237852" y="25078"/>
            <a:ext cx="5798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Chức năng của cơ quan tuần hoàn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176406" y="710625"/>
            <a:ext cx="1193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FDF6B1C-9C20-621F-A835-E5F8A03F4A8F}"/>
              </a:ext>
            </a:extLst>
          </p:cNvPr>
          <p:cNvSpPr txBox="1"/>
          <p:nvPr/>
        </p:nvSpPr>
        <p:spPr>
          <a:xfrm>
            <a:off x="138788" y="1396173"/>
            <a:ext cx="626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ngực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(hình1),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CB88C6C-48F8-CE9E-E473-685965AB1C1D}"/>
              </a:ext>
            </a:extLst>
          </p:cNvPr>
          <p:cNvSpPr txBox="1"/>
          <p:nvPr/>
        </p:nvSpPr>
        <p:spPr>
          <a:xfrm>
            <a:off x="155378" y="3106711"/>
            <a:ext cx="6376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2).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5D9C24-572B-072E-5AD3-E2C2166A99F6}"/>
              </a:ext>
            </a:extLst>
          </p:cNvPr>
          <p:cNvSpPr txBox="1"/>
          <p:nvPr/>
        </p:nvSpPr>
        <p:spPr>
          <a:xfrm>
            <a:off x="138789" y="5297356"/>
            <a:ext cx="637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3. Chia sẻ với các bạn về các kết quả trên.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7A814F7-E6A7-A617-088E-4D4ADC62D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t="47582" r="39323" b="11683"/>
          <a:stretch/>
        </p:blipFill>
        <p:spPr>
          <a:xfrm>
            <a:off x="6515583" y="1380932"/>
            <a:ext cx="2946445" cy="2793732"/>
          </a:xfrm>
          <a:prstGeom prst="roundRect">
            <a:avLst>
              <a:gd name="adj" fmla="val 6507"/>
            </a:avLst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2B9C3AF-6F3A-4C99-69B8-509884A66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4" t="47582" r="10924" b="11335"/>
          <a:stretch/>
        </p:blipFill>
        <p:spPr>
          <a:xfrm>
            <a:off x="9090177" y="2111294"/>
            <a:ext cx="2946445" cy="2817555"/>
          </a:xfrm>
          <a:prstGeom prst="roundRect">
            <a:avLst>
              <a:gd name="adj" fmla="val 6507"/>
            </a:avLst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D101DEA-0F97-435D-79F6-34F32C33C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06" b="62958" l="24868" r="33011">
                        <a14:foregroundMark x1="29137" y1="47676" x2="29225" y2="62394"/>
                        <a14:foregroundMark x1="33099" y1="50915" x2="27597" y2="53873"/>
                        <a14:foregroundMark x1="27597" y1="53873" x2="25176" y2="51761"/>
                        <a14:foregroundMark x1="25176" y1="51761" x2="25176" y2="51338"/>
                        <a14:foregroundMark x1="33011" y1="51549" x2="32218" y2="55352"/>
                        <a14:foregroundMark x1="29137" y1="62958" x2="29137" y2="62958"/>
                        <a14:foregroundMark x1="24868" y1="51408" x2="24868" y2="51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8" t="47027" r="66621" b="36751"/>
          <a:stretch/>
        </p:blipFill>
        <p:spPr>
          <a:xfrm>
            <a:off x="10034010" y="789992"/>
            <a:ext cx="1837950" cy="2164038"/>
          </a:xfrm>
          <a:prstGeom prst="roundRect">
            <a:avLst>
              <a:gd name="adj" fmla="val 6507"/>
            </a:avLst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BB4B3019-A7FF-CC92-2629-03A986CA434C}"/>
              </a:ext>
            </a:extLst>
          </p:cNvPr>
          <p:cNvGrpSpPr/>
          <p:nvPr/>
        </p:nvGrpSpPr>
        <p:grpSpPr>
          <a:xfrm>
            <a:off x="6400800" y="4100184"/>
            <a:ext cx="4899993" cy="3118054"/>
            <a:chOff x="5623235" y="4148161"/>
            <a:chExt cx="4899993" cy="31180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BE600DD7-45C0-1A67-CBD3-A321FF49A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3D967EF-70F9-E8BF-1DCB-75C90FF64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128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E4D7246C-D7A8-94B7-368D-6F5CF030AB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28751" y="753375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6513F8-2267-8C20-5C73-55A8D396B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5215F4-86C7-FF02-482C-F94C62AB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4DB1D8-E4BD-2E44-2E14-9DD3762B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63EEC2C-AC4B-79EA-A948-30CF7803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38AC5EC-04B6-CE22-D603-F97CAE3BA12A}"/>
              </a:ext>
            </a:extLst>
          </p:cNvPr>
          <p:cNvSpPr>
            <a:spLocks/>
          </p:cNvSpPr>
          <p:nvPr/>
        </p:nvSpPr>
        <p:spPr bwMode="auto">
          <a:xfrm>
            <a:off x="5427476" y="1210575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B6D855E-7D65-32A1-BBB3-382ECFE712A3}"/>
              </a:ext>
            </a:extLst>
          </p:cNvPr>
          <p:cNvSpPr>
            <a:spLocks/>
          </p:cNvSpPr>
          <p:nvPr/>
        </p:nvSpPr>
        <p:spPr bwMode="auto">
          <a:xfrm>
            <a:off x="6454589" y="1458225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0275822-BE6B-BD2C-BBBC-0B2698B11A90}"/>
              </a:ext>
            </a:extLst>
          </p:cNvPr>
          <p:cNvSpPr>
            <a:spLocks/>
          </p:cNvSpPr>
          <p:nvPr/>
        </p:nvSpPr>
        <p:spPr bwMode="auto">
          <a:xfrm>
            <a:off x="3955864" y="1437588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A10DC530-7ED5-D27C-BCF1-58CD20A96C54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9D8B9B6-98F3-A781-48F3-9C3457774C32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FBA5D2F1-884E-C2CA-14BC-688B3A767588}"/>
              </a:ext>
            </a:extLst>
          </p:cNvPr>
          <p:cNvSpPr>
            <a:spLocks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1B616B53-EB04-8071-3C26-C7D535BFBF1D}"/>
              </a:ext>
            </a:extLst>
          </p:cNvPr>
          <p:cNvSpPr>
            <a:spLocks/>
          </p:cNvSpPr>
          <p:nvPr/>
        </p:nvSpPr>
        <p:spPr bwMode="auto">
          <a:xfrm>
            <a:off x="7127689" y="1920188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C85CADC8-D91F-884E-2961-CE62B5FCA4F8}"/>
              </a:ext>
            </a:extLst>
          </p:cNvPr>
          <p:cNvSpPr>
            <a:spLocks/>
          </p:cNvSpPr>
          <p:nvPr/>
        </p:nvSpPr>
        <p:spPr bwMode="auto">
          <a:xfrm>
            <a:off x="6887976" y="1766200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977CB1A4-7099-3FFC-C3E3-A380CEF1C28D}"/>
              </a:ext>
            </a:extLst>
          </p:cNvPr>
          <p:cNvSpPr>
            <a:spLocks/>
          </p:cNvSpPr>
          <p:nvPr/>
        </p:nvSpPr>
        <p:spPr bwMode="auto">
          <a:xfrm>
            <a:off x="3385951" y="926413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9FA648F-D640-2E2A-0A39-C1D1F218C0D3}"/>
              </a:ext>
            </a:extLst>
          </p:cNvPr>
          <p:cNvSpPr>
            <a:spLocks noEditPoints="1"/>
          </p:cNvSpPr>
          <p:nvPr/>
        </p:nvSpPr>
        <p:spPr bwMode="auto">
          <a:xfrm>
            <a:off x="3601851" y="2129738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6AE56119-F52D-CA64-1C76-C2AD7B52424B}"/>
              </a:ext>
            </a:extLst>
          </p:cNvPr>
          <p:cNvSpPr>
            <a:spLocks/>
          </p:cNvSpPr>
          <p:nvPr/>
        </p:nvSpPr>
        <p:spPr bwMode="auto">
          <a:xfrm>
            <a:off x="3535176" y="1166125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09522BB0-8C13-8E48-2A1E-6F2FF5C40436}"/>
              </a:ext>
            </a:extLst>
          </p:cNvPr>
          <p:cNvSpPr>
            <a:spLocks/>
          </p:cNvSpPr>
          <p:nvPr/>
        </p:nvSpPr>
        <p:spPr bwMode="auto">
          <a:xfrm>
            <a:off x="3997139" y="5204725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E8FC47E1-FCC0-47CD-3684-06E6B1C216D1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430672A-F5D1-0E54-3FAF-315389FA0AEA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7A0BCEFE-5D99-1307-6FB2-6E8E2C72D325}"/>
              </a:ext>
            </a:extLst>
          </p:cNvPr>
          <p:cNvSpPr>
            <a:spLocks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2DB7F75E-E5C3-85BA-D887-66FF2D466940}"/>
              </a:ext>
            </a:extLst>
          </p:cNvPr>
          <p:cNvSpPr>
            <a:spLocks/>
          </p:cNvSpPr>
          <p:nvPr/>
        </p:nvSpPr>
        <p:spPr bwMode="auto">
          <a:xfrm>
            <a:off x="6562539" y="5204725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D554BA73-0B7E-0CEA-51BB-F38B47E1EE72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CA3DD8B3-B819-83B5-33B4-CBF59879C43F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76BCFD26-CE64-AD15-FFD0-32644513DEB7}"/>
              </a:ext>
            </a:extLst>
          </p:cNvPr>
          <p:cNvSpPr>
            <a:spLocks/>
          </p:cNvSpPr>
          <p:nvPr/>
        </p:nvSpPr>
        <p:spPr bwMode="auto">
          <a:xfrm>
            <a:off x="6724464" y="5476188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96179A51-2F40-AB70-0EBC-3FD12E269501}"/>
              </a:ext>
            </a:extLst>
          </p:cNvPr>
          <p:cNvGrpSpPr/>
          <p:nvPr/>
        </p:nvGrpSpPr>
        <p:grpSpPr>
          <a:xfrm rot="1786145">
            <a:off x="3746314" y="1840813"/>
            <a:ext cx="3829050" cy="3830638"/>
            <a:chOff x="817563" y="2264166"/>
            <a:chExt cx="3829050" cy="3830638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97349139-D3E0-7737-21B5-181C89E5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874A9633-E3EB-EC67-A554-D1EE1FA2B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Freeform 29">
            <a:extLst>
              <a:ext uri="{FF2B5EF4-FFF2-40B4-BE49-F238E27FC236}">
                <a16:creationId xmlns:a16="http://schemas.microsoft.com/office/drawing/2014/main" id="{3132F164-0550-0938-C4F5-8DDC9EB8B74D}"/>
              </a:ext>
            </a:extLst>
          </p:cNvPr>
          <p:cNvSpPr>
            <a:spLocks noEditPoints="1"/>
          </p:cNvSpPr>
          <p:nvPr/>
        </p:nvSpPr>
        <p:spPr bwMode="auto">
          <a:xfrm>
            <a:off x="3466914" y="1563000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63DEABA5-D600-6B6A-5817-EF6B3E493256}"/>
              </a:ext>
            </a:extLst>
          </p:cNvPr>
          <p:cNvSpPr>
            <a:spLocks noEditPoints="1"/>
          </p:cNvSpPr>
          <p:nvPr/>
        </p:nvSpPr>
        <p:spPr bwMode="auto">
          <a:xfrm>
            <a:off x="3639951" y="1734450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7B79B623-F5C5-E46C-C576-2450A6ED8627}"/>
              </a:ext>
            </a:extLst>
          </p:cNvPr>
          <p:cNvSpPr>
            <a:spLocks noEditPoints="1"/>
          </p:cNvSpPr>
          <p:nvPr/>
        </p:nvSpPr>
        <p:spPr bwMode="auto">
          <a:xfrm>
            <a:off x="3549464" y="1643963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0D7ED364-B258-BB5D-D64F-87319313DD21}"/>
              </a:ext>
            </a:extLst>
          </p:cNvPr>
          <p:cNvGrpSpPr/>
          <p:nvPr/>
        </p:nvGrpSpPr>
        <p:grpSpPr>
          <a:xfrm>
            <a:off x="5384614" y="1988450"/>
            <a:ext cx="566738" cy="566738"/>
            <a:chOff x="2455863" y="2411803"/>
            <a:chExt cx="566738" cy="5667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9CD777-81AE-4695-9227-FB3497AD6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95880D-BD12-A4F0-F74F-B093F9C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4671B0E-9DA9-F546-63E4-120B2A9B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D3250BE-5BD6-129C-AB37-A1DDF0EA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6A9155-7758-2727-5D5D-5D47CC898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E33202C-C6A3-DC67-4390-10B29E969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" name="Freeform 40">
            <a:extLst>
              <a:ext uri="{FF2B5EF4-FFF2-40B4-BE49-F238E27FC236}">
                <a16:creationId xmlns:a16="http://schemas.microsoft.com/office/drawing/2014/main" id="{350758D8-3804-C5AC-B6A8-9FC91116C8B5}"/>
              </a:ext>
            </a:extLst>
          </p:cNvPr>
          <p:cNvSpPr>
            <a:spLocks noEditPoints="1"/>
          </p:cNvSpPr>
          <p:nvPr/>
        </p:nvSpPr>
        <p:spPr bwMode="auto">
          <a:xfrm>
            <a:off x="6173601" y="2428188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315EB594-B7AE-EB48-2DF3-DB497ADD0AD4}"/>
              </a:ext>
            </a:extLst>
          </p:cNvPr>
          <p:cNvGrpSpPr/>
          <p:nvPr/>
        </p:nvGrpSpPr>
        <p:grpSpPr>
          <a:xfrm>
            <a:off x="6651439" y="2690125"/>
            <a:ext cx="585788" cy="587375"/>
            <a:chOff x="3722688" y="3113478"/>
            <a:chExt cx="585788" cy="587375"/>
          </a:xfrm>
        </p:grpSpPr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E1E478B5-ADFB-D841-5682-1D12A7CD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52B69E24-E4EB-1A41-8E2C-F86A2185B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829EE2B2-7DE3-6DE7-3D93-AB627AD0C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2AC0B3A9-A4B3-BA91-7650-0E8EE65A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48">
              <a:extLst>
                <a:ext uri="{FF2B5EF4-FFF2-40B4-BE49-F238E27FC236}">
                  <a16:creationId xmlns:a16="http://schemas.microsoft.com/office/drawing/2014/main" id="{2F25D8DC-EB56-9CDD-5EEC-005DF17F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A946095B-8EFF-7377-9411-5B7961E10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Freeform 52">
            <a:extLst>
              <a:ext uri="{FF2B5EF4-FFF2-40B4-BE49-F238E27FC236}">
                <a16:creationId xmlns:a16="http://schemas.microsoft.com/office/drawing/2014/main" id="{02B38A8E-90C6-41EA-BE4D-E64D91680014}"/>
              </a:ext>
            </a:extLst>
          </p:cNvPr>
          <p:cNvSpPr>
            <a:spLocks noEditPoints="1"/>
          </p:cNvSpPr>
          <p:nvPr/>
        </p:nvSpPr>
        <p:spPr bwMode="auto">
          <a:xfrm>
            <a:off x="6922901" y="3555313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5">
            <a:extLst>
              <a:ext uri="{FF2B5EF4-FFF2-40B4-BE49-F238E27FC236}">
                <a16:creationId xmlns:a16="http://schemas.microsoft.com/office/drawing/2014/main" id="{019C90BC-24AE-8E55-405D-FB6062B254EF}"/>
              </a:ext>
            </a:extLst>
          </p:cNvPr>
          <p:cNvGrpSpPr/>
          <p:nvPr/>
        </p:nvGrpSpPr>
        <p:grpSpPr>
          <a:xfrm>
            <a:off x="6683189" y="4161738"/>
            <a:ext cx="566738" cy="568325"/>
            <a:chOff x="3754438" y="4585091"/>
            <a:chExt cx="566738" cy="568325"/>
          </a:xfrm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46E36F92-5443-7C84-42C3-51D6CA646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57">
              <a:extLst>
                <a:ext uri="{FF2B5EF4-FFF2-40B4-BE49-F238E27FC236}">
                  <a16:creationId xmlns:a16="http://schemas.microsoft.com/office/drawing/2014/main" id="{274BD128-2DC6-4B3D-0A12-F60B068A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0698864E-4A4E-3F1D-6A7C-65B1EF82B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761C67B5-1374-D4D7-804F-6728D2C9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1B111418-F4FE-8B2D-93A1-D0D682D4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5E104231-2F10-B73F-44BB-824210FA6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" name="Freeform 64">
            <a:extLst>
              <a:ext uri="{FF2B5EF4-FFF2-40B4-BE49-F238E27FC236}">
                <a16:creationId xmlns:a16="http://schemas.microsoft.com/office/drawing/2014/main" id="{E60BD81E-DCF1-60AF-8001-9566FBA90EC0}"/>
              </a:ext>
            </a:extLst>
          </p:cNvPr>
          <p:cNvSpPr>
            <a:spLocks noEditPoints="1"/>
          </p:cNvSpPr>
          <p:nvPr/>
        </p:nvSpPr>
        <p:spPr bwMode="auto">
          <a:xfrm>
            <a:off x="6210114" y="4903100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70">
            <a:extLst>
              <a:ext uri="{FF2B5EF4-FFF2-40B4-BE49-F238E27FC236}">
                <a16:creationId xmlns:a16="http://schemas.microsoft.com/office/drawing/2014/main" id="{8B68D4EA-E736-6DD7-1A39-C5E79F85C459}"/>
              </a:ext>
            </a:extLst>
          </p:cNvPr>
          <p:cNvSpPr>
            <a:spLocks noEditPoints="1"/>
          </p:cNvSpPr>
          <p:nvPr/>
        </p:nvSpPr>
        <p:spPr bwMode="auto">
          <a:xfrm>
            <a:off x="4692464" y="2436125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78">
            <a:extLst>
              <a:ext uri="{FF2B5EF4-FFF2-40B4-BE49-F238E27FC236}">
                <a16:creationId xmlns:a16="http://schemas.microsoft.com/office/drawing/2014/main" id="{EFAE035B-4B11-B09E-4E14-BD8BAF4D6ECE}"/>
              </a:ext>
            </a:extLst>
          </p:cNvPr>
          <p:cNvSpPr>
            <a:spLocks noEditPoints="1"/>
          </p:cNvSpPr>
          <p:nvPr/>
        </p:nvSpPr>
        <p:spPr bwMode="auto">
          <a:xfrm>
            <a:off x="3941576" y="3709300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86">
            <a:extLst>
              <a:ext uri="{FF2B5EF4-FFF2-40B4-BE49-F238E27FC236}">
                <a16:creationId xmlns:a16="http://schemas.microsoft.com/office/drawing/2014/main" id="{BEA50767-9DC4-D619-6960-DF1BBE0A2F7D}"/>
              </a:ext>
            </a:extLst>
          </p:cNvPr>
          <p:cNvSpPr>
            <a:spLocks noEditPoints="1"/>
          </p:cNvSpPr>
          <p:nvPr/>
        </p:nvSpPr>
        <p:spPr bwMode="auto">
          <a:xfrm>
            <a:off x="4652776" y="4925325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A44BCAEA-66EB-88C6-AAEC-5F71AF8B3A0C}"/>
              </a:ext>
            </a:extLst>
          </p:cNvPr>
          <p:cNvGrpSpPr/>
          <p:nvPr/>
        </p:nvGrpSpPr>
        <p:grpSpPr>
          <a:xfrm>
            <a:off x="5427476" y="4911038"/>
            <a:ext cx="568325" cy="566738"/>
            <a:chOff x="2498725" y="5334391"/>
            <a:chExt cx="568325" cy="566738"/>
          </a:xfrm>
        </p:grpSpPr>
        <p:sp>
          <p:nvSpPr>
            <p:cNvPr id="60" name="Freeform 88">
              <a:extLst>
                <a:ext uri="{FF2B5EF4-FFF2-40B4-BE49-F238E27FC236}">
                  <a16:creationId xmlns:a16="http://schemas.microsoft.com/office/drawing/2014/main" id="{C09F5929-68C8-AAB2-8B64-E64EF8DD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89">
              <a:extLst>
                <a:ext uri="{FF2B5EF4-FFF2-40B4-BE49-F238E27FC236}">
                  <a16:creationId xmlns:a16="http://schemas.microsoft.com/office/drawing/2014/main" id="{81218A15-4564-2E5C-494A-77E4A901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90">
              <a:extLst>
                <a:ext uri="{FF2B5EF4-FFF2-40B4-BE49-F238E27FC236}">
                  <a16:creationId xmlns:a16="http://schemas.microsoft.com/office/drawing/2014/main" id="{F86E53F5-2279-FDBB-3445-ACE544CC4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91">
              <a:extLst>
                <a:ext uri="{FF2B5EF4-FFF2-40B4-BE49-F238E27FC236}">
                  <a16:creationId xmlns:a16="http://schemas.microsoft.com/office/drawing/2014/main" id="{E89818FA-7EF1-0A0F-9E9B-2CBA1476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92">
              <a:extLst>
                <a:ext uri="{FF2B5EF4-FFF2-40B4-BE49-F238E27FC236}">
                  <a16:creationId xmlns:a16="http://schemas.microsoft.com/office/drawing/2014/main" id="{C4B01AAB-52CB-0738-12AF-F3D33FFC8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93">
              <a:extLst>
                <a:ext uri="{FF2B5EF4-FFF2-40B4-BE49-F238E27FC236}">
                  <a16:creationId xmlns:a16="http://schemas.microsoft.com/office/drawing/2014/main" id="{9AFAC464-088D-0AF7-E13C-198F3C89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6" name="Group 8">
            <a:extLst>
              <a:ext uri="{FF2B5EF4-FFF2-40B4-BE49-F238E27FC236}">
                <a16:creationId xmlns:a16="http://schemas.microsoft.com/office/drawing/2014/main" id="{C4D20CDA-9BF9-DCD7-830B-4B54FD9A18F1}"/>
              </a:ext>
            </a:extLst>
          </p:cNvPr>
          <p:cNvGrpSpPr/>
          <p:nvPr/>
        </p:nvGrpSpPr>
        <p:grpSpPr>
          <a:xfrm>
            <a:off x="4086039" y="2690125"/>
            <a:ext cx="584200" cy="587375"/>
            <a:chOff x="1157288" y="3113478"/>
            <a:chExt cx="584200" cy="587375"/>
          </a:xfrm>
        </p:grpSpPr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59F7052B-5B75-8C4B-1712-DD28351C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6671891A-351F-D227-9B86-AC09DD49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944C2D56-A5C6-9121-E971-8914ABA28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B436F0E2-F4DD-F1A0-77A8-8DCED8134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96">
              <a:extLst>
                <a:ext uri="{FF2B5EF4-FFF2-40B4-BE49-F238E27FC236}">
                  <a16:creationId xmlns:a16="http://schemas.microsoft.com/office/drawing/2014/main" id="{D0774F4B-6C76-CD5B-3527-BE056B540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97">
              <a:extLst>
                <a:ext uri="{FF2B5EF4-FFF2-40B4-BE49-F238E27FC236}">
                  <a16:creationId xmlns:a16="http://schemas.microsoft.com/office/drawing/2014/main" id="{2A89B8F1-5349-7257-B63F-3A0E55ED9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">
            <a:extLst>
              <a:ext uri="{FF2B5EF4-FFF2-40B4-BE49-F238E27FC236}">
                <a16:creationId xmlns:a16="http://schemas.microsoft.com/office/drawing/2014/main" id="{6AE09548-FC05-C3A2-0C3A-749527ED9F98}"/>
              </a:ext>
            </a:extLst>
          </p:cNvPr>
          <p:cNvGrpSpPr/>
          <p:nvPr/>
        </p:nvGrpSpPr>
        <p:grpSpPr>
          <a:xfrm>
            <a:off x="4090801" y="4156975"/>
            <a:ext cx="569913" cy="568325"/>
            <a:chOff x="1162050" y="4580328"/>
            <a:chExt cx="569913" cy="568325"/>
          </a:xfrm>
        </p:grpSpPr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AD61C862-B5A0-0A7C-FCBF-8AC467207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18423274-BB23-32B7-2AC2-54AECCFF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A3167805-F017-0A8F-2B7C-1BB31C8F7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8741077F-0E27-E39E-1523-62349D09E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100">
              <a:extLst>
                <a:ext uri="{FF2B5EF4-FFF2-40B4-BE49-F238E27FC236}">
                  <a16:creationId xmlns:a16="http://schemas.microsoft.com/office/drawing/2014/main" id="{E556182A-5031-3123-4268-CA551F429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101">
              <a:extLst>
                <a:ext uri="{FF2B5EF4-FFF2-40B4-BE49-F238E27FC236}">
                  <a16:creationId xmlns:a16="http://schemas.microsoft.com/office/drawing/2014/main" id="{5F1BACDE-5365-9B20-E6E1-592A457AD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Oval 107">
            <a:extLst>
              <a:ext uri="{FF2B5EF4-FFF2-40B4-BE49-F238E27FC236}">
                <a16:creationId xmlns:a16="http://schemas.microsoft.com/office/drawing/2014/main" id="{8672364E-A9C3-9B56-48A6-C75FCD018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076" y="3618813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Oval 108">
            <a:extLst>
              <a:ext uri="{FF2B5EF4-FFF2-40B4-BE49-F238E27FC236}">
                <a16:creationId xmlns:a16="http://schemas.microsoft.com/office/drawing/2014/main" id="{C3247E72-FC83-52EF-46EC-A7EB2EFE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814" y="3680725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109">
            <a:extLst>
              <a:ext uri="{FF2B5EF4-FFF2-40B4-BE49-F238E27FC236}">
                <a16:creationId xmlns:a16="http://schemas.microsoft.com/office/drawing/2014/main" id="{79513B0C-200B-7896-7202-5C2329A53255}"/>
              </a:ext>
            </a:extLst>
          </p:cNvPr>
          <p:cNvSpPr>
            <a:spLocks/>
          </p:cNvSpPr>
          <p:nvPr/>
        </p:nvSpPr>
        <p:spPr bwMode="auto">
          <a:xfrm>
            <a:off x="4736914" y="878788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110">
            <a:extLst>
              <a:ext uri="{FF2B5EF4-FFF2-40B4-BE49-F238E27FC236}">
                <a16:creationId xmlns:a16="http://schemas.microsoft.com/office/drawing/2014/main" id="{FC5EB5A7-2FEC-34B0-EA8D-4656BD20D662}"/>
              </a:ext>
            </a:extLst>
          </p:cNvPr>
          <p:cNvSpPr>
            <a:spLocks/>
          </p:cNvSpPr>
          <p:nvPr/>
        </p:nvSpPr>
        <p:spPr bwMode="auto">
          <a:xfrm>
            <a:off x="4892489" y="794650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111">
            <a:extLst>
              <a:ext uri="{FF2B5EF4-FFF2-40B4-BE49-F238E27FC236}">
                <a16:creationId xmlns:a16="http://schemas.microsoft.com/office/drawing/2014/main" id="{1E9E68D6-E45A-3979-AC2A-F4A4D09CDA5F}"/>
              </a:ext>
            </a:extLst>
          </p:cNvPr>
          <p:cNvSpPr>
            <a:spLocks/>
          </p:cNvSpPr>
          <p:nvPr/>
        </p:nvSpPr>
        <p:spPr bwMode="auto">
          <a:xfrm>
            <a:off x="2958914" y="1782075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112">
            <a:extLst>
              <a:ext uri="{FF2B5EF4-FFF2-40B4-BE49-F238E27FC236}">
                <a16:creationId xmlns:a16="http://schemas.microsoft.com/office/drawing/2014/main" id="{F0E50EE2-8415-D489-8E49-F3FEBA6A5840}"/>
              </a:ext>
            </a:extLst>
          </p:cNvPr>
          <p:cNvSpPr>
            <a:spLocks/>
          </p:cNvSpPr>
          <p:nvPr/>
        </p:nvSpPr>
        <p:spPr bwMode="auto">
          <a:xfrm>
            <a:off x="2823976" y="1897963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113">
            <a:extLst>
              <a:ext uri="{FF2B5EF4-FFF2-40B4-BE49-F238E27FC236}">
                <a16:creationId xmlns:a16="http://schemas.microsoft.com/office/drawing/2014/main" id="{E8340F0E-4522-16F1-87CD-811B4D38F04F}"/>
              </a:ext>
            </a:extLst>
          </p:cNvPr>
          <p:cNvSpPr>
            <a:spLocks/>
          </p:cNvSpPr>
          <p:nvPr/>
        </p:nvSpPr>
        <p:spPr bwMode="auto">
          <a:xfrm>
            <a:off x="6268851" y="83592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114">
            <a:extLst>
              <a:ext uri="{FF2B5EF4-FFF2-40B4-BE49-F238E27FC236}">
                <a16:creationId xmlns:a16="http://schemas.microsoft.com/office/drawing/2014/main" id="{9F29279E-CA3B-D893-C4C7-582D02691A25}"/>
              </a:ext>
            </a:extLst>
          </p:cNvPr>
          <p:cNvSpPr>
            <a:spLocks/>
          </p:cNvSpPr>
          <p:nvPr/>
        </p:nvSpPr>
        <p:spPr bwMode="auto">
          <a:xfrm>
            <a:off x="6113276" y="75337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115">
            <a:extLst>
              <a:ext uri="{FF2B5EF4-FFF2-40B4-BE49-F238E27FC236}">
                <a16:creationId xmlns:a16="http://schemas.microsoft.com/office/drawing/2014/main" id="{30499097-1A8F-D0D7-ABF2-11530D340E96}"/>
              </a:ext>
            </a:extLst>
          </p:cNvPr>
          <p:cNvSpPr>
            <a:spLocks/>
          </p:cNvSpPr>
          <p:nvPr/>
        </p:nvSpPr>
        <p:spPr bwMode="auto">
          <a:xfrm>
            <a:off x="6375214" y="948638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116">
            <a:extLst>
              <a:ext uri="{FF2B5EF4-FFF2-40B4-BE49-F238E27FC236}">
                <a16:creationId xmlns:a16="http://schemas.microsoft.com/office/drawing/2014/main" id="{C6337E2A-59BF-33E3-3949-53531D0A699B}"/>
              </a:ext>
            </a:extLst>
          </p:cNvPr>
          <p:cNvSpPr>
            <a:spLocks/>
          </p:cNvSpPr>
          <p:nvPr/>
        </p:nvSpPr>
        <p:spPr bwMode="auto">
          <a:xfrm>
            <a:off x="7702364" y="2237688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117">
            <a:extLst>
              <a:ext uri="{FF2B5EF4-FFF2-40B4-BE49-F238E27FC236}">
                <a16:creationId xmlns:a16="http://schemas.microsoft.com/office/drawing/2014/main" id="{E7AA51B2-FCA3-9C43-5D2A-7D40D380F382}"/>
              </a:ext>
            </a:extLst>
          </p:cNvPr>
          <p:cNvSpPr>
            <a:spLocks/>
          </p:cNvSpPr>
          <p:nvPr/>
        </p:nvSpPr>
        <p:spPr bwMode="auto">
          <a:xfrm>
            <a:off x="7424551" y="1188350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1" name="times up">
            <a:extLst>
              <a:ext uri="{FF2B5EF4-FFF2-40B4-BE49-F238E27FC236}">
                <a16:creationId xmlns:a16="http://schemas.microsoft.com/office/drawing/2014/main" id="{7B2056E7-AFDA-1388-D5DF-82A1B5681C24}"/>
              </a:ext>
            </a:extLst>
          </p:cNvPr>
          <p:cNvGrpSpPr/>
          <p:nvPr/>
        </p:nvGrpSpPr>
        <p:grpSpPr>
          <a:xfrm>
            <a:off x="8572128" y="3280744"/>
            <a:ext cx="2636838" cy="799962"/>
            <a:chOff x="4321176" y="185859"/>
            <a:chExt cx="2636838" cy="799962"/>
          </a:xfrm>
        </p:grpSpPr>
        <p:sp>
          <p:nvSpPr>
            <p:cNvPr id="92" name="Rounded Rectangle 123">
              <a:extLst>
                <a:ext uri="{FF2B5EF4-FFF2-40B4-BE49-F238E27FC236}">
                  <a16:creationId xmlns:a16="http://schemas.microsoft.com/office/drawing/2014/main" id="{293654A8-05AB-F496-4FD2-CE32C024A950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ounded Rectangle 124">
              <a:extLst>
                <a:ext uri="{FF2B5EF4-FFF2-40B4-BE49-F238E27FC236}">
                  <a16:creationId xmlns:a16="http://schemas.microsoft.com/office/drawing/2014/main" id="{23D03C53-C702-9AAB-9D04-E0F75F7C10D2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Hết giờ</a:t>
              </a:r>
              <a:endParaRPr lang="en-GB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95" name="Hình ảnh 94">
            <a:extLst>
              <a:ext uri="{FF2B5EF4-FFF2-40B4-BE49-F238E27FC236}">
                <a16:creationId xmlns:a16="http://schemas.microsoft.com/office/drawing/2014/main" id="{22CC4BA6-F4AD-03B9-C0F3-790154069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482" y1="59752" x2="52837" y2="66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57" y="51154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0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657600" y="14478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867400" y="36576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10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BDDA2DDB-7999-C213-679D-3D87D361EF9E}"/>
              </a:ext>
            </a:extLst>
          </p:cNvPr>
          <p:cNvSpPr/>
          <p:nvPr/>
        </p:nvSpPr>
        <p:spPr>
          <a:xfrm>
            <a:off x="3733800" y="381000"/>
            <a:ext cx="8305800" cy="6096000"/>
          </a:xfrm>
          <a:prstGeom prst="wedgeRoundRectCallout">
            <a:avLst>
              <a:gd name="adj1" fmla="val -62247"/>
              <a:gd name="adj2" fmla="val 5921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F8A283C-155B-5CB6-B167-299736BC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28600"/>
            <a:ext cx="6858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4629B6-FD73-EFCE-6F56-13D49570221A}"/>
              </a:ext>
            </a:extLst>
          </p:cNvPr>
          <p:cNvSpPr txBox="1"/>
          <p:nvPr/>
        </p:nvSpPr>
        <p:spPr>
          <a:xfrm>
            <a:off x="3779520" y="381000"/>
            <a:ext cx="8275320" cy="524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1000"/>
              </a:lnSpc>
            </a:pP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ô-xi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122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66F9AF05-4228-7751-BEEB-7A6CFBBCC72F}"/>
              </a:ext>
            </a:extLst>
          </p:cNvPr>
          <p:cNvGrpSpPr/>
          <p:nvPr/>
        </p:nvGrpSpPr>
        <p:grpSpPr>
          <a:xfrm>
            <a:off x="3429000" y="3756064"/>
            <a:ext cx="3616632" cy="3441216"/>
            <a:chOff x="8991599" y="3810000"/>
            <a:chExt cx="3616632" cy="3441216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90B9DF56-7BE5-ACB8-1E6A-8C07E849E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0" y="4133162"/>
              <a:ext cx="3311831" cy="3118054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84E6367-88DA-ED39-05C7-1DBD08696929}"/>
                </a:ext>
              </a:extLst>
            </p:cNvPr>
            <p:cNvSpPr txBox="1"/>
            <p:nvPr/>
          </p:nvSpPr>
          <p:spPr>
            <a:xfrm>
              <a:off x="8991599" y="3810000"/>
              <a:ext cx="3311831" cy="890171"/>
            </a:xfrm>
            <a:prstGeom prst="cloudCallout">
              <a:avLst>
                <a:gd name="adj1" fmla="val 18588"/>
                <a:gd name="adj2" fmla="val 67701"/>
              </a:avLst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Thảo</a:t>
              </a:r>
              <a:r>
                <a:rPr lang="en-US" sz="32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luận</a:t>
              </a:r>
              <a:endPara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C31A62B-202B-8653-85CD-26A00D504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489" y1="37589" x2="40957" y2="42199"/>
                        <a14:foregroundMark x1="57801" y1="38298" x2="56206" y2="43794"/>
                        <a14:foregroundMark x1="50177" y1="55496" x2="47340" y2="61170"/>
                        <a14:foregroundMark x1="59929" y1="9929" x2="59929" y2="9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" y="362736"/>
            <a:ext cx="6858000" cy="68580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BBC13D7-8335-C3D6-F0A7-32E730C253A2}"/>
              </a:ext>
            </a:extLst>
          </p:cNvPr>
          <p:cNvSpPr txBox="1"/>
          <p:nvPr/>
        </p:nvSpPr>
        <p:spPr>
          <a:xfrm>
            <a:off x="3962400" y="1143000"/>
            <a:ext cx="7924800" cy="1940957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15FFE14-3DDF-86F9-9563-DC645A2DDB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9" t="27335" r="27238" b="5933"/>
          <a:stretch/>
        </p:blipFill>
        <p:spPr>
          <a:xfrm>
            <a:off x="7132675" y="3083957"/>
            <a:ext cx="4906926" cy="34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09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2E5A52F-52BB-BE76-028D-A5619471B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489" y1="37589" x2="40957" y2="42199"/>
                        <a14:foregroundMark x1="57801" y1="38298" x2="56206" y2="43794"/>
                        <a14:foregroundMark x1="50177" y1="55496" x2="47340" y2="61170"/>
                        <a14:foregroundMark x1="59929" y1="9929" x2="59929" y2="9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" y="362736"/>
            <a:ext cx="6858000" cy="685800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533398F9-0355-A805-5D7F-A37ADEBB99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9" t="27335" r="49074" b="5933"/>
          <a:stretch/>
        </p:blipFill>
        <p:spPr>
          <a:xfrm>
            <a:off x="9486900" y="2514600"/>
            <a:ext cx="2514600" cy="404474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37AB517-A272-C848-F8A9-E76847F40F52}"/>
              </a:ext>
            </a:extLst>
          </p:cNvPr>
          <p:cNvSpPr txBox="1"/>
          <p:nvPr/>
        </p:nvSpPr>
        <p:spPr>
          <a:xfrm>
            <a:off x="3886200" y="762000"/>
            <a:ext cx="5943600" cy="377975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Khi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), ta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đập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máu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ô-xi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928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2E5A52F-52BB-BE76-028D-A5619471B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489" y1="37589" x2="40957" y2="42199"/>
                        <a14:foregroundMark x1="57801" y1="38298" x2="56206" y2="43794"/>
                        <a14:foregroundMark x1="50177" y1="55496" x2="47340" y2="61170"/>
                        <a14:foregroundMark x1="59929" y1="9929" x2="59929" y2="9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" y="362736"/>
            <a:ext cx="6858000" cy="685800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533398F9-0355-A805-5D7F-A37ADEBB99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4" t="27335" r="28089" b="5933"/>
          <a:stretch/>
        </p:blipFill>
        <p:spPr>
          <a:xfrm>
            <a:off x="9486900" y="2514600"/>
            <a:ext cx="2514600" cy="404474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37AB517-A272-C848-F8A9-E76847F40F52}"/>
              </a:ext>
            </a:extLst>
          </p:cNvPr>
          <p:cNvSpPr txBox="1"/>
          <p:nvPr/>
        </p:nvSpPr>
        <p:spPr>
          <a:xfrm>
            <a:off x="3703322" y="1580322"/>
            <a:ext cx="5943600" cy="3343894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ô-xi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dinh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dưỡng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đập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396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09C68E1-BA85-E580-90A4-EBC1A8D9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53776-2F32-1D6A-82E1-E59C79A7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27830"/>
            <a:ext cx="3521852" cy="5257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AA98BB-3531-2C19-4DA4-C2DA54D29BC2}"/>
              </a:ext>
            </a:extLst>
          </p:cNvPr>
          <p:cNvSpPr txBox="1"/>
          <p:nvPr/>
        </p:nvSpPr>
        <p:spPr>
          <a:xfrm>
            <a:off x="4876800" y="1143000"/>
            <a:ext cx="4330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E8D9AF6-7FE8-0CC3-5747-8FCC1CF7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4F315-A2F4-89E6-9FED-00337078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12720"/>
            <a:ext cx="4114800" cy="41148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0BA793-2351-9F2C-6FB4-844EB0719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49562"/>
            <a:ext cx="4508438" cy="45084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73BB693-1A77-8FFF-A591-89E98AD2A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62" y="149213"/>
            <a:ext cx="1029703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E324C13B-CC1B-FAEA-F793-D349A6A7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3657600" y="1981200"/>
            <a:ext cx="5532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dirty="0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dirty="0">
              <a:ln w="34925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42" y="262447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ý giải vì sao đứt tay do giấy cứa đau hơn cả dao">
            <a:extLst>
              <a:ext uri="{FF2B5EF4-FFF2-40B4-BE49-F238E27FC236}">
                <a16:creationId xmlns:a16="http://schemas.microsoft.com/office/drawing/2014/main" id="{314E5AE7-9392-B184-085B-2A3D6300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2209800"/>
            <a:ext cx="4855809" cy="3884647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ED2B8A7-9CFA-133C-67F5-EF70C773F21A}"/>
              </a:ext>
            </a:extLst>
          </p:cNvPr>
          <p:cNvSpPr txBox="1"/>
          <p:nvPr/>
        </p:nvSpPr>
        <p:spPr>
          <a:xfrm>
            <a:off x="495300" y="1066800"/>
            <a:ext cx="113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vết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804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D713222-05B6-E1EC-D0B2-98273EB8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3829878" y="1543879"/>
            <a:ext cx="5279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83751"/>
            <a:ext cx="304260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E5205D-2D10-810E-997B-73C4CCEF8C3F}"/>
              </a:ext>
            </a:extLst>
          </p:cNvPr>
          <p:cNvSpPr txBox="1"/>
          <p:nvPr/>
        </p:nvSpPr>
        <p:spPr>
          <a:xfrm>
            <a:off x="6476999" y="0"/>
            <a:ext cx="571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endParaRPr lang="en-US" sz="2800" b="1" spc="-18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304800" y="1258189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AAFE1D9-8127-DAF9-252C-79FAC394DF1C}"/>
              </a:ext>
            </a:extLst>
          </p:cNvPr>
          <p:cNvGrpSpPr/>
          <p:nvPr/>
        </p:nvGrpSpPr>
        <p:grpSpPr>
          <a:xfrm>
            <a:off x="1196007" y="3276600"/>
            <a:ext cx="5052393" cy="3255214"/>
            <a:chOff x="5623235" y="4148161"/>
            <a:chExt cx="4899993" cy="3118054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B7E6EA5-EAAD-8342-4383-19C3F85E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A8122F73-F109-DEE1-FF80-1FDBCE15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97D081B-B84C-B25D-79E7-FC7049ED83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2" t="9845" r="5339" b="3711"/>
          <a:stretch/>
        </p:blipFill>
        <p:spPr>
          <a:xfrm>
            <a:off x="7455564" y="523220"/>
            <a:ext cx="4114800" cy="6096342"/>
          </a:xfrm>
          <a:prstGeom prst="roundRect">
            <a:avLst>
              <a:gd name="adj" fmla="val 5600"/>
            </a:avLst>
          </a:prstGeom>
        </p:spPr>
      </p:pic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495E69A-B99D-A71D-13F7-2542BCFE4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2014330" y="2292645"/>
            <a:ext cx="8812696" cy="85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6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6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6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6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562600" y="3188494"/>
            <a:ext cx="2134985" cy="36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38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0875166-4317-0713-0105-8B6AE117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0"/>
            <a:ext cx="6858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C215BAC-C646-0BAE-D809-98F6D644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71" y="-946577"/>
            <a:ext cx="8610600" cy="72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90C508-B709-DFCF-5254-08995DC6DBBD}"/>
              </a:ext>
            </a:extLst>
          </p:cNvPr>
          <p:cNvSpPr txBox="1"/>
          <p:nvPr/>
        </p:nvSpPr>
        <p:spPr>
          <a:xfrm>
            <a:off x="4876800" y="1600200"/>
            <a:ext cx="518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4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6000" spc="-16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04DCF88-7BBE-D4D9-CD63-1A12DCAE24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6567" r="43344" b="16670"/>
          <a:stretch/>
        </p:blipFill>
        <p:spPr>
          <a:xfrm>
            <a:off x="7924800" y="3048000"/>
            <a:ext cx="3733800" cy="37121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0720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E6BDCE53-1452-1CAF-8318-EA69A96D4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2" t="9845" r="5339" b="3711"/>
          <a:stretch/>
        </p:blipFill>
        <p:spPr>
          <a:xfrm>
            <a:off x="7590099" y="-16178"/>
            <a:ext cx="4601901" cy="6818013"/>
          </a:xfrm>
          <a:prstGeom prst="roundRect">
            <a:avLst>
              <a:gd name="adj" fmla="val 5600"/>
            </a:avLst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F71AD26-1EE7-C791-665F-DACEA9B68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6108539" y="3429000"/>
            <a:ext cx="1995054" cy="34290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57C2DF4-71B8-76B5-79C1-AF367AF82B79}"/>
              </a:ext>
            </a:extLst>
          </p:cNvPr>
          <p:cNvSpPr txBox="1"/>
          <p:nvPr/>
        </p:nvSpPr>
        <p:spPr>
          <a:xfrm>
            <a:off x="381000" y="15240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khép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bao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mạch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máu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5E2B8E5-451D-6715-87A0-1F3E403FD9B0}"/>
              </a:ext>
            </a:extLst>
          </p:cNvPr>
          <p:cNvSpPr txBox="1"/>
          <p:nvPr/>
        </p:nvSpPr>
        <p:spPr>
          <a:xfrm>
            <a:off x="2301786" y="631150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26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FABD9DF-32B3-90CC-38DB-64F88815B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29E676E-C196-E2A7-7B4F-EBEC15F0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0933" l="9752" r="89894">
                        <a14:foregroundMark x1="75177" y1="14508" x2="75177" y2="14508"/>
                        <a14:foregroundMark x1="78546" y1="23057" x2="78546" y2="23057"/>
                        <a14:foregroundMark x1="40248" y1="89378" x2="40248" y2="89378"/>
                        <a14:foregroundMark x1="40248" y1="86399" x2="39716" y2="87953"/>
                        <a14:foregroundMark x1="38475" y1="88731" x2="38475" y2="88731"/>
                        <a14:foregroundMark x1="44504" y1="90415" x2="44504" y2="90415"/>
                        <a14:foregroundMark x1="51241" y1="90026" x2="51241" y2="90026"/>
                        <a14:foregroundMark x1="49113" y1="90933" x2="54610" y2="90933"/>
                        <a14:foregroundMark x1="46631" y1="90933" x2="46631" y2="90933"/>
                        <a14:foregroundMark x1="56738" y1="89767" x2="57979" y2="89767"/>
                        <a14:foregroundMark x1="63121" y1="87306" x2="63121" y2="87306"/>
                        <a14:foregroundMark x1="60638" y1="86269" x2="62411" y2="87565"/>
                        <a14:foregroundMark x1="59043" y1="90026" x2="62234" y2="88860"/>
                        <a14:foregroundMark x1="37234" y1="87953" x2="37234" y2="87953"/>
                        <a14:foregroundMark x1="35638" y1="87824" x2="35638" y2="8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98" y="2514600"/>
            <a:ext cx="3543361" cy="485013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ECBFF25-01D9-9431-9F1E-59090B1B4329}"/>
              </a:ext>
            </a:extLst>
          </p:cNvPr>
          <p:cNvSpPr txBox="1"/>
          <p:nvPr/>
        </p:nvSpPr>
        <p:spPr>
          <a:xfrm>
            <a:off x="3733800" y="1447800"/>
            <a:ext cx="5243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Billo" panose="00000400000000000000" pitchFamily="2" charset="0"/>
              </a:rPr>
              <a:t>tập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77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402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AvantGarde</vt:lpstr>
      <vt:lpstr>Calibri</vt:lpstr>
      <vt:lpstr>Calibri Light</vt:lpstr>
      <vt:lpstr>Raleway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2023-02-15T04:34:25Z</dcterms:created>
  <dcterms:modified xsi:type="dcterms:W3CDTF">2023-02-22T16:56:38Z</dcterms:modified>
</cp:coreProperties>
</file>